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59" r:id="rId4"/>
    <p:sldId id="260" r:id="rId5"/>
    <p:sldId id="265" r:id="rId6"/>
    <p:sldId id="263" r:id="rId7"/>
    <p:sldId id="262" r:id="rId8"/>
    <p:sldId id="261" r:id="rId9"/>
    <p:sldId id="264" r:id="rId10"/>
    <p:sldId id="266" r:id="rId11"/>
    <p:sldId id="267" r:id="rId12"/>
    <p:sldId id="268" r:id="rId13"/>
    <p:sldId id="1126" r:id="rId14"/>
    <p:sldId id="1128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7444">
          <p15:clr>
            <a:srgbClr val="A4A3A4"/>
          </p15:clr>
        </p15:guide>
        <p15:guide id="3" pos="425">
          <p15:clr>
            <a:srgbClr val="A4A3A4"/>
          </p15:clr>
        </p15:guide>
        <p15:guide id="4" pos="3838">
          <p15:clr>
            <a:srgbClr val="A4A3A4"/>
          </p15:clr>
        </p15:guide>
        <p15:guide id="5" pos="7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C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6" y="690"/>
      </p:cViewPr>
      <p:guideLst>
        <p:guide orient="horz"/>
        <p:guide pos="7444"/>
        <p:guide pos="425"/>
        <p:guide pos="3838"/>
        <p:guide pos="7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1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133828996283"/>
          <c:y val="0.100569259962049"/>
          <c:w val="0.63568773234200704"/>
          <c:h val="0.8807264841420440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校园招聘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72B-41EF-916F-6D1238F9863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72B-41EF-916F-6D1238F9863F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目标值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6.5</c:v>
                </c:pt>
                <c:pt idx="1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72B-41EF-916F-6D1238F98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133828996283"/>
          <c:y val="0.100569259962049"/>
          <c:w val="0.63568773234200704"/>
          <c:h val="0.8807264841420440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社会招聘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3C3-495D-A804-A30ED6FAA52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3C3-495D-A804-A30ED6FAA52B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目标值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8.6999999999999993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C3-495D-A804-A30ED6FAA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42438-7D25-4E2E-AA16-CD4D1560C498}" type="datetimeFigureOut">
              <a:rPr lang="zh-CN" altLang="en-US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2022/7/14</a:t>
            </a:fld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CFA45-49FA-4611-B7E2-572F727CA067}" type="slidenum">
              <a:rPr lang="zh-CN" altLang="en-US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‹#›</a:t>
            </a:fld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C8CD9-77AF-4ADD-82D7-A9C7E301B58B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2C5B24-0876-4111-B94C-208E61F64E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5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4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946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879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57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860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643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75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77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66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557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106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843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68E28-04A2-42CA-93B1-C442F1CD466A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F060-2226-455B-85C1-3767DA5D13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68E28-04A2-42CA-93B1-C442F1CD466A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F060-2226-455B-85C1-3767DA5D13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68E28-04A2-42CA-93B1-C442F1CD466A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F060-2226-455B-85C1-3767DA5D13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8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40268E28-04A2-42CA-93B1-C442F1CD466A}" type="datetimeFigureOut">
              <a:rPr lang="zh-CN" altLang="en-US" smtClean="0"/>
              <a:pPr/>
              <a:t>2022/7/14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DF6BF060-2226-455B-85C1-3767DA5D13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9588500" y="0"/>
            <a:ext cx="2608580" cy="2697480"/>
            <a:chOff x="15100" y="0"/>
            <a:chExt cx="4108" cy="4248"/>
          </a:xfrm>
        </p:grpSpPr>
        <p:sp>
          <p:nvSpPr>
            <p:cNvPr id="4" name="任意多边形 3"/>
            <p:cNvSpPr/>
            <p:nvPr/>
          </p:nvSpPr>
          <p:spPr>
            <a:xfrm>
              <a:off x="15108" y="0"/>
              <a:ext cx="4092" cy="4248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l" t="t" r="r" b="b"/>
              <a:pathLst>
                <a:path w="4092" h="4248">
                  <a:moveTo>
                    <a:pt x="193" y="0"/>
                  </a:moveTo>
                  <a:lnTo>
                    <a:pt x="4092" y="0"/>
                  </a:lnTo>
                  <a:lnTo>
                    <a:pt x="4092" y="4108"/>
                  </a:lnTo>
                  <a:lnTo>
                    <a:pt x="4062" y="4117"/>
                  </a:lnTo>
                  <a:cubicBezTo>
                    <a:pt x="3776" y="4202"/>
                    <a:pt x="3473" y="4248"/>
                    <a:pt x="3160" y="4248"/>
                  </a:cubicBezTo>
                  <a:cubicBezTo>
                    <a:pt x="1415" y="4248"/>
                    <a:pt x="0" y="2833"/>
                    <a:pt x="0" y="1089"/>
                  </a:cubicBezTo>
                  <a:cubicBezTo>
                    <a:pt x="0" y="707"/>
                    <a:pt x="68" y="341"/>
                    <a:pt x="192" y="2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5100" y="0"/>
              <a:ext cx="4109" cy="4248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l" t="t" r="r" b="b"/>
              <a:pathLst>
                <a:path w="4109" h="4248">
                  <a:moveTo>
                    <a:pt x="193" y="0"/>
                  </a:moveTo>
                  <a:lnTo>
                    <a:pt x="4109" y="0"/>
                  </a:lnTo>
                  <a:lnTo>
                    <a:pt x="4109" y="4103"/>
                  </a:lnTo>
                  <a:lnTo>
                    <a:pt x="4099" y="4106"/>
                  </a:lnTo>
                  <a:cubicBezTo>
                    <a:pt x="3802" y="4198"/>
                    <a:pt x="3487" y="4248"/>
                    <a:pt x="3160" y="4248"/>
                  </a:cubicBezTo>
                  <a:cubicBezTo>
                    <a:pt x="1415" y="4248"/>
                    <a:pt x="0" y="2833"/>
                    <a:pt x="0" y="1089"/>
                  </a:cubicBezTo>
                  <a:cubicBezTo>
                    <a:pt x="0" y="707"/>
                    <a:pt x="68" y="341"/>
                    <a:pt x="192" y="2"/>
                  </a:cubicBezTo>
                  <a:lnTo>
                    <a:pt x="193" y="0"/>
                  </a:lnTo>
                  <a:close/>
                </a:path>
              </a:pathLst>
            </a:custGeom>
            <a:blipFill rotWithShape="1">
              <a:blip r:embed="rId3">
                <a:alphaModFix amt="50000"/>
              </a:blip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8" name="任意多边形: 形状 7"/>
          <p:cNvSpPr/>
          <p:nvPr/>
        </p:nvSpPr>
        <p:spPr>
          <a:xfrm>
            <a:off x="0" y="4998720"/>
            <a:ext cx="2116455" cy="1859280"/>
          </a:xfrm>
          <a:custGeom>
            <a:avLst/>
            <a:gdLst>
              <a:gd name="connsiteX0" fmla="*/ 2879344 w 2879344"/>
              <a:gd name="connsiteY0" fmla="*/ 1439672 h 2879344"/>
              <a:gd name="connsiteX1" fmla="*/ 1439672 w 2879344"/>
              <a:gd name="connsiteY1" fmla="*/ 2879344 h 2879344"/>
              <a:gd name="connsiteX2" fmla="*/ 0 w 2879344"/>
              <a:gd name="connsiteY2" fmla="*/ 1439672 h 2879344"/>
              <a:gd name="connsiteX3" fmla="*/ 1439672 w 2879344"/>
              <a:gd name="connsiteY3" fmla="*/ 0 h 2879344"/>
              <a:gd name="connsiteX4" fmla="*/ 2879344 w 2879344"/>
              <a:gd name="connsiteY4" fmla="*/ 1439672 h 287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3" h="2928">
                <a:moveTo>
                  <a:pt x="1066" y="0"/>
                </a:moveTo>
                <a:cubicBezTo>
                  <a:pt x="2318" y="0"/>
                  <a:pt x="3333" y="1015"/>
                  <a:pt x="3333" y="2267"/>
                </a:cubicBezTo>
                <a:cubicBezTo>
                  <a:pt x="3333" y="2482"/>
                  <a:pt x="3303" y="2691"/>
                  <a:pt x="3247" y="2888"/>
                </a:cubicBezTo>
                <a:lnTo>
                  <a:pt x="3235" y="2928"/>
                </a:lnTo>
                <a:lnTo>
                  <a:pt x="0" y="2928"/>
                </a:lnTo>
                <a:lnTo>
                  <a:pt x="0" y="266"/>
                </a:lnTo>
                <a:lnTo>
                  <a:pt x="34" y="248"/>
                </a:lnTo>
                <a:cubicBezTo>
                  <a:pt x="343" y="89"/>
                  <a:pt x="694" y="0"/>
                  <a:pt x="1066" y="0"/>
                </a:cubicBezTo>
                <a:close/>
              </a:path>
            </a:pathLst>
          </a:custGeom>
          <a:solidFill>
            <a:srgbClr val="FFFFFF"/>
          </a:solidFill>
          <a:ln w="19050" cap="flat">
            <a:solidFill>
              <a:srgbClr val="231815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1351153" y="789876"/>
            <a:ext cx="10147871" cy="5880227"/>
          </a:xfrm>
          <a:custGeom>
            <a:avLst/>
            <a:gdLst>
              <a:gd name="connsiteX0" fmla="*/ 9909366 w 10147871"/>
              <a:gd name="connsiteY0" fmla="*/ 5880228 h 5880227"/>
              <a:gd name="connsiteX1" fmla="*/ 0 w 10147871"/>
              <a:gd name="connsiteY1" fmla="*/ 5383149 h 5880227"/>
              <a:gd name="connsiteX2" fmla="*/ 238506 w 10147871"/>
              <a:gd name="connsiteY2" fmla="*/ 0 h 5880227"/>
              <a:gd name="connsiteX3" fmla="*/ 10147871 w 10147871"/>
              <a:gd name="connsiteY3" fmla="*/ 497078 h 5880227"/>
              <a:gd name="connsiteX4" fmla="*/ 9909366 w 10147871"/>
              <a:gd name="connsiteY4" fmla="*/ 5880228 h 588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7871" h="5880227">
                <a:moveTo>
                  <a:pt x="9909366" y="5880228"/>
                </a:moveTo>
                <a:lnTo>
                  <a:pt x="0" y="5383149"/>
                </a:lnTo>
                <a:lnTo>
                  <a:pt x="238506" y="0"/>
                </a:lnTo>
                <a:lnTo>
                  <a:pt x="10147871" y="497078"/>
                </a:lnTo>
                <a:lnTo>
                  <a:pt x="9909366" y="5880228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9" name="任意多边形: 形状 38"/>
          <p:cNvSpPr/>
          <p:nvPr/>
        </p:nvSpPr>
        <p:spPr>
          <a:xfrm>
            <a:off x="815403" y="1317561"/>
            <a:ext cx="9920414" cy="4950079"/>
          </a:xfrm>
          <a:custGeom>
            <a:avLst/>
            <a:gdLst>
              <a:gd name="connsiteX0" fmla="*/ 0 w 9920414"/>
              <a:gd name="connsiteY0" fmla="*/ 0 h 4950079"/>
              <a:gd name="connsiteX1" fmla="*/ 9920415 w 9920414"/>
              <a:gd name="connsiteY1" fmla="*/ 0 h 4950079"/>
              <a:gd name="connsiteX2" fmla="*/ 9920415 w 9920414"/>
              <a:gd name="connsiteY2" fmla="*/ 4950079 h 4950079"/>
              <a:gd name="connsiteX3" fmla="*/ 0 w 9920414"/>
              <a:gd name="connsiteY3" fmla="*/ 4950079 h 495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0414" h="4950079">
                <a:moveTo>
                  <a:pt x="0" y="0"/>
                </a:moveTo>
                <a:lnTo>
                  <a:pt x="9920415" y="0"/>
                </a:lnTo>
                <a:lnTo>
                  <a:pt x="9920415" y="4950079"/>
                </a:lnTo>
                <a:lnTo>
                  <a:pt x="0" y="4950079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0" name="任意多边形: 形状 39"/>
          <p:cNvSpPr/>
          <p:nvPr/>
        </p:nvSpPr>
        <p:spPr>
          <a:xfrm>
            <a:off x="661670" y="1162685"/>
            <a:ext cx="10334625" cy="796925"/>
          </a:xfrm>
          <a:custGeom>
            <a:avLst/>
            <a:gdLst>
              <a:gd name="connsiteX0" fmla="*/ 0 w 9920414"/>
              <a:gd name="connsiteY0" fmla="*/ 0 h 866711"/>
              <a:gd name="connsiteX1" fmla="*/ 9920415 w 9920414"/>
              <a:gd name="connsiteY1" fmla="*/ 0 h 866711"/>
              <a:gd name="connsiteX2" fmla="*/ 9920415 w 9920414"/>
              <a:gd name="connsiteY2" fmla="*/ 866711 h 866711"/>
              <a:gd name="connsiteX3" fmla="*/ 0 w 9920414"/>
              <a:gd name="connsiteY3" fmla="*/ 866711 h 86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0414" h="866711">
                <a:moveTo>
                  <a:pt x="0" y="0"/>
                </a:moveTo>
                <a:lnTo>
                  <a:pt x="9920415" y="0"/>
                </a:lnTo>
                <a:lnTo>
                  <a:pt x="9920415" y="866711"/>
                </a:lnTo>
                <a:lnTo>
                  <a:pt x="0" y="866711"/>
                </a:lnTo>
                <a:close/>
              </a:path>
            </a:pathLst>
          </a:custGeom>
          <a:solidFill>
            <a:schemeClr val="accent1"/>
          </a:solidFill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/>
          <a:lstStyle/>
          <a:p>
            <a:endParaRPr lang="en-US" altLang="zh-CN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31673" y="3326171"/>
            <a:ext cx="4911976" cy="3732425"/>
            <a:chOff x="6133960" y="1184563"/>
            <a:chExt cx="4911976" cy="3732425"/>
          </a:xfrm>
        </p:grpSpPr>
        <p:sp>
          <p:nvSpPr>
            <p:cNvPr id="10" name="任意多边形: 形状 9"/>
            <p:cNvSpPr/>
            <p:nvPr/>
          </p:nvSpPr>
          <p:spPr>
            <a:xfrm>
              <a:off x="6133960" y="1184563"/>
              <a:ext cx="4911976" cy="3732425"/>
            </a:xfrm>
            <a:custGeom>
              <a:avLst/>
              <a:gdLst>
                <a:gd name="connsiteX0" fmla="*/ 4544540 w 4911976"/>
                <a:gd name="connsiteY0" fmla="*/ 3392307 h 3732425"/>
                <a:gd name="connsiteX1" fmla="*/ 3994757 w 4911976"/>
                <a:gd name="connsiteY1" fmla="*/ 3697558 h 3732425"/>
                <a:gd name="connsiteX2" fmla="*/ 3823798 w 4911976"/>
                <a:gd name="connsiteY2" fmla="*/ 3730630 h 3732425"/>
                <a:gd name="connsiteX3" fmla="*/ 3661976 w 4911976"/>
                <a:gd name="connsiteY3" fmla="*/ 3718074 h 3732425"/>
                <a:gd name="connsiteX4" fmla="*/ 3268946 w 4911976"/>
                <a:gd name="connsiteY4" fmla="*/ 3552066 h 3732425"/>
                <a:gd name="connsiteX5" fmla="*/ 3147741 w 4911976"/>
                <a:gd name="connsiteY5" fmla="*/ 3479909 h 3732425"/>
                <a:gd name="connsiteX6" fmla="*/ 2952552 w 4911976"/>
                <a:gd name="connsiteY6" fmla="*/ 3356760 h 3732425"/>
                <a:gd name="connsiteX7" fmla="*/ 2923430 w 4911976"/>
                <a:gd name="connsiteY7" fmla="*/ 3338484 h 3732425"/>
                <a:gd name="connsiteX8" fmla="*/ 2923371 w 4911976"/>
                <a:gd name="connsiteY8" fmla="*/ 3338484 h 3732425"/>
                <a:gd name="connsiteX9" fmla="*/ 2876210 w 4911976"/>
                <a:gd name="connsiteY9" fmla="*/ 3309362 h 3732425"/>
                <a:gd name="connsiteX10" fmla="*/ 2867839 w 4911976"/>
                <a:gd name="connsiteY10" fmla="*/ 3304293 h 3732425"/>
                <a:gd name="connsiteX11" fmla="*/ 2776994 w 4911976"/>
                <a:gd name="connsiteY11" fmla="*/ 3251413 h 3732425"/>
                <a:gd name="connsiteX12" fmla="*/ 2765676 w 4911976"/>
                <a:gd name="connsiteY12" fmla="*/ 3245164 h 3732425"/>
                <a:gd name="connsiteX13" fmla="*/ 2582218 w 4911976"/>
                <a:gd name="connsiteY13" fmla="*/ 3155381 h 3732425"/>
                <a:gd name="connsiteX14" fmla="*/ 2457300 w 4911976"/>
                <a:gd name="connsiteY14" fmla="*/ 3109104 h 3732425"/>
                <a:gd name="connsiteX15" fmla="*/ 2457241 w 4911976"/>
                <a:gd name="connsiteY15" fmla="*/ 3109104 h 3732425"/>
                <a:gd name="connsiteX16" fmla="*/ 2408783 w 4911976"/>
                <a:gd name="connsiteY16" fmla="*/ 3094896 h 3732425"/>
                <a:gd name="connsiteX17" fmla="*/ 2260579 w 4911976"/>
                <a:gd name="connsiteY17" fmla="*/ 3065892 h 3732425"/>
                <a:gd name="connsiteX18" fmla="*/ 2053010 w 4911976"/>
                <a:gd name="connsiteY18" fmla="*/ 3067543 h 3732425"/>
                <a:gd name="connsiteX19" fmla="*/ 2039098 w 4911976"/>
                <a:gd name="connsiteY19" fmla="*/ 3069606 h 3732425"/>
                <a:gd name="connsiteX20" fmla="*/ 1495682 w 4911976"/>
                <a:gd name="connsiteY20" fmla="*/ 3223706 h 3732425"/>
                <a:gd name="connsiteX21" fmla="*/ 1477525 w 4911976"/>
                <a:gd name="connsiteY21" fmla="*/ 3225710 h 3732425"/>
                <a:gd name="connsiteX22" fmla="*/ 1469743 w 4911976"/>
                <a:gd name="connsiteY22" fmla="*/ 3226417 h 3732425"/>
                <a:gd name="connsiteX23" fmla="*/ 1306565 w 4911976"/>
                <a:gd name="connsiteY23" fmla="*/ 3222409 h 3732425"/>
                <a:gd name="connsiteX24" fmla="*/ 875865 w 4911976"/>
                <a:gd name="connsiteY24" fmla="*/ 3062709 h 3732425"/>
                <a:gd name="connsiteX25" fmla="*/ 162374 w 4911976"/>
                <a:gd name="connsiteY25" fmla="*/ 2276059 h 3732425"/>
                <a:gd name="connsiteX26" fmla="*/ 92634 w 4911976"/>
                <a:gd name="connsiteY26" fmla="*/ 2105512 h 3732425"/>
                <a:gd name="connsiteX27" fmla="*/ 257 w 4911976"/>
                <a:gd name="connsiteY27" fmla="*/ 1605308 h 3732425"/>
                <a:gd name="connsiteX28" fmla="*/ 849985 w 4911976"/>
                <a:gd name="connsiteY28" fmla="*/ 152505 h 3732425"/>
                <a:gd name="connsiteX29" fmla="*/ 2498095 w 4911976"/>
                <a:gd name="connsiteY29" fmla="*/ 384480 h 3732425"/>
                <a:gd name="connsiteX30" fmla="*/ 3100167 w 4911976"/>
                <a:gd name="connsiteY30" fmla="*/ 1273646 h 3732425"/>
                <a:gd name="connsiteX31" fmla="*/ 3927081 w 4911976"/>
                <a:gd name="connsiteY31" fmla="*/ 1907789 h 3732425"/>
                <a:gd name="connsiteX32" fmla="*/ 4472501 w 4911976"/>
                <a:gd name="connsiteY32" fmla="*/ 1943218 h 3732425"/>
                <a:gd name="connsiteX33" fmla="*/ 4717209 w 4911976"/>
                <a:gd name="connsiteY33" fmla="*/ 2110405 h 3732425"/>
                <a:gd name="connsiteX34" fmla="*/ 4827921 w 4911976"/>
                <a:gd name="connsiteY34" fmla="*/ 2281365 h 3732425"/>
                <a:gd name="connsiteX35" fmla="*/ 4879385 w 4911976"/>
                <a:gd name="connsiteY35" fmla="*/ 2420137 h 3732425"/>
                <a:gd name="connsiteX36" fmla="*/ 4886224 w 4911976"/>
                <a:gd name="connsiteY36" fmla="*/ 2446488 h 3732425"/>
                <a:gd name="connsiteX37" fmla="*/ 4544540 w 4911976"/>
                <a:gd name="connsiteY37" fmla="*/ 3392307 h 373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911976" h="3732425">
                  <a:moveTo>
                    <a:pt x="4544540" y="3392307"/>
                  </a:moveTo>
                  <a:cubicBezTo>
                    <a:pt x="4383602" y="3514867"/>
                    <a:pt x="4187529" y="3639019"/>
                    <a:pt x="3994757" y="3697558"/>
                  </a:cubicBezTo>
                  <a:cubicBezTo>
                    <a:pt x="3939186" y="3714936"/>
                    <a:pt x="3881841" y="3726029"/>
                    <a:pt x="3823798" y="3730630"/>
                  </a:cubicBezTo>
                  <a:cubicBezTo>
                    <a:pt x="3769532" y="3734992"/>
                    <a:pt x="3714919" y="3730755"/>
                    <a:pt x="3661976" y="3718074"/>
                  </a:cubicBezTo>
                  <a:cubicBezTo>
                    <a:pt x="3522850" y="3683469"/>
                    <a:pt x="3393805" y="3622867"/>
                    <a:pt x="3268946" y="3552066"/>
                  </a:cubicBezTo>
                  <a:cubicBezTo>
                    <a:pt x="3228151" y="3528898"/>
                    <a:pt x="3187828" y="3504669"/>
                    <a:pt x="3147741" y="3479909"/>
                  </a:cubicBezTo>
                  <a:cubicBezTo>
                    <a:pt x="3082305" y="3439468"/>
                    <a:pt x="3017517" y="3397613"/>
                    <a:pt x="2952552" y="3356760"/>
                  </a:cubicBezTo>
                  <a:cubicBezTo>
                    <a:pt x="2942825" y="3350570"/>
                    <a:pt x="2933157" y="3344498"/>
                    <a:pt x="2923430" y="3338484"/>
                  </a:cubicBezTo>
                  <a:lnTo>
                    <a:pt x="2923371" y="3338484"/>
                  </a:lnTo>
                  <a:cubicBezTo>
                    <a:pt x="2907690" y="3328640"/>
                    <a:pt x="2891969" y="3318932"/>
                    <a:pt x="2876210" y="3309362"/>
                  </a:cubicBezTo>
                  <a:cubicBezTo>
                    <a:pt x="2873439" y="3307653"/>
                    <a:pt x="2870669" y="3306002"/>
                    <a:pt x="2867839" y="3304293"/>
                  </a:cubicBezTo>
                  <a:cubicBezTo>
                    <a:pt x="2838068" y="3286253"/>
                    <a:pt x="2807786" y="3268627"/>
                    <a:pt x="2776994" y="3251413"/>
                  </a:cubicBezTo>
                  <a:cubicBezTo>
                    <a:pt x="2773221" y="3249350"/>
                    <a:pt x="2769449" y="3247227"/>
                    <a:pt x="2765676" y="3245164"/>
                  </a:cubicBezTo>
                  <a:cubicBezTo>
                    <a:pt x="2706099" y="3212118"/>
                    <a:pt x="2644867" y="3182150"/>
                    <a:pt x="2582218" y="3155381"/>
                  </a:cubicBezTo>
                  <a:cubicBezTo>
                    <a:pt x="2541070" y="3138049"/>
                    <a:pt x="2499391" y="3122427"/>
                    <a:pt x="2457300" y="3109104"/>
                  </a:cubicBezTo>
                  <a:lnTo>
                    <a:pt x="2457241" y="3109104"/>
                  </a:lnTo>
                  <a:cubicBezTo>
                    <a:pt x="2441147" y="3104034"/>
                    <a:pt x="2424994" y="3099259"/>
                    <a:pt x="2408783" y="3094896"/>
                  </a:cubicBezTo>
                  <a:cubicBezTo>
                    <a:pt x="2360171" y="3081559"/>
                    <a:pt x="2310632" y="3071864"/>
                    <a:pt x="2260579" y="3065892"/>
                  </a:cubicBezTo>
                  <a:cubicBezTo>
                    <a:pt x="2191605" y="3057542"/>
                    <a:pt x="2121843" y="3058097"/>
                    <a:pt x="2053010" y="3067543"/>
                  </a:cubicBezTo>
                  <a:cubicBezTo>
                    <a:pt x="2048353" y="3068192"/>
                    <a:pt x="2043755" y="3068840"/>
                    <a:pt x="2039098" y="3069606"/>
                  </a:cubicBezTo>
                  <a:cubicBezTo>
                    <a:pt x="1852811" y="3099436"/>
                    <a:pt x="1682794" y="3200007"/>
                    <a:pt x="1495682" y="3223706"/>
                  </a:cubicBezTo>
                  <a:cubicBezTo>
                    <a:pt x="1489610" y="3224472"/>
                    <a:pt x="1483597" y="3225180"/>
                    <a:pt x="1477525" y="3225710"/>
                  </a:cubicBezTo>
                  <a:cubicBezTo>
                    <a:pt x="1474931" y="3225946"/>
                    <a:pt x="1472337" y="3226241"/>
                    <a:pt x="1469743" y="3226417"/>
                  </a:cubicBezTo>
                  <a:cubicBezTo>
                    <a:pt x="1415368" y="3231071"/>
                    <a:pt x="1360646" y="3229727"/>
                    <a:pt x="1306565" y="3222409"/>
                  </a:cubicBezTo>
                  <a:cubicBezTo>
                    <a:pt x="1155472" y="3202483"/>
                    <a:pt x="1008329" y="3140643"/>
                    <a:pt x="875865" y="3062709"/>
                  </a:cubicBezTo>
                  <a:cubicBezTo>
                    <a:pt x="566192" y="2880490"/>
                    <a:pt x="315059" y="2600411"/>
                    <a:pt x="162374" y="2276059"/>
                  </a:cubicBezTo>
                  <a:cubicBezTo>
                    <a:pt x="136155" y="2220472"/>
                    <a:pt x="112876" y="2163544"/>
                    <a:pt x="92634" y="2105512"/>
                  </a:cubicBezTo>
                  <a:cubicBezTo>
                    <a:pt x="36040" y="1944590"/>
                    <a:pt x="4874" y="1775830"/>
                    <a:pt x="257" y="1605308"/>
                  </a:cubicBezTo>
                  <a:cubicBezTo>
                    <a:pt x="-14068" y="1013670"/>
                    <a:pt x="322133" y="420086"/>
                    <a:pt x="849985" y="152505"/>
                  </a:cubicBezTo>
                  <a:cubicBezTo>
                    <a:pt x="1377897" y="-115076"/>
                    <a:pt x="2072346" y="-26590"/>
                    <a:pt x="2498095" y="384480"/>
                  </a:cubicBezTo>
                  <a:cubicBezTo>
                    <a:pt x="2756362" y="633845"/>
                    <a:pt x="2905804" y="971755"/>
                    <a:pt x="3100167" y="1273646"/>
                  </a:cubicBezTo>
                  <a:cubicBezTo>
                    <a:pt x="3294531" y="1575479"/>
                    <a:pt x="3570778" y="1863811"/>
                    <a:pt x="3927081" y="1907789"/>
                  </a:cubicBezTo>
                  <a:cubicBezTo>
                    <a:pt x="4108593" y="1930190"/>
                    <a:pt x="4298535" y="1886861"/>
                    <a:pt x="4472501" y="1943218"/>
                  </a:cubicBezTo>
                  <a:cubicBezTo>
                    <a:pt x="4568828" y="1974463"/>
                    <a:pt x="4651007" y="2034240"/>
                    <a:pt x="4717209" y="2110405"/>
                  </a:cubicBezTo>
                  <a:cubicBezTo>
                    <a:pt x="4761718" y="2162091"/>
                    <a:pt x="4798965" y="2219608"/>
                    <a:pt x="4827921" y="2281365"/>
                  </a:cubicBezTo>
                  <a:cubicBezTo>
                    <a:pt x="4849141" y="2326011"/>
                    <a:pt x="4866364" y="2372450"/>
                    <a:pt x="4879385" y="2420137"/>
                  </a:cubicBezTo>
                  <a:cubicBezTo>
                    <a:pt x="4881802" y="2428921"/>
                    <a:pt x="4884042" y="2437704"/>
                    <a:pt x="4886224" y="2446488"/>
                  </a:cubicBezTo>
                  <a:cubicBezTo>
                    <a:pt x="4972882" y="2800433"/>
                    <a:pt x="4834405" y="3171474"/>
                    <a:pt x="4544540" y="3392307"/>
                  </a:cubicBezTo>
                  <a:close/>
                </a:path>
              </a:pathLst>
            </a:custGeom>
            <a:solidFill>
              <a:srgbClr val="F2F2F2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075208" y="3936258"/>
              <a:ext cx="854797" cy="300653"/>
            </a:xfrm>
            <a:custGeom>
              <a:avLst/>
              <a:gdLst>
                <a:gd name="connsiteX0" fmla="*/ 704472 w 854797"/>
                <a:gd name="connsiteY0" fmla="*/ 0 h 300653"/>
                <a:gd name="connsiteX1" fmla="*/ 854798 w 854797"/>
                <a:gd name="connsiteY1" fmla="*/ 0 h 300653"/>
                <a:gd name="connsiteX2" fmla="*/ 854798 w 854797"/>
                <a:gd name="connsiteY2" fmla="*/ 300653 h 300653"/>
                <a:gd name="connsiteX3" fmla="*/ 704472 w 854797"/>
                <a:gd name="connsiteY3" fmla="*/ 300653 h 300653"/>
                <a:gd name="connsiteX4" fmla="*/ 150326 w 854797"/>
                <a:gd name="connsiteY4" fmla="*/ 300653 h 300653"/>
                <a:gd name="connsiteX5" fmla="*/ 0 w 854797"/>
                <a:gd name="connsiteY5" fmla="*/ 300653 h 300653"/>
                <a:gd name="connsiteX6" fmla="*/ 0 w 854797"/>
                <a:gd name="connsiteY6" fmla="*/ 0 h 300653"/>
                <a:gd name="connsiteX7" fmla="*/ 150326 w 854797"/>
                <a:gd name="connsiteY7" fmla="*/ 0 h 30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4797" h="300653">
                  <a:moveTo>
                    <a:pt x="704472" y="0"/>
                  </a:moveTo>
                  <a:cubicBezTo>
                    <a:pt x="787495" y="0"/>
                    <a:pt x="854798" y="0"/>
                    <a:pt x="854798" y="0"/>
                  </a:cubicBezTo>
                  <a:lnTo>
                    <a:pt x="854798" y="300653"/>
                  </a:lnTo>
                  <a:cubicBezTo>
                    <a:pt x="854798" y="300653"/>
                    <a:pt x="787495" y="300653"/>
                    <a:pt x="704472" y="300653"/>
                  </a:cubicBezTo>
                  <a:lnTo>
                    <a:pt x="150326" y="300653"/>
                  </a:lnTo>
                  <a:cubicBezTo>
                    <a:pt x="67303" y="300653"/>
                    <a:pt x="0" y="300653"/>
                    <a:pt x="0" y="300653"/>
                  </a:cubicBezTo>
                  <a:lnTo>
                    <a:pt x="0" y="0"/>
                  </a:lnTo>
                  <a:cubicBezTo>
                    <a:pt x="0" y="0"/>
                    <a:pt x="67303" y="0"/>
                    <a:pt x="150326" y="0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440708" y="4160274"/>
              <a:ext cx="170959" cy="253572"/>
            </a:xfrm>
            <a:custGeom>
              <a:avLst/>
              <a:gdLst>
                <a:gd name="connsiteX0" fmla="*/ 170776 w 170959"/>
                <a:gd name="connsiteY0" fmla="*/ -133 h 253572"/>
                <a:gd name="connsiteX1" fmla="*/ 170776 w 170959"/>
                <a:gd name="connsiteY1" fmla="*/ 249998 h 253572"/>
                <a:gd name="connsiteX2" fmla="*/ -183 w 170959"/>
                <a:gd name="connsiteY2" fmla="*/ 246697 h 253572"/>
                <a:gd name="connsiteX3" fmla="*/ -183 w 170959"/>
                <a:gd name="connsiteY3" fmla="*/ -133 h 25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59" h="253572">
                  <a:moveTo>
                    <a:pt x="170776" y="-133"/>
                  </a:moveTo>
                  <a:lnTo>
                    <a:pt x="170776" y="249998"/>
                  </a:lnTo>
                  <a:cubicBezTo>
                    <a:pt x="113853" y="255506"/>
                    <a:pt x="56484" y="254398"/>
                    <a:pt x="-183" y="246697"/>
                  </a:cubicBezTo>
                  <a:lnTo>
                    <a:pt x="-183" y="-133"/>
                  </a:ln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236323" y="3375983"/>
              <a:ext cx="950830" cy="1035130"/>
            </a:xfrm>
            <a:custGeom>
              <a:avLst/>
              <a:gdLst>
                <a:gd name="connsiteX0" fmla="*/ 950647 w 950830"/>
                <a:gd name="connsiteY0" fmla="*/ 876123 h 1035130"/>
                <a:gd name="connsiteX1" fmla="*/ 936734 w 950830"/>
                <a:gd name="connsiteY1" fmla="*/ 878186 h 1035130"/>
                <a:gd name="connsiteX2" fmla="*/ 393319 w 950830"/>
                <a:gd name="connsiteY2" fmla="*/ 1032285 h 1035130"/>
                <a:gd name="connsiteX3" fmla="*/ 375162 w 950830"/>
                <a:gd name="connsiteY3" fmla="*/ 1034290 h 1035130"/>
                <a:gd name="connsiteX4" fmla="*/ 367380 w 950830"/>
                <a:gd name="connsiteY4" fmla="*/ 1034997 h 1035130"/>
                <a:gd name="connsiteX5" fmla="*/ 233088 w 950830"/>
                <a:gd name="connsiteY5" fmla="*/ 893278 h 1035130"/>
                <a:gd name="connsiteX6" fmla="*/ 166119 w 950830"/>
                <a:gd name="connsiteY6" fmla="*/ 811748 h 1035130"/>
                <a:gd name="connsiteX7" fmla="*/ 33832 w 950830"/>
                <a:gd name="connsiteY7" fmla="*/ 595395 h 1035130"/>
                <a:gd name="connsiteX8" fmla="*/ 5240 w 950830"/>
                <a:gd name="connsiteY8" fmla="*/ 420073 h 1035130"/>
                <a:gd name="connsiteX9" fmla="*/ 5181 w 950830"/>
                <a:gd name="connsiteY9" fmla="*/ 420014 h 1035130"/>
                <a:gd name="connsiteX10" fmla="*/ 642 w 950830"/>
                <a:gd name="connsiteY10" fmla="*/ 357762 h 1035130"/>
                <a:gd name="connsiteX11" fmla="*/ 101390 w 950830"/>
                <a:gd name="connsiteY11" fmla="*/ 203603 h 1035130"/>
                <a:gd name="connsiteX12" fmla="*/ 160990 w 950830"/>
                <a:gd name="connsiteY12" fmla="*/ 161689 h 1035130"/>
                <a:gd name="connsiteX13" fmla="*/ 171661 w 950830"/>
                <a:gd name="connsiteY13" fmla="*/ 155499 h 1035130"/>
                <a:gd name="connsiteX14" fmla="*/ 396856 w 950830"/>
                <a:gd name="connsiteY14" fmla="*/ -133 h 1035130"/>
                <a:gd name="connsiteX15" fmla="*/ 482925 w 950830"/>
                <a:gd name="connsiteY15" fmla="*/ 84285 h 1035130"/>
                <a:gd name="connsiteX16" fmla="*/ 613915 w 950830"/>
                <a:gd name="connsiteY16" fmla="*/ 212800 h 1035130"/>
                <a:gd name="connsiteX17" fmla="*/ 755871 w 950830"/>
                <a:gd name="connsiteY17" fmla="*/ 351985 h 1035130"/>
                <a:gd name="connsiteX18" fmla="*/ 635374 w 950830"/>
                <a:gd name="connsiteY18" fmla="*/ 473720 h 1035130"/>
                <a:gd name="connsiteX19" fmla="*/ 853789 w 950830"/>
                <a:gd name="connsiteY19" fmla="*/ 744543 h 1035130"/>
                <a:gd name="connsiteX20" fmla="*/ 950647 w 950830"/>
                <a:gd name="connsiteY20" fmla="*/ 876123 h 103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50830" h="1035130">
                  <a:moveTo>
                    <a:pt x="950647" y="876123"/>
                  </a:moveTo>
                  <a:cubicBezTo>
                    <a:pt x="945990" y="876771"/>
                    <a:pt x="941392" y="877420"/>
                    <a:pt x="936734" y="878186"/>
                  </a:cubicBezTo>
                  <a:cubicBezTo>
                    <a:pt x="750448" y="908016"/>
                    <a:pt x="580431" y="1008587"/>
                    <a:pt x="393319" y="1032285"/>
                  </a:cubicBezTo>
                  <a:cubicBezTo>
                    <a:pt x="387247" y="1033052"/>
                    <a:pt x="381234" y="1033759"/>
                    <a:pt x="375162" y="1034290"/>
                  </a:cubicBezTo>
                  <a:cubicBezTo>
                    <a:pt x="372568" y="1034526"/>
                    <a:pt x="369974" y="1034820"/>
                    <a:pt x="367380" y="1034997"/>
                  </a:cubicBezTo>
                  <a:cubicBezTo>
                    <a:pt x="321693" y="990253"/>
                    <a:pt x="276005" y="942620"/>
                    <a:pt x="233088" y="893278"/>
                  </a:cubicBezTo>
                  <a:cubicBezTo>
                    <a:pt x="209803" y="866573"/>
                    <a:pt x="187283" y="839337"/>
                    <a:pt x="166119" y="811748"/>
                  </a:cubicBezTo>
                  <a:cubicBezTo>
                    <a:pt x="111176" y="740534"/>
                    <a:pt x="64604" y="667316"/>
                    <a:pt x="33832" y="595395"/>
                  </a:cubicBezTo>
                  <a:cubicBezTo>
                    <a:pt x="36956" y="560909"/>
                    <a:pt x="15498" y="481147"/>
                    <a:pt x="5240" y="420073"/>
                  </a:cubicBezTo>
                  <a:lnTo>
                    <a:pt x="5181" y="420014"/>
                  </a:lnTo>
                  <a:cubicBezTo>
                    <a:pt x="819" y="394371"/>
                    <a:pt x="-1539" y="372087"/>
                    <a:pt x="642" y="357762"/>
                  </a:cubicBezTo>
                  <a:cubicBezTo>
                    <a:pt x="13140" y="275111"/>
                    <a:pt x="80639" y="284603"/>
                    <a:pt x="101390" y="203603"/>
                  </a:cubicBezTo>
                  <a:cubicBezTo>
                    <a:pt x="120109" y="188067"/>
                    <a:pt x="140039" y="174051"/>
                    <a:pt x="160990" y="161689"/>
                  </a:cubicBezTo>
                  <a:cubicBezTo>
                    <a:pt x="164468" y="159625"/>
                    <a:pt x="168006" y="157562"/>
                    <a:pt x="171661" y="155499"/>
                  </a:cubicBezTo>
                  <a:lnTo>
                    <a:pt x="396856" y="-133"/>
                  </a:lnTo>
                  <a:lnTo>
                    <a:pt x="482925" y="84285"/>
                  </a:lnTo>
                  <a:lnTo>
                    <a:pt x="613915" y="212800"/>
                  </a:lnTo>
                  <a:lnTo>
                    <a:pt x="755871" y="351985"/>
                  </a:lnTo>
                  <a:lnTo>
                    <a:pt x="635374" y="473720"/>
                  </a:lnTo>
                  <a:cubicBezTo>
                    <a:pt x="635374" y="473720"/>
                    <a:pt x="736063" y="589795"/>
                    <a:pt x="853789" y="744543"/>
                  </a:cubicBezTo>
                  <a:cubicBezTo>
                    <a:pt x="885388" y="786104"/>
                    <a:pt x="918224" y="830494"/>
                    <a:pt x="950647" y="876123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9957941" y="4160274"/>
              <a:ext cx="170959" cy="755051"/>
            </a:xfrm>
            <a:custGeom>
              <a:avLst/>
              <a:gdLst>
                <a:gd name="connsiteX0" fmla="*/ 170776 w 170959"/>
                <a:gd name="connsiteY0" fmla="*/ -133 h 755051"/>
                <a:gd name="connsiteX1" fmla="*/ 170776 w 170959"/>
                <a:gd name="connsiteY1" fmla="*/ 721847 h 755051"/>
                <a:gd name="connsiteX2" fmla="*/ -183 w 170959"/>
                <a:gd name="connsiteY2" fmla="*/ 754919 h 755051"/>
                <a:gd name="connsiteX3" fmla="*/ -183 w 170959"/>
                <a:gd name="connsiteY3" fmla="*/ -133 h 7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59" h="755051">
                  <a:moveTo>
                    <a:pt x="170776" y="-133"/>
                  </a:moveTo>
                  <a:lnTo>
                    <a:pt x="170776" y="721847"/>
                  </a:lnTo>
                  <a:cubicBezTo>
                    <a:pt x="115205" y="739225"/>
                    <a:pt x="57860" y="750318"/>
                    <a:pt x="-183" y="754919"/>
                  </a:cubicBezTo>
                  <a:lnTo>
                    <a:pt x="-183" y="-133"/>
                  </a:ln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9645498" y="4101323"/>
              <a:ext cx="854797" cy="300653"/>
            </a:xfrm>
            <a:custGeom>
              <a:avLst/>
              <a:gdLst>
                <a:gd name="connsiteX0" fmla="*/ 704472 w 854797"/>
                <a:gd name="connsiteY0" fmla="*/ 0 h 300653"/>
                <a:gd name="connsiteX1" fmla="*/ 854798 w 854797"/>
                <a:gd name="connsiteY1" fmla="*/ 0 h 300653"/>
                <a:gd name="connsiteX2" fmla="*/ 854798 w 854797"/>
                <a:gd name="connsiteY2" fmla="*/ 300653 h 300653"/>
                <a:gd name="connsiteX3" fmla="*/ 704472 w 854797"/>
                <a:gd name="connsiteY3" fmla="*/ 300653 h 300653"/>
                <a:gd name="connsiteX4" fmla="*/ 150327 w 854797"/>
                <a:gd name="connsiteY4" fmla="*/ 300653 h 300653"/>
                <a:gd name="connsiteX5" fmla="*/ 0 w 854797"/>
                <a:gd name="connsiteY5" fmla="*/ 300653 h 300653"/>
                <a:gd name="connsiteX6" fmla="*/ 0 w 854797"/>
                <a:gd name="connsiteY6" fmla="*/ 0 h 300653"/>
                <a:gd name="connsiteX7" fmla="*/ 150327 w 854797"/>
                <a:gd name="connsiteY7" fmla="*/ 0 h 30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4797" h="300653">
                  <a:moveTo>
                    <a:pt x="704472" y="0"/>
                  </a:moveTo>
                  <a:cubicBezTo>
                    <a:pt x="787495" y="0"/>
                    <a:pt x="854798" y="0"/>
                    <a:pt x="854798" y="0"/>
                  </a:cubicBezTo>
                  <a:lnTo>
                    <a:pt x="854798" y="300653"/>
                  </a:lnTo>
                  <a:cubicBezTo>
                    <a:pt x="854798" y="300653"/>
                    <a:pt x="787495" y="300653"/>
                    <a:pt x="704472" y="300653"/>
                  </a:cubicBezTo>
                  <a:lnTo>
                    <a:pt x="150327" y="300653"/>
                  </a:lnTo>
                  <a:cubicBezTo>
                    <a:pt x="67304" y="300653"/>
                    <a:pt x="0" y="300653"/>
                    <a:pt x="0" y="300653"/>
                  </a:cubicBezTo>
                  <a:lnTo>
                    <a:pt x="0" y="0"/>
                  </a:lnTo>
                  <a:cubicBezTo>
                    <a:pt x="0" y="0"/>
                    <a:pt x="67304" y="0"/>
                    <a:pt x="150327" y="0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8899819" y="4397437"/>
              <a:ext cx="102163" cy="91551"/>
            </a:xfrm>
            <a:custGeom>
              <a:avLst/>
              <a:gdLst>
                <a:gd name="connsiteX0" fmla="*/ 101980 w 102163"/>
                <a:gd name="connsiteY0" fmla="*/ 91418 h 91551"/>
                <a:gd name="connsiteX1" fmla="*/ 11135 w 102163"/>
                <a:gd name="connsiteY1" fmla="*/ 38539 h 91551"/>
                <a:gd name="connsiteX2" fmla="*/ -183 w 102163"/>
                <a:gd name="connsiteY2" fmla="*/ 32290 h 91551"/>
                <a:gd name="connsiteX3" fmla="*/ 20096 w 102163"/>
                <a:gd name="connsiteY3" fmla="*/ 23624 h 91551"/>
                <a:gd name="connsiteX4" fmla="*/ 74803 w 102163"/>
                <a:gd name="connsiteY4" fmla="*/ 102 h 91551"/>
                <a:gd name="connsiteX5" fmla="*/ 75334 w 102163"/>
                <a:gd name="connsiteY5" fmla="*/ -133 h 91551"/>
                <a:gd name="connsiteX6" fmla="*/ 75923 w 102163"/>
                <a:gd name="connsiteY6" fmla="*/ 1871 h 9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3" h="91551">
                  <a:moveTo>
                    <a:pt x="101980" y="91418"/>
                  </a:moveTo>
                  <a:cubicBezTo>
                    <a:pt x="72209" y="73379"/>
                    <a:pt x="41927" y="55753"/>
                    <a:pt x="11135" y="38539"/>
                  </a:cubicBezTo>
                  <a:cubicBezTo>
                    <a:pt x="7362" y="36475"/>
                    <a:pt x="3590" y="34353"/>
                    <a:pt x="-183" y="32290"/>
                  </a:cubicBezTo>
                  <a:lnTo>
                    <a:pt x="20096" y="23624"/>
                  </a:lnTo>
                  <a:lnTo>
                    <a:pt x="74803" y="102"/>
                  </a:lnTo>
                  <a:lnTo>
                    <a:pt x="75334" y="-133"/>
                  </a:lnTo>
                  <a:lnTo>
                    <a:pt x="75923" y="1871"/>
                  </a:lnTo>
                  <a:close/>
                </a:path>
              </a:pathLst>
            </a:custGeom>
            <a:solidFill>
              <a:srgbClr val="FFB6B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074553" y="3308306"/>
              <a:ext cx="2012142" cy="1233149"/>
            </a:xfrm>
            <a:custGeom>
              <a:avLst/>
              <a:gdLst>
                <a:gd name="connsiteX0" fmla="*/ 2011959 w 2012142"/>
                <a:gd name="connsiteY0" fmla="*/ 1233016 h 1233149"/>
                <a:gd name="connsiteX1" fmla="*/ 1982837 w 2012142"/>
                <a:gd name="connsiteY1" fmla="*/ 1214741 h 1233149"/>
                <a:gd name="connsiteX2" fmla="*/ 1982778 w 2012142"/>
                <a:gd name="connsiteY2" fmla="*/ 1214741 h 1233149"/>
                <a:gd name="connsiteX3" fmla="*/ 1935617 w 2012142"/>
                <a:gd name="connsiteY3" fmla="*/ 1185619 h 1233149"/>
                <a:gd name="connsiteX4" fmla="*/ 1927245 w 2012142"/>
                <a:gd name="connsiteY4" fmla="*/ 1180549 h 1233149"/>
                <a:gd name="connsiteX5" fmla="*/ 1836401 w 2012142"/>
                <a:gd name="connsiteY5" fmla="*/ 1127669 h 1233149"/>
                <a:gd name="connsiteX6" fmla="*/ 1825083 w 2012142"/>
                <a:gd name="connsiteY6" fmla="*/ 1121420 h 1233149"/>
                <a:gd name="connsiteX7" fmla="*/ 1641625 w 2012142"/>
                <a:gd name="connsiteY7" fmla="*/ 1031637 h 1233149"/>
                <a:gd name="connsiteX8" fmla="*/ 1516707 w 2012142"/>
                <a:gd name="connsiteY8" fmla="*/ 985360 h 1233149"/>
                <a:gd name="connsiteX9" fmla="*/ 1516648 w 2012142"/>
                <a:gd name="connsiteY9" fmla="*/ 985360 h 1233149"/>
                <a:gd name="connsiteX10" fmla="*/ 1483576 w 2012142"/>
                <a:gd name="connsiteY10" fmla="*/ 930005 h 1233149"/>
                <a:gd name="connsiteX11" fmla="*/ 1334723 w 2012142"/>
                <a:gd name="connsiteY11" fmla="*/ 680698 h 1233149"/>
                <a:gd name="connsiteX12" fmla="*/ 1302005 w 2012142"/>
                <a:gd name="connsiteY12" fmla="*/ 625932 h 1233149"/>
                <a:gd name="connsiteX13" fmla="*/ 1032478 w 2012142"/>
                <a:gd name="connsiteY13" fmla="*/ 690602 h 1233149"/>
                <a:gd name="connsiteX14" fmla="*/ 844777 w 2012142"/>
                <a:gd name="connsiteY14" fmla="*/ 723026 h 1233149"/>
                <a:gd name="connsiteX15" fmla="*/ 624474 w 2012142"/>
                <a:gd name="connsiteY15" fmla="*/ 745132 h 1233149"/>
                <a:gd name="connsiteX16" fmla="*/ 518951 w 2012142"/>
                <a:gd name="connsiteY16" fmla="*/ 747668 h 1233149"/>
                <a:gd name="connsiteX17" fmla="*/ 267051 w 2012142"/>
                <a:gd name="connsiteY17" fmla="*/ 718604 h 1233149"/>
                <a:gd name="connsiteX18" fmla="*/ 111301 w 2012142"/>
                <a:gd name="connsiteY18" fmla="*/ 633124 h 1233149"/>
                <a:gd name="connsiteX19" fmla="*/ 111242 w 2012142"/>
                <a:gd name="connsiteY19" fmla="*/ 633124 h 1233149"/>
                <a:gd name="connsiteX20" fmla="*/ 59424 w 2012142"/>
                <a:gd name="connsiteY20" fmla="*/ 598343 h 1233149"/>
                <a:gd name="connsiteX21" fmla="*/ 0 w 2012142"/>
                <a:gd name="connsiteY21" fmla="*/ 424023 h 1233149"/>
                <a:gd name="connsiteX22" fmla="*/ 3714 w 2012142"/>
                <a:gd name="connsiteY22" fmla="*/ 351277 h 1233149"/>
                <a:gd name="connsiteX23" fmla="*/ 5424 w 2012142"/>
                <a:gd name="connsiteY23" fmla="*/ 339074 h 1233149"/>
                <a:gd name="connsiteX24" fmla="*/ 21518 w 2012142"/>
                <a:gd name="connsiteY24" fmla="*/ 65774 h 1233149"/>
                <a:gd name="connsiteX25" fmla="*/ 141071 w 2012142"/>
                <a:gd name="connsiteY25" fmla="*/ 49975 h 1233149"/>
                <a:gd name="connsiteX26" fmla="*/ 322996 w 2012142"/>
                <a:gd name="connsiteY26" fmla="*/ 25923 h 1233149"/>
                <a:gd name="connsiteX27" fmla="*/ 520071 w 2012142"/>
                <a:gd name="connsiteY27" fmla="*/ -133 h 1233149"/>
                <a:gd name="connsiteX28" fmla="*/ 541765 w 2012142"/>
                <a:gd name="connsiteY28" fmla="*/ 169765 h 1233149"/>
                <a:gd name="connsiteX29" fmla="*/ 889639 w 2012142"/>
                <a:gd name="connsiteY29" fmla="*/ 164577 h 1233149"/>
                <a:gd name="connsiteX30" fmla="*/ 1676348 w 2012142"/>
                <a:gd name="connsiteY30" fmla="*/ 333533 h 1233149"/>
                <a:gd name="connsiteX31" fmla="*/ 1692265 w 2012142"/>
                <a:gd name="connsiteY31" fmla="*/ 371439 h 1233149"/>
                <a:gd name="connsiteX32" fmla="*/ 1729758 w 2012142"/>
                <a:gd name="connsiteY32" fmla="*/ 462813 h 1233149"/>
                <a:gd name="connsiteX33" fmla="*/ 1856504 w 2012142"/>
                <a:gd name="connsiteY33" fmla="*/ 791292 h 1233149"/>
                <a:gd name="connsiteX34" fmla="*/ 1924711 w 2012142"/>
                <a:gd name="connsiteY34" fmla="*/ 979878 h 1233149"/>
                <a:gd name="connsiteX35" fmla="*/ 1971636 w 2012142"/>
                <a:gd name="connsiteY35" fmla="*/ 1114346 h 1233149"/>
                <a:gd name="connsiteX36" fmla="*/ 2007125 w 2012142"/>
                <a:gd name="connsiteY36" fmla="*/ 1218632 h 1233149"/>
                <a:gd name="connsiteX37" fmla="*/ 2011959 w 2012142"/>
                <a:gd name="connsiteY37" fmla="*/ 1233016 h 123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2142" h="1233149">
                  <a:moveTo>
                    <a:pt x="2011959" y="1233016"/>
                  </a:moveTo>
                  <a:cubicBezTo>
                    <a:pt x="2002232" y="1226826"/>
                    <a:pt x="1992564" y="1220754"/>
                    <a:pt x="1982837" y="1214741"/>
                  </a:cubicBezTo>
                  <a:lnTo>
                    <a:pt x="1982778" y="1214741"/>
                  </a:lnTo>
                  <a:cubicBezTo>
                    <a:pt x="1967097" y="1204896"/>
                    <a:pt x="1951377" y="1195189"/>
                    <a:pt x="1935617" y="1185619"/>
                  </a:cubicBezTo>
                  <a:cubicBezTo>
                    <a:pt x="1932846" y="1183909"/>
                    <a:pt x="1930075" y="1182258"/>
                    <a:pt x="1927245" y="1180549"/>
                  </a:cubicBezTo>
                  <a:cubicBezTo>
                    <a:pt x="1897475" y="1162510"/>
                    <a:pt x="1867193" y="1144883"/>
                    <a:pt x="1836401" y="1127669"/>
                  </a:cubicBezTo>
                  <a:cubicBezTo>
                    <a:pt x="1832628" y="1125606"/>
                    <a:pt x="1828855" y="1123484"/>
                    <a:pt x="1825083" y="1121420"/>
                  </a:cubicBezTo>
                  <a:cubicBezTo>
                    <a:pt x="1765506" y="1088374"/>
                    <a:pt x="1704274" y="1058407"/>
                    <a:pt x="1641625" y="1031637"/>
                  </a:cubicBezTo>
                  <a:cubicBezTo>
                    <a:pt x="1600477" y="1014305"/>
                    <a:pt x="1558798" y="998683"/>
                    <a:pt x="1516707" y="985360"/>
                  </a:cubicBezTo>
                  <a:lnTo>
                    <a:pt x="1516648" y="985360"/>
                  </a:lnTo>
                  <a:lnTo>
                    <a:pt x="1483576" y="930005"/>
                  </a:lnTo>
                  <a:lnTo>
                    <a:pt x="1334723" y="680698"/>
                  </a:lnTo>
                  <a:lnTo>
                    <a:pt x="1302005" y="625932"/>
                  </a:lnTo>
                  <a:cubicBezTo>
                    <a:pt x="1302005" y="625932"/>
                    <a:pt x="1190409" y="658945"/>
                    <a:pt x="1032478" y="690602"/>
                  </a:cubicBezTo>
                  <a:cubicBezTo>
                    <a:pt x="975001" y="702157"/>
                    <a:pt x="911451" y="713475"/>
                    <a:pt x="844777" y="723026"/>
                  </a:cubicBezTo>
                  <a:cubicBezTo>
                    <a:pt x="773504" y="733165"/>
                    <a:pt x="698753" y="741242"/>
                    <a:pt x="624474" y="745132"/>
                  </a:cubicBezTo>
                  <a:cubicBezTo>
                    <a:pt x="589045" y="747019"/>
                    <a:pt x="553733" y="747962"/>
                    <a:pt x="518951" y="747668"/>
                  </a:cubicBezTo>
                  <a:cubicBezTo>
                    <a:pt x="429050" y="747078"/>
                    <a:pt x="342686" y="738648"/>
                    <a:pt x="267051" y="718604"/>
                  </a:cubicBezTo>
                  <a:cubicBezTo>
                    <a:pt x="241820" y="694906"/>
                    <a:pt x="165772" y="662659"/>
                    <a:pt x="111301" y="633124"/>
                  </a:cubicBezTo>
                  <a:lnTo>
                    <a:pt x="111242" y="633124"/>
                  </a:lnTo>
                  <a:cubicBezTo>
                    <a:pt x="88369" y="620745"/>
                    <a:pt x="69386" y="608895"/>
                    <a:pt x="59424" y="598343"/>
                  </a:cubicBezTo>
                  <a:cubicBezTo>
                    <a:pt x="2005" y="537623"/>
                    <a:pt x="51052" y="490285"/>
                    <a:pt x="0" y="424023"/>
                  </a:cubicBezTo>
                  <a:cubicBezTo>
                    <a:pt x="-687" y="399714"/>
                    <a:pt x="555" y="375389"/>
                    <a:pt x="3714" y="351277"/>
                  </a:cubicBezTo>
                  <a:cubicBezTo>
                    <a:pt x="4245" y="347268"/>
                    <a:pt x="4775" y="343201"/>
                    <a:pt x="5424" y="339074"/>
                  </a:cubicBezTo>
                  <a:lnTo>
                    <a:pt x="21518" y="65774"/>
                  </a:lnTo>
                  <a:lnTo>
                    <a:pt x="141071" y="49975"/>
                  </a:lnTo>
                  <a:lnTo>
                    <a:pt x="322996" y="25923"/>
                  </a:lnTo>
                  <a:lnTo>
                    <a:pt x="520071" y="-133"/>
                  </a:lnTo>
                  <a:lnTo>
                    <a:pt x="541765" y="169765"/>
                  </a:lnTo>
                  <a:cubicBezTo>
                    <a:pt x="541765" y="169765"/>
                    <a:pt x="695216" y="161983"/>
                    <a:pt x="889639" y="164577"/>
                  </a:cubicBezTo>
                  <a:cubicBezTo>
                    <a:pt x="1201905" y="168822"/>
                    <a:pt x="1619754" y="199948"/>
                    <a:pt x="1676348" y="333533"/>
                  </a:cubicBezTo>
                  <a:cubicBezTo>
                    <a:pt x="1681653" y="346089"/>
                    <a:pt x="1686959" y="358764"/>
                    <a:pt x="1692265" y="371439"/>
                  </a:cubicBezTo>
                  <a:cubicBezTo>
                    <a:pt x="1704880" y="401739"/>
                    <a:pt x="1717378" y="432197"/>
                    <a:pt x="1729758" y="462813"/>
                  </a:cubicBezTo>
                  <a:cubicBezTo>
                    <a:pt x="1774620" y="573642"/>
                    <a:pt x="1817419" y="685532"/>
                    <a:pt x="1856504" y="791292"/>
                  </a:cubicBezTo>
                  <a:cubicBezTo>
                    <a:pt x="1880792" y="857082"/>
                    <a:pt x="1903665" y="920513"/>
                    <a:pt x="1924711" y="979878"/>
                  </a:cubicBezTo>
                  <a:cubicBezTo>
                    <a:pt x="1941630" y="1027629"/>
                    <a:pt x="1957311" y="1072785"/>
                    <a:pt x="1971636" y="1114346"/>
                  </a:cubicBezTo>
                  <a:cubicBezTo>
                    <a:pt x="1984723" y="1152311"/>
                    <a:pt x="1996573" y="1187269"/>
                    <a:pt x="2007125" y="1218632"/>
                  </a:cubicBezTo>
                  <a:cubicBezTo>
                    <a:pt x="2008775" y="1223525"/>
                    <a:pt x="2010367" y="1228359"/>
                    <a:pt x="2011959" y="1233016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609304" y="2316235"/>
              <a:ext cx="1249733" cy="628364"/>
            </a:xfrm>
            <a:custGeom>
              <a:avLst/>
              <a:gdLst>
                <a:gd name="connsiteX0" fmla="*/ 377433 w 1249733"/>
                <a:gd name="connsiteY0" fmla="*/ 569211 h 628364"/>
                <a:gd name="connsiteX1" fmla="*/ -183 w 1249733"/>
                <a:gd name="connsiteY1" fmla="*/ 248506 h 628364"/>
                <a:gd name="connsiteX2" fmla="*/ 245497 w 1249733"/>
                <a:gd name="connsiteY2" fmla="*/ -133 h 628364"/>
                <a:gd name="connsiteX3" fmla="*/ 416899 w 1249733"/>
                <a:gd name="connsiteY3" fmla="*/ 280612 h 628364"/>
                <a:gd name="connsiteX4" fmla="*/ 1052244 w 1249733"/>
                <a:gd name="connsiteY4" fmla="*/ 406574 h 628364"/>
                <a:gd name="connsiteX5" fmla="*/ 1224778 w 1249733"/>
                <a:gd name="connsiteY5" fmla="*/ 430930 h 628364"/>
                <a:gd name="connsiteX6" fmla="*/ 1200422 w 1249733"/>
                <a:gd name="connsiteY6" fmla="*/ 603464 h 628364"/>
                <a:gd name="connsiteX7" fmla="*/ 1034738 w 1249733"/>
                <a:gd name="connsiteY7" fmla="*/ 587426 h 62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9733" h="628364">
                  <a:moveTo>
                    <a:pt x="377433" y="569211"/>
                  </a:moveTo>
                  <a:lnTo>
                    <a:pt x="-183" y="248506"/>
                  </a:lnTo>
                  <a:lnTo>
                    <a:pt x="245497" y="-133"/>
                  </a:lnTo>
                  <a:lnTo>
                    <a:pt x="416899" y="280612"/>
                  </a:lnTo>
                  <a:lnTo>
                    <a:pt x="1052244" y="406574"/>
                  </a:lnTo>
                  <a:cubicBezTo>
                    <a:pt x="1106614" y="365655"/>
                    <a:pt x="1183860" y="376560"/>
                    <a:pt x="1224778" y="430930"/>
                  </a:cubicBezTo>
                  <a:cubicBezTo>
                    <a:pt x="1265696" y="485300"/>
                    <a:pt x="1254792" y="562546"/>
                    <a:pt x="1200422" y="603464"/>
                  </a:cubicBezTo>
                  <a:cubicBezTo>
                    <a:pt x="1149386" y="641873"/>
                    <a:pt x="1077459" y="634911"/>
                    <a:pt x="1034738" y="587426"/>
                  </a:cubicBezTo>
                  <a:close/>
                </a:path>
              </a:pathLst>
            </a:custGeom>
            <a:solidFill>
              <a:srgbClr val="A0616A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272366" y="1978220"/>
              <a:ext cx="783310" cy="880655"/>
            </a:xfrm>
            <a:custGeom>
              <a:avLst/>
              <a:gdLst>
                <a:gd name="connsiteX0" fmla="*/ 3028 w 783310"/>
                <a:gd name="connsiteY0" fmla="*/ 165038 h 880655"/>
                <a:gd name="connsiteX1" fmla="*/ 375009 w 783310"/>
                <a:gd name="connsiteY1" fmla="*/ 645611 h 880655"/>
                <a:gd name="connsiteX2" fmla="*/ 631304 w 783310"/>
                <a:gd name="connsiteY2" fmla="*/ 878814 h 880655"/>
                <a:gd name="connsiteX3" fmla="*/ 779606 w 783310"/>
                <a:gd name="connsiteY3" fmla="*/ 592274 h 880655"/>
                <a:gd name="connsiteX4" fmla="*/ 637116 w 783310"/>
                <a:gd name="connsiteY4" fmla="*/ 388635 h 880655"/>
                <a:gd name="connsiteX5" fmla="*/ 432857 w 783310"/>
                <a:gd name="connsiteY5" fmla="*/ 124566 h 880655"/>
                <a:gd name="connsiteX6" fmla="*/ 155290 w 783310"/>
                <a:gd name="connsiteY6" fmla="*/ 996 h 880655"/>
                <a:gd name="connsiteX7" fmla="*/ 3028 w 783310"/>
                <a:gd name="connsiteY7" fmla="*/ 165038 h 88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3310" h="880655">
                  <a:moveTo>
                    <a:pt x="3028" y="165038"/>
                  </a:moveTo>
                  <a:cubicBezTo>
                    <a:pt x="-40613" y="307009"/>
                    <a:pt x="375009" y="645611"/>
                    <a:pt x="375009" y="645611"/>
                  </a:cubicBezTo>
                  <a:cubicBezTo>
                    <a:pt x="379628" y="611528"/>
                    <a:pt x="615271" y="905431"/>
                    <a:pt x="631304" y="878814"/>
                  </a:cubicBezTo>
                  <a:cubicBezTo>
                    <a:pt x="676868" y="803166"/>
                    <a:pt x="727004" y="616174"/>
                    <a:pt x="779606" y="592274"/>
                  </a:cubicBezTo>
                  <a:cubicBezTo>
                    <a:pt x="809689" y="578606"/>
                    <a:pt x="637116" y="388635"/>
                    <a:pt x="637116" y="388635"/>
                  </a:cubicBezTo>
                  <a:cubicBezTo>
                    <a:pt x="637116" y="388635"/>
                    <a:pt x="549086" y="272171"/>
                    <a:pt x="432857" y="124566"/>
                  </a:cubicBezTo>
                  <a:cubicBezTo>
                    <a:pt x="367642" y="38508"/>
                    <a:pt x="262880" y="-8131"/>
                    <a:pt x="155290" y="996"/>
                  </a:cubicBezTo>
                  <a:cubicBezTo>
                    <a:pt x="155290" y="996"/>
                    <a:pt x="46668" y="23067"/>
                    <a:pt x="3028" y="165038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203938" y="1318295"/>
              <a:ext cx="510804" cy="510804"/>
            </a:xfrm>
            <a:custGeom>
              <a:avLst/>
              <a:gdLst>
                <a:gd name="connsiteX0" fmla="*/ 510804 w 510804"/>
                <a:gd name="connsiteY0" fmla="*/ 255402 h 510804"/>
                <a:gd name="connsiteX1" fmla="*/ 255402 w 510804"/>
                <a:gd name="connsiteY1" fmla="*/ 510804 h 510804"/>
                <a:gd name="connsiteX2" fmla="*/ 0 w 510804"/>
                <a:gd name="connsiteY2" fmla="*/ 255402 h 510804"/>
                <a:gd name="connsiteX3" fmla="*/ 255402 w 510804"/>
                <a:gd name="connsiteY3" fmla="*/ 0 h 510804"/>
                <a:gd name="connsiteX4" fmla="*/ 510804 w 510804"/>
                <a:gd name="connsiteY4" fmla="*/ 255402 h 510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804" h="510804">
                  <a:moveTo>
                    <a:pt x="510804" y="255402"/>
                  </a:moveTo>
                  <a:cubicBezTo>
                    <a:pt x="510804" y="396457"/>
                    <a:pt x="396457" y="510804"/>
                    <a:pt x="255402" y="510804"/>
                  </a:cubicBezTo>
                  <a:cubicBezTo>
                    <a:pt x="114347" y="510804"/>
                    <a:pt x="0" y="396457"/>
                    <a:pt x="0" y="255402"/>
                  </a:cubicBezTo>
                  <a:cubicBezTo>
                    <a:pt x="0" y="114347"/>
                    <a:pt x="114347" y="0"/>
                    <a:pt x="255402" y="0"/>
                  </a:cubicBezTo>
                  <a:cubicBezTo>
                    <a:pt x="396457" y="0"/>
                    <a:pt x="510804" y="114347"/>
                    <a:pt x="510804" y="255402"/>
                  </a:cubicBezTo>
                  <a:close/>
                </a:path>
              </a:pathLst>
            </a:custGeom>
            <a:solidFill>
              <a:srgbClr val="A0616A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6936178" y="1873769"/>
              <a:ext cx="1087517" cy="1828057"/>
            </a:xfrm>
            <a:custGeom>
              <a:avLst/>
              <a:gdLst>
                <a:gd name="connsiteX0" fmla="*/ 650680 w 1087517"/>
                <a:gd name="connsiteY0" fmla="*/ 123999 h 1828057"/>
                <a:gd name="connsiteX1" fmla="*/ 757512 w 1087517"/>
                <a:gd name="connsiteY1" fmla="*/ 277973 h 1828057"/>
                <a:gd name="connsiteX2" fmla="*/ 820214 w 1087517"/>
                <a:gd name="connsiteY2" fmla="*/ 626595 h 1828057"/>
                <a:gd name="connsiteX3" fmla="*/ 840171 w 1087517"/>
                <a:gd name="connsiteY3" fmla="*/ 980832 h 1828057"/>
                <a:gd name="connsiteX4" fmla="*/ 1087335 w 1087517"/>
                <a:gd name="connsiteY4" fmla="*/ 1735101 h 1828057"/>
                <a:gd name="connsiteX5" fmla="*/ 67950 w 1087517"/>
                <a:gd name="connsiteY5" fmla="*/ 1776295 h 1828057"/>
                <a:gd name="connsiteX6" fmla="*/ 67950 w 1087517"/>
                <a:gd name="connsiteY6" fmla="*/ 1743340 h 1828057"/>
                <a:gd name="connsiteX7" fmla="*/ 92011 w 1087517"/>
                <a:gd name="connsiteY7" fmla="*/ 1715804 h 1828057"/>
                <a:gd name="connsiteX8" fmla="*/ 92573 w 1087517"/>
                <a:gd name="connsiteY8" fmla="*/ 1693907 h 1828057"/>
                <a:gd name="connsiteX9" fmla="*/ 84334 w 1087517"/>
                <a:gd name="connsiteY9" fmla="*/ 1677429 h 1828057"/>
                <a:gd name="connsiteX10" fmla="*/ 148114 w 1087517"/>
                <a:gd name="connsiteY10" fmla="*/ 1595041 h 1828057"/>
                <a:gd name="connsiteX11" fmla="*/ 82204 w 1087517"/>
                <a:gd name="connsiteY11" fmla="*/ 1162084 h 1828057"/>
                <a:gd name="connsiteX12" fmla="*/ -183 w 1087517"/>
                <a:gd name="connsiteY12" fmla="*/ 288774 h 1828057"/>
                <a:gd name="connsiteX13" fmla="*/ 297513 w 1087517"/>
                <a:gd name="connsiteY13" fmla="*/ 92342 h 1828057"/>
                <a:gd name="connsiteX14" fmla="*/ 348889 w 1087517"/>
                <a:gd name="connsiteY14" fmla="*/ -133 h 1828057"/>
                <a:gd name="connsiteX15" fmla="*/ 605766 w 1087517"/>
                <a:gd name="connsiteY15" fmla="*/ 20417 h 182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7517" h="1828057">
                  <a:moveTo>
                    <a:pt x="650680" y="123999"/>
                  </a:moveTo>
                  <a:cubicBezTo>
                    <a:pt x="705702" y="156711"/>
                    <a:pt x="738617" y="216814"/>
                    <a:pt x="757512" y="277973"/>
                  </a:cubicBezTo>
                  <a:cubicBezTo>
                    <a:pt x="792492" y="391203"/>
                    <a:pt x="813548" y="508273"/>
                    <a:pt x="820214" y="626595"/>
                  </a:cubicBezTo>
                  <a:lnTo>
                    <a:pt x="840171" y="980832"/>
                  </a:lnTo>
                  <a:lnTo>
                    <a:pt x="1087335" y="1735101"/>
                  </a:lnTo>
                  <a:cubicBezTo>
                    <a:pt x="873126" y="1916354"/>
                    <a:pt x="67950" y="1776295"/>
                    <a:pt x="67950" y="1776295"/>
                  </a:cubicBezTo>
                  <a:cubicBezTo>
                    <a:pt x="67950" y="1776295"/>
                    <a:pt x="43233" y="1768057"/>
                    <a:pt x="67950" y="1743340"/>
                  </a:cubicBezTo>
                  <a:cubicBezTo>
                    <a:pt x="92666" y="1718623"/>
                    <a:pt x="116727" y="1740521"/>
                    <a:pt x="92011" y="1715804"/>
                  </a:cubicBezTo>
                  <a:cubicBezTo>
                    <a:pt x="67295" y="1691088"/>
                    <a:pt x="84334" y="1718623"/>
                    <a:pt x="92573" y="1693907"/>
                  </a:cubicBezTo>
                  <a:cubicBezTo>
                    <a:pt x="100812" y="1669190"/>
                    <a:pt x="92573" y="1685669"/>
                    <a:pt x="84334" y="1677429"/>
                  </a:cubicBezTo>
                  <a:cubicBezTo>
                    <a:pt x="76095" y="1669190"/>
                    <a:pt x="148114" y="1595041"/>
                    <a:pt x="148114" y="1595041"/>
                  </a:cubicBezTo>
                  <a:lnTo>
                    <a:pt x="82204" y="1162084"/>
                  </a:lnTo>
                  <a:lnTo>
                    <a:pt x="-183" y="288774"/>
                  </a:lnTo>
                  <a:cubicBezTo>
                    <a:pt x="98682" y="165193"/>
                    <a:pt x="297513" y="92342"/>
                    <a:pt x="297513" y="92342"/>
                  </a:cubicBezTo>
                  <a:lnTo>
                    <a:pt x="348889" y="-133"/>
                  </a:lnTo>
                  <a:lnTo>
                    <a:pt x="605766" y="20417"/>
                  </a:ln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7167656" y="1236276"/>
              <a:ext cx="546576" cy="426296"/>
            </a:xfrm>
            <a:custGeom>
              <a:avLst/>
              <a:gdLst>
                <a:gd name="connsiteX0" fmla="*/ 502039 w 546576"/>
                <a:gd name="connsiteY0" fmla="*/ 201596 h 426296"/>
                <a:gd name="connsiteX1" fmla="*/ 544088 w 546576"/>
                <a:gd name="connsiteY1" fmla="*/ 260663 h 426296"/>
                <a:gd name="connsiteX2" fmla="*/ 544635 w 546576"/>
                <a:gd name="connsiteY2" fmla="*/ 144767 h 426296"/>
                <a:gd name="connsiteX3" fmla="*/ 500419 w 546576"/>
                <a:gd name="connsiteY3" fmla="*/ 104475 h 426296"/>
                <a:gd name="connsiteX4" fmla="*/ 451793 w 546576"/>
                <a:gd name="connsiteY4" fmla="*/ 64543 h 426296"/>
                <a:gd name="connsiteX5" fmla="*/ 136105 w 546576"/>
                <a:gd name="connsiteY5" fmla="*/ 17623 h 426296"/>
                <a:gd name="connsiteX6" fmla="*/ 50483 w 546576"/>
                <a:gd name="connsiteY6" fmla="*/ 63159 h 426296"/>
                <a:gd name="connsiteX7" fmla="*/ 49921 w 546576"/>
                <a:gd name="connsiteY7" fmla="*/ 65481 h 426296"/>
                <a:gd name="connsiteX8" fmla="*/ 47784 w 546576"/>
                <a:gd name="connsiteY8" fmla="*/ 66550 h 426296"/>
                <a:gd name="connsiteX9" fmla="*/ -160 w 546576"/>
                <a:gd name="connsiteY9" fmla="*/ 201049 h 426296"/>
                <a:gd name="connsiteX10" fmla="*/ 51843 w 546576"/>
                <a:gd name="connsiteY10" fmla="*/ 411613 h 426296"/>
                <a:gd name="connsiteX11" fmla="*/ 53483 w 546576"/>
                <a:gd name="connsiteY11" fmla="*/ 411543 h 426296"/>
                <a:gd name="connsiteX12" fmla="*/ 53483 w 546576"/>
                <a:gd name="connsiteY12" fmla="*/ 411543 h 426296"/>
                <a:gd name="connsiteX13" fmla="*/ 129773 w 546576"/>
                <a:gd name="connsiteY13" fmla="*/ 426163 h 426296"/>
                <a:gd name="connsiteX14" fmla="*/ 367620 w 546576"/>
                <a:gd name="connsiteY14" fmla="*/ 200854 h 426296"/>
                <a:gd name="connsiteX15" fmla="*/ 424946 w 546576"/>
                <a:gd name="connsiteY15" fmla="*/ 191241 h 426296"/>
                <a:gd name="connsiteX16" fmla="*/ 454231 w 546576"/>
                <a:gd name="connsiteY16" fmla="*/ 187398 h 426296"/>
                <a:gd name="connsiteX17" fmla="*/ 502039 w 546576"/>
                <a:gd name="connsiteY17" fmla="*/ 201596 h 42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6576" h="426296">
                  <a:moveTo>
                    <a:pt x="502039" y="201596"/>
                  </a:moveTo>
                  <a:cubicBezTo>
                    <a:pt x="521890" y="216401"/>
                    <a:pt x="536596" y="237060"/>
                    <a:pt x="544088" y="260663"/>
                  </a:cubicBezTo>
                  <a:cubicBezTo>
                    <a:pt x="546966" y="222091"/>
                    <a:pt x="547149" y="183365"/>
                    <a:pt x="544635" y="144767"/>
                  </a:cubicBezTo>
                  <a:cubicBezTo>
                    <a:pt x="541625" y="117645"/>
                    <a:pt x="522530" y="111544"/>
                    <a:pt x="500419" y="104475"/>
                  </a:cubicBezTo>
                  <a:cubicBezTo>
                    <a:pt x="480451" y="98088"/>
                    <a:pt x="457869" y="90873"/>
                    <a:pt x="451793" y="64543"/>
                  </a:cubicBezTo>
                  <a:cubicBezTo>
                    <a:pt x="371509" y="-13558"/>
                    <a:pt x="231752" y="-9620"/>
                    <a:pt x="136105" y="17623"/>
                  </a:cubicBezTo>
                  <a:cubicBezTo>
                    <a:pt x="83476" y="32615"/>
                    <a:pt x="53192" y="51875"/>
                    <a:pt x="50483" y="63159"/>
                  </a:cubicBezTo>
                  <a:lnTo>
                    <a:pt x="49921" y="65481"/>
                  </a:lnTo>
                  <a:lnTo>
                    <a:pt x="47784" y="66550"/>
                  </a:lnTo>
                  <a:cubicBezTo>
                    <a:pt x="7215" y="86834"/>
                    <a:pt x="-682" y="150888"/>
                    <a:pt x="-160" y="201049"/>
                  </a:cubicBezTo>
                  <a:cubicBezTo>
                    <a:pt x="828" y="295557"/>
                    <a:pt x="33460" y="402893"/>
                    <a:pt x="51843" y="411613"/>
                  </a:cubicBezTo>
                  <a:cubicBezTo>
                    <a:pt x="52816" y="412074"/>
                    <a:pt x="53062" y="411894"/>
                    <a:pt x="53483" y="411543"/>
                  </a:cubicBezTo>
                  <a:lnTo>
                    <a:pt x="53483" y="411543"/>
                  </a:lnTo>
                  <a:cubicBezTo>
                    <a:pt x="81163" y="389422"/>
                    <a:pt x="114933" y="413224"/>
                    <a:pt x="129773" y="426163"/>
                  </a:cubicBezTo>
                  <a:cubicBezTo>
                    <a:pt x="147787" y="305288"/>
                    <a:pt x="245948" y="212301"/>
                    <a:pt x="367620" y="200854"/>
                  </a:cubicBezTo>
                  <a:cubicBezTo>
                    <a:pt x="386929" y="198988"/>
                    <a:pt x="406084" y="195776"/>
                    <a:pt x="424946" y="191241"/>
                  </a:cubicBezTo>
                  <a:cubicBezTo>
                    <a:pt x="434513" y="188766"/>
                    <a:pt x="444349" y="187475"/>
                    <a:pt x="454231" y="187398"/>
                  </a:cubicBezTo>
                  <a:cubicBezTo>
                    <a:pt x="471243" y="187140"/>
                    <a:pt x="487926" y="192094"/>
                    <a:pt x="502039" y="201596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7260945" y="3191507"/>
              <a:ext cx="115418" cy="80005"/>
            </a:xfrm>
            <a:custGeom>
              <a:avLst/>
              <a:gdLst>
                <a:gd name="connsiteX0" fmla="*/ 86932 w 115418"/>
                <a:gd name="connsiteY0" fmla="*/ 78732 h 80005"/>
                <a:gd name="connsiteX1" fmla="*/ 8805 w 115418"/>
                <a:gd name="connsiteY1" fmla="*/ 38719 h 80005"/>
                <a:gd name="connsiteX2" fmla="*/ 3793 w 115418"/>
                <a:gd name="connsiteY2" fmla="*/ 8855 h 80005"/>
                <a:gd name="connsiteX3" fmla="*/ 28119 w 115418"/>
                <a:gd name="connsiteY3" fmla="*/ 1006 h 80005"/>
                <a:gd name="connsiteX4" fmla="*/ 106247 w 115418"/>
                <a:gd name="connsiteY4" fmla="*/ 41019 h 80005"/>
                <a:gd name="connsiteX5" fmla="*/ 111258 w 115418"/>
                <a:gd name="connsiteY5" fmla="*/ 70884 h 80005"/>
                <a:gd name="connsiteX6" fmla="*/ 86932 w 115418"/>
                <a:gd name="connsiteY6" fmla="*/ 78732 h 8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18" h="80005">
                  <a:moveTo>
                    <a:pt x="86932" y="78732"/>
                  </a:moveTo>
                  <a:lnTo>
                    <a:pt x="8805" y="38719"/>
                  </a:lnTo>
                  <a:cubicBezTo>
                    <a:pt x="-826" y="31856"/>
                    <a:pt x="-3070" y="18485"/>
                    <a:pt x="3793" y="8855"/>
                  </a:cubicBezTo>
                  <a:cubicBezTo>
                    <a:pt x="9280" y="1155"/>
                    <a:pt x="19167" y="-2035"/>
                    <a:pt x="28119" y="1006"/>
                  </a:cubicBezTo>
                  <a:lnTo>
                    <a:pt x="106247" y="41019"/>
                  </a:lnTo>
                  <a:cubicBezTo>
                    <a:pt x="115877" y="47882"/>
                    <a:pt x="118121" y="61253"/>
                    <a:pt x="111258" y="70884"/>
                  </a:cubicBezTo>
                  <a:cubicBezTo>
                    <a:pt x="105771" y="78584"/>
                    <a:pt x="95884" y="81773"/>
                    <a:pt x="86932" y="78732"/>
                  </a:cubicBezTo>
                  <a:close/>
                </a:path>
              </a:pathLst>
            </a:custGeom>
            <a:solidFill>
              <a:srgbClr val="7CC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6956599" y="2619694"/>
              <a:ext cx="904476" cy="1039378"/>
            </a:xfrm>
            <a:custGeom>
              <a:avLst/>
              <a:gdLst>
                <a:gd name="connsiteX0" fmla="*/ 128338 w 904476"/>
                <a:gd name="connsiteY0" fmla="*/ 543344 h 1039378"/>
                <a:gd name="connsiteX1" fmla="*/ -183 w 904476"/>
                <a:gd name="connsiteY1" fmla="*/ 64881 h 1039378"/>
                <a:gd name="connsiteX2" fmla="*/ 343261 w 904476"/>
                <a:gd name="connsiteY2" fmla="*/ -133 h 1039378"/>
                <a:gd name="connsiteX3" fmla="*/ 324792 w 904476"/>
                <a:gd name="connsiteY3" fmla="*/ 328281 h 1039378"/>
                <a:gd name="connsiteX4" fmla="*/ 776048 w 904476"/>
                <a:gd name="connsiteY4" fmla="*/ 792927 h 1039378"/>
                <a:gd name="connsiteX5" fmla="*/ 904188 w 904476"/>
                <a:gd name="connsiteY5" fmla="*/ 911001 h 1039378"/>
                <a:gd name="connsiteX6" fmla="*/ 786114 w 904476"/>
                <a:gd name="connsiteY6" fmla="*/ 1039141 h 1039378"/>
                <a:gd name="connsiteX7" fmla="*/ 658884 w 904476"/>
                <a:gd name="connsiteY7" fmla="*/ 931804 h 10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4476" h="1039378">
                  <a:moveTo>
                    <a:pt x="128338" y="543344"/>
                  </a:moveTo>
                  <a:lnTo>
                    <a:pt x="-183" y="64881"/>
                  </a:lnTo>
                  <a:lnTo>
                    <a:pt x="343261" y="-133"/>
                  </a:lnTo>
                  <a:lnTo>
                    <a:pt x="324792" y="328281"/>
                  </a:lnTo>
                  <a:lnTo>
                    <a:pt x="776048" y="792927"/>
                  </a:lnTo>
                  <a:cubicBezTo>
                    <a:pt x="844038" y="790148"/>
                    <a:pt x="901408" y="843011"/>
                    <a:pt x="904188" y="911001"/>
                  </a:cubicBezTo>
                  <a:cubicBezTo>
                    <a:pt x="906967" y="978991"/>
                    <a:pt x="854104" y="1036362"/>
                    <a:pt x="786114" y="1039141"/>
                  </a:cubicBezTo>
                  <a:cubicBezTo>
                    <a:pt x="722293" y="1041750"/>
                    <a:pt x="667060" y="995153"/>
                    <a:pt x="658884" y="931804"/>
                  </a:cubicBezTo>
                  <a:close/>
                </a:path>
              </a:pathLst>
            </a:custGeom>
            <a:solidFill>
              <a:srgbClr val="A0616A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877012" y="2089475"/>
              <a:ext cx="454802" cy="1003439"/>
            </a:xfrm>
            <a:custGeom>
              <a:avLst/>
              <a:gdLst>
                <a:gd name="connsiteX0" fmla="*/ 44259 w 454802"/>
                <a:gd name="connsiteY0" fmla="*/ 58642 h 1003439"/>
                <a:gd name="connsiteX1" fmla="*/ 77309 w 454802"/>
                <a:gd name="connsiteY1" fmla="*/ 665461 h 1003439"/>
                <a:gd name="connsiteX2" fmla="*/ 155711 w 454802"/>
                <a:gd name="connsiteY2" fmla="*/ 1002987 h 1003439"/>
                <a:gd name="connsiteX3" fmla="*/ 440557 w 454802"/>
                <a:gd name="connsiteY3" fmla="*/ 851456 h 1003439"/>
                <a:gd name="connsiteX4" fmla="*/ 439007 w 454802"/>
                <a:gd name="connsiteY4" fmla="*/ 602920 h 1003439"/>
                <a:gd name="connsiteX5" fmla="*/ 420962 w 454802"/>
                <a:gd name="connsiteY5" fmla="*/ 269560 h 1003439"/>
                <a:gd name="connsiteX6" fmla="*/ 262761 w 454802"/>
                <a:gd name="connsiteY6" fmla="*/ 10165 h 1003439"/>
                <a:gd name="connsiteX7" fmla="*/ 44259 w 454802"/>
                <a:gd name="connsiteY7" fmla="*/ 58642 h 100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02" h="1003439">
                  <a:moveTo>
                    <a:pt x="44259" y="58642"/>
                  </a:moveTo>
                  <a:cubicBezTo>
                    <a:pt x="-72319" y="150675"/>
                    <a:pt x="77309" y="665461"/>
                    <a:pt x="77309" y="665461"/>
                  </a:cubicBezTo>
                  <a:cubicBezTo>
                    <a:pt x="100475" y="640038"/>
                    <a:pt x="127395" y="1015781"/>
                    <a:pt x="155711" y="1002987"/>
                  </a:cubicBezTo>
                  <a:cubicBezTo>
                    <a:pt x="236188" y="966625"/>
                    <a:pt x="383692" y="841235"/>
                    <a:pt x="440557" y="851456"/>
                  </a:cubicBezTo>
                  <a:cubicBezTo>
                    <a:pt x="473078" y="857301"/>
                    <a:pt x="439007" y="602920"/>
                    <a:pt x="439007" y="602920"/>
                  </a:cubicBezTo>
                  <a:cubicBezTo>
                    <a:pt x="439007" y="602920"/>
                    <a:pt x="432740" y="457064"/>
                    <a:pt x="420962" y="269560"/>
                  </a:cubicBezTo>
                  <a:cubicBezTo>
                    <a:pt x="416193" y="161689"/>
                    <a:pt x="356483" y="63785"/>
                    <a:pt x="262761" y="10165"/>
                  </a:cubicBezTo>
                  <a:cubicBezTo>
                    <a:pt x="262761" y="10165"/>
                    <a:pt x="160836" y="-33389"/>
                    <a:pt x="44259" y="58642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226778" y="3290208"/>
              <a:ext cx="4735285" cy="175852"/>
            </a:xfrm>
            <a:custGeom>
              <a:avLst/>
              <a:gdLst>
                <a:gd name="connsiteX0" fmla="*/ 4735103 w 4735285"/>
                <a:gd name="connsiteY0" fmla="*/ 175719 h 175852"/>
                <a:gd name="connsiteX1" fmla="*/ 69556 w 4735285"/>
                <a:gd name="connsiteY1" fmla="*/ 170413 h 175852"/>
                <a:gd name="connsiteX2" fmla="*/ -183 w 4735285"/>
                <a:gd name="connsiteY2" fmla="*/ -133 h 175852"/>
                <a:gd name="connsiteX3" fmla="*/ 4624392 w 4735285"/>
                <a:gd name="connsiteY3" fmla="*/ 4759 h 175852"/>
                <a:gd name="connsiteX4" fmla="*/ 4735103 w 4735285"/>
                <a:gd name="connsiteY4" fmla="*/ 175719 h 17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285" h="175852">
                  <a:moveTo>
                    <a:pt x="4735103" y="175719"/>
                  </a:moveTo>
                  <a:lnTo>
                    <a:pt x="69556" y="170413"/>
                  </a:lnTo>
                  <a:cubicBezTo>
                    <a:pt x="43337" y="114826"/>
                    <a:pt x="20058" y="57898"/>
                    <a:pt x="-183" y="-133"/>
                  </a:cubicBezTo>
                  <a:lnTo>
                    <a:pt x="4624392" y="4759"/>
                  </a:lnTo>
                  <a:cubicBezTo>
                    <a:pt x="4668900" y="56445"/>
                    <a:pt x="4706147" y="113962"/>
                    <a:pt x="4735103" y="175719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9281884" y="4599287"/>
              <a:ext cx="194186" cy="137474"/>
            </a:xfrm>
            <a:custGeom>
              <a:avLst/>
              <a:gdLst>
                <a:gd name="connsiteX0" fmla="*/ 194003 w 194186"/>
                <a:gd name="connsiteY0" fmla="*/ 103562 h 137474"/>
                <a:gd name="connsiteX1" fmla="*/ 121021 w 194186"/>
                <a:gd name="connsiteY1" fmla="*/ 137341 h 137474"/>
                <a:gd name="connsiteX2" fmla="*/ -183 w 194186"/>
                <a:gd name="connsiteY2" fmla="*/ 65185 h 137474"/>
                <a:gd name="connsiteX3" fmla="*/ 148492 w 194186"/>
                <a:gd name="connsiteY3" fmla="*/ -133 h 13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186" h="137474">
                  <a:moveTo>
                    <a:pt x="194003" y="103562"/>
                  </a:moveTo>
                  <a:cubicBezTo>
                    <a:pt x="169892" y="115234"/>
                    <a:pt x="145565" y="126494"/>
                    <a:pt x="121021" y="137341"/>
                  </a:cubicBezTo>
                  <a:cubicBezTo>
                    <a:pt x="80226" y="114173"/>
                    <a:pt x="39904" y="89944"/>
                    <a:pt x="-183" y="65185"/>
                  </a:cubicBezTo>
                  <a:lnTo>
                    <a:pt x="148492" y="-133"/>
                  </a:lnTo>
                  <a:close/>
                </a:path>
              </a:pathLst>
            </a:custGeom>
            <a:solidFill>
              <a:srgbClr val="FFB6B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8542926" y="3502964"/>
              <a:ext cx="2017159" cy="933144"/>
            </a:xfrm>
            <a:custGeom>
              <a:avLst/>
              <a:gdLst>
                <a:gd name="connsiteX0" fmla="*/ 2016963 w 2017159"/>
                <a:gd name="connsiteY0" fmla="*/ 387532 h 933144"/>
                <a:gd name="connsiteX1" fmla="*/ 1942153 w 2017159"/>
                <a:gd name="connsiteY1" fmla="*/ 482857 h 933144"/>
                <a:gd name="connsiteX2" fmla="*/ 1869171 w 2017159"/>
                <a:gd name="connsiteY2" fmla="*/ 567335 h 933144"/>
                <a:gd name="connsiteX3" fmla="*/ 1837750 w 2017159"/>
                <a:gd name="connsiteY3" fmla="*/ 601409 h 933144"/>
                <a:gd name="connsiteX4" fmla="*/ 1777560 w 2017159"/>
                <a:gd name="connsiteY4" fmla="*/ 663485 h 933144"/>
                <a:gd name="connsiteX5" fmla="*/ 1585791 w 2017159"/>
                <a:gd name="connsiteY5" fmla="*/ 714654 h 933144"/>
                <a:gd name="connsiteX6" fmla="*/ 1414831 w 2017159"/>
                <a:gd name="connsiteY6" fmla="*/ 750025 h 933144"/>
                <a:gd name="connsiteX7" fmla="*/ 1327524 w 2017159"/>
                <a:gd name="connsiteY7" fmla="*/ 759340 h 933144"/>
                <a:gd name="connsiteX8" fmla="*/ 1222001 w 2017159"/>
                <a:gd name="connsiteY8" fmla="*/ 756805 h 933144"/>
                <a:gd name="connsiteX9" fmla="*/ 1102447 w 2017159"/>
                <a:gd name="connsiteY9" fmla="*/ 747137 h 933144"/>
                <a:gd name="connsiteX10" fmla="*/ 813997 w 2017159"/>
                <a:gd name="connsiteY10" fmla="*/ 702275 h 933144"/>
                <a:gd name="connsiteX11" fmla="*/ 725687 w 2017159"/>
                <a:gd name="connsiteY11" fmla="*/ 683469 h 933144"/>
                <a:gd name="connsiteX12" fmla="*/ 599708 w 2017159"/>
                <a:gd name="connsiteY12" fmla="*/ 652755 h 933144"/>
                <a:gd name="connsiteX13" fmla="*/ 544470 w 2017159"/>
                <a:gd name="connsiteY13" fmla="*/ 637605 h 933144"/>
                <a:gd name="connsiteX14" fmla="*/ 456337 w 2017159"/>
                <a:gd name="connsiteY14" fmla="*/ 785220 h 933144"/>
                <a:gd name="connsiteX15" fmla="*/ 410591 w 2017159"/>
                <a:gd name="connsiteY15" fmla="*/ 861798 h 933144"/>
                <a:gd name="connsiteX16" fmla="*/ 376989 w 2017159"/>
                <a:gd name="connsiteY16" fmla="*/ 918096 h 933144"/>
                <a:gd name="connsiteX17" fmla="*/ 368028 w 2017159"/>
                <a:gd name="connsiteY17" fmla="*/ 933011 h 933144"/>
                <a:gd name="connsiteX18" fmla="*/ 356710 w 2017159"/>
                <a:gd name="connsiteY18" fmla="*/ 926763 h 933144"/>
                <a:gd name="connsiteX19" fmla="*/ 173252 w 2017159"/>
                <a:gd name="connsiteY19" fmla="*/ 836979 h 933144"/>
                <a:gd name="connsiteX20" fmla="*/ 48334 w 2017159"/>
                <a:gd name="connsiteY20" fmla="*/ 790702 h 933144"/>
                <a:gd name="connsiteX21" fmla="*/ 48275 w 2017159"/>
                <a:gd name="connsiteY21" fmla="*/ 790702 h 933144"/>
                <a:gd name="connsiteX22" fmla="*/ -183 w 2017159"/>
                <a:gd name="connsiteY22" fmla="*/ 776495 h 933144"/>
                <a:gd name="connsiteX23" fmla="*/ 15203 w 2017159"/>
                <a:gd name="connsiteY23" fmla="*/ 735347 h 933144"/>
                <a:gd name="connsiteX24" fmla="*/ 44797 w 2017159"/>
                <a:gd name="connsiteY24" fmla="*/ 657354 h 933144"/>
                <a:gd name="connsiteX25" fmla="*/ 112238 w 2017159"/>
                <a:gd name="connsiteY25" fmla="*/ 485510 h 933144"/>
                <a:gd name="connsiteX26" fmla="*/ 170128 w 2017159"/>
                <a:gd name="connsiteY26" fmla="*/ 345205 h 933144"/>
                <a:gd name="connsiteX27" fmla="*/ 223126 w 2017159"/>
                <a:gd name="connsiteY27" fmla="*/ 288670 h 933144"/>
                <a:gd name="connsiteX28" fmla="*/ 261385 w 2017159"/>
                <a:gd name="connsiteY28" fmla="*/ 268155 h 933144"/>
                <a:gd name="connsiteX29" fmla="*/ 562039 w 2017159"/>
                <a:gd name="connsiteY29" fmla="*/ 199005 h 933144"/>
                <a:gd name="connsiteX30" fmla="*/ 591750 w 2017159"/>
                <a:gd name="connsiteY30" fmla="*/ 195704 h 933144"/>
                <a:gd name="connsiteX31" fmla="*/ 892875 w 2017159"/>
                <a:gd name="connsiteY31" fmla="*/ 177488 h 933144"/>
                <a:gd name="connsiteX32" fmla="*/ 1033121 w 2017159"/>
                <a:gd name="connsiteY32" fmla="*/ 175719 h 933144"/>
                <a:gd name="connsiteX33" fmla="*/ 1074564 w 2017159"/>
                <a:gd name="connsiteY33" fmla="*/ 175837 h 933144"/>
                <a:gd name="connsiteX34" fmla="*/ 1074623 w 2017159"/>
                <a:gd name="connsiteY34" fmla="*/ 175837 h 933144"/>
                <a:gd name="connsiteX35" fmla="*/ 1173602 w 2017159"/>
                <a:gd name="connsiteY35" fmla="*/ 177134 h 933144"/>
                <a:gd name="connsiteX36" fmla="*/ 1190286 w 2017159"/>
                <a:gd name="connsiteY36" fmla="*/ 177547 h 933144"/>
                <a:gd name="connsiteX37" fmla="*/ 1190345 w 2017159"/>
                <a:gd name="connsiteY37" fmla="*/ 177547 h 933144"/>
                <a:gd name="connsiteX38" fmla="*/ 1201133 w 2017159"/>
                <a:gd name="connsiteY38" fmla="*/ 177782 h 933144"/>
                <a:gd name="connsiteX39" fmla="*/ 1304711 w 2017159"/>
                <a:gd name="connsiteY39" fmla="*/ 181437 h 933144"/>
                <a:gd name="connsiteX40" fmla="*/ 1319979 w 2017159"/>
                <a:gd name="connsiteY40" fmla="*/ 61648 h 933144"/>
                <a:gd name="connsiteX41" fmla="*/ 1323103 w 2017159"/>
                <a:gd name="connsiteY41" fmla="*/ 37478 h 933144"/>
                <a:gd name="connsiteX42" fmla="*/ 1326051 w 2017159"/>
                <a:gd name="connsiteY42" fmla="*/ 14487 h 933144"/>
                <a:gd name="connsiteX43" fmla="*/ 1326051 w 2017159"/>
                <a:gd name="connsiteY43" fmla="*/ 14428 h 933144"/>
                <a:gd name="connsiteX44" fmla="*/ 1326405 w 2017159"/>
                <a:gd name="connsiteY44" fmla="*/ 11539 h 933144"/>
                <a:gd name="connsiteX45" fmla="*/ 1328822 w 2017159"/>
                <a:gd name="connsiteY45" fmla="*/ 11480 h 933144"/>
                <a:gd name="connsiteX46" fmla="*/ 1371267 w 2017159"/>
                <a:gd name="connsiteY46" fmla="*/ 10655 h 933144"/>
                <a:gd name="connsiteX47" fmla="*/ 1728042 w 2017159"/>
                <a:gd name="connsiteY47" fmla="*/ 3699 h 933144"/>
                <a:gd name="connsiteX48" fmla="*/ 1922936 w 2017159"/>
                <a:gd name="connsiteY48" fmla="*/ -133 h 933144"/>
                <a:gd name="connsiteX49" fmla="*/ 1892045 w 2017159"/>
                <a:gd name="connsiteY49" fmla="*/ 132272 h 933144"/>
                <a:gd name="connsiteX50" fmla="*/ 1841052 w 2017159"/>
                <a:gd name="connsiteY50" fmla="*/ 350746 h 933144"/>
                <a:gd name="connsiteX51" fmla="*/ 2016963 w 2017159"/>
                <a:gd name="connsiteY51" fmla="*/ 387532 h 93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017159" h="933144">
                  <a:moveTo>
                    <a:pt x="2016963" y="387532"/>
                  </a:moveTo>
                  <a:cubicBezTo>
                    <a:pt x="1992793" y="419956"/>
                    <a:pt x="1967856" y="451731"/>
                    <a:pt x="1942153" y="482857"/>
                  </a:cubicBezTo>
                  <a:cubicBezTo>
                    <a:pt x="1918455" y="511566"/>
                    <a:pt x="1894127" y="539725"/>
                    <a:pt x="1869171" y="567335"/>
                  </a:cubicBezTo>
                  <a:cubicBezTo>
                    <a:pt x="1858855" y="578771"/>
                    <a:pt x="1848420" y="590149"/>
                    <a:pt x="1837750" y="601409"/>
                  </a:cubicBezTo>
                  <a:cubicBezTo>
                    <a:pt x="1818119" y="622454"/>
                    <a:pt x="1798056" y="643146"/>
                    <a:pt x="1777560" y="663485"/>
                  </a:cubicBezTo>
                  <a:cubicBezTo>
                    <a:pt x="1740657" y="675098"/>
                    <a:pt x="1665906" y="695554"/>
                    <a:pt x="1585791" y="714654"/>
                  </a:cubicBezTo>
                  <a:cubicBezTo>
                    <a:pt x="1527488" y="728508"/>
                    <a:pt x="1466355" y="741654"/>
                    <a:pt x="1414831" y="750025"/>
                  </a:cubicBezTo>
                  <a:cubicBezTo>
                    <a:pt x="1385987" y="755203"/>
                    <a:pt x="1356811" y="758316"/>
                    <a:pt x="1327524" y="759340"/>
                  </a:cubicBezTo>
                  <a:cubicBezTo>
                    <a:pt x="1292743" y="759635"/>
                    <a:pt x="1257431" y="758692"/>
                    <a:pt x="1222001" y="756805"/>
                  </a:cubicBezTo>
                  <a:cubicBezTo>
                    <a:pt x="1182032" y="754683"/>
                    <a:pt x="1142003" y="751382"/>
                    <a:pt x="1102447" y="747137"/>
                  </a:cubicBezTo>
                  <a:cubicBezTo>
                    <a:pt x="999576" y="736349"/>
                    <a:pt x="899948" y="719548"/>
                    <a:pt x="813997" y="702275"/>
                  </a:cubicBezTo>
                  <a:cubicBezTo>
                    <a:pt x="782517" y="696026"/>
                    <a:pt x="752922" y="689659"/>
                    <a:pt x="725687" y="683469"/>
                  </a:cubicBezTo>
                  <a:cubicBezTo>
                    <a:pt x="674105" y="671856"/>
                    <a:pt x="630952" y="661009"/>
                    <a:pt x="599708" y="652755"/>
                  </a:cubicBezTo>
                  <a:cubicBezTo>
                    <a:pt x="564514" y="643559"/>
                    <a:pt x="544470" y="637605"/>
                    <a:pt x="544470" y="637605"/>
                  </a:cubicBezTo>
                  <a:lnTo>
                    <a:pt x="456337" y="785220"/>
                  </a:lnTo>
                  <a:lnTo>
                    <a:pt x="410591" y="861798"/>
                  </a:lnTo>
                  <a:lnTo>
                    <a:pt x="376989" y="918096"/>
                  </a:lnTo>
                  <a:lnTo>
                    <a:pt x="368028" y="933011"/>
                  </a:lnTo>
                  <a:cubicBezTo>
                    <a:pt x="364255" y="930948"/>
                    <a:pt x="360482" y="928826"/>
                    <a:pt x="356710" y="926763"/>
                  </a:cubicBezTo>
                  <a:cubicBezTo>
                    <a:pt x="297134" y="893716"/>
                    <a:pt x="235901" y="863749"/>
                    <a:pt x="173252" y="836979"/>
                  </a:cubicBezTo>
                  <a:cubicBezTo>
                    <a:pt x="132104" y="819647"/>
                    <a:pt x="90425" y="804025"/>
                    <a:pt x="48334" y="790702"/>
                  </a:cubicBezTo>
                  <a:lnTo>
                    <a:pt x="48275" y="790702"/>
                  </a:lnTo>
                  <a:cubicBezTo>
                    <a:pt x="32181" y="785632"/>
                    <a:pt x="16028" y="780857"/>
                    <a:pt x="-183" y="776495"/>
                  </a:cubicBezTo>
                  <a:cubicBezTo>
                    <a:pt x="4887" y="762877"/>
                    <a:pt x="10016" y="749161"/>
                    <a:pt x="15203" y="735347"/>
                  </a:cubicBezTo>
                  <a:cubicBezTo>
                    <a:pt x="24871" y="709585"/>
                    <a:pt x="34736" y="683587"/>
                    <a:pt x="44797" y="657354"/>
                  </a:cubicBezTo>
                  <a:cubicBezTo>
                    <a:pt x="66550" y="600525"/>
                    <a:pt x="89070" y="542870"/>
                    <a:pt x="112238" y="485510"/>
                  </a:cubicBezTo>
                  <a:cubicBezTo>
                    <a:pt x="131220" y="438407"/>
                    <a:pt x="150556" y="391482"/>
                    <a:pt x="170128" y="345205"/>
                  </a:cubicBezTo>
                  <a:cubicBezTo>
                    <a:pt x="179148" y="323865"/>
                    <a:pt x="197482" y="305118"/>
                    <a:pt x="223126" y="288670"/>
                  </a:cubicBezTo>
                  <a:cubicBezTo>
                    <a:pt x="235381" y="280942"/>
                    <a:pt x="248166" y="274086"/>
                    <a:pt x="261385" y="268155"/>
                  </a:cubicBezTo>
                  <a:cubicBezTo>
                    <a:pt x="334780" y="234730"/>
                    <a:pt x="442897" y="212977"/>
                    <a:pt x="562039" y="199005"/>
                  </a:cubicBezTo>
                  <a:cubicBezTo>
                    <a:pt x="571883" y="197885"/>
                    <a:pt x="581787" y="196765"/>
                    <a:pt x="591750" y="195704"/>
                  </a:cubicBezTo>
                  <a:cubicBezTo>
                    <a:pt x="690376" y="185328"/>
                    <a:pt x="795015" y="179964"/>
                    <a:pt x="892875" y="177488"/>
                  </a:cubicBezTo>
                  <a:cubicBezTo>
                    <a:pt x="941864" y="176250"/>
                    <a:pt x="989143" y="175778"/>
                    <a:pt x="1033121" y="175719"/>
                  </a:cubicBezTo>
                  <a:cubicBezTo>
                    <a:pt x="1047328" y="175719"/>
                    <a:pt x="1061142" y="175758"/>
                    <a:pt x="1074564" y="175837"/>
                  </a:cubicBezTo>
                  <a:lnTo>
                    <a:pt x="1074623" y="175837"/>
                  </a:lnTo>
                  <a:cubicBezTo>
                    <a:pt x="1110878" y="176014"/>
                    <a:pt x="1144245" y="176545"/>
                    <a:pt x="1173602" y="177134"/>
                  </a:cubicBezTo>
                  <a:cubicBezTo>
                    <a:pt x="1179321" y="177252"/>
                    <a:pt x="1184862" y="177429"/>
                    <a:pt x="1190286" y="177547"/>
                  </a:cubicBezTo>
                  <a:lnTo>
                    <a:pt x="1190345" y="177547"/>
                  </a:lnTo>
                  <a:cubicBezTo>
                    <a:pt x="1194000" y="177606"/>
                    <a:pt x="1197596" y="177724"/>
                    <a:pt x="1201133" y="177782"/>
                  </a:cubicBezTo>
                  <a:cubicBezTo>
                    <a:pt x="1265331" y="179433"/>
                    <a:pt x="1304711" y="181437"/>
                    <a:pt x="1304711" y="181437"/>
                  </a:cubicBezTo>
                  <a:lnTo>
                    <a:pt x="1319979" y="61648"/>
                  </a:lnTo>
                  <a:lnTo>
                    <a:pt x="1323103" y="37478"/>
                  </a:lnTo>
                  <a:lnTo>
                    <a:pt x="1326051" y="14487"/>
                  </a:lnTo>
                  <a:lnTo>
                    <a:pt x="1326051" y="14428"/>
                  </a:lnTo>
                  <a:lnTo>
                    <a:pt x="1326405" y="11539"/>
                  </a:lnTo>
                  <a:lnTo>
                    <a:pt x="1328822" y="11480"/>
                  </a:lnTo>
                  <a:lnTo>
                    <a:pt x="1371267" y="10655"/>
                  </a:lnTo>
                  <a:lnTo>
                    <a:pt x="1728042" y="3699"/>
                  </a:lnTo>
                  <a:lnTo>
                    <a:pt x="1922936" y="-133"/>
                  </a:lnTo>
                  <a:lnTo>
                    <a:pt x="1892045" y="132272"/>
                  </a:lnTo>
                  <a:lnTo>
                    <a:pt x="1841052" y="350746"/>
                  </a:lnTo>
                  <a:cubicBezTo>
                    <a:pt x="1846239" y="385292"/>
                    <a:pt x="2018731" y="358233"/>
                    <a:pt x="2016963" y="387532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8822415" y="3989020"/>
              <a:ext cx="697632" cy="747741"/>
            </a:xfrm>
            <a:custGeom>
              <a:avLst/>
              <a:gdLst>
                <a:gd name="connsiteX0" fmla="*/ 697449 w 697632"/>
                <a:gd name="connsiteY0" fmla="*/ 692017 h 747741"/>
                <a:gd name="connsiteX1" fmla="*/ 653472 w 697632"/>
                <a:gd name="connsiteY1" fmla="*/ 713829 h 747741"/>
                <a:gd name="connsiteX2" fmla="*/ 580490 w 697632"/>
                <a:gd name="connsiteY2" fmla="*/ 747608 h 747741"/>
                <a:gd name="connsiteX3" fmla="*/ 459285 w 697632"/>
                <a:gd name="connsiteY3" fmla="*/ 675452 h 747741"/>
                <a:gd name="connsiteX4" fmla="*/ 264097 w 697632"/>
                <a:gd name="connsiteY4" fmla="*/ 552302 h 747741"/>
                <a:gd name="connsiteX5" fmla="*/ 234975 w 697632"/>
                <a:gd name="connsiteY5" fmla="*/ 534027 h 747741"/>
                <a:gd name="connsiteX6" fmla="*/ 234916 w 697632"/>
                <a:gd name="connsiteY6" fmla="*/ 534027 h 747741"/>
                <a:gd name="connsiteX7" fmla="*/ 153326 w 697632"/>
                <a:gd name="connsiteY7" fmla="*/ 410287 h 747741"/>
                <a:gd name="connsiteX8" fmla="*/ 152206 w 697632"/>
                <a:gd name="connsiteY8" fmla="*/ 408519 h 747741"/>
                <a:gd name="connsiteX9" fmla="*/ 131102 w 697632"/>
                <a:gd name="connsiteY9" fmla="*/ 375742 h 747741"/>
                <a:gd name="connsiteX10" fmla="*/ -183 w 697632"/>
                <a:gd name="connsiteY10" fmla="*/ 161394 h 747741"/>
                <a:gd name="connsiteX11" fmla="*/ 108641 w 697632"/>
                <a:gd name="connsiteY11" fmla="*/ 110577 h 747741"/>
                <a:gd name="connsiteX12" fmla="*/ 310963 w 697632"/>
                <a:gd name="connsiteY12" fmla="*/ 16137 h 747741"/>
                <a:gd name="connsiteX13" fmla="*/ 345862 w 697632"/>
                <a:gd name="connsiteY13" fmla="*/ -133 h 747741"/>
                <a:gd name="connsiteX14" fmla="*/ 446197 w 697632"/>
                <a:gd name="connsiteY14" fmla="*/ 197413 h 747741"/>
                <a:gd name="connsiteX15" fmla="*/ 535686 w 697632"/>
                <a:gd name="connsiteY15" fmla="*/ 373619 h 747741"/>
                <a:gd name="connsiteX16" fmla="*/ 555612 w 697632"/>
                <a:gd name="connsiteY16" fmla="*/ 412822 h 74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7632" h="747741">
                  <a:moveTo>
                    <a:pt x="697449" y="692017"/>
                  </a:moveTo>
                  <a:cubicBezTo>
                    <a:pt x="682889" y="699445"/>
                    <a:pt x="668210" y="706755"/>
                    <a:pt x="653472" y="713829"/>
                  </a:cubicBezTo>
                  <a:cubicBezTo>
                    <a:pt x="629360" y="725501"/>
                    <a:pt x="605033" y="736761"/>
                    <a:pt x="580490" y="747608"/>
                  </a:cubicBezTo>
                  <a:cubicBezTo>
                    <a:pt x="539695" y="724440"/>
                    <a:pt x="499372" y="700211"/>
                    <a:pt x="459285" y="675452"/>
                  </a:cubicBezTo>
                  <a:cubicBezTo>
                    <a:pt x="393849" y="635011"/>
                    <a:pt x="329061" y="593155"/>
                    <a:pt x="264097" y="552302"/>
                  </a:cubicBezTo>
                  <a:cubicBezTo>
                    <a:pt x="254370" y="546112"/>
                    <a:pt x="244701" y="540040"/>
                    <a:pt x="234975" y="534027"/>
                  </a:cubicBezTo>
                  <a:lnTo>
                    <a:pt x="234916" y="534027"/>
                  </a:lnTo>
                  <a:cubicBezTo>
                    <a:pt x="208151" y="494293"/>
                    <a:pt x="180857" y="452909"/>
                    <a:pt x="153326" y="410287"/>
                  </a:cubicBezTo>
                  <a:cubicBezTo>
                    <a:pt x="152914" y="409698"/>
                    <a:pt x="152560" y="409108"/>
                    <a:pt x="152206" y="408519"/>
                  </a:cubicBezTo>
                  <a:cubicBezTo>
                    <a:pt x="145132" y="397672"/>
                    <a:pt x="138098" y="386746"/>
                    <a:pt x="131102" y="375742"/>
                  </a:cubicBezTo>
                  <a:cubicBezTo>
                    <a:pt x="87065" y="306768"/>
                    <a:pt x="42792" y="234847"/>
                    <a:pt x="-183" y="161394"/>
                  </a:cubicBezTo>
                  <a:lnTo>
                    <a:pt x="108641" y="110577"/>
                  </a:lnTo>
                  <a:lnTo>
                    <a:pt x="310963" y="16137"/>
                  </a:lnTo>
                  <a:lnTo>
                    <a:pt x="345862" y="-133"/>
                  </a:lnTo>
                  <a:lnTo>
                    <a:pt x="446197" y="197413"/>
                  </a:lnTo>
                  <a:lnTo>
                    <a:pt x="535686" y="373619"/>
                  </a:lnTo>
                  <a:lnTo>
                    <a:pt x="555612" y="412822"/>
                  </a:ln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9349211" y="2738768"/>
              <a:ext cx="860131" cy="1076254"/>
            </a:xfrm>
            <a:custGeom>
              <a:avLst/>
              <a:gdLst>
                <a:gd name="connsiteX0" fmla="*/ 201147 w 860131"/>
                <a:gd name="connsiteY0" fmla="*/ 993842 h 1076254"/>
                <a:gd name="connsiteX1" fmla="*/ 716977 w 860131"/>
                <a:gd name="connsiteY1" fmla="*/ 496387 h 1076254"/>
                <a:gd name="connsiteX2" fmla="*/ 859948 w 860131"/>
                <a:gd name="connsiteY2" fmla="*/ 91568 h 1076254"/>
                <a:gd name="connsiteX3" fmla="*/ 649061 w 860131"/>
                <a:gd name="connsiteY3" fmla="*/ -133 h 1076254"/>
                <a:gd name="connsiteX4" fmla="*/ 423650 w 860131"/>
                <a:gd name="connsiteY4" fmla="*/ 426819 h 1076254"/>
                <a:gd name="connsiteX5" fmla="*/ 68687 w 860131"/>
                <a:gd name="connsiteY5" fmla="*/ 878414 h 1076254"/>
                <a:gd name="connsiteX6" fmla="*/ 60437 w 860131"/>
                <a:gd name="connsiteY6" fmla="*/ 881571 h 1076254"/>
                <a:gd name="connsiteX7" fmla="*/ 8477 w 860131"/>
                <a:gd name="connsiteY7" fmla="*/ 1015501 h 1076254"/>
                <a:gd name="connsiteX8" fmla="*/ 142407 w 860131"/>
                <a:gd name="connsiteY8" fmla="*/ 1067461 h 1076254"/>
                <a:gd name="connsiteX9" fmla="*/ 201147 w 860131"/>
                <a:gd name="connsiteY9" fmla="*/ 993842 h 107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0131" h="1076254">
                  <a:moveTo>
                    <a:pt x="201147" y="993842"/>
                  </a:moveTo>
                  <a:lnTo>
                    <a:pt x="716977" y="496387"/>
                  </a:lnTo>
                  <a:lnTo>
                    <a:pt x="859948" y="91568"/>
                  </a:lnTo>
                  <a:lnTo>
                    <a:pt x="649061" y="-133"/>
                  </a:lnTo>
                  <a:cubicBezTo>
                    <a:pt x="540740" y="103630"/>
                    <a:pt x="423650" y="426819"/>
                    <a:pt x="423650" y="426819"/>
                  </a:cubicBezTo>
                  <a:lnTo>
                    <a:pt x="68687" y="878414"/>
                  </a:lnTo>
                  <a:cubicBezTo>
                    <a:pt x="65921" y="879362"/>
                    <a:pt x="63162" y="880368"/>
                    <a:pt x="60437" y="881571"/>
                  </a:cubicBezTo>
                  <a:cubicBezTo>
                    <a:pt x="9105" y="904206"/>
                    <a:pt x="-14158" y="964169"/>
                    <a:pt x="8477" y="1015501"/>
                  </a:cubicBezTo>
                  <a:cubicBezTo>
                    <a:pt x="31113" y="1066833"/>
                    <a:pt x="91075" y="1090096"/>
                    <a:pt x="142407" y="1067461"/>
                  </a:cubicBezTo>
                  <a:cubicBezTo>
                    <a:pt x="172868" y="1054029"/>
                    <a:pt x="194813" y="1026524"/>
                    <a:pt x="201147" y="993842"/>
                  </a:cubicBezTo>
                  <a:close/>
                </a:path>
              </a:pathLst>
            </a:custGeom>
            <a:solidFill>
              <a:srgbClr val="FFB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9939115" y="2302971"/>
              <a:ext cx="515036" cy="565916"/>
            </a:xfrm>
            <a:custGeom>
              <a:avLst/>
              <a:gdLst>
                <a:gd name="connsiteX0" fmla="*/ -183 w 515036"/>
                <a:gd name="connsiteY0" fmla="*/ 480863 h 565916"/>
                <a:gd name="connsiteX1" fmla="*/ 267312 w 515036"/>
                <a:gd name="connsiteY1" fmla="*/ 565783 h 565916"/>
                <a:gd name="connsiteX2" fmla="*/ 268320 w 515036"/>
                <a:gd name="connsiteY2" fmla="*/ 565615 h 565916"/>
                <a:gd name="connsiteX3" fmla="*/ 502266 w 515036"/>
                <a:gd name="connsiteY3" fmla="*/ 252854 h 565916"/>
                <a:gd name="connsiteX4" fmla="*/ 407428 w 515036"/>
                <a:gd name="connsiteY4" fmla="*/ 16903 h 565916"/>
                <a:gd name="connsiteX5" fmla="*/ 407428 w 515036"/>
                <a:gd name="connsiteY5" fmla="*/ 16903 h 565916"/>
                <a:gd name="connsiteX6" fmla="*/ 211916 w 515036"/>
                <a:gd name="connsiteY6" fmla="*/ 41571 h 565916"/>
                <a:gd name="connsiteX7" fmla="*/ 74555 w 515036"/>
                <a:gd name="connsiteY7" fmla="*/ 153811 h 56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5036" h="565916">
                  <a:moveTo>
                    <a:pt x="-183" y="480863"/>
                  </a:moveTo>
                  <a:lnTo>
                    <a:pt x="267312" y="565783"/>
                  </a:lnTo>
                  <a:lnTo>
                    <a:pt x="268320" y="565615"/>
                  </a:lnTo>
                  <a:cubicBezTo>
                    <a:pt x="367882" y="548938"/>
                    <a:pt x="450497" y="386329"/>
                    <a:pt x="502266" y="252854"/>
                  </a:cubicBezTo>
                  <a:cubicBezTo>
                    <a:pt x="537611" y="161502"/>
                    <a:pt x="496163" y="58383"/>
                    <a:pt x="407428" y="16903"/>
                  </a:cubicBezTo>
                  <a:lnTo>
                    <a:pt x="407428" y="16903"/>
                  </a:lnTo>
                  <a:cubicBezTo>
                    <a:pt x="342872" y="-12744"/>
                    <a:pt x="267084" y="-3182"/>
                    <a:pt x="211916" y="41571"/>
                  </a:cubicBezTo>
                  <a:lnTo>
                    <a:pt x="74555" y="153811"/>
                  </a:lnTo>
                  <a:close/>
                </a:path>
              </a:pathLst>
            </a:custGeom>
            <a:solidFill>
              <a:srgbClr val="7CC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9497359" y="1938036"/>
              <a:ext cx="1244829" cy="1958564"/>
            </a:xfrm>
            <a:custGeom>
              <a:avLst/>
              <a:gdLst>
                <a:gd name="connsiteX0" fmla="*/ 1061457 w 1244829"/>
                <a:gd name="connsiteY0" fmla="*/ 1958431 h 1958564"/>
                <a:gd name="connsiteX1" fmla="*/ 1063019 w 1244829"/>
                <a:gd name="connsiteY1" fmla="*/ 1956354 h 1958564"/>
                <a:gd name="connsiteX2" fmla="*/ 1015073 w 1244829"/>
                <a:gd name="connsiteY2" fmla="*/ 1531803 h 1958564"/>
                <a:gd name="connsiteX3" fmla="*/ 1092675 w 1244829"/>
                <a:gd name="connsiteY3" fmla="*/ 1508817 h 1958564"/>
                <a:gd name="connsiteX4" fmla="*/ 1079149 w 1244829"/>
                <a:gd name="connsiteY4" fmla="*/ 1361062 h 1958564"/>
                <a:gd name="connsiteX5" fmla="*/ 1072634 w 1244829"/>
                <a:gd name="connsiteY5" fmla="*/ 1295177 h 1958564"/>
                <a:gd name="connsiteX6" fmla="*/ 1132971 w 1244829"/>
                <a:gd name="connsiteY6" fmla="*/ 1237878 h 1958564"/>
                <a:gd name="connsiteX7" fmla="*/ 1133174 w 1244829"/>
                <a:gd name="connsiteY7" fmla="*/ 1236415 h 1958564"/>
                <a:gd name="connsiteX8" fmla="*/ 1174669 w 1244829"/>
                <a:gd name="connsiteY8" fmla="*/ 941113 h 1958564"/>
                <a:gd name="connsiteX9" fmla="*/ 1228963 w 1244829"/>
                <a:gd name="connsiteY9" fmla="*/ 745666 h 1958564"/>
                <a:gd name="connsiteX10" fmla="*/ 1117186 w 1244829"/>
                <a:gd name="connsiteY10" fmla="*/ 323957 h 1958564"/>
                <a:gd name="connsiteX11" fmla="*/ 1006195 w 1244829"/>
                <a:gd name="connsiteY11" fmla="*/ 213759 h 1958564"/>
                <a:gd name="connsiteX12" fmla="*/ 873222 w 1244829"/>
                <a:gd name="connsiteY12" fmla="*/ 5623 h 1958564"/>
                <a:gd name="connsiteX13" fmla="*/ 650271 w 1244829"/>
                <a:gd name="connsiteY13" fmla="*/ -133 h 1958564"/>
                <a:gd name="connsiteX14" fmla="*/ 570099 w 1244829"/>
                <a:gd name="connsiteY14" fmla="*/ 142287 h 1958564"/>
                <a:gd name="connsiteX15" fmla="*/ 310104 w 1244829"/>
                <a:gd name="connsiteY15" fmla="*/ 467573 h 1958564"/>
                <a:gd name="connsiteX16" fmla="*/ 317653 w 1244829"/>
                <a:gd name="connsiteY16" fmla="*/ 846725 h 1958564"/>
                <a:gd name="connsiteX17" fmla="*/ 237654 w 1244829"/>
                <a:gd name="connsiteY17" fmla="*/ 1316493 h 1958564"/>
                <a:gd name="connsiteX18" fmla="*/ 235409 w 1244829"/>
                <a:gd name="connsiteY18" fmla="*/ 1401824 h 1958564"/>
                <a:gd name="connsiteX19" fmla="*/ 156891 w 1244829"/>
                <a:gd name="connsiteY19" fmla="*/ 1484682 h 1958564"/>
                <a:gd name="connsiteX20" fmla="*/ 171407 w 1244829"/>
                <a:gd name="connsiteY20" fmla="*/ 1568450 h 1958564"/>
                <a:gd name="connsiteX21" fmla="*/ 112673 w 1244829"/>
                <a:gd name="connsiteY21" fmla="*/ 1591845 h 1958564"/>
                <a:gd name="connsiteX22" fmla="*/ 83932 w 1244829"/>
                <a:gd name="connsiteY22" fmla="*/ 1710877 h 1958564"/>
                <a:gd name="connsiteX23" fmla="*/ -181 w 1244829"/>
                <a:gd name="connsiteY23" fmla="*/ 1841763 h 1958564"/>
                <a:gd name="connsiteX24" fmla="*/ 8423 w 1244829"/>
                <a:gd name="connsiteY24" fmla="*/ 1853646 h 1958564"/>
                <a:gd name="connsiteX25" fmla="*/ 435562 w 1244829"/>
                <a:gd name="connsiteY25" fmla="*/ 1916216 h 1958564"/>
                <a:gd name="connsiteX26" fmla="*/ 1058896 w 1244829"/>
                <a:gd name="connsiteY26" fmla="*/ 1957969 h 195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44829" h="1958564">
                  <a:moveTo>
                    <a:pt x="1061457" y="1958431"/>
                  </a:moveTo>
                  <a:lnTo>
                    <a:pt x="1063019" y="1956354"/>
                  </a:lnTo>
                  <a:cubicBezTo>
                    <a:pt x="1146478" y="1845665"/>
                    <a:pt x="1032330" y="1571558"/>
                    <a:pt x="1015073" y="1531803"/>
                  </a:cubicBezTo>
                  <a:lnTo>
                    <a:pt x="1092675" y="1508817"/>
                  </a:lnTo>
                  <a:lnTo>
                    <a:pt x="1079149" y="1361062"/>
                  </a:lnTo>
                  <a:lnTo>
                    <a:pt x="1072634" y="1295177"/>
                  </a:lnTo>
                  <a:lnTo>
                    <a:pt x="1132971" y="1237878"/>
                  </a:lnTo>
                  <a:lnTo>
                    <a:pt x="1133174" y="1236415"/>
                  </a:lnTo>
                  <a:lnTo>
                    <a:pt x="1174669" y="941113"/>
                  </a:lnTo>
                  <a:lnTo>
                    <a:pt x="1228963" y="745666"/>
                  </a:lnTo>
                  <a:cubicBezTo>
                    <a:pt x="1270628" y="595225"/>
                    <a:pt x="1227897" y="434009"/>
                    <a:pt x="1117186" y="323957"/>
                  </a:cubicBezTo>
                  <a:lnTo>
                    <a:pt x="1006195" y="213759"/>
                  </a:lnTo>
                  <a:lnTo>
                    <a:pt x="873222" y="5623"/>
                  </a:lnTo>
                  <a:lnTo>
                    <a:pt x="650271" y="-133"/>
                  </a:lnTo>
                  <a:lnTo>
                    <a:pt x="570099" y="142287"/>
                  </a:lnTo>
                  <a:cubicBezTo>
                    <a:pt x="416243" y="173687"/>
                    <a:pt x="306827" y="310580"/>
                    <a:pt x="310104" y="467573"/>
                  </a:cubicBezTo>
                  <a:lnTo>
                    <a:pt x="317653" y="846725"/>
                  </a:lnTo>
                  <a:lnTo>
                    <a:pt x="237654" y="1316493"/>
                  </a:lnTo>
                  <a:lnTo>
                    <a:pt x="235409" y="1401824"/>
                  </a:lnTo>
                  <a:lnTo>
                    <a:pt x="156891" y="1484682"/>
                  </a:lnTo>
                  <a:lnTo>
                    <a:pt x="171407" y="1568450"/>
                  </a:lnTo>
                  <a:lnTo>
                    <a:pt x="112673" y="1591845"/>
                  </a:lnTo>
                  <a:lnTo>
                    <a:pt x="83932" y="1710877"/>
                  </a:lnTo>
                  <a:cubicBezTo>
                    <a:pt x="72956" y="1724610"/>
                    <a:pt x="479" y="1816223"/>
                    <a:pt x="-181" y="1841763"/>
                  </a:cubicBezTo>
                  <a:cubicBezTo>
                    <a:pt x="-280" y="1845598"/>
                    <a:pt x="2455" y="1849377"/>
                    <a:pt x="8423" y="1853646"/>
                  </a:cubicBezTo>
                  <a:cubicBezTo>
                    <a:pt x="55336" y="1887211"/>
                    <a:pt x="317549" y="1959941"/>
                    <a:pt x="435562" y="1916216"/>
                  </a:cubicBezTo>
                  <a:cubicBezTo>
                    <a:pt x="561267" y="1869680"/>
                    <a:pt x="1053933" y="1957080"/>
                    <a:pt x="1058896" y="1957969"/>
                  </a:cubicBezTo>
                  <a:close/>
                </a:path>
              </a:pathLst>
            </a:custGeom>
            <a:solidFill>
              <a:schemeClr val="accent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9944448" y="1283494"/>
              <a:ext cx="590737" cy="590737"/>
            </a:xfrm>
            <a:custGeom>
              <a:avLst/>
              <a:gdLst>
                <a:gd name="connsiteX0" fmla="*/ 590737 w 590737"/>
                <a:gd name="connsiteY0" fmla="*/ 295369 h 590737"/>
                <a:gd name="connsiteX1" fmla="*/ 295369 w 590737"/>
                <a:gd name="connsiteY1" fmla="*/ 590737 h 590737"/>
                <a:gd name="connsiteX2" fmla="*/ 0 w 590737"/>
                <a:gd name="connsiteY2" fmla="*/ 295369 h 590737"/>
                <a:gd name="connsiteX3" fmla="*/ 295369 w 590737"/>
                <a:gd name="connsiteY3" fmla="*/ 0 h 590737"/>
                <a:gd name="connsiteX4" fmla="*/ 590737 w 590737"/>
                <a:gd name="connsiteY4" fmla="*/ 295369 h 59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737" h="590737">
                  <a:moveTo>
                    <a:pt x="590737" y="295369"/>
                  </a:moveTo>
                  <a:cubicBezTo>
                    <a:pt x="590737" y="458496"/>
                    <a:pt x="458496" y="590737"/>
                    <a:pt x="295369" y="590737"/>
                  </a:cubicBezTo>
                  <a:cubicBezTo>
                    <a:pt x="132241" y="590737"/>
                    <a:pt x="0" y="458496"/>
                    <a:pt x="0" y="295369"/>
                  </a:cubicBezTo>
                  <a:cubicBezTo>
                    <a:pt x="0" y="132241"/>
                    <a:pt x="132241" y="0"/>
                    <a:pt x="295369" y="0"/>
                  </a:cubicBezTo>
                  <a:cubicBezTo>
                    <a:pt x="458496" y="0"/>
                    <a:pt x="590737" y="132241"/>
                    <a:pt x="590737" y="295369"/>
                  </a:cubicBezTo>
                  <a:close/>
                </a:path>
              </a:pathLst>
            </a:custGeom>
            <a:solidFill>
              <a:srgbClr val="FFB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9842661" y="1199228"/>
              <a:ext cx="719527" cy="679158"/>
            </a:xfrm>
            <a:custGeom>
              <a:avLst/>
              <a:gdLst>
                <a:gd name="connsiteX0" fmla="*/ 360940 w 719527"/>
                <a:gd name="connsiteY0" fmla="*/ 678822 h 679158"/>
                <a:gd name="connsiteX1" fmla="*/ 497594 w 719527"/>
                <a:gd name="connsiteY1" fmla="*/ 669271 h 679158"/>
                <a:gd name="connsiteX2" fmla="*/ 670549 w 719527"/>
                <a:gd name="connsiteY2" fmla="*/ 542527 h 679158"/>
                <a:gd name="connsiteX3" fmla="*/ 670549 w 719527"/>
                <a:gd name="connsiteY3" fmla="*/ 542527 h 679158"/>
                <a:gd name="connsiteX4" fmla="*/ 712060 w 719527"/>
                <a:gd name="connsiteY4" fmla="*/ 421187 h 679158"/>
                <a:gd name="connsiteX5" fmla="*/ 649255 w 719527"/>
                <a:gd name="connsiteY5" fmla="*/ 136108 h 679158"/>
                <a:gd name="connsiteX6" fmla="*/ 603431 w 719527"/>
                <a:gd name="connsiteY6" fmla="*/ 96997 h 679158"/>
                <a:gd name="connsiteX7" fmla="*/ 598393 w 719527"/>
                <a:gd name="connsiteY7" fmla="*/ 95300 h 679158"/>
                <a:gd name="connsiteX8" fmla="*/ 528761 w 719527"/>
                <a:gd name="connsiteY8" fmla="*/ 52213 h 679158"/>
                <a:gd name="connsiteX9" fmla="*/ 517185 w 719527"/>
                <a:gd name="connsiteY9" fmla="*/ 40300 h 679158"/>
                <a:gd name="connsiteX10" fmla="*/ 445248 w 719527"/>
                <a:gd name="connsiteY10" fmla="*/ 4179 h 679158"/>
                <a:gd name="connsiteX11" fmla="*/ 261308 w 719527"/>
                <a:gd name="connsiteY11" fmla="*/ 37978 h 679158"/>
                <a:gd name="connsiteX12" fmla="*/ 144394 w 719527"/>
                <a:gd name="connsiteY12" fmla="*/ 41570 h 679158"/>
                <a:gd name="connsiteX13" fmla="*/ 134070 w 719527"/>
                <a:gd name="connsiteY13" fmla="*/ 45108 h 679158"/>
                <a:gd name="connsiteX14" fmla="*/ 81456 w 719527"/>
                <a:gd name="connsiteY14" fmla="*/ 66081 h 679158"/>
                <a:gd name="connsiteX15" fmla="*/ 41718 w 719527"/>
                <a:gd name="connsiteY15" fmla="*/ 104822 h 679158"/>
                <a:gd name="connsiteX16" fmla="*/ 31347 w 719527"/>
                <a:gd name="connsiteY16" fmla="*/ 118947 h 679158"/>
                <a:gd name="connsiteX17" fmla="*/ 30958 w 719527"/>
                <a:gd name="connsiteY17" fmla="*/ 112251 h 679158"/>
                <a:gd name="connsiteX18" fmla="*/ 24183 w 719527"/>
                <a:gd name="connsiteY18" fmla="*/ 119721 h 679158"/>
                <a:gd name="connsiteX19" fmla="*/ 30636 w 719527"/>
                <a:gd name="connsiteY19" fmla="*/ 252413 h 679158"/>
                <a:gd name="connsiteX20" fmla="*/ 66593 w 719527"/>
                <a:gd name="connsiteY20" fmla="*/ 272766 h 679158"/>
                <a:gd name="connsiteX21" fmla="*/ 103439 w 719527"/>
                <a:gd name="connsiteY21" fmla="*/ 278637 h 679158"/>
                <a:gd name="connsiteX22" fmla="*/ 126255 w 719527"/>
                <a:gd name="connsiteY22" fmla="*/ 281315 h 679158"/>
                <a:gd name="connsiteX23" fmla="*/ 231500 w 719527"/>
                <a:gd name="connsiteY23" fmla="*/ 373221 h 679158"/>
                <a:gd name="connsiteX24" fmla="*/ 278866 w 719527"/>
                <a:gd name="connsiteY24" fmla="*/ 395585 h 679158"/>
                <a:gd name="connsiteX25" fmla="*/ 287404 w 719527"/>
                <a:gd name="connsiteY25" fmla="*/ 391203 h 679158"/>
                <a:gd name="connsiteX26" fmla="*/ 343166 w 719527"/>
                <a:gd name="connsiteY26" fmla="*/ 381049 h 679158"/>
                <a:gd name="connsiteX27" fmla="*/ 361123 w 719527"/>
                <a:gd name="connsiteY27" fmla="*/ 401417 h 679158"/>
                <a:gd name="connsiteX28" fmla="*/ 381211 w 719527"/>
                <a:gd name="connsiteY28" fmla="*/ 424854 h 679158"/>
                <a:gd name="connsiteX29" fmla="*/ 402759 w 719527"/>
                <a:gd name="connsiteY29" fmla="*/ 567648 h 679158"/>
                <a:gd name="connsiteX30" fmla="*/ 352237 w 719527"/>
                <a:gd name="connsiteY30" fmla="*/ 665662 h 679158"/>
                <a:gd name="connsiteX31" fmla="*/ 334663 w 719527"/>
                <a:gd name="connsiteY31" fmla="*/ 670865 h 679158"/>
                <a:gd name="connsiteX32" fmla="*/ 333705 w 719527"/>
                <a:gd name="connsiteY32" fmla="*/ 673210 h 679158"/>
                <a:gd name="connsiteX33" fmla="*/ 335369 w 719527"/>
                <a:gd name="connsiteY33" fmla="*/ 675403 h 679158"/>
                <a:gd name="connsiteX34" fmla="*/ 360940 w 719527"/>
                <a:gd name="connsiteY34" fmla="*/ 678822 h 67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19527" h="679158">
                  <a:moveTo>
                    <a:pt x="360940" y="678822"/>
                  </a:moveTo>
                  <a:cubicBezTo>
                    <a:pt x="406680" y="679535"/>
                    <a:pt x="452397" y="676340"/>
                    <a:pt x="497594" y="669271"/>
                  </a:cubicBezTo>
                  <a:cubicBezTo>
                    <a:pt x="542392" y="660161"/>
                    <a:pt x="642611" y="586720"/>
                    <a:pt x="670549" y="542527"/>
                  </a:cubicBezTo>
                  <a:lnTo>
                    <a:pt x="670549" y="542527"/>
                  </a:lnTo>
                  <a:cubicBezTo>
                    <a:pt x="691306" y="509691"/>
                    <a:pt x="704579" y="458416"/>
                    <a:pt x="712060" y="421187"/>
                  </a:cubicBezTo>
                  <a:cubicBezTo>
                    <a:pt x="732435" y="321554"/>
                    <a:pt x="709612" y="217954"/>
                    <a:pt x="649255" y="136108"/>
                  </a:cubicBezTo>
                  <a:cubicBezTo>
                    <a:pt x="637784" y="119180"/>
                    <a:pt x="621951" y="105666"/>
                    <a:pt x="603431" y="96997"/>
                  </a:cubicBezTo>
                  <a:cubicBezTo>
                    <a:pt x="601789" y="96356"/>
                    <a:pt x="600100" y="95787"/>
                    <a:pt x="598393" y="95300"/>
                  </a:cubicBezTo>
                  <a:cubicBezTo>
                    <a:pt x="571406" y="88200"/>
                    <a:pt x="547158" y="73195"/>
                    <a:pt x="528761" y="52213"/>
                  </a:cubicBezTo>
                  <a:cubicBezTo>
                    <a:pt x="525193" y="47969"/>
                    <a:pt x="521325" y="43988"/>
                    <a:pt x="517185" y="40300"/>
                  </a:cubicBezTo>
                  <a:cubicBezTo>
                    <a:pt x="496392" y="22752"/>
                    <a:pt x="471741" y="10375"/>
                    <a:pt x="445248" y="4179"/>
                  </a:cubicBezTo>
                  <a:cubicBezTo>
                    <a:pt x="402485" y="-7266"/>
                    <a:pt x="340597" y="4094"/>
                    <a:pt x="261308" y="37978"/>
                  </a:cubicBezTo>
                  <a:cubicBezTo>
                    <a:pt x="221473" y="55001"/>
                    <a:pt x="177908" y="48840"/>
                    <a:pt x="144394" y="41570"/>
                  </a:cubicBezTo>
                  <a:cubicBezTo>
                    <a:pt x="140569" y="40832"/>
                    <a:pt x="136638" y="42178"/>
                    <a:pt x="134070" y="45108"/>
                  </a:cubicBezTo>
                  <a:cubicBezTo>
                    <a:pt x="119811" y="58494"/>
                    <a:pt x="101014" y="65987"/>
                    <a:pt x="81456" y="66081"/>
                  </a:cubicBezTo>
                  <a:cubicBezTo>
                    <a:pt x="69477" y="66607"/>
                    <a:pt x="56909" y="83193"/>
                    <a:pt x="41718" y="104822"/>
                  </a:cubicBezTo>
                  <a:cubicBezTo>
                    <a:pt x="38271" y="109732"/>
                    <a:pt x="34249" y="115462"/>
                    <a:pt x="31347" y="118947"/>
                  </a:cubicBezTo>
                  <a:lnTo>
                    <a:pt x="30958" y="112251"/>
                  </a:lnTo>
                  <a:lnTo>
                    <a:pt x="24183" y="119721"/>
                  </a:lnTo>
                  <a:cubicBezTo>
                    <a:pt x="-10677" y="158145"/>
                    <a:pt x="-7788" y="217553"/>
                    <a:pt x="30636" y="252413"/>
                  </a:cubicBezTo>
                  <a:cubicBezTo>
                    <a:pt x="40963" y="261782"/>
                    <a:pt x="53246" y="268734"/>
                    <a:pt x="66593" y="272766"/>
                  </a:cubicBezTo>
                  <a:cubicBezTo>
                    <a:pt x="78644" y="275972"/>
                    <a:pt x="90989" y="277939"/>
                    <a:pt x="103439" y="278637"/>
                  </a:cubicBezTo>
                  <a:cubicBezTo>
                    <a:pt x="110980" y="279316"/>
                    <a:pt x="118780" y="280018"/>
                    <a:pt x="126255" y="281315"/>
                  </a:cubicBezTo>
                  <a:cubicBezTo>
                    <a:pt x="175059" y="291308"/>
                    <a:pt x="215023" y="326208"/>
                    <a:pt x="231500" y="373221"/>
                  </a:cubicBezTo>
                  <a:cubicBezTo>
                    <a:pt x="238404" y="392476"/>
                    <a:pt x="259610" y="402489"/>
                    <a:pt x="278866" y="395585"/>
                  </a:cubicBezTo>
                  <a:cubicBezTo>
                    <a:pt x="281890" y="394501"/>
                    <a:pt x="284760" y="393028"/>
                    <a:pt x="287404" y="391203"/>
                  </a:cubicBezTo>
                  <a:cubicBezTo>
                    <a:pt x="303209" y="378896"/>
                    <a:pt x="324037" y="375103"/>
                    <a:pt x="343166" y="381049"/>
                  </a:cubicBezTo>
                  <a:cubicBezTo>
                    <a:pt x="351310" y="385578"/>
                    <a:pt x="357650" y="392769"/>
                    <a:pt x="361123" y="401417"/>
                  </a:cubicBezTo>
                  <a:cubicBezTo>
                    <a:pt x="365342" y="411051"/>
                    <a:pt x="372336" y="419211"/>
                    <a:pt x="381211" y="424854"/>
                  </a:cubicBezTo>
                  <a:cubicBezTo>
                    <a:pt x="411570" y="440506"/>
                    <a:pt x="413662" y="509845"/>
                    <a:pt x="402759" y="567648"/>
                  </a:cubicBezTo>
                  <a:cubicBezTo>
                    <a:pt x="392249" y="623364"/>
                    <a:pt x="371473" y="663670"/>
                    <a:pt x="352237" y="665662"/>
                  </a:cubicBezTo>
                  <a:cubicBezTo>
                    <a:pt x="337429" y="667194"/>
                    <a:pt x="335735" y="668246"/>
                    <a:pt x="334663" y="670865"/>
                  </a:cubicBezTo>
                  <a:lnTo>
                    <a:pt x="333705" y="673210"/>
                  </a:lnTo>
                  <a:lnTo>
                    <a:pt x="335369" y="675403"/>
                  </a:lnTo>
                  <a:cubicBezTo>
                    <a:pt x="343548" y="678368"/>
                    <a:pt x="352270" y="679534"/>
                    <a:pt x="360940" y="678822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8632016" y="2467611"/>
              <a:ext cx="1380446" cy="550863"/>
            </a:xfrm>
            <a:custGeom>
              <a:avLst/>
              <a:gdLst>
                <a:gd name="connsiteX0" fmla="*/ 1380263 w 1380446"/>
                <a:gd name="connsiteY0" fmla="*/ 226922 h 550863"/>
                <a:gd name="connsiteX1" fmla="*/ 1266377 w 1380446"/>
                <a:gd name="connsiteY1" fmla="*/ -133 h 550863"/>
                <a:gd name="connsiteX2" fmla="*/ 772984 w 1380446"/>
                <a:gd name="connsiteY2" fmla="*/ 202291 h 550863"/>
                <a:gd name="connsiteX3" fmla="*/ 152231 w 1380446"/>
                <a:gd name="connsiteY3" fmla="*/ 333903 h 550863"/>
                <a:gd name="connsiteX4" fmla="*/ 7314 w 1380446"/>
                <a:gd name="connsiteY4" fmla="*/ 398344 h 550863"/>
                <a:gd name="connsiteX5" fmla="*/ 71755 w 1380446"/>
                <a:gd name="connsiteY5" fmla="*/ 543261 h 550863"/>
                <a:gd name="connsiteX6" fmla="*/ 182806 w 1380446"/>
                <a:gd name="connsiteY6" fmla="*/ 525544 h 550863"/>
                <a:gd name="connsiteX7" fmla="*/ 972441 w 1380446"/>
                <a:gd name="connsiteY7" fmla="*/ 468943 h 5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0446" h="550863">
                  <a:moveTo>
                    <a:pt x="1380263" y="226922"/>
                  </a:moveTo>
                  <a:lnTo>
                    <a:pt x="1266377" y="-133"/>
                  </a:lnTo>
                  <a:cubicBezTo>
                    <a:pt x="1101071" y="11158"/>
                    <a:pt x="772984" y="202291"/>
                    <a:pt x="772984" y="202291"/>
                  </a:cubicBezTo>
                  <a:lnTo>
                    <a:pt x="152231" y="333903"/>
                  </a:lnTo>
                  <a:cubicBezTo>
                    <a:pt x="94419" y="311680"/>
                    <a:pt x="29537" y="340531"/>
                    <a:pt x="7314" y="398344"/>
                  </a:cubicBezTo>
                  <a:cubicBezTo>
                    <a:pt x="-14909" y="456157"/>
                    <a:pt x="13942" y="521038"/>
                    <a:pt x="71755" y="543261"/>
                  </a:cubicBezTo>
                  <a:cubicBezTo>
                    <a:pt x="109272" y="557683"/>
                    <a:pt x="151639" y="550924"/>
                    <a:pt x="182806" y="525544"/>
                  </a:cubicBezTo>
                  <a:lnTo>
                    <a:pt x="972441" y="468943"/>
                  </a:lnTo>
                  <a:close/>
                </a:path>
              </a:pathLst>
            </a:custGeom>
            <a:solidFill>
              <a:srgbClr val="FFB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9757647" y="2062505"/>
              <a:ext cx="566023" cy="669442"/>
            </a:xfrm>
            <a:custGeom>
              <a:avLst/>
              <a:gdLst>
                <a:gd name="connsiteX0" fmla="*/ 208699 w 566023"/>
                <a:gd name="connsiteY0" fmla="*/ 669310 h 669442"/>
                <a:gd name="connsiteX1" fmla="*/ 506132 w 566023"/>
                <a:gd name="connsiteY1" fmla="*/ 448273 h 669442"/>
                <a:gd name="connsiteX2" fmla="*/ 558524 w 566023"/>
                <a:gd name="connsiteY2" fmla="*/ 259469 h 669442"/>
                <a:gd name="connsiteX3" fmla="*/ 496499 w 566023"/>
                <a:gd name="connsiteY3" fmla="*/ 50814 h 669442"/>
                <a:gd name="connsiteX4" fmla="*/ 496500 w 566023"/>
                <a:gd name="connsiteY4" fmla="*/ 50814 h 669442"/>
                <a:gd name="connsiteX5" fmla="*/ 215748 w 566023"/>
                <a:gd name="connsiteY5" fmla="*/ 59872 h 669442"/>
                <a:gd name="connsiteX6" fmla="*/ 3581 w 566023"/>
                <a:gd name="connsiteY6" fmla="*/ 435531 h 669442"/>
                <a:gd name="connsiteX7" fmla="*/ 3859 w 566023"/>
                <a:gd name="connsiteY7" fmla="*/ 436626 h 66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6023" h="669442">
                  <a:moveTo>
                    <a:pt x="208699" y="669310"/>
                  </a:moveTo>
                  <a:lnTo>
                    <a:pt x="506132" y="448273"/>
                  </a:lnTo>
                  <a:lnTo>
                    <a:pt x="558524" y="259469"/>
                  </a:lnTo>
                  <a:cubicBezTo>
                    <a:pt x="579229" y="183781"/>
                    <a:pt x="555187" y="102901"/>
                    <a:pt x="496499" y="50814"/>
                  </a:cubicBezTo>
                  <a:lnTo>
                    <a:pt x="496500" y="50814"/>
                  </a:lnTo>
                  <a:cubicBezTo>
                    <a:pt x="415094" y="-20462"/>
                    <a:pt x="292391" y="-16503"/>
                    <a:pt x="215748" y="59872"/>
                  </a:cubicBezTo>
                  <a:cubicBezTo>
                    <a:pt x="103820" y="171593"/>
                    <a:pt x="-23842" y="327453"/>
                    <a:pt x="3581" y="435531"/>
                  </a:cubicBezTo>
                  <a:lnTo>
                    <a:pt x="3859" y="436626"/>
                  </a:lnTo>
                  <a:close/>
                </a:path>
              </a:pathLst>
            </a:custGeom>
            <a:solidFill>
              <a:srgbClr val="7CC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8802490" y="3323162"/>
              <a:ext cx="795846" cy="106112"/>
            </a:xfrm>
            <a:custGeom>
              <a:avLst/>
              <a:gdLst>
                <a:gd name="connsiteX0" fmla="*/ 0 w 795846"/>
                <a:gd name="connsiteY0" fmla="*/ 0 h 106112"/>
                <a:gd name="connsiteX1" fmla="*/ 795846 w 795846"/>
                <a:gd name="connsiteY1" fmla="*/ 0 h 106112"/>
                <a:gd name="connsiteX2" fmla="*/ 795846 w 795846"/>
                <a:gd name="connsiteY2" fmla="*/ 106113 h 106112"/>
                <a:gd name="connsiteX3" fmla="*/ 0 w 795846"/>
                <a:gd name="connsiteY3" fmla="*/ 106113 h 10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846" h="106112">
                  <a:moveTo>
                    <a:pt x="0" y="0"/>
                  </a:moveTo>
                  <a:lnTo>
                    <a:pt x="795846" y="0"/>
                  </a:lnTo>
                  <a:lnTo>
                    <a:pt x="795846" y="106113"/>
                  </a:lnTo>
                  <a:lnTo>
                    <a:pt x="0" y="106113"/>
                  </a:lnTo>
                  <a:close/>
                </a:path>
              </a:pathLst>
            </a:custGeom>
            <a:solidFill>
              <a:srgbClr val="FFFFFF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6768660" y="3323162"/>
              <a:ext cx="795846" cy="106112"/>
            </a:xfrm>
            <a:custGeom>
              <a:avLst/>
              <a:gdLst>
                <a:gd name="connsiteX0" fmla="*/ 0 w 795846"/>
                <a:gd name="connsiteY0" fmla="*/ 0 h 106112"/>
                <a:gd name="connsiteX1" fmla="*/ 795846 w 795846"/>
                <a:gd name="connsiteY1" fmla="*/ 0 h 106112"/>
                <a:gd name="connsiteX2" fmla="*/ 795846 w 795846"/>
                <a:gd name="connsiteY2" fmla="*/ 106113 h 106112"/>
                <a:gd name="connsiteX3" fmla="*/ 0 w 795846"/>
                <a:gd name="connsiteY3" fmla="*/ 106113 h 10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846" h="106112">
                  <a:moveTo>
                    <a:pt x="0" y="0"/>
                  </a:moveTo>
                  <a:lnTo>
                    <a:pt x="795846" y="0"/>
                  </a:lnTo>
                  <a:lnTo>
                    <a:pt x="795846" y="106113"/>
                  </a:lnTo>
                  <a:lnTo>
                    <a:pt x="0" y="106113"/>
                  </a:lnTo>
                  <a:close/>
                </a:path>
              </a:pathLst>
            </a:custGeom>
            <a:solidFill>
              <a:srgbClr val="FFFFFF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7657438" y="2788611"/>
              <a:ext cx="797276" cy="553776"/>
            </a:xfrm>
            <a:custGeom>
              <a:avLst/>
              <a:gdLst>
                <a:gd name="connsiteX0" fmla="*/ -183 w 797276"/>
                <a:gd name="connsiteY0" fmla="*/ 24122 h 553776"/>
                <a:gd name="connsiteX1" fmla="*/ -183 w 797276"/>
                <a:gd name="connsiteY1" fmla="*/ 529361 h 553776"/>
                <a:gd name="connsiteX2" fmla="*/ 24099 w 797276"/>
                <a:gd name="connsiteY2" fmla="*/ 553643 h 553776"/>
                <a:gd name="connsiteX3" fmla="*/ 772811 w 797276"/>
                <a:gd name="connsiteY3" fmla="*/ 553643 h 553776"/>
                <a:gd name="connsiteX4" fmla="*/ 797093 w 797276"/>
                <a:gd name="connsiteY4" fmla="*/ 529361 h 553776"/>
                <a:gd name="connsiteX5" fmla="*/ 797093 w 797276"/>
                <a:gd name="connsiteY5" fmla="*/ 24122 h 553776"/>
                <a:gd name="connsiteX6" fmla="*/ 772810 w 797276"/>
                <a:gd name="connsiteY6" fmla="*/ -133 h 553776"/>
                <a:gd name="connsiteX7" fmla="*/ 24099 w 797276"/>
                <a:gd name="connsiteY7" fmla="*/ -133 h 553776"/>
                <a:gd name="connsiteX8" fmla="*/ -183 w 797276"/>
                <a:gd name="connsiteY8" fmla="*/ 24122 h 55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7276" h="553776">
                  <a:moveTo>
                    <a:pt x="-183" y="24122"/>
                  </a:moveTo>
                  <a:lnTo>
                    <a:pt x="-183" y="529361"/>
                  </a:lnTo>
                  <a:cubicBezTo>
                    <a:pt x="-173" y="542767"/>
                    <a:pt x="10693" y="553633"/>
                    <a:pt x="24099" y="553643"/>
                  </a:cubicBezTo>
                  <a:lnTo>
                    <a:pt x="772811" y="553643"/>
                  </a:lnTo>
                  <a:cubicBezTo>
                    <a:pt x="786217" y="553633"/>
                    <a:pt x="797083" y="542767"/>
                    <a:pt x="797093" y="529361"/>
                  </a:cubicBezTo>
                  <a:lnTo>
                    <a:pt x="797093" y="24122"/>
                  </a:lnTo>
                  <a:cubicBezTo>
                    <a:pt x="797061" y="10729"/>
                    <a:pt x="786204" y="-117"/>
                    <a:pt x="772810" y="-133"/>
                  </a:cubicBezTo>
                  <a:lnTo>
                    <a:pt x="24099" y="-133"/>
                  </a:lnTo>
                  <a:cubicBezTo>
                    <a:pt x="10706" y="-116"/>
                    <a:pt x="-152" y="10729"/>
                    <a:pt x="-183" y="24122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7675002" y="2806148"/>
              <a:ext cx="762174" cy="518702"/>
            </a:xfrm>
            <a:custGeom>
              <a:avLst/>
              <a:gdLst>
                <a:gd name="connsiteX0" fmla="*/ -183 w 762174"/>
                <a:gd name="connsiteY0" fmla="*/ 12871 h 518702"/>
                <a:gd name="connsiteX1" fmla="*/ -183 w 762174"/>
                <a:gd name="connsiteY1" fmla="*/ 505591 h 518702"/>
                <a:gd name="connsiteX2" fmla="*/ 12794 w 762174"/>
                <a:gd name="connsiteY2" fmla="*/ 518569 h 518702"/>
                <a:gd name="connsiteX3" fmla="*/ 749014 w 762174"/>
                <a:gd name="connsiteY3" fmla="*/ 518569 h 518702"/>
                <a:gd name="connsiteX4" fmla="*/ 761991 w 762174"/>
                <a:gd name="connsiteY4" fmla="*/ 505591 h 518702"/>
                <a:gd name="connsiteX5" fmla="*/ 761991 w 762174"/>
                <a:gd name="connsiteY5" fmla="*/ 12871 h 518702"/>
                <a:gd name="connsiteX6" fmla="*/ 749014 w 762174"/>
                <a:gd name="connsiteY6" fmla="*/ -133 h 518702"/>
                <a:gd name="connsiteX7" fmla="*/ 12794 w 762174"/>
                <a:gd name="connsiteY7" fmla="*/ -133 h 518702"/>
                <a:gd name="connsiteX8" fmla="*/ -183 w 762174"/>
                <a:gd name="connsiteY8" fmla="*/ 12871 h 51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74" h="518702">
                  <a:moveTo>
                    <a:pt x="-183" y="12871"/>
                  </a:moveTo>
                  <a:lnTo>
                    <a:pt x="-183" y="505591"/>
                  </a:lnTo>
                  <a:cubicBezTo>
                    <a:pt x="-171" y="512753"/>
                    <a:pt x="5632" y="518556"/>
                    <a:pt x="12794" y="518569"/>
                  </a:cubicBezTo>
                  <a:lnTo>
                    <a:pt x="749014" y="518569"/>
                  </a:lnTo>
                  <a:cubicBezTo>
                    <a:pt x="756176" y="518556"/>
                    <a:pt x="761979" y="512753"/>
                    <a:pt x="761991" y="505591"/>
                  </a:cubicBezTo>
                  <a:lnTo>
                    <a:pt x="761991" y="12871"/>
                  </a:lnTo>
                  <a:cubicBezTo>
                    <a:pt x="761991" y="5700"/>
                    <a:pt x="756185" y="-118"/>
                    <a:pt x="749014" y="-133"/>
                  </a:cubicBezTo>
                  <a:lnTo>
                    <a:pt x="12794" y="-133"/>
                  </a:lnTo>
                  <a:cubicBezTo>
                    <a:pt x="5623" y="-118"/>
                    <a:pt x="-183" y="5700"/>
                    <a:pt x="-183" y="12871"/>
                  </a:cubicBezTo>
                  <a:close/>
                </a:path>
              </a:pathLst>
            </a:custGeom>
            <a:solidFill>
              <a:schemeClr val="accent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7638462" y="3333527"/>
              <a:ext cx="831201" cy="88594"/>
            </a:xfrm>
            <a:custGeom>
              <a:avLst/>
              <a:gdLst>
                <a:gd name="connsiteX0" fmla="*/ 3134 w 831201"/>
                <a:gd name="connsiteY0" fmla="*/ 82979 h 88594"/>
                <a:gd name="connsiteX1" fmla="*/ 14591 w 831201"/>
                <a:gd name="connsiteY1" fmla="*/ 88461 h 88594"/>
                <a:gd name="connsiteX2" fmla="*/ 816285 w 831201"/>
                <a:gd name="connsiteY2" fmla="*/ 88461 h 88594"/>
                <a:gd name="connsiteX3" fmla="*/ 831019 w 831201"/>
                <a:gd name="connsiteY3" fmla="*/ 73690 h 88594"/>
                <a:gd name="connsiteX4" fmla="*/ 830705 w 831201"/>
                <a:gd name="connsiteY4" fmla="*/ 70683 h 88594"/>
                <a:gd name="connsiteX5" fmla="*/ 818260 w 831201"/>
                <a:gd name="connsiteY5" fmla="*/ 11571 h 88594"/>
                <a:gd name="connsiteX6" fmla="*/ 809075 w 831201"/>
                <a:gd name="connsiteY6" fmla="*/ 854 h 88594"/>
                <a:gd name="connsiteX7" fmla="*/ 803840 w 831201"/>
                <a:gd name="connsiteY7" fmla="*/ -133 h 88594"/>
                <a:gd name="connsiteX8" fmla="*/ 26986 w 831201"/>
                <a:gd name="connsiteY8" fmla="*/ -133 h 88594"/>
                <a:gd name="connsiteX9" fmla="*/ 21751 w 831201"/>
                <a:gd name="connsiteY9" fmla="*/ 854 h 88594"/>
                <a:gd name="connsiteX10" fmla="*/ 12566 w 831201"/>
                <a:gd name="connsiteY10" fmla="*/ 11571 h 88594"/>
                <a:gd name="connsiteX11" fmla="*/ 121 w 831201"/>
                <a:gd name="connsiteY11" fmla="*/ 70683 h 88594"/>
                <a:gd name="connsiteX12" fmla="*/ 3134 w 831201"/>
                <a:gd name="connsiteY12" fmla="*/ 82979 h 8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1201" h="88594">
                  <a:moveTo>
                    <a:pt x="3134" y="82979"/>
                  </a:moveTo>
                  <a:cubicBezTo>
                    <a:pt x="5913" y="86464"/>
                    <a:pt x="10134" y="88483"/>
                    <a:pt x="14591" y="88461"/>
                  </a:cubicBezTo>
                  <a:lnTo>
                    <a:pt x="816285" y="88461"/>
                  </a:lnTo>
                  <a:cubicBezTo>
                    <a:pt x="824432" y="88451"/>
                    <a:pt x="831029" y="81837"/>
                    <a:pt x="831019" y="73690"/>
                  </a:cubicBezTo>
                  <a:cubicBezTo>
                    <a:pt x="831017" y="72680"/>
                    <a:pt x="830912" y="71672"/>
                    <a:pt x="830705" y="70683"/>
                  </a:cubicBezTo>
                  <a:lnTo>
                    <a:pt x="818260" y="11571"/>
                  </a:lnTo>
                  <a:cubicBezTo>
                    <a:pt x="817212" y="6673"/>
                    <a:pt x="813755" y="2639"/>
                    <a:pt x="809075" y="854"/>
                  </a:cubicBezTo>
                  <a:cubicBezTo>
                    <a:pt x="807407" y="200"/>
                    <a:pt x="805632" y="-135"/>
                    <a:pt x="803840" y="-133"/>
                  </a:cubicBezTo>
                  <a:lnTo>
                    <a:pt x="26986" y="-133"/>
                  </a:lnTo>
                  <a:cubicBezTo>
                    <a:pt x="25195" y="-135"/>
                    <a:pt x="23419" y="200"/>
                    <a:pt x="21751" y="854"/>
                  </a:cubicBezTo>
                  <a:cubicBezTo>
                    <a:pt x="17071" y="2639"/>
                    <a:pt x="13614" y="6673"/>
                    <a:pt x="12566" y="11571"/>
                  </a:cubicBezTo>
                  <a:lnTo>
                    <a:pt x="121" y="70683"/>
                  </a:lnTo>
                  <a:cubicBezTo>
                    <a:pt x="-776" y="75026"/>
                    <a:pt x="331" y="79542"/>
                    <a:pt x="3134" y="82979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rot="10800000">
              <a:off x="8412100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rot="10800000">
              <a:off x="8362716" y="3344173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rot="10800000">
              <a:off x="8313332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rot="10800000">
              <a:off x="8263949" y="3344173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rot="10800000">
              <a:off x="8214565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4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4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4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4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 rot="10800000">
              <a:off x="8165182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rot="10800000">
              <a:off x="8115798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rot="10800000">
              <a:off x="8066414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rot="10800000">
              <a:off x="8017031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rot="10800000">
              <a:off x="7967647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 rot="10800000">
              <a:off x="7918263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rot="10800000">
              <a:off x="7868880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rot="10800000">
              <a:off x="7819496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 rot="10800000">
              <a:off x="7770112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 rot="10800000">
              <a:off x="7720729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 rot="10800000">
              <a:off x="7671345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 rot="10800000">
              <a:off x="8412683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 rot="10800000">
              <a:off x="8363300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6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rot="10800000">
              <a:off x="8313916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rot="10800000">
              <a:off x="8264532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rot="10800000">
              <a:off x="8215149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 rot="10800000">
              <a:off x="8165765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 rot="10800000">
              <a:off x="8116381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rot="10800000">
              <a:off x="8066998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rot="10800000">
              <a:off x="8017614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 rot="10800000">
              <a:off x="7968231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rot="10800000">
              <a:off x="7918847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rot="10800000">
              <a:off x="7869463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 rot="10800000">
              <a:off x="7820080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rot="10800000">
              <a:off x="7770696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rot="10800000">
              <a:off x="7721312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rot="10800000">
              <a:off x="7671929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rot="10800000">
              <a:off x="8002799" y="3398495"/>
              <a:ext cx="197534" cy="14815"/>
            </a:xfrm>
            <a:custGeom>
              <a:avLst/>
              <a:gdLst>
                <a:gd name="connsiteX0" fmla="*/ 194473 w 197534"/>
                <a:gd name="connsiteY0" fmla="*/ -133 h 14815"/>
                <a:gd name="connsiteX1" fmla="*/ 197351 w 197534"/>
                <a:gd name="connsiteY1" fmla="*/ -133 h 14815"/>
                <a:gd name="connsiteX2" fmla="*/ 197351 w 197534"/>
                <a:gd name="connsiteY2" fmla="*/ 14682 h 14815"/>
                <a:gd name="connsiteX3" fmla="*/ 194473 w 197534"/>
                <a:gd name="connsiteY3" fmla="*/ 14682 h 14815"/>
                <a:gd name="connsiteX4" fmla="*/ 2694 w 197534"/>
                <a:gd name="connsiteY4" fmla="*/ 14682 h 14815"/>
                <a:gd name="connsiteX5" fmla="*/ -184 w 197534"/>
                <a:gd name="connsiteY5" fmla="*/ 14682 h 14815"/>
                <a:gd name="connsiteX6" fmla="*/ -184 w 197534"/>
                <a:gd name="connsiteY6" fmla="*/ -133 h 14815"/>
                <a:gd name="connsiteX7" fmla="*/ 2694 w 197534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534" h="14815">
                  <a:moveTo>
                    <a:pt x="194473" y="-133"/>
                  </a:moveTo>
                  <a:cubicBezTo>
                    <a:pt x="196062" y="-133"/>
                    <a:pt x="197351" y="-133"/>
                    <a:pt x="197351" y="-133"/>
                  </a:cubicBezTo>
                  <a:lnTo>
                    <a:pt x="197351" y="14682"/>
                  </a:lnTo>
                  <a:cubicBezTo>
                    <a:pt x="197351" y="14682"/>
                    <a:pt x="196063" y="14682"/>
                    <a:pt x="194473" y="14682"/>
                  </a:cubicBezTo>
                  <a:lnTo>
                    <a:pt x="2694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4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5400000">
            <a:off x="1121410" y="5726748"/>
            <a:ext cx="378460" cy="243840"/>
          </a:xfrm>
          <a:prstGeom prst="triangl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10870565" y="2103120"/>
            <a:ext cx="473710" cy="383540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0231120" y="2406650"/>
            <a:ext cx="774065" cy="637540"/>
            <a:chOff x="12122" y="-871"/>
            <a:chExt cx="1219" cy="1004"/>
          </a:xfrm>
        </p:grpSpPr>
        <p:sp>
          <p:nvSpPr>
            <p:cNvPr id="84" name="矩形 83"/>
            <p:cNvSpPr/>
            <p:nvPr/>
          </p:nvSpPr>
          <p:spPr>
            <a:xfrm>
              <a:off x="12122" y="-871"/>
              <a:ext cx="1215" cy="20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2127" y="-665"/>
              <a:ext cx="1215" cy="7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12756" y="-265"/>
              <a:ext cx="43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12756" y="-60"/>
              <a:ext cx="43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10662920" y="2170430"/>
            <a:ext cx="529590" cy="538480"/>
            <a:chOff x="15974" y="3914"/>
            <a:chExt cx="1340" cy="1362"/>
          </a:xfrm>
        </p:grpSpPr>
        <p:sp>
          <p:nvSpPr>
            <p:cNvPr id="7" name="任意多边形 6"/>
            <p:cNvSpPr/>
            <p:nvPr/>
          </p:nvSpPr>
          <p:spPr>
            <a:xfrm rot="10800000">
              <a:off x="15974" y="3914"/>
              <a:ext cx="1340" cy="1362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1271" h="1586">
                  <a:moveTo>
                    <a:pt x="957" y="0"/>
                  </a:moveTo>
                  <a:lnTo>
                    <a:pt x="1120" y="249"/>
                  </a:lnTo>
                  <a:lnTo>
                    <a:pt x="1122" y="250"/>
                  </a:lnTo>
                  <a:cubicBezTo>
                    <a:pt x="1208" y="276"/>
                    <a:pt x="1271" y="357"/>
                    <a:pt x="1271" y="452"/>
                  </a:cubicBezTo>
                  <a:lnTo>
                    <a:pt x="1271" y="1374"/>
                  </a:lnTo>
                  <a:cubicBezTo>
                    <a:pt x="1271" y="1491"/>
                    <a:pt x="1176" y="1586"/>
                    <a:pt x="1059" y="1586"/>
                  </a:cubicBezTo>
                  <a:lnTo>
                    <a:pt x="212" y="1586"/>
                  </a:lnTo>
                  <a:cubicBezTo>
                    <a:pt x="95" y="1586"/>
                    <a:pt x="0" y="1491"/>
                    <a:pt x="0" y="1374"/>
                  </a:cubicBezTo>
                  <a:lnTo>
                    <a:pt x="0" y="452"/>
                  </a:lnTo>
                  <a:cubicBezTo>
                    <a:pt x="0" y="335"/>
                    <a:pt x="95" y="240"/>
                    <a:pt x="212" y="240"/>
                  </a:cubicBezTo>
                  <a:lnTo>
                    <a:pt x="800" y="24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16186" y="4228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16186" y="4502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6186" y="4776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椭圆 92"/>
          <p:cNvSpPr/>
          <p:nvPr/>
        </p:nvSpPr>
        <p:spPr>
          <a:xfrm>
            <a:off x="4581525" y="2196465"/>
            <a:ext cx="1021715" cy="10217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059180" y="2428875"/>
            <a:ext cx="67136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8000" dirty="0">
                <a:latin typeface="方正正粗黑简体" panose="02000000000000000000" pitchFamily="2" charset="-122"/>
                <a:ea typeface="长城特粗黑体" panose="02010609010101010101" pitchFamily="49" charset="-122"/>
                <a:cs typeface="汉仪雅酷黑简" panose="00020600040101010101" charset="-122"/>
              </a:rPr>
              <a:t>年度招聘</a:t>
            </a:r>
          </a:p>
          <a:p>
            <a:pPr fontAlgn="auto">
              <a:lnSpc>
                <a:spcPct val="100000"/>
              </a:lnSpc>
            </a:pPr>
            <a:r>
              <a:rPr lang="zh-CN" altLang="en-US" sz="8000" dirty="0">
                <a:solidFill>
                  <a:schemeClr val="accent1"/>
                </a:solidFill>
                <a:latin typeface="方正正粗黑简体" panose="02000000000000000000" pitchFamily="2" charset="-122"/>
                <a:ea typeface="长城特粗黑体" panose="02010609010101010101" pitchFamily="49" charset="-122"/>
                <a:cs typeface="汉仪雅酷黑简" panose="00020600040101010101" charset="-122"/>
              </a:rPr>
              <a:t>复盘总结</a:t>
            </a:r>
            <a:r>
              <a:rPr lang="en-US" altLang="zh-CN" sz="8000" dirty="0">
                <a:latin typeface="方正正粗黑简体" panose="02000000000000000000" pitchFamily="2" charset="-122"/>
                <a:ea typeface="长城特粗黑体" panose="02010609010101010101" pitchFamily="49" charset="-122"/>
                <a:cs typeface="汉仪雅酷黑简" panose="00020600040101010101" charset="-122"/>
              </a:rPr>
              <a:t>PPT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96010" y="4780280"/>
            <a:ext cx="671385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 spc="120" dirty="0">
                <a:solidFill>
                  <a:schemeClr val="tx2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rPr>
              <a:t>Annual recruitment</a:t>
            </a:r>
            <a:r>
              <a:rPr lang="en-US" altLang="zh-CN" sz="2400" spc="120" dirty="0">
                <a:solidFill>
                  <a:schemeClr val="tx2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rPr>
              <a:t> </a:t>
            </a:r>
            <a:r>
              <a:rPr lang="zh-CN" altLang="en-US" sz="2400" spc="120" dirty="0">
                <a:solidFill>
                  <a:schemeClr val="tx2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rPr>
              <a:t>Review summary PPT</a:t>
            </a:r>
          </a:p>
        </p:txBody>
      </p:sp>
      <p:sp>
        <p:nvSpPr>
          <p:cNvPr id="95" name="等腰三角形 94"/>
          <p:cNvSpPr/>
          <p:nvPr/>
        </p:nvSpPr>
        <p:spPr>
          <a:xfrm rot="5400000">
            <a:off x="1265555" y="5744845"/>
            <a:ext cx="378460" cy="207645"/>
          </a:xfrm>
          <a:prstGeom prst="triangl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587500" y="5591810"/>
            <a:ext cx="238696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rPr>
              <a:t>汇报人：</a:t>
            </a: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未知</a:t>
            </a:r>
            <a:r>
              <a:rPr lang="en-US" altLang="zh-CN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PPT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32130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目标回顾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1694815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效果评估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2857500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原因分析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020185" y="188595"/>
            <a:ext cx="1100455" cy="367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规律总结</a:t>
            </a:r>
          </a:p>
        </p:txBody>
      </p:sp>
      <p:sp>
        <p:nvSpPr>
          <p:cNvPr id="101" name="椭圆 100"/>
          <p:cNvSpPr/>
          <p:nvPr/>
        </p:nvSpPr>
        <p:spPr>
          <a:xfrm>
            <a:off x="10093325" y="1239520"/>
            <a:ext cx="642620" cy="64262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02" name="直接连接符 101"/>
          <p:cNvCxnSpPr>
            <a:stCxn id="101" idx="1"/>
            <a:endCxn id="101" idx="5"/>
          </p:cNvCxnSpPr>
          <p:nvPr/>
        </p:nvCxnSpPr>
        <p:spPr>
          <a:xfrm>
            <a:off x="10187305" y="1333500"/>
            <a:ext cx="454660" cy="454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101" idx="7"/>
            <a:endCxn id="101" idx="3"/>
          </p:cNvCxnSpPr>
          <p:nvPr/>
        </p:nvCxnSpPr>
        <p:spPr>
          <a:xfrm flipH="1">
            <a:off x="10187305" y="1333500"/>
            <a:ext cx="454660" cy="454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圆角矩形 103"/>
          <p:cNvSpPr/>
          <p:nvPr/>
        </p:nvSpPr>
        <p:spPr>
          <a:xfrm>
            <a:off x="1171893" y="1301750"/>
            <a:ext cx="2879090" cy="51879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254125" y="1338645"/>
            <a:ext cx="274256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20XX</a:t>
            </a: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年度</a:t>
            </a:r>
            <a:r>
              <a:rPr lang="en-US" altLang="zh-CN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-20XX</a:t>
            </a: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年度</a:t>
            </a:r>
          </a:p>
        </p:txBody>
      </p:sp>
      <p:sp>
        <p:nvSpPr>
          <p:cNvPr id="106" name="十字星 105"/>
          <p:cNvSpPr/>
          <p:nvPr/>
        </p:nvSpPr>
        <p:spPr>
          <a:xfrm>
            <a:off x="9149080" y="2860040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7" name="十字星 106"/>
          <p:cNvSpPr/>
          <p:nvPr/>
        </p:nvSpPr>
        <p:spPr>
          <a:xfrm>
            <a:off x="8679180" y="2537460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049147" y="1561147"/>
            <a:ext cx="543967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9287" y="270477"/>
            <a:ext cx="5387154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5608" y="264173"/>
            <a:ext cx="5260833" cy="769441"/>
            <a:chOff x="3041731" y="287210"/>
            <a:chExt cx="5260833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5741821" y="550807"/>
              <a:ext cx="2560743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Law summary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规律总结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04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949057"/>
            <a:ext cx="12192000" cy="1992374"/>
          </a:xfrm>
          <a:prstGeom prst="rect">
            <a:avLst/>
          </a:prstGeom>
          <a:blipFill rotWithShape="1">
            <a:blip r:embed="rId3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49288" y="4337856"/>
            <a:ext cx="2580033" cy="1992374"/>
            <a:chOff x="714350" y="4595912"/>
            <a:chExt cx="2580033" cy="1992374"/>
          </a:xfrm>
        </p:grpSpPr>
        <p:grpSp>
          <p:nvGrpSpPr>
            <p:cNvPr id="10" name="组合 9"/>
            <p:cNvGrpSpPr/>
            <p:nvPr/>
          </p:nvGrpSpPr>
          <p:grpSpPr>
            <a:xfrm>
              <a:off x="714350" y="4595912"/>
              <a:ext cx="2580033" cy="1992374"/>
              <a:chOff x="922268" y="4539630"/>
              <a:chExt cx="2580033" cy="1992374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922268" y="4539630"/>
                <a:ext cx="2580033" cy="1992374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29" name="图片 28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14" t="61333" r="67724" b="9612"/>
              <a:stretch>
                <a:fillRect/>
              </a:stretch>
            </p:blipFill>
            <p:spPr>
              <a:xfrm>
                <a:off x="922268" y="4539630"/>
                <a:ext cx="2580033" cy="1992374"/>
              </a:xfrm>
              <a:custGeom>
                <a:avLst/>
                <a:gdLst>
                  <a:gd name="connsiteX0" fmla="*/ 144646 w 2580033"/>
                  <a:gd name="connsiteY0" fmla="*/ 0 h 1992374"/>
                  <a:gd name="connsiteX1" fmla="*/ 2435387 w 2580033"/>
                  <a:gd name="connsiteY1" fmla="*/ 0 h 1992374"/>
                  <a:gd name="connsiteX2" fmla="*/ 2580033 w 2580033"/>
                  <a:gd name="connsiteY2" fmla="*/ 144646 h 1992374"/>
                  <a:gd name="connsiteX3" fmla="*/ 2580033 w 2580033"/>
                  <a:gd name="connsiteY3" fmla="*/ 1847728 h 1992374"/>
                  <a:gd name="connsiteX4" fmla="*/ 2435387 w 2580033"/>
                  <a:gd name="connsiteY4" fmla="*/ 1992374 h 1992374"/>
                  <a:gd name="connsiteX5" fmla="*/ 144646 w 2580033"/>
                  <a:gd name="connsiteY5" fmla="*/ 1992374 h 1992374"/>
                  <a:gd name="connsiteX6" fmla="*/ 0 w 2580033"/>
                  <a:gd name="connsiteY6" fmla="*/ 1847728 h 1992374"/>
                  <a:gd name="connsiteX7" fmla="*/ 0 w 2580033"/>
                  <a:gd name="connsiteY7" fmla="*/ 144646 h 1992374"/>
                  <a:gd name="connsiteX8" fmla="*/ 144646 w 2580033"/>
                  <a:gd name="connsiteY8" fmla="*/ 0 h 1992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0033" h="1992374">
                    <a:moveTo>
                      <a:pt x="144646" y="0"/>
                    </a:moveTo>
                    <a:lnTo>
                      <a:pt x="2435387" y="0"/>
                    </a:lnTo>
                    <a:cubicBezTo>
                      <a:pt x="2515273" y="0"/>
                      <a:pt x="2580033" y="64760"/>
                      <a:pt x="2580033" y="144646"/>
                    </a:cubicBezTo>
                    <a:lnTo>
                      <a:pt x="2580033" y="1847728"/>
                    </a:lnTo>
                    <a:cubicBezTo>
                      <a:pt x="2580033" y="1927614"/>
                      <a:pt x="2515273" y="1992374"/>
                      <a:pt x="2435387" y="1992374"/>
                    </a:cubicBezTo>
                    <a:lnTo>
                      <a:pt x="144646" y="1992374"/>
                    </a:lnTo>
                    <a:cubicBezTo>
                      <a:pt x="64760" y="1992374"/>
                      <a:pt x="0" y="1927614"/>
                      <a:pt x="0" y="1847728"/>
                    </a:cubicBezTo>
                    <a:lnTo>
                      <a:pt x="0" y="144646"/>
                    </a:lnTo>
                    <a:cubicBezTo>
                      <a:pt x="0" y="64760"/>
                      <a:pt x="64760" y="0"/>
                      <a:pt x="14464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854084" y="4875006"/>
              <a:ext cx="2300564" cy="1434187"/>
              <a:chOff x="2804860" y="4320998"/>
              <a:chExt cx="2300564" cy="1434187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3216477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规律总结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804860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330649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/>
          <p:cNvGrpSpPr/>
          <p:nvPr/>
        </p:nvGrpSpPr>
        <p:grpSpPr>
          <a:xfrm>
            <a:off x="3525194" y="4337856"/>
            <a:ext cx="2580033" cy="1992374"/>
            <a:chOff x="714350" y="4595912"/>
            <a:chExt cx="2580033" cy="1992374"/>
          </a:xfrm>
        </p:grpSpPr>
        <p:grpSp>
          <p:nvGrpSpPr>
            <p:cNvPr id="32" name="组合 31"/>
            <p:cNvGrpSpPr/>
            <p:nvPr/>
          </p:nvGrpSpPr>
          <p:grpSpPr>
            <a:xfrm>
              <a:off x="714350" y="4595912"/>
              <a:ext cx="2580033" cy="1992374"/>
              <a:chOff x="922268" y="4539630"/>
              <a:chExt cx="2580033" cy="1992374"/>
            </a:xfrm>
          </p:grpSpPr>
          <p:sp>
            <p:nvSpPr>
              <p:cNvPr id="37" name="矩形: 圆角 36"/>
              <p:cNvSpPr/>
              <p:nvPr/>
            </p:nvSpPr>
            <p:spPr>
              <a:xfrm>
                <a:off x="922268" y="4539630"/>
                <a:ext cx="2580033" cy="1992374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38" name="图片 37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14" t="61333" r="67724" b="9612"/>
              <a:stretch>
                <a:fillRect/>
              </a:stretch>
            </p:blipFill>
            <p:spPr>
              <a:xfrm>
                <a:off x="922268" y="4539630"/>
                <a:ext cx="2580033" cy="1992374"/>
              </a:xfrm>
              <a:custGeom>
                <a:avLst/>
                <a:gdLst>
                  <a:gd name="connsiteX0" fmla="*/ 144646 w 2580033"/>
                  <a:gd name="connsiteY0" fmla="*/ 0 h 1992374"/>
                  <a:gd name="connsiteX1" fmla="*/ 2435387 w 2580033"/>
                  <a:gd name="connsiteY1" fmla="*/ 0 h 1992374"/>
                  <a:gd name="connsiteX2" fmla="*/ 2580033 w 2580033"/>
                  <a:gd name="connsiteY2" fmla="*/ 144646 h 1992374"/>
                  <a:gd name="connsiteX3" fmla="*/ 2580033 w 2580033"/>
                  <a:gd name="connsiteY3" fmla="*/ 1847728 h 1992374"/>
                  <a:gd name="connsiteX4" fmla="*/ 2435387 w 2580033"/>
                  <a:gd name="connsiteY4" fmla="*/ 1992374 h 1992374"/>
                  <a:gd name="connsiteX5" fmla="*/ 144646 w 2580033"/>
                  <a:gd name="connsiteY5" fmla="*/ 1992374 h 1992374"/>
                  <a:gd name="connsiteX6" fmla="*/ 0 w 2580033"/>
                  <a:gd name="connsiteY6" fmla="*/ 1847728 h 1992374"/>
                  <a:gd name="connsiteX7" fmla="*/ 0 w 2580033"/>
                  <a:gd name="connsiteY7" fmla="*/ 144646 h 1992374"/>
                  <a:gd name="connsiteX8" fmla="*/ 144646 w 2580033"/>
                  <a:gd name="connsiteY8" fmla="*/ 0 h 1992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0033" h="1992374">
                    <a:moveTo>
                      <a:pt x="144646" y="0"/>
                    </a:moveTo>
                    <a:lnTo>
                      <a:pt x="2435387" y="0"/>
                    </a:lnTo>
                    <a:cubicBezTo>
                      <a:pt x="2515273" y="0"/>
                      <a:pt x="2580033" y="64760"/>
                      <a:pt x="2580033" y="144646"/>
                    </a:cubicBezTo>
                    <a:lnTo>
                      <a:pt x="2580033" y="1847728"/>
                    </a:lnTo>
                    <a:cubicBezTo>
                      <a:pt x="2580033" y="1927614"/>
                      <a:pt x="2515273" y="1992374"/>
                      <a:pt x="2435387" y="1992374"/>
                    </a:cubicBezTo>
                    <a:lnTo>
                      <a:pt x="144646" y="1992374"/>
                    </a:lnTo>
                    <a:cubicBezTo>
                      <a:pt x="64760" y="1992374"/>
                      <a:pt x="0" y="1927614"/>
                      <a:pt x="0" y="1847728"/>
                    </a:cubicBezTo>
                    <a:lnTo>
                      <a:pt x="0" y="144646"/>
                    </a:lnTo>
                    <a:cubicBezTo>
                      <a:pt x="0" y="64760"/>
                      <a:pt x="64760" y="0"/>
                      <a:pt x="14464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33" name="组合 32"/>
            <p:cNvGrpSpPr/>
            <p:nvPr/>
          </p:nvGrpSpPr>
          <p:grpSpPr>
            <a:xfrm>
              <a:off x="854084" y="4875006"/>
              <a:ext cx="2300564" cy="1434187"/>
              <a:chOff x="2804860" y="4320998"/>
              <a:chExt cx="2300564" cy="1434187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3216477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规律总结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804860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330649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6401100" y="4337856"/>
            <a:ext cx="2580033" cy="1992374"/>
            <a:chOff x="714350" y="4595912"/>
            <a:chExt cx="2580033" cy="1992374"/>
          </a:xfrm>
        </p:grpSpPr>
        <p:grpSp>
          <p:nvGrpSpPr>
            <p:cNvPr id="40" name="组合 39"/>
            <p:cNvGrpSpPr/>
            <p:nvPr/>
          </p:nvGrpSpPr>
          <p:grpSpPr>
            <a:xfrm>
              <a:off x="714350" y="4595912"/>
              <a:ext cx="2580033" cy="1992374"/>
              <a:chOff x="922268" y="4539630"/>
              <a:chExt cx="2580033" cy="1992374"/>
            </a:xfrm>
          </p:grpSpPr>
          <p:sp>
            <p:nvSpPr>
              <p:cNvPr id="45" name="矩形: 圆角 44"/>
              <p:cNvSpPr/>
              <p:nvPr/>
            </p:nvSpPr>
            <p:spPr>
              <a:xfrm>
                <a:off x="922268" y="4539630"/>
                <a:ext cx="2580033" cy="1992374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46" name="图片 45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14" t="61333" r="67724" b="9612"/>
              <a:stretch>
                <a:fillRect/>
              </a:stretch>
            </p:blipFill>
            <p:spPr>
              <a:xfrm>
                <a:off x="922268" y="4539630"/>
                <a:ext cx="2580033" cy="1992374"/>
              </a:xfrm>
              <a:custGeom>
                <a:avLst/>
                <a:gdLst>
                  <a:gd name="connsiteX0" fmla="*/ 144646 w 2580033"/>
                  <a:gd name="connsiteY0" fmla="*/ 0 h 1992374"/>
                  <a:gd name="connsiteX1" fmla="*/ 2435387 w 2580033"/>
                  <a:gd name="connsiteY1" fmla="*/ 0 h 1992374"/>
                  <a:gd name="connsiteX2" fmla="*/ 2580033 w 2580033"/>
                  <a:gd name="connsiteY2" fmla="*/ 144646 h 1992374"/>
                  <a:gd name="connsiteX3" fmla="*/ 2580033 w 2580033"/>
                  <a:gd name="connsiteY3" fmla="*/ 1847728 h 1992374"/>
                  <a:gd name="connsiteX4" fmla="*/ 2435387 w 2580033"/>
                  <a:gd name="connsiteY4" fmla="*/ 1992374 h 1992374"/>
                  <a:gd name="connsiteX5" fmla="*/ 144646 w 2580033"/>
                  <a:gd name="connsiteY5" fmla="*/ 1992374 h 1992374"/>
                  <a:gd name="connsiteX6" fmla="*/ 0 w 2580033"/>
                  <a:gd name="connsiteY6" fmla="*/ 1847728 h 1992374"/>
                  <a:gd name="connsiteX7" fmla="*/ 0 w 2580033"/>
                  <a:gd name="connsiteY7" fmla="*/ 144646 h 1992374"/>
                  <a:gd name="connsiteX8" fmla="*/ 144646 w 2580033"/>
                  <a:gd name="connsiteY8" fmla="*/ 0 h 1992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0033" h="1992374">
                    <a:moveTo>
                      <a:pt x="144646" y="0"/>
                    </a:moveTo>
                    <a:lnTo>
                      <a:pt x="2435387" y="0"/>
                    </a:lnTo>
                    <a:cubicBezTo>
                      <a:pt x="2515273" y="0"/>
                      <a:pt x="2580033" y="64760"/>
                      <a:pt x="2580033" y="144646"/>
                    </a:cubicBezTo>
                    <a:lnTo>
                      <a:pt x="2580033" y="1847728"/>
                    </a:lnTo>
                    <a:cubicBezTo>
                      <a:pt x="2580033" y="1927614"/>
                      <a:pt x="2515273" y="1992374"/>
                      <a:pt x="2435387" y="1992374"/>
                    </a:cubicBezTo>
                    <a:lnTo>
                      <a:pt x="144646" y="1992374"/>
                    </a:lnTo>
                    <a:cubicBezTo>
                      <a:pt x="64760" y="1992374"/>
                      <a:pt x="0" y="1927614"/>
                      <a:pt x="0" y="1847728"/>
                    </a:cubicBezTo>
                    <a:lnTo>
                      <a:pt x="0" y="144646"/>
                    </a:lnTo>
                    <a:cubicBezTo>
                      <a:pt x="0" y="64760"/>
                      <a:pt x="64760" y="0"/>
                      <a:pt x="14464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1" name="组合 40"/>
            <p:cNvGrpSpPr/>
            <p:nvPr/>
          </p:nvGrpSpPr>
          <p:grpSpPr>
            <a:xfrm>
              <a:off x="854084" y="4875006"/>
              <a:ext cx="2300564" cy="1434187"/>
              <a:chOff x="2804860" y="4320998"/>
              <a:chExt cx="2300564" cy="1434187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3216477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规律总结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804860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330649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/>
          <p:cNvGrpSpPr/>
          <p:nvPr/>
        </p:nvGrpSpPr>
        <p:grpSpPr>
          <a:xfrm>
            <a:off x="9277005" y="4337856"/>
            <a:ext cx="2580033" cy="1992374"/>
            <a:chOff x="714350" y="4595912"/>
            <a:chExt cx="2580033" cy="1992374"/>
          </a:xfrm>
        </p:grpSpPr>
        <p:grpSp>
          <p:nvGrpSpPr>
            <p:cNvPr id="48" name="组合 47"/>
            <p:cNvGrpSpPr/>
            <p:nvPr/>
          </p:nvGrpSpPr>
          <p:grpSpPr>
            <a:xfrm>
              <a:off x="714350" y="4595912"/>
              <a:ext cx="2580033" cy="1992374"/>
              <a:chOff x="922268" y="4539630"/>
              <a:chExt cx="2580033" cy="1992374"/>
            </a:xfrm>
          </p:grpSpPr>
          <p:sp>
            <p:nvSpPr>
              <p:cNvPr id="53" name="矩形: 圆角 52"/>
              <p:cNvSpPr/>
              <p:nvPr/>
            </p:nvSpPr>
            <p:spPr>
              <a:xfrm>
                <a:off x="922268" y="4539630"/>
                <a:ext cx="2580033" cy="1992374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54" name="图片 53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14" t="61333" r="67724" b="9612"/>
              <a:stretch>
                <a:fillRect/>
              </a:stretch>
            </p:blipFill>
            <p:spPr>
              <a:xfrm>
                <a:off x="922268" y="4539630"/>
                <a:ext cx="2580033" cy="1992374"/>
              </a:xfrm>
              <a:custGeom>
                <a:avLst/>
                <a:gdLst>
                  <a:gd name="connsiteX0" fmla="*/ 144646 w 2580033"/>
                  <a:gd name="connsiteY0" fmla="*/ 0 h 1992374"/>
                  <a:gd name="connsiteX1" fmla="*/ 2435387 w 2580033"/>
                  <a:gd name="connsiteY1" fmla="*/ 0 h 1992374"/>
                  <a:gd name="connsiteX2" fmla="*/ 2580033 w 2580033"/>
                  <a:gd name="connsiteY2" fmla="*/ 144646 h 1992374"/>
                  <a:gd name="connsiteX3" fmla="*/ 2580033 w 2580033"/>
                  <a:gd name="connsiteY3" fmla="*/ 1847728 h 1992374"/>
                  <a:gd name="connsiteX4" fmla="*/ 2435387 w 2580033"/>
                  <a:gd name="connsiteY4" fmla="*/ 1992374 h 1992374"/>
                  <a:gd name="connsiteX5" fmla="*/ 144646 w 2580033"/>
                  <a:gd name="connsiteY5" fmla="*/ 1992374 h 1992374"/>
                  <a:gd name="connsiteX6" fmla="*/ 0 w 2580033"/>
                  <a:gd name="connsiteY6" fmla="*/ 1847728 h 1992374"/>
                  <a:gd name="connsiteX7" fmla="*/ 0 w 2580033"/>
                  <a:gd name="connsiteY7" fmla="*/ 144646 h 1992374"/>
                  <a:gd name="connsiteX8" fmla="*/ 144646 w 2580033"/>
                  <a:gd name="connsiteY8" fmla="*/ 0 h 1992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0033" h="1992374">
                    <a:moveTo>
                      <a:pt x="144646" y="0"/>
                    </a:moveTo>
                    <a:lnTo>
                      <a:pt x="2435387" y="0"/>
                    </a:lnTo>
                    <a:cubicBezTo>
                      <a:pt x="2515273" y="0"/>
                      <a:pt x="2580033" y="64760"/>
                      <a:pt x="2580033" y="144646"/>
                    </a:cubicBezTo>
                    <a:lnTo>
                      <a:pt x="2580033" y="1847728"/>
                    </a:lnTo>
                    <a:cubicBezTo>
                      <a:pt x="2580033" y="1927614"/>
                      <a:pt x="2515273" y="1992374"/>
                      <a:pt x="2435387" y="1992374"/>
                    </a:cubicBezTo>
                    <a:lnTo>
                      <a:pt x="144646" y="1992374"/>
                    </a:lnTo>
                    <a:cubicBezTo>
                      <a:pt x="64760" y="1992374"/>
                      <a:pt x="0" y="1927614"/>
                      <a:pt x="0" y="1847728"/>
                    </a:cubicBezTo>
                    <a:lnTo>
                      <a:pt x="0" y="144646"/>
                    </a:lnTo>
                    <a:cubicBezTo>
                      <a:pt x="0" y="64760"/>
                      <a:pt x="64760" y="0"/>
                      <a:pt x="144646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9" name="组合 48"/>
            <p:cNvGrpSpPr/>
            <p:nvPr/>
          </p:nvGrpSpPr>
          <p:grpSpPr>
            <a:xfrm>
              <a:off x="854084" y="4875006"/>
              <a:ext cx="2300564" cy="1434187"/>
              <a:chOff x="2804860" y="4320998"/>
              <a:chExt cx="2300564" cy="1434187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3216477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规律总结</a:t>
                </a: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804860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330649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文本框 55"/>
          <p:cNvSpPr txBox="1"/>
          <p:nvPr/>
        </p:nvSpPr>
        <p:spPr>
          <a:xfrm>
            <a:off x="2175529" y="1899708"/>
            <a:ext cx="7859395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0" i="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请在此处添加招聘总结的具体内容，文字尽量言简意赅简单说明即可，注意板面美观度，</a:t>
            </a:r>
            <a:r>
              <a:rPr lang="zh-CN" altLang="en-US" sz="160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避免观众停留过多时间</a:t>
            </a:r>
            <a:r>
              <a:rPr lang="en-US" altLang="zh-CN" sz="1600" b="0" i="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,</a:t>
            </a:r>
            <a:r>
              <a:rPr lang="zh-CN" altLang="en-US" sz="1600" b="0" i="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请在此处添加招聘总结的具体内容</a:t>
            </a:r>
            <a:r>
              <a:rPr lang="zh-CN" altLang="en-US" sz="160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。</a:t>
            </a:r>
            <a:endParaRPr lang="zh-CN" altLang="en-US" sz="1600" spc="120" dirty="0">
              <a:solidFill>
                <a:schemeClr val="accent5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366562" y="1537204"/>
            <a:ext cx="147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20" dirty="0">
                <a:latin typeface="思源黑体 CN Bold" panose="020B0800000000000000" charset="-122"/>
                <a:ea typeface="思源黑体 CN Bold" panose="020B0800000000000000" charset="-122"/>
              </a:rPr>
              <a:t>规律总结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5818937" y="2732439"/>
            <a:ext cx="572578" cy="0"/>
          </a:xfrm>
          <a:prstGeom prst="line">
            <a:avLst/>
          </a:prstGeom>
          <a:ln w="762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9287" y="270477"/>
            <a:ext cx="5387154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5608" y="264173"/>
            <a:ext cx="5260833" cy="769441"/>
            <a:chOff x="3041731" y="287210"/>
            <a:chExt cx="5260833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5741821" y="550807"/>
              <a:ext cx="2560743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Law summary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规律总结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04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789170" y="1511935"/>
            <a:ext cx="2905760" cy="5059045"/>
            <a:chOff x="1101" y="1971"/>
            <a:chExt cx="4576" cy="7967"/>
          </a:xfrm>
        </p:grpSpPr>
        <p:grpSp>
          <p:nvGrpSpPr>
            <p:cNvPr id="13" name="组合 12"/>
            <p:cNvGrpSpPr/>
            <p:nvPr/>
          </p:nvGrpSpPr>
          <p:grpSpPr>
            <a:xfrm>
              <a:off x="1209" y="1971"/>
              <a:ext cx="4385" cy="7967"/>
              <a:chOff x="1209" y="1971"/>
              <a:chExt cx="4385" cy="7967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209" y="1971"/>
                <a:ext cx="4385" cy="7967"/>
              </a:xfrm>
              <a:prstGeom prst="roundRect">
                <a:avLst>
                  <a:gd name="adj" fmla="val 811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470" y="2315"/>
                <a:ext cx="3864" cy="7219"/>
              </a:xfrm>
              <a:prstGeom prst="roundRect">
                <a:avLst>
                  <a:gd name="adj" fmla="val 8113"/>
                </a:avLst>
              </a:prstGeom>
              <a:blipFill rotWithShape="1">
                <a:blip r:embed="rId3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297" y="2081"/>
                <a:ext cx="2417" cy="581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24" name="圆角矩形 23"/>
            <p:cNvSpPr/>
            <p:nvPr/>
          </p:nvSpPr>
          <p:spPr>
            <a:xfrm>
              <a:off x="5527" y="3748"/>
              <a:ext cx="150" cy="185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1101" y="3291"/>
              <a:ext cx="277" cy="88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1101" y="4340"/>
              <a:ext cx="277" cy="88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5634990"/>
            <a:ext cx="12192000" cy="1247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45160" y="1710690"/>
            <a:ext cx="3757930" cy="1633855"/>
            <a:chOff x="6641" y="4113"/>
            <a:chExt cx="5918" cy="2573"/>
          </a:xfrm>
        </p:grpSpPr>
        <p:sp>
          <p:nvSpPr>
            <p:cNvPr id="93" name="矩形: 圆角 19"/>
            <p:cNvSpPr/>
            <p:nvPr/>
          </p:nvSpPr>
          <p:spPr>
            <a:xfrm>
              <a:off x="6641" y="4114"/>
              <a:ext cx="5918" cy="2573"/>
            </a:xfrm>
            <a:prstGeom prst="roundRect">
              <a:avLst>
                <a:gd name="adj" fmla="val 10645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77" name="图片 76" descr="尝试-03"/>
            <p:cNvPicPr>
              <a:picLocks noChangeAspect="1"/>
            </p:cNvPicPr>
            <p:nvPr/>
          </p:nvPicPr>
          <p:blipFill>
            <a:blip r:embed="rId4">
              <a:alphaModFix amt="50000"/>
            </a:blip>
            <a:srcRect l="19135" t="29955" r="50042" b="46217"/>
            <a:stretch>
              <a:fillRect/>
            </a:stretch>
          </p:blipFill>
          <p:spPr>
            <a:xfrm>
              <a:off x="6641" y="4113"/>
              <a:ext cx="5918" cy="257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918" h="2573">
                  <a:moveTo>
                    <a:pt x="274" y="0"/>
                  </a:moveTo>
                  <a:lnTo>
                    <a:pt x="5644" y="0"/>
                  </a:lnTo>
                  <a:cubicBezTo>
                    <a:pt x="5795" y="0"/>
                    <a:pt x="5918" y="123"/>
                    <a:pt x="5918" y="274"/>
                  </a:cubicBezTo>
                  <a:lnTo>
                    <a:pt x="5918" y="2299"/>
                  </a:lnTo>
                  <a:cubicBezTo>
                    <a:pt x="5918" y="2450"/>
                    <a:pt x="5795" y="2573"/>
                    <a:pt x="5644" y="2573"/>
                  </a:cubicBezTo>
                  <a:lnTo>
                    <a:pt x="274" y="2573"/>
                  </a:lnTo>
                  <a:cubicBezTo>
                    <a:pt x="123" y="2573"/>
                    <a:pt x="0" y="2450"/>
                    <a:pt x="0" y="2299"/>
                  </a:cubicBezTo>
                  <a:lnTo>
                    <a:pt x="0" y="274"/>
                  </a:lnTo>
                  <a:cubicBezTo>
                    <a:pt x="0" y="123"/>
                    <a:pt x="123" y="0"/>
                    <a:pt x="274" y="0"/>
                  </a:cubicBezTo>
                  <a:close/>
                </a:path>
              </a:pathLst>
            </a:custGeom>
          </p:spPr>
        </p:pic>
      </p:grpSp>
      <p:grpSp>
        <p:nvGrpSpPr>
          <p:cNvPr id="102" name="组合 101"/>
          <p:cNvGrpSpPr/>
          <p:nvPr/>
        </p:nvGrpSpPr>
        <p:grpSpPr>
          <a:xfrm>
            <a:off x="805180" y="2172653"/>
            <a:ext cx="709930" cy="709930"/>
            <a:chOff x="1016" y="3998"/>
            <a:chExt cx="1118" cy="1118"/>
          </a:xfrm>
        </p:grpSpPr>
        <p:sp>
          <p:nvSpPr>
            <p:cNvPr id="89" name="椭圆 88"/>
            <p:cNvSpPr/>
            <p:nvPr/>
          </p:nvSpPr>
          <p:spPr>
            <a:xfrm>
              <a:off x="1016" y="3998"/>
              <a:ext cx="1119" cy="1119"/>
            </a:xfrm>
            <a:prstGeom prst="ellipse">
              <a:avLst/>
            </a:prstGeom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0" name="Freeform 45"/>
            <p:cNvSpPr>
              <a:spLocks noEditPoints="1"/>
            </p:cNvSpPr>
            <p:nvPr/>
          </p:nvSpPr>
          <p:spPr bwMode="auto">
            <a:xfrm>
              <a:off x="1221" y="4203"/>
              <a:ext cx="709" cy="709"/>
            </a:xfrm>
            <a:custGeom>
              <a:avLst/>
              <a:gdLst>
                <a:gd name="T0" fmla="*/ 400968 w 256"/>
                <a:gd name="T1" fmla="*/ 420688 h 256"/>
                <a:gd name="T2" fmla="*/ 19720 w 256"/>
                <a:gd name="T3" fmla="*/ 420688 h 256"/>
                <a:gd name="T4" fmla="*/ 0 w 256"/>
                <a:gd name="T5" fmla="*/ 400968 h 256"/>
                <a:gd name="T6" fmla="*/ 0 w 256"/>
                <a:gd name="T7" fmla="*/ 19720 h 256"/>
                <a:gd name="T8" fmla="*/ 19720 w 256"/>
                <a:gd name="T9" fmla="*/ 0 h 256"/>
                <a:gd name="T10" fmla="*/ 400968 w 256"/>
                <a:gd name="T11" fmla="*/ 0 h 256"/>
                <a:gd name="T12" fmla="*/ 420688 w 256"/>
                <a:gd name="T13" fmla="*/ 19720 h 256"/>
                <a:gd name="T14" fmla="*/ 420688 w 256"/>
                <a:gd name="T15" fmla="*/ 400968 h 256"/>
                <a:gd name="T16" fmla="*/ 400968 w 256"/>
                <a:gd name="T17" fmla="*/ 420688 h 256"/>
                <a:gd name="T18" fmla="*/ 39440 w 256"/>
                <a:gd name="T19" fmla="*/ 39440 h 256"/>
                <a:gd name="T20" fmla="*/ 39440 w 256"/>
                <a:gd name="T21" fmla="*/ 373032 h 256"/>
                <a:gd name="T22" fmla="*/ 77236 w 256"/>
                <a:gd name="T23" fmla="*/ 327019 h 256"/>
                <a:gd name="T24" fmla="*/ 128178 w 256"/>
                <a:gd name="T25" fmla="*/ 308943 h 256"/>
                <a:gd name="T26" fmla="*/ 170905 w 256"/>
                <a:gd name="T27" fmla="*/ 289223 h 256"/>
                <a:gd name="T28" fmla="*/ 170905 w 256"/>
                <a:gd name="T29" fmla="*/ 256357 h 256"/>
                <a:gd name="T30" fmla="*/ 154471 w 256"/>
                <a:gd name="T31" fmla="*/ 215274 h 256"/>
                <a:gd name="T32" fmla="*/ 142968 w 256"/>
                <a:gd name="T33" fmla="*/ 198841 h 256"/>
                <a:gd name="T34" fmla="*/ 149541 w 256"/>
                <a:gd name="T35" fmla="*/ 169261 h 256"/>
                <a:gd name="T36" fmla="*/ 146255 w 256"/>
                <a:gd name="T37" fmla="*/ 133108 h 256"/>
                <a:gd name="T38" fmla="*/ 210344 w 256"/>
                <a:gd name="T39" fmla="*/ 78879 h 256"/>
                <a:gd name="T40" fmla="*/ 274433 w 256"/>
                <a:gd name="T41" fmla="*/ 133108 h 256"/>
                <a:gd name="T42" fmla="*/ 272790 w 256"/>
                <a:gd name="T43" fmla="*/ 169261 h 256"/>
                <a:gd name="T44" fmla="*/ 277720 w 256"/>
                <a:gd name="T45" fmla="*/ 198841 h 256"/>
                <a:gd name="T46" fmla="*/ 266217 w 256"/>
                <a:gd name="T47" fmla="*/ 215274 h 256"/>
                <a:gd name="T48" fmla="*/ 249784 w 256"/>
                <a:gd name="T49" fmla="*/ 256357 h 256"/>
                <a:gd name="T50" fmla="*/ 249784 w 256"/>
                <a:gd name="T51" fmla="*/ 289223 h 256"/>
                <a:gd name="T52" fmla="*/ 292510 w 256"/>
                <a:gd name="T53" fmla="*/ 308943 h 256"/>
                <a:gd name="T54" fmla="*/ 343452 w 256"/>
                <a:gd name="T55" fmla="*/ 327019 h 256"/>
                <a:gd name="T56" fmla="*/ 381249 w 256"/>
                <a:gd name="T57" fmla="*/ 373032 h 256"/>
                <a:gd name="T58" fmla="*/ 381249 w 256"/>
                <a:gd name="T59" fmla="*/ 39440 h 256"/>
                <a:gd name="T60" fmla="*/ 39440 w 256"/>
                <a:gd name="T61" fmla="*/ 39440 h 2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6" h="256">
                  <a:moveTo>
                    <a:pt x="244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244"/>
                    <a:pt x="256" y="244"/>
                    <a:pt x="256" y="244"/>
                  </a:cubicBezTo>
                  <a:cubicBezTo>
                    <a:pt x="256" y="251"/>
                    <a:pt x="251" y="256"/>
                    <a:pt x="244" y="256"/>
                  </a:cubicBezTo>
                  <a:moveTo>
                    <a:pt x="24" y="24"/>
                  </a:moveTo>
                  <a:cubicBezTo>
                    <a:pt x="24" y="227"/>
                    <a:pt x="24" y="227"/>
                    <a:pt x="24" y="227"/>
                  </a:cubicBezTo>
                  <a:cubicBezTo>
                    <a:pt x="28" y="217"/>
                    <a:pt x="34" y="205"/>
                    <a:pt x="47" y="199"/>
                  </a:cubicBezTo>
                  <a:cubicBezTo>
                    <a:pt x="64" y="190"/>
                    <a:pt x="57" y="197"/>
                    <a:pt x="78" y="188"/>
                  </a:cubicBezTo>
                  <a:cubicBezTo>
                    <a:pt x="99" y="180"/>
                    <a:pt x="104" y="176"/>
                    <a:pt x="104" y="17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97" y="150"/>
                    <a:pt x="94" y="131"/>
                  </a:cubicBezTo>
                  <a:cubicBezTo>
                    <a:pt x="89" y="132"/>
                    <a:pt x="88" y="125"/>
                    <a:pt x="87" y="121"/>
                  </a:cubicBezTo>
                  <a:cubicBezTo>
                    <a:pt x="87" y="116"/>
                    <a:pt x="85" y="102"/>
                    <a:pt x="91" y="103"/>
                  </a:cubicBezTo>
                  <a:cubicBezTo>
                    <a:pt x="89" y="94"/>
                    <a:pt x="88" y="86"/>
                    <a:pt x="89" y="81"/>
                  </a:cubicBezTo>
                  <a:cubicBezTo>
                    <a:pt x="90" y="66"/>
                    <a:pt x="105" y="49"/>
                    <a:pt x="128" y="48"/>
                  </a:cubicBezTo>
                  <a:cubicBezTo>
                    <a:pt x="155" y="49"/>
                    <a:pt x="166" y="66"/>
                    <a:pt x="167" y="81"/>
                  </a:cubicBezTo>
                  <a:cubicBezTo>
                    <a:pt x="168" y="86"/>
                    <a:pt x="167" y="94"/>
                    <a:pt x="166" y="103"/>
                  </a:cubicBezTo>
                  <a:cubicBezTo>
                    <a:pt x="172" y="102"/>
                    <a:pt x="169" y="116"/>
                    <a:pt x="169" y="121"/>
                  </a:cubicBezTo>
                  <a:cubicBezTo>
                    <a:pt x="168" y="125"/>
                    <a:pt x="167" y="132"/>
                    <a:pt x="162" y="131"/>
                  </a:cubicBezTo>
                  <a:cubicBezTo>
                    <a:pt x="159" y="150"/>
                    <a:pt x="152" y="156"/>
                    <a:pt x="152" y="15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2" y="176"/>
                    <a:pt x="157" y="179"/>
                    <a:pt x="178" y="188"/>
                  </a:cubicBezTo>
                  <a:cubicBezTo>
                    <a:pt x="199" y="197"/>
                    <a:pt x="192" y="190"/>
                    <a:pt x="209" y="199"/>
                  </a:cubicBezTo>
                  <a:cubicBezTo>
                    <a:pt x="222" y="205"/>
                    <a:pt x="228" y="217"/>
                    <a:pt x="232" y="227"/>
                  </a:cubicBezTo>
                  <a:cubicBezTo>
                    <a:pt x="232" y="24"/>
                    <a:pt x="232" y="24"/>
                    <a:pt x="232" y="24"/>
                  </a:cubicBezTo>
                  <a:lnTo>
                    <a:pt x="24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1350" dirty="0">
                <a:latin typeface="思源黑体 CN Normal" panose="020B0400000000000000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656080" y="1802130"/>
            <a:ext cx="2801620" cy="1450975"/>
            <a:chOff x="2801685" y="4320998"/>
            <a:chExt cx="2801771" cy="1451983"/>
          </a:xfrm>
        </p:grpSpPr>
        <p:sp>
          <p:nvSpPr>
            <p:cNvPr id="96" name="文本框 95"/>
            <p:cNvSpPr txBox="1"/>
            <p:nvPr/>
          </p:nvSpPr>
          <p:spPr>
            <a:xfrm>
              <a:off x="2801685" y="4320998"/>
              <a:ext cx="1463119" cy="460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20" dirty="0">
                  <a:latin typeface="思源黑体 CN Bold" panose="020B0800000000000000" charset="-122"/>
                  <a:ea typeface="思源黑体 CN Bold" panose="020B0800000000000000" charset="-122"/>
                </a:rPr>
                <a:t>规律总结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808035" y="4796308"/>
              <a:ext cx="2795421" cy="9766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b="0" i="0" spc="120" dirty="0">
                  <a:solidFill>
                    <a:schemeClr val="accent5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</a:rPr>
                <a:t>请在此处添加招聘总结的具体内容，文字尽量简单说明即可</a:t>
              </a:r>
              <a:r>
                <a:rPr lang="zh-CN" altLang="en-US" sz="1600" spc="120" dirty="0">
                  <a:solidFill>
                    <a:schemeClr val="accent5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。</a:t>
              </a:r>
              <a:endParaRPr lang="zh-CN" altLang="en-US" sz="1600" spc="120" dirty="0">
                <a:solidFill>
                  <a:schemeClr val="accent5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2910270" y="4782008"/>
              <a:ext cx="1297305" cy="1270"/>
            </a:xfrm>
            <a:prstGeom prst="line">
              <a:avLst/>
            </a:prstGeom>
            <a:ln w="38100" cmpd="sng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649605" y="3748405"/>
            <a:ext cx="3812540" cy="1633855"/>
            <a:chOff x="1016" y="4114"/>
            <a:chExt cx="6004" cy="2573"/>
          </a:xfrm>
        </p:grpSpPr>
        <p:grpSp>
          <p:nvGrpSpPr>
            <p:cNvPr id="82" name="组合 81"/>
            <p:cNvGrpSpPr/>
            <p:nvPr/>
          </p:nvGrpSpPr>
          <p:grpSpPr>
            <a:xfrm>
              <a:off x="1016" y="4114"/>
              <a:ext cx="5918" cy="2573"/>
              <a:chOff x="6641" y="4113"/>
              <a:chExt cx="5918" cy="2573"/>
            </a:xfrm>
          </p:grpSpPr>
          <p:sp>
            <p:nvSpPr>
              <p:cNvPr id="83" name="矩形: 圆角 19"/>
              <p:cNvSpPr/>
              <p:nvPr/>
            </p:nvSpPr>
            <p:spPr>
              <a:xfrm>
                <a:off x="6641" y="4114"/>
                <a:ext cx="5918" cy="2573"/>
              </a:xfrm>
              <a:prstGeom prst="roundRect">
                <a:avLst>
                  <a:gd name="adj" fmla="val 10645"/>
                </a:avLst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84" name="图片 83" descr="尝试-03"/>
              <p:cNvPicPr>
                <a:picLocks noChangeAspect="1"/>
              </p:cNvPicPr>
              <p:nvPr/>
            </p:nvPicPr>
            <p:blipFill>
              <a:blip r:embed="rId4">
                <a:alphaModFix amt="50000"/>
              </a:blip>
              <a:srcRect l="19135" t="29955" r="50042" b="46217"/>
              <a:stretch>
                <a:fillRect/>
              </a:stretch>
            </p:blipFill>
            <p:spPr>
              <a:xfrm>
                <a:off x="6641" y="4113"/>
                <a:ext cx="5918" cy="2573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918" h="2573">
                    <a:moveTo>
                      <a:pt x="274" y="0"/>
                    </a:moveTo>
                    <a:lnTo>
                      <a:pt x="5644" y="0"/>
                    </a:lnTo>
                    <a:cubicBezTo>
                      <a:pt x="5795" y="0"/>
                      <a:pt x="5918" y="123"/>
                      <a:pt x="5918" y="274"/>
                    </a:cubicBezTo>
                    <a:lnTo>
                      <a:pt x="5918" y="2299"/>
                    </a:lnTo>
                    <a:cubicBezTo>
                      <a:pt x="5918" y="2450"/>
                      <a:pt x="5795" y="2573"/>
                      <a:pt x="5644" y="2573"/>
                    </a:cubicBezTo>
                    <a:lnTo>
                      <a:pt x="274" y="2573"/>
                    </a:lnTo>
                    <a:cubicBezTo>
                      <a:pt x="123" y="2573"/>
                      <a:pt x="0" y="2450"/>
                      <a:pt x="0" y="2299"/>
                    </a:cubicBezTo>
                    <a:lnTo>
                      <a:pt x="0" y="274"/>
                    </a:lnTo>
                    <a:cubicBezTo>
                      <a:pt x="0" y="123"/>
                      <a:pt x="123" y="0"/>
                      <a:pt x="274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88" name="组合 87"/>
            <p:cNvGrpSpPr/>
            <p:nvPr/>
          </p:nvGrpSpPr>
          <p:grpSpPr>
            <a:xfrm>
              <a:off x="2608" y="4258"/>
              <a:ext cx="4412" cy="2285"/>
              <a:chOff x="2801685" y="4320998"/>
              <a:chExt cx="2801771" cy="1451983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2801685" y="4320998"/>
                <a:ext cx="1463119" cy="460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  <a:sym typeface="+mn-ea"/>
                  </a:rPr>
                  <a:t>规律总结</a:t>
                </a:r>
                <a:endParaRPr lang="zh-CN" altLang="en-US" sz="2400" spc="120" dirty="0"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2808035" y="4796308"/>
                <a:ext cx="2795421" cy="976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6" name="组合 115"/>
          <p:cNvGrpSpPr/>
          <p:nvPr/>
        </p:nvGrpSpPr>
        <p:grpSpPr>
          <a:xfrm>
            <a:off x="7971155" y="3748723"/>
            <a:ext cx="3846195" cy="1633855"/>
            <a:chOff x="12514" y="4114"/>
            <a:chExt cx="6057" cy="2573"/>
          </a:xfrm>
        </p:grpSpPr>
        <p:grpSp>
          <p:nvGrpSpPr>
            <p:cNvPr id="100" name="组合 99"/>
            <p:cNvGrpSpPr/>
            <p:nvPr/>
          </p:nvGrpSpPr>
          <p:grpSpPr>
            <a:xfrm>
              <a:off x="12653" y="4114"/>
              <a:ext cx="5918" cy="2573"/>
              <a:chOff x="6641" y="4113"/>
              <a:chExt cx="5918" cy="2573"/>
            </a:xfrm>
          </p:grpSpPr>
          <p:sp>
            <p:nvSpPr>
              <p:cNvPr id="101" name="矩形: 圆角 19"/>
              <p:cNvSpPr/>
              <p:nvPr/>
            </p:nvSpPr>
            <p:spPr>
              <a:xfrm>
                <a:off x="6641" y="4114"/>
                <a:ext cx="5918" cy="2573"/>
              </a:xfrm>
              <a:prstGeom prst="roundRect">
                <a:avLst>
                  <a:gd name="adj" fmla="val 10645"/>
                </a:avLst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104" name="图片 103" descr="尝试-03"/>
              <p:cNvPicPr>
                <a:picLocks noChangeAspect="1"/>
              </p:cNvPicPr>
              <p:nvPr/>
            </p:nvPicPr>
            <p:blipFill>
              <a:blip r:embed="rId4">
                <a:alphaModFix amt="50000"/>
              </a:blip>
              <a:srcRect l="19135" t="29955" r="50042" b="46217"/>
              <a:stretch>
                <a:fillRect/>
              </a:stretch>
            </p:blipFill>
            <p:spPr>
              <a:xfrm>
                <a:off x="6641" y="4113"/>
                <a:ext cx="5918" cy="2573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918" h="2573">
                    <a:moveTo>
                      <a:pt x="274" y="0"/>
                    </a:moveTo>
                    <a:lnTo>
                      <a:pt x="5644" y="0"/>
                    </a:lnTo>
                    <a:cubicBezTo>
                      <a:pt x="5795" y="0"/>
                      <a:pt x="5918" y="123"/>
                      <a:pt x="5918" y="274"/>
                    </a:cubicBezTo>
                    <a:lnTo>
                      <a:pt x="5918" y="2299"/>
                    </a:lnTo>
                    <a:cubicBezTo>
                      <a:pt x="5918" y="2450"/>
                      <a:pt x="5795" y="2573"/>
                      <a:pt x="5644" y="2573"/>
                    </a:cubicBezTo>
                    <a:lnTo>
                      <a:pt x="274" y="2573"/>
                    </a:lnTo>
                    <a:cubicBezTo>
                      <a:pt x="123" y="2573"/>
                      <a:pt x="0" y="2450"/>
                      <a:pt x="0" y="2299"/>
                    </a:cubicBezTo>
                    <a:lnTo>
                      <a:pt x="0" y="274"/>
                    </a:lnTo>
                    <a:cubicBezTo>
                      <a:pt x="0" y="123"/>
                      <a:pt x="123" y="0"/>
                      <a:pt x="274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09" name="组合 108"/>
            <p:cNvGrpSpPr/>
            <p:nvPr/>
          </p:nvGrpSpPr>
          <p:grpSpPr>
            <a:xfrm>
              <a:off x="12514" y="4258"/>
              <a:ext cx="4402" cy="2285"/>
              <a:chOff x="4032381" y="4320998"/>
              <a:chExt cx="2795421" cy="1451983"/>
            </a:xfrm>
          </p:grpSpPr>
          <p:sp>
            <p:nvSpPr>
              <p:cNvPr id="110" name="文本框 109"/>
              <p:cNvSpPr txBox="1"/>
              <p:nvPr/>
            </p:nvSpPr>
            <p:spPr>
              <a:xfrm>
                <a:off x="5364683" y="4320998"/>
                <a:ext cx="1463119" cy="460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  <a:sym typeface="+mn-ea"/>
                  </a:rPr>
                  <a:t>规律总结</a:t>
                </a:r>
                <a:endParaRPr lang="zh-CN" altLang="en-US" sz="2400" spc="120" dirty="0"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4032381" y="4796308"/>
                <a:ext cx="2795421" cy="976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544159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椭圆 112"/>
            <p:cNvSpPr/>
            <p:nvPr/>
          </p:nvSpPr>
          <p:spPr>
            <a:xfrm>
              <a:off x="17171" y="4841"/>
              <a:ext cx="1119" cy="1119"/>
            </a:xfrm>
            <a:prstGeom prst="ellipse">
              <a:avLst/>
            </a:prstGeom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05180" y="4210368"/>
            <a:ext cx="709930" cy="709930"/>
            <a:chOff x="9041" y="4841"/>
            <a:chExt cx="1118" cy="1118"/>
          </a:xfrm>
        </p:grpSpPr>
        <p:sp>
          <p:nvSpPr>
            <p:cNvPr id="117" name="椭圆 116"/>
            <p:cNvSpPr/>
            <p:nvPr/>
          </p:nvSpPr>
          <p:spPr>
            <a:xfrm>
              <a:off x="9041" y="4841"/>
              <a:ext cx="1119" cy="1119"/>
            </a:xfrm>
            <a:prstGeom prst="ellipse">
              <a:avLst/>
            </a:prstGeom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9220" y="5072"/>
              <a:ext cx="761" cy="656"/>
            </a:xfrm>
            <a:custGeom>
              <a:avLst/>
              <a:gdLst>
                <a:gd name="T0" fmla="*/ 211138 w 265"/>
                <a:gd name="T1" fmla="*/ 73025 h 245"/>
                <a:gd name="T2" fmla="*/ 298450 w 265"/>
                <a:gd name="T3" fmla="*/ 0 h 245"/>
                <a:gd name="T4" fmla="*/ 420688 w 265"/>
                <a:gd name="T5" fmla="*/ 80963 h 245"/>
                <a:gd name="T6" fmla="*/ 336550 w 265"/>
                <a:gd name="T7" fmla="*/ 147638 h 245"/>
                <a:gd name="T8" fmla="*/ 211138 w 265"/>
                <a:gd name="T9" fmla="*/ 73025 h 245"/>
                <a:gd name="T10" fmla="*/ 420688 w 265"/>
                <a:gd name="T11" fmla="*/ 215900 h 245"/>
                <a:gd name="T12" fmla="*/ 298450 w 265"/>
                <a:gd name="T13" fmla="*/ 296863 h 245"/>
                <a:gd name="T14" fmla="*/ 211138 w 265"/>
                <a:gd name="T15" fmla="*/ 225425 h 245"/>
                <a:gd name="T16" fmla="*/ 336550 w 265"/>
                <a:gd name="T17" fmla="*/ 147638 h 245"/>
                <a:gd name="T18" fmla="*/ 420688 w 265"/>
                <a:gd name="T19" fmla="*/ 215900 h 245"/>
                <a:gd name="T20" fmla="*/ 123825 w 265"/>
                <a:gd name="T21" fmla="*/ 296863 h 245"/>
                <a:gd name="T22" fmla="*/ 0 w 265"/>
                <a:gd name="T23" fmla="*/ 215900 h 245"/>
                <a:gd name="T24" fmla="*/ 85725 w 265"/>
                <a:gd name="T25" fmla="*/ 147638 h 245"/>
                <a:gd name="T26" fmla="*/ 211138 w 265"/>
                <a:gd name="T27" fmla="*/ 225425 h 245"/>
                <a:gd name="T28" fmla="*/ 123825 w 265"/>
                <a:gd name="T29" fmla="*/ 296863 h 245"/>
                <a:gd name="T30" fmla="*/ 0 w 265"/>
                <a:gd name="T31" fmla="*/ 80963 h 245"/>
                <a:gd name="T32" fmla="*/ 123825 w 265"/>
                <a:gd name="T33" fmla="*/ 0 h 245"/>
                <a:gd name="T34" fmla="*/ 211138 w 265"/>
                <a:gd name="T35" fmla="*/ 73025 h 245"/>
                <a:gd name="T36" fmla="*/ 85725 w 265"/>
                <a:gd name="T37" fmla="*/ 147638 h 245"/>
                <a:gd name="T38" fmla="*/ 0 w 265"/>
                <a:gd name="T39" fmla="*/ 80963 h 245"/>
                <a:gd name="T40" fmla="*/ 211138 w 265"/>
                <a:gd name="T41" fmla="*/ 239713 h 245"/>
                <a:gd name="T42" fmla="*/ 298450 w 265"/>
                <a:gd name="T43" fmla="*/ 311150 h 245"/>
                <a:gd name="T44" fmla="*/ 336550 w 265"/>
                <a:gd name="T45" fmla="*/ 287338 h 245"/>
                <a:gd name="T46" fmla="*/ 336550 w 265"/>
                <a:gd name="T47" fmla="*/ 314325 h 245"/>
                <a:gd name="T48" fmla="*/ 211138 w 265"/>
                <a:gd name="T49" fmla="*/ 388938 h 245"/>
                <a:gd name="T50" fmla="*/ 87313 w 265"/>
                <a:gd name="T51" fmla="*/ 314325 h 245"/>
                <a:gd name="T52" fmla="*/ 87313 w 265"/>
                <a:gd name="T53" fmla="*/ 287338 h 245"/>
                <a:gd name="T54" fmla="*/ 123825 w 265"/>
                <a:gd name="T55" fmla="*/ 311150 h 245"/>
                <a:gd name="T56" fmla="*/ 211138 w 265"/>
                <a:gd name="T57" fmla="*/ 239713 h 24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65" h="245">
                  <a:moveTo>
                    <a:pt x="133" y="46"/>
                  </a:moveTo>
                  <a:lnTo>
                    <a:pt x="188" y="0"/>
                  </a:lnTo>
                  <a:lnTo>
                    <a:pt x="265" y="51"/>
                  </a:lnTo>
                  <a:lnTo>
                    <a:pt x="212" y="93"/>
                  </a:lnTo>
                  <a:lnTo>
                    <a:pt x="133" y="46"/>
                  </a:lnTo>
                  <a:close/>
                  <a:moveTo>
                    <a:pt x="265" y="136"/>
                  </a:moveTo>
                  <a:lnTo>
                    <a:pt x="188" y="187"/>
                  </a:lnTo>
                  <a:lnTo>
                    <a:pt x="133" y="142"/>
                  </a:lnTo>
                  <a:lnTo>
                    <a:pt x="212" y="93"/>
                  </a:lnTo>
                  <a:lnTo>
                    <a:pt x="265" y="136"/>
                  </a:lnTo>
                  <a:close/>
                  <a:moveTo>
                    <a:pt x="78" y="187"/>
                  </a:moveTo>
                  <a:lnTo>
                    <a:pt x="0" y="136"/>
                  </a:lnTo>
                  <a:lnTo>
                    <a:pt x="54" y="93"/>
                  </a:lnTo>
                  <a:lnTo>
                    <a:pt x="133" y="142"/>
                  </a:lnTo>
                  <a:lnTo>
                    <a:pt x="78" y="187"/>
                  </a:lnTo>
                  <a:close/>
                  <a:moveTo>
                    <a:pt x="0" y="51"/>
                  </a:moveTo>
                  <a:lnTo>
                    <a:pt x="78" y="0"/>
                  </a:lnTo>
                  <a:lnTo>
                    <a:pt x="133" y="46"/>
                  </a:lnTo>
                  <a:lnTo>
                    <a:pt x="54" y="93"/>
                  </a:lnTo>
                  <a:lnTo>
                    <a:pt x="0" y="51"/>
                  </a:lnTo>
                  <a:close/>
                  <a:moveTo>
                    <a:pt x="133" y="151"/>
                  </a:moveTo>
                  <a:lnTo>
                    <a:pt x="188" y="196"/>
                  </a:lnTo>
                  <a:lnTo>
                    <a:pt x="212" y="181"/>
                  </a:lnTo>
                  <a:lnTo>
                    <a:pt x="212" y="198"/>
                  </a:lnTo>
                  <a:lnTo>
                    <a:pt x="133" y="245"/>
                  </a:lnTo>
                  <a:lnTo>
                    <a:pt x="55" y="198"/>
                  </a:lnTo>
                  <a:lnTo>
                    <a:pt x="55" y="181"/>
                  </a:lnTo>
                  <a:lnTo>
                    <a:pt x="78" y="196"/>
                  </a:lnTo>
                  <a:lnTo>
                    <a:pt x="133" y="1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1350" dirty="0">
                <a:latin typeface="思源黑体 CN Normal" panose="020B0400000000000000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971155" y="1718945"/>
            <a:ext cx="3846195" cy="1633220"/>
            <a:chOff x="12514" y="4114"/>
            <a:chExt cx="6057" cy="2572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653" y="4114"/>
              <a:ext cx="5918" cy="2573"/>
              <a:chOff x="6641" y="4113"/>
              <a:chExt cx="5918" cy="2573"/>
            </a:xfrm>
          </p:grpSpPr>
          <p:sp>
            <p:nvSpPr>
              <p:cNvPr id="123" name="矩形: 圆角 19"/>
              <p:cNvSpPr/>
              <p:nvPr/>
            </p:nvSpPr>
            <p:spPr>
              <a:xfrm>
                <a:off x="6641" y="4114"/>
                <a:ext cx="5918" cy="2573"/>
              </a:xfrm>
              <a:prstGeom prst="roundRect">
                <a:avLst>
                  <a:gd name="adj" fmla="val 10645"/>
                </a:avLst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124" name="图片 123" descr="尝试-03"/>
              <p:cNvPicPr>
                <a:picLocks noChangeAspect="1"/>
              </p:cNvPicPr>
              <p:nvPr/>
            </p:nvPicPr>
            <p:blipFill>
              <a:blip r:embed="rId4">
                <a:alphaModFix amt="50000"/>
              </a:blip>
              <a:srcRect l="19135" t="29955" r="50042" b="46217"/>
              <a:stretch>
                <a:fillRect/>
              </a:stretch>
            </p:blipFill>
            <p:spPr>
              <a:xfrm>
                <a:off x="6641" y="4113"/>
                <a:ext cx="5918" cy="2573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918" h="2573">
                    <a:moveTo>
                      <a:pt x="274" y="0"/>
                    </a:moveTo>
                    <a:lnTo>
                      <a:pt x="5644" y="0"/>
                    </a:lnTo>
                    <a:cubicBezTo>
                      <a:pt x="5795" y="0"/>
                      <a:pt x="5918" y="123"/>
                      <a:pt x="5918" y="274"/>
                    </a:cubicBezTo>
                    <a:lnTo>
                      <a:pt x="5918" y="2299"/>
                    </a:lnTo>
                    <a:cubicBezTo>
                      <a:pt x="5918" y="2450"/>
                      <a:pt x="5795" y="2573"/>
                      <a:pt x="5644" y="2573"/>
                    </a:cubicBezTo>
                    <a:lnTo>
                      <a:pt x="274" y="2573"/>
                    </a:lnTo>
                    <a:cubicBezTo>
                      <a:pt x="123" y="2573"/>
                      <a:pt x="0" y="2450"/>
                      <a:pt x="0" y="2299"/>
                    </a:cubicBezTo>
                    <a:lnTo>
                      <a:pt x="0" y="274"/>
                    </a:lnTo>
                    <a:cubicBezTo>
                      <a:pt x="0" y="123"/>
                      <a:pt x="123" y="0"/>
                      <a:pt x="274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25" name="组合 124"/>
            <p:cNvGrpSpPr/>
            <p:nvPr/>
          </p:nvGrpSpPr>
          <p:grpSpPr>
            <a:xfrm>
              <a:off x="12514" y="4258"/>
              <a:ext cx="4402" cy="2285"/>
              <a:chOff x="4032381" y="4320998"/>
              <a:chExt cx="2795421" cy="1451983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5364683" y="4320998"/>
                <a:ext cx="1463119" cy="460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  <a:sym typeface="+mn-ea"/>
                  </a:rPr>
                  <a:t>规律总结</a:t>
                </a:r>
                <a:endParaRPr lang="zh-CN" altLang="en-US" sz="2400" spc="120" dirty="0"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4032381" y="4796308"/>
                <a:ext cx="2795421" cy="976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128" name="直接连接符 127"/>
              <p:cNvCxnSpPr/>
              <p:nvPr/>
            </p:nvCxnSpPr>
            <p:spPr>
              <a:xfrm>
                <a:off x="544159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组合 128"/>
            <p:cNvGrpSpPr/>
            <p:nvPr/>
          </p:nvGrpSpPr>
          <p:grpSpPr>
            <a:xfrm>
              <a:off x="17171" y="4841"/>
              <a:ext cx="1118" cy="1118"/>
              <a:chOff x="15198" y="6486"/>
              <a:chExt cx="1118" cy="1118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15198" y="6486"/>
                <a:ext cx="1119" cy="1119"/>
              </a:xfrm>
              <a:prstGeom prst="ellips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1" name="Freeform 29"/>
              <p:cNvSpPr>
                <a:spLocks noEditPoints="1"/>
              </p:cNvSpPr>
              <p:nvPr/>
            </p:nvSpPr>
            <p:spPr bwMode="auto">
              <a:xfrm>
                <a:off x="15402" y="6746"/>
                <a:ext cx="709" cy="600"/>
              </a:xfrm>
              <a:custGeom>
                <a:avLst/>
                <a:gdLst>
                  <a:gd name="T0" fmla="*/ 16433 w 256"/>
                  <a:gd name="T1" fmla="*/ 355600 h 216"/>
                  <a:gd name="T2" fmla="*/ 404254 w 256"/>
                  <a:gd name="T3" fmla="*/ 355600 h 216"/>
                  <a:gd name="T4" fmla="*/ 420687 w 256"/>
                  <a:gd name="T5" fmla="*/ 339137 h 216"/>
                  <a:gd name="T6" fmla="*/ 420687 w 256"/>
                  <a:gd name="T7" fmla="*/ 332552 h 216"/>
                  <a:gd name="T8" fmla="*/ 404254 w 256"/>
                  <a:gd name="T9" fmla="*/ 316089 h 216"/>
                  <a:gd name="T10" fmla="*/ 16433 w 256"/>
                  <a:gd name="T11" fmla="*/ 316089 h 216"/>
                  <a:gd name="T12" fmla="*/ 0 w 256"/>
                  <a:gd name="T13" fmla="*/ 332552 h 216"/>
                  <a:gd name="T14" fmla="*/ 0 w 256"/>
                  <a:gd name="T15" fmla="*/ 339137 h 216"/>
                  <a:gd name="T16" fmla="*/ 16433 w 256"/>
                  <a:gd name="T17" fmla="*/ 355600 h 216"/>
                  <a:gd name="T18" fmla="*/ 78879 w 256"/>
                  <a:gd name="T19" fmla="*/ 296333 h 216"/>
                  <a:gd name="T20" fmla="*/ 118318 w 256"/>
                  <a:gd name="T21" fmla="*/ 296333 h 216"/>
                  <a:gd name="T22" fmla="*/ 138038 w 256"/>
                  <a:gd name="T23" fmla="*/ 276578 h 216"/>
                  <a:gd name="T24" fmla="*/ 138038 w 256"/>
                  <a:gd name="T25" fmla="*/ 19756 h 216"/>
                  <a:gd name="T26" fmla="*/ 118318 w 256"/>
                  <a:gd name="T27" fmla="*/ 0 h 216"/>
                  <a:gd name="T28" fmla="*/ 78879 w 256"/>
                  <a:gd name="T29" fmla="*/ 0 h 216"/>
                  <a:gd name="T30" fmla="*/ 59159 w 256"/>
                  <a:gd name="T31" fmla="*/ 19756 h 216"/>
                  <a:gd name="T32" fmla="*/ 59159 w 256"/>
                  <a:gd name="T33" fmla="*/ 276578 h 216"/>
                  <a:gd name="T34" fmla="*/ 78879 w 256"/>
                  <a:gd name="T35" fmla="*/ 296333 h 216"/>
                  <a:gd name="T36" fmla="*/ 190624 w 256"/>
                  <a:gd name="T37" fmla="*/ 296333 h 216"/>
                  <a:gd name="T38" fmla="*/ 230063 w 256"/>
                  <a:gd name="T39" fmla="*/ 296333 h 216"/>
                  <a:gd name="T40" fmla="*/ 249783 w 256"/>
                  <a:gd name="T41" fmla="*/ 276578 h 216"/>
                  <a:gd name="T42" fmla="*/ 249783 w 256"/>
                  <a:gd name="T43" fmla="*/ 111948 h 216"/>
                  <a:gd name="T44" fmla="*/ 230063 w 256"/>
                  <a:gd name="T45" fmla="*/ 92193 h 216"/>
                  <a:gd name="T46" fmla="*/ 190624 w 256"/>
                  <a:gd name="T47" fmla="*/ 92193 h 216"/>
                  <a:gd name="T48" fmla="*/ 170904 w 256"/>
                  <a:gd name="T49" fmla="*/ 111948 h 216"/>
                  <a:gd name="T50" fmla="*/ 170904 w 256"/>
                  <a:gd name="T51" fmla="*/ 276578 h 216"/>
                  <a:gd name="T52" fmla="*/ 190624 w 256"/>
                  <a:gd name="T53" fmla="*/ 296333 h 216"/>
                  <a:gd name="T54" fmla="*/ 302369 w 256"/>
                  <a:gd name="T55" fmla="*/ 296333 h 216"/>
                  <a:gd name="T56" fmla="*/ 341808 w 256"/>
                  <a:gd name="T57" fmla="*/ 296333 h 216"/>
                  <a:gd name="T58" fmla="*/ 361528 w 256"/>
                  <a:gd name="T59" fmla="*/ 276578 h 216"/>
                  <a:gd name="T60" fmla="*/ 361528 w 256"/>
                  <a:gd name="T61" fmla="*/ 204141 h 216"/>
                  <a:gd name="T62" fmla="*/ 341808 w 256"/>
                  <a:gd name="T63" fmla="*/ 184385 h 216"/>
                  <a:gd name="T64" fmla="*/ 302369 w 256"/>
                  <a:gd name="T65" fmla="*/ 184385 h 216"/>
                  <a:gd name="T66" fmla="*/ 282649 w 256"/>
                  <a:gd name="T67" fmla="*/ 204141 h 216"/>
                  <a:gd name="T68" fmla="*/ 282649 w 256"/>
                  <a:gd name="T69" fmla="*/ 276578 h 216"/>
                  <a:gd name="T70" fmla="*/ 302369 w 256"/>
                  <a:gd name="T71" fmla="*/ 296333 h 2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56" h="216">
                    <a:moveTo>
                      <a:pt x="10" y="216"/>
                    </a:moveTo>
                    <a:cubicBezTo>
                      <a:pt x="246" y="216"/>
                      <a:pt x="246" y="216"/>
                      <a:pt x="246" y="216"/>
                    </a:cubicBezTo>
                    <a:cubicBezTo>
                      <a:pt x="252" y="216"/>
                      <a:pt x="256" y="212"/>
                      <a:pt x="256" y="206"/>
                    </a:cubicBezTo>
                    <a:cubicBezTo>
                      <a:pt x="256" y="202"/>
                      <a:pt x="256" y="202"/>
                      <a:pt x="256" y="202"/>
                    </a:cubicBezTo>
                    <a:cubicBezTo>
                      <a:pt x="256" y="196"/>
                      <a:pt x="252" y="192"/>
                      <a:pt x="246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4" y="192"/>
                      <a:pt x="0" y="196"/>
                      <a:pt x="0" y="202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2"/>
                      <a:pt x="4" y="216"/>
                      <a:pt x="10" y="216"/>
                    </a:cubicBezTo>
                    <a:moveTo>
                      <a:pt x="48" y="180"/>
                    </a:moveTo>
                    <a:cubicBezTo>
                      <a:pt x="72" y="180"/>
                      <a:pt x="72" y="180"/>
                      <a:pt x="72" y="180"/>
                    </a:cubicBezTo>
                    <a:cubicBezTo>
                      <a:pt x="79" y="180"/>
                      <a:pt x="84" y="175"/>
                      <a:pt x="84" y="168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1" y="0"/>
                      <a:pt x="36" y="5"/>
                      <a:pt x="36" y="12"/>
                    </a:cubicBezTo>
                    <a:cubicBezTo>
                      <a:pt x="36" y="168"/>
                      <a:pt x="36" y="168"/>
                      <a:pt x="36" y="168"/>
                    </a:cubicBezTo>
                    <a:cubicBezTo>
                      <a:pt x="36" y="175"/>
                      <a:pt x="41" y="180"/>
                      <a:pt x="48" y="180"/>
                    </a:cubicBezTo>
                    <a:moveTo>
                      <a:pt x="116" y="180"/>
                    </a:moveTo>
                    <a:cubicBezTo>
                      <a:pt x="140" y="180"/>
                      <a:pt x="140" y="180"/>
                      <a:pt x="140" y="180"/>
                    </a:cubicBezTo>
                    <a:cubicBezTo>
                      <a:pt x="147" y="180"/>
                      <a:pt x="152" y="175"/>
                      <a:pt x="152" y="1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1"/>
                      <a:pt x="147" y="56"/>
                      <a:pt x="140" y="56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09" y="56"/>
                      <a:pt x="104" y="61"/>
                      <a:pt x="104" y="68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4" y="175"/>
                      <a:pt x="109" y="180"/>
                      <a:pt x="116" y="180"/>
                    </a:cubicBezTo>
                    <a:moveTo>
                      <a:pt x="184" y="180"/>
                    </a:moveTo>
                    <a:cubicBezTo>
                      <a:pt x="208" y="180"/>
                      <a:pt x="208" y="180"/>
                      <a:pt x="208" y="180"/>
                    </a:cubicBezTo>
                    <a:cubicBezTo>
                      <a:pt x="215" y="180"/>
                      <a:pt x="220" y="175"/>
                      <a:pt x="220" y="168"/>
                    </a:cubicBezTo>
                    <a:cubicBezTo>
                      <a:pt x="220" y="124"/>
                      <a:pt x="220" y="124"/>
                      <a:pt x="220" y="124"/>
                    </a:cubicBezTo>
                    <a:cubicBezTo>
                      <a:pt x="220" y="117"/>
                      <a:pt x="215" y="112"/>
                      <a:pt x="208" y="112"/>
                    </a:cubicBezTo>
                    <a:cubicBezTo>
                      <a:pt x="184" y="112"/>
                      <a:pt x="184" y="112"/>
                      <a:pt x="184" y="112"/>
                    </a:cubicBezTo>
                    <a:cubicBezTo>
                      <a:pt x="177" y="112"/>
                      <a:pt x="172" y="117"/>
                      <a:pt x="172" y="124"/>
                    </a:cubicBezTo>
                    <a:cubicBezTo>
                      <a:pt x="172" y="168"/>
                      <a:pt x="172" y="168"/>
                      <a:pt x="172" y="168"/>
                    </a:cubicBezTo>
                    <a:cubicBezTo>
                      <a:pt x="172" y="175"/>
                      <a:pt x="177" y="180"/>
                      <a:pt x="184" y="1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en-US" sz="1350" dirty="0">
                  <a:latin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132" name="Freeform 12"/>
          <p:cNvSpPr>
            <a:spLocks noEditPoints="1"/>
          </p:cNvSpPr>
          <p:nvPr/>
        </p:nvSpPr>
        <p:spPr bwMode="auto">
          <a:xfrm>
            <a:off x="11064240" y="4398010"/>
            <a:ext cx="444500" cy="375920"/>
          </a:xfrm>
          <a:custGeom>
            <a:avLst/>
            <a:gdLst>
              <a:gd name="T0" fmla="*/ 272790 w 256"/>
              <a:gd name="T1" fmla="*/ 146520 h 216"/>
              <a:gd name="T2" fmla="*/ 220204 w 256"/>
              <a:gd name="T3" fmla="*/ 92193 h 216"/>
              <a:gd name="T4" fmla="*/ 167618 w 256"/>
              <a:gd name="T5" fmla="*/ 92193 h 216"/>
              <a:gd name="T6" fmla="*/ 152828 w 256"/>
              <a:gd name="T7" fmla="*/ 107009 h 216"/>
              <a:gd name="T8" fmla="*/ 95312 w 256"/>
              <a:gd name="T9" fmla="*/ 85607 h 216"/>
              <a:gd name="T10" fmla="*/ 0 w 256"/>
              <a:gd name="T11" fmla="*/ 181093 h 216"/>
              <a:gd name="T12" fmla="*/ 95312 w 256"/>
              <a:gd name="T13" fmla="*/ 274931 h 216"/>
              <a:gd name="T14" fmla="*/ 106815 w 256"/>
              <a:gd name="T15" fmla="*/ 273285 h 216"/>
              <a:gd name="T16" fmla="*/ 195554 w 256"/>
              <a:gd name="T17" fmla="*/ 355600 h 216"/>
              <a:gd name="T18" fmla="*/ 420688 w 256"/>
              <a:gd name="T19" fmla="*/ 153106 h 216"/>
              <a:gd name="T20" fmla="*/ 420688 w 256"/>
              <a:gd name="T21" fmla="*/ 0 h 216"/>
              <a:gd name="T22" fmla="*/ 272790 w 256"/>
              <a:gd name="T23" fmla="*/ 146520 h 216"/>
              <a:gd name="T24" fmla="*/ 96955 w 256"/>
              <a:gd name="T25" fmla="*/ 250237 h 216"/>
              <a:gd name="T26" fmla="*/ 95312 w 256"/>
              <a:gd name="T27" fmla="*/ 250237 h 216"/>
              <a:gd name="T28" fmla="*/ 24650 w 256"/>
              <a:gd name="T29" fmla="*/ 181093 h 216"/>
              <a:gd name="T30" fmla="*/ 95312 w 256"/>
              <a:gd name="T31" fmla="*/ 110302 h 216"/>
              <a:gd name="T32" fmla="*/ 136395 w 256"/>
              <a:gd name="T33" fmla="*/ 123472 h 216"/>
              <a:gd name="T34" fmla="*/ 167618 w 256"/>
              <a:gd name="T35" fmla="*/ 181093 h 216"/>
              <a:gd name="T36" fmla="*/ 96955 w 256"/>
              <a:gd name="T37" fmla="*/ 250237 h 216"/>
              <a:gd name="T38" fmla="*/ 392752 w 256"/>
              <a:gd name="T39" fmla="*/ 148167 h 216"/>
              <a:gd name="T40" fmla="*/ 318803 w 256"/>
              <a:gd name="T41" fmla="*/ 217311 h 216"/>
              <a:gd name="T42" fmla="*/ 198841 w 256"/>
              <a:gd name="T43" fmla="*/ 324320 h 216"/>
              <a:gd name="T44" fmla="*/ 134752 w 256"/>
              <a:gd name="T45" fmla="*/ 266700 h 216"/>
              <a:gd name="T46" fmla="*/ 177478 w 256"/>
              <a:gd name="T47" fmla="*/ 228835 h 216"/>
              <a:gd name="T48" fmla="*/ 202127 w 256"/>
              <a:gd name="T49" fmla="*/ 255176 h 216"/>
              <a:gd name="T50" fmla="*/ 290866 w 256"/>
              <a:gd name="T51" fmla="*/ 162983 h 216"/>
              <a:gd name="T52" fmla="*/ 392752 w 256"/>
              <a:gd name="T53" fmla="*/ 57620 h 216"/>
              <a:gd name="T54" fmla="*/ 392752 w 256"/>
              <a:gd name="T55" fmla="*/ 148167 h 21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6" h="216">
                <a:moveTo>
                  <a:pt x="166" y="89"/>
                </a:moveTo>
                <a:cubicBezTo>
                  <a:pt x="134" y="56"/>
                  <a:pt x="134" y="56"/>
                  <a:pt x="134" y="56"/>
                </a:cubicBezTo>
                <a:cubicBezTo>
                  <a:pt x="125" y="47"/>
                  <a:pt x="111" y="47"/>
                  <a:pt x="102" y="56"/>
                </a:cubicBezTo>
                <a:cubicBezTo>
                  <a:pt x="93" y="65"/>
                  <a:pt x="93" y="65"/>
                  <a:pt x="93" y="65"/>
                </a:cubicBezTo>
                <a:cubicBezTo>
                  <a:pt x="83" y="57"/>
                  <a:pt x="71" y="52"/>
                  <a:pt x="58" y="52"/>
                </a:cubicBezTo>
                <a:cubicBezTo>
                  <a:pt x="26" y="52"/>
                  <a:pt x="0" y="78"/>
                  <a:pt x="0" y="110"/>
                </a:cubicBezTo>
                <a:cubicBezTo>
                  <a:pt x="0" y="141"/>
                  <a:pt x="26" y="167"/>
                  <a:pt x="58" y="167"/>
                </a:cubicBezTo>
                <a:cubicBezTo>
                  <a:pt x="61" y="167"/>
                  <a:pt x="63" y="166"/>
                  <a:pt x="65" y="16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256" y="93"/>
                  <a:pt x="256" y="93"/>
                  <a:pt x="256" y="93"/>
                </a:cubicBezTo>
                <a:cubicBezTo>
                  <a:pt x="256" y="0"/>
                  <a:pt x="256" y="0"/>
                  <a:pt x="256" y="0"/>
                </a:cubicBezTo>
                <a:lnTo>
                  <a:pt x="166" y="89"/>
                </a:lnTo>
                <a:close/>
                <a:moveTo>
                  <a:pt x="59" y="152"/>
                </a:moveTo>
                <a:cubicBezTo>
                  <a:pt x="59" y="152"/>
                  <a:pt x="58" y="152"/>
                  <a:pt x="58" y="152"/>
                </a:cubicBezTo>
                <a:cubicBezTo>
                  <a:pt x="34" y="152"/>
                  <a:pt x="15" y="133"/>
                  <a:pt x="15" y="110"/>
                </a:cubicBezTo>
                <a:cubicBezTo>
                  <a:pt x="15" y="86"/>
                  <a:pt x="34" y="67"/>
                  <a:pt x="58" y="67"/>
                </a:cubicBezTo>
                <a:cubicBezTo>
                  <a:pt x="68" y="67"/>
                  <a:pt x="76" y="70"/>
                  <a:pt x="83" y="75"/>
                </a:cubicBezTo>
                <a:cubicBezTo>
                  <a:pt x="94" y="83"/>
                  <a:pt x="102" y="95"/>
                  <a:pt x="102" y="110"/>
                </a:cubicBezTo>
                <a:cubicBezTo>
                  <a:pt x="102" y="133"/>
                  <a:pt x="83" y="152"/>
                  <a:pt x="59" y="152"/>
                </a:cubicBezTo>
                <a:moveTo>
                  <a:pt x="239" y="90"/>
                </a:moveTo>
                <a:cubicBezTo>
                  <a:pt x="194" y="132"/>
                  <a:pt x="194" y="132"/>
                  <a:pt x="194" y="132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93" y="157"/>
                  <a:pt x="102" y="149"/>
                  <a:pt x="108" y="139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239" y="35"/>
                  <a:pt x="239" y="35"/>
                  <a:pt x="239" y="35"/>
                </a:cubicBezTo>
                <a:lnTo>
                  <a:pt x="239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1350" dirty="0">
              <a:latin typeface="思源黑体 CN Normal" panose="020B0400000000000000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43800" y="5874561"/>
            <a:ext cx="16320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93%</a:t>
            </a:r>
          </a:p>
        </p:txBody>
      </p:sp>
      <p:cxnSp>
        <p:nvCxnSpPr>
          <p:cNvPr id="134" name="直接连接符 133"/>
          <p:cNvCxnSpPr/>
          <p:nvPr/>
        </p:nvCxnSpPr>
        <p:spPr>
          <a:xfrm>
            <a:off x="2061845" y="5815506"/>
            <a:ext cx="0" cy="88646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2277745" y="5737718"/>
            <a:ext cx="9425305" cy="1042035"/>
            <a:chOff x="2801685" y="4435379"/>
            <a:chExt cx="9425813" cy="1042759"/>
          </a:xfrm>
        </p:grpSpPr>
        <p:sp>
          <p:nvSpPr>
            <p:cNvPr id="137" name="文本框 136"/>
            <p:cNvSpPr txBox="1"/>
            <p:nvPr/>
          </p:nvSpPr>
          <p:spPr>
            <a:xfrm>
              <a:off x="2801685" y="4435379"/>
              <a:ext cx="1463119" cy="460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规律总结</a:t>
              </a: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2808035" y="4796310"/>
              <a:ext cx="9419463" cy="681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b="0" i="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</a:rPr>
                <a:t>请在此处添加招聘总结的具体内容，文字尽量言简意赅简单说明即可，注意板面美观度，避免观众停留过多时间,请在此处添加招聘总结的具体内容。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9588500" y="0"/>
            <a:ext cx="2608580" cy="2697480"/>
            <a:chOff x="15100" y="0"/>
            <a:chExt cx="4108" cy="4248"/>
          </a:xfrm>
        </p:grpSpPr>
        <p:sp>
          <p:nvSpPr>
            <p:cNvPr id="2" name="任意多边形 1"/>
            <p:cNvSpPr/>
            <p:nvPr/>
          </p:nvSpPr>
          <p:spPr>
            <a:xfrm>
              <a:off x="15108" y="0"/>
              <a:ext cx="4092" cy="4248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4092" h="4248">
                  <a:moveTo>
                    <a:pt x="193" y="0"/>
                  </a:moveTo>
                  <a:lnTo>
                    <a:pt x="4092" y="0"/>
                  </a:lnTo>
                  <a:lnTo>
                    <a:pt x="4092" y="4108"/>
                  </a:lnTo>
                  <a:lnTo>
                    <a:pt x="4062" y="4117"/>
                  </a:lnTo>
                  <a:cubicBezTo>
                    <a:pt x="3776" y="4202"/>
                    <a:pt x="3473" y="4248"/>
                    <a:pt x="3160" y="4248"/>
                  </a:cubicBezTo>
                  <a:cubicBezTo>
                    <a:pt x="1415" y="4248"/>
                    <a:pt x="0" y="2833"/>
                    <a:pt x="0" y="1089"/>
                  </a:cubicBezTo>
                  <a:cubicBezTo>
                    <a:pt x="0" y="707"/>
                    <a:pt x="68" y="341"/>
                    <a:pt x="192" y="2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15100" y="0"/>
              <a:ext cx="4109" cy="4248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4109" h="4248">
                  <a:moveTo>
                    <a:pt x="193" y="0"/>
                  </a:moveTo>
                  <a:lnTo>
                    <a:pt x="4109" y="0"/>
                  </a:lnTo>
                  <a:lnTo>
                    <a:pt x="4109" y="4103"/>
                  </a:lnTo>
                  <a:lnTo>
                    <a:pt x="4099" y="4106"/>
                  </a:lnTo>
                  <a:cubicBezTo>
                    <a:pt x="3802" y="4198"/>
                    <a:pt x="3487" y="4248"/>
                    <a:pt x="3160" y="4248"/>
                  </a:cubicBezTo>
                  <a:cubicBezTo>
                    <a:pt x="1415" y="4248"/>
                    <a:pt x="0" y="2833"/>
                    <a:pt x="0" y="1089"/>
                  </a:cubicBezTo>
                  <a:cubicBezTo>
                    <a:pt x="0" y="707"/>
                    <a:pt x="68" y="341"/>
                    <a:pt x="192" y="2"/>
                  </a:cubicBezTo>
                  <a:lnTo>
                    <a:pt x="193" y="0"/>
                  </a:lnTo>
                  <a:close/>
                </a:path>
              </a:pathLst>
            </a:custGeom>
            <a:blipFill rotWithShape="1">
              <a:blip r:embed="rId3">
                <a:alphaModFix amt="50000"/>
              </a:blip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86" name="任意多边形: 形状 7"/>
          <p:cNvSpPr/>
          <p:nvPr/>
        </p:nvSpPr>
        <p:spPr>
          <a:xfrm>
            <a:off x="0" y="4998720"/>
            <a:ext cx="2116455" cy="1859280"/>
          </a:xfrm>
          <a:custGeom>
            <a:avLst/>
            <a:gdLst>
              <a:gd name="connsiteX0" fmla="*/ 2879344 w 2879344"/>
              <a:gd name="connsiteY0" fmla="*/ 1439672 h 2879344"/>
              <a:gd name="connsiteX1" fmla="*/ 1439672 w 2879344"/>
              <a:gd name="connsiteY1" fmla="*/ 2879344 h 2879344"/>
              <a:gd name="connsiteX2" fmla="*/ 0 w 2879344"/>
              <a:gd name="connsiteY2" fmla="*/ 1439672 h 2879344"/>
              <a:gd name="connsiteX3" fmla="*/ 1439672 w 2879344"/>
              <a:gd name="connsiteY3" fmla="*/ 0 h 2879344"/>
              <a:gd name="connsiteX4" fmla="*/ 2879344 w 2879344"/>
              <a:gd name="connsiteY4" fmla="*/ 1439672 h 287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3" h="2928">
                <a:moveTo>
                  <a:pt x="1066" y="0"/>
                </a:moveTo>
                <a:cubicBezTo>
                  <a:pt x="2318" y="0"/>
                  <a:pt x="3333" y="1015"/>
                  <a:pt x="3333" y="2267"/>
                </a:cubicBezTo>
                <a:cubicBezTo>
                  <a:pt x="3333" y="2482"/>
                  <a:pt x="3303" y="2691"/>
                  <a:pt x="3247" y="2888"/>
                </a:cubicBezTo>
                <a:lnTo>
                  <a:pt x="3235" y="2928"/>
                </a:lnTo>
                <a:lnTo>
                  <a:pt x="0" y="2928"/>
                </a:lnTo>
                <a:lnTo>
                  <a:pt x="0" y="266"/>
                </a:lnTo>
                <a:lnTo>
                  <a:pt x="34" y="248"/>
                </a:lnTo>
                <a:cubicBezTo>
                  <a:pt x="343" y="89"/>
                  <a:pt x="694" y="0"/>
                  <a:pt x="1066" y="0"/>
                </a:cubicBezTo>
                <a:close/>
              </a:path>
            </a:pathLst>
          </a:custGeom>
          <a:solidFill>
            <a:srgbClr val="FFFFFF"/>
          </a:solidFill>
          <a:ln w="19050" cap="flat">
            <a:solidFill>
              <a:srgbClr val="231815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1351153" y="789876"/>
            <a:ext cx="10147871" cy="5880227"/>
          </a:xfrm>
          <a:custGeom>
            <a:avLst/>
            <a:gdLst>
              <a:gd name="connsiteX0" fmla="*/ 9909366 w 10147871"/>
              <a:gd name="connsiteY0" fmla="*/ 5880228 h 5880227"/>
              <a:gd name="connsiteX1" fmla="*/ 0 w 10147871"/>
              <a:gd name="connsiteY1" fmla="*/ 5383149 h 5880227"/>
              <a:gd name="connsiteX2" fmla="*/ 238506 w 10147871"/>
              <a:gd name="connsiteY2" fmla="*/ 0 h 5880227"/>
              <a:gd name="connsiteX3" fmla="*/ 10147871 w 10147871"/>
              <a:gd name="connsiteY3" fmla="*/ 497078 h 5880227"/>
              <a:gd name="connsiteX4" fmla="*/ 9909366 w 10147871"/>
              <a:gd name="connsiteY4" fmla="*/ 5880228 h 588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7871" h="5880227">
                <a:moveTo>
                  <a:pt x="9909366" y="5880228"/>
                </a:moveTo>
                <a:lnTo>
                  <a:pt x="0" y="5383149"/>
                </a:lnTo>
                <a:lnTo>
                  <a:pt x="238506" y="0"/>
                </a:lnTo>
                <a:lnTo>
                  <a:pt x="10147871" y="497078"/>
                </a:lnTo>
                <a:lnTo>
                  <a:pt x="9909366" y="5880228"/>
                </a:lnTo>
                <a:close/>
              </a:path>
            </a:pathLst>
          </a:custGeom>
          <a:solidFill>
            <a:srgbClr val="7CC8B8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9" name="任意多边形: 形状 38"/>
          <p:cNvSpPr/>
          <p:nvPr/>
        </p:nvSpPr>
        <p:spPr>
          <a:xfrm>
            <a:off x="815403" y="1317561"/>
            <a:ext cx="9920414" cy="4950079"/>
          </a:xfrm>
          <a:custGeom>
            <a:avLst/>
            <a:gdLst>
              <a:gd name="connsiteX0" fmla="*/ 0 w 9920414"/>
              <a:gd name="connsiteY0" fmla="*/ 0 h 4950079"/>
              <a:gd name="connsiteX1" fmla="*/ 9920415 w 9920414"/>
              <a:gd name="connsiteY1" fmla="*/ 0 h 4950079"/>
              <a:gd name="connsiteX2" fmla="*/ 9920415 w 9920414"/>
              <a:gd name="connsiteY2" fmla="*/ 4950079 h 4950079"/>
              <a:gd name="connsiteX3" fmla="*/ 0 w 9920414"/>
              <a:gd name="connsiteY3" fmla="*/ 4950079 h 495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0414" h="4950079">
                <a:moveTo>
                  <a:pt x="0" y="0"/>
                </a:moveTo>
                <a:lnTo>
                  <a:pt x="9920415" y="0"/>
                </a:lnTo>
                <a:lnTo>
                  <a:pt x="9920415" y="4950079"/>
                </a:lnTo>
                <a:lnTo>
                  <a:pt x="0" y="4950079"/>
                </a:lnTo>
                <a:close/>
              </a:path>
            </a:pathLst>
          </a:custGeom>
          <a:solidFill>
            <a:srgbClr val="FFFFFF"/>
          </a:solidFill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0" name="任意多边形: 形状 39"/>
          <p:cNvSpPr/>
          <p:nvPr/>
        </p:nvSpPr>
        <p:spPr>
          <a:xfrm>
            <a:off x="661670" y="1162685"/>
            <a:ext cx="10334625" cy="796925"/>
          </a:xfrm>
          <a:custGeom>
            <a:avLst/>
            <a:gdLst>
              <a:gd name="connsiteX0" fmla="*/ 0 w 9920414"/>
              <a:gd name="connsiteY0" fmla="*/ 0 h 866711"/>
              <a:gd name="connsiteX1" fmla="*/ 9920415 w 9920414"/>
              <a:gd name="connsiteY1" fmla="*/ 0 h 866711"/>
              <a:gd name="connsiteX2" fmla="*/ 9920415 w 9920414"/>
              <a:gd name="connsiteY2" fmla="*/ 866711 h 866711"/>
              <a:gd name="connsiteX3" fmla="*/ 0 w 9920414"/>
              <a:gd name="connsiteY3" fmla="*/ 866711 h 86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0414" h="866711">
                <a:moveTo>
                  <a:pt x="0" y="0"/>
                </a:moveTo>
                <a:lnTo>
                  <a:pt x="9920415" y="0"/>
                </a:lnTo>
                <a:lnTo>
                  <a:pt x="9920415" y="866711"/>
                </a:lnTo>
                <a:lnTo>
                  <a:pt x="0" y="866711"/>
                </a:lnTo>
                <a:close/>
              </a:path>
            </a:pathLst>
          </a:custGeom>
          <a:solidFill>
            <a:schemeClr val="accent1"/>
          </a:solidFill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/>
          <a:lstStyle/>
          <a:p>
            <a:endParaRPr lang="en-US" altLang="zh-CN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31673" y="3326171"/>
            <a:ext cx="4911976" cy="3732425"/>
            <a:chOff x="6133960" y="1184563"/>
            <a:chExt cx="4911976" cy="3732425"/>
          </a:xfrm>
        </p:grpSpPr>
        <p:sp>
          <p:nvSpPr>
            <p:cNvPr id="10" name="任意多边形: 形状 9"/>
            <p:cNvSpPr/>
            <p:nvPr/>
          </p:nvSpPr>
          <p:spPr>
            <a:xfrm>
              <a:off x="6133960" y="1184563"/>
              <a:ext cx="4911976" cy="3732425"/>
            </a:xfrm>
            <a:custGeom>
              <a:avLst/>
              <a:gdLst>
                <a:gd name="connsiteX0" fmla="*/ 4544540 w 4911976"/>
                <a:gd name="connsiteY0" fmla="*/ 3392307 h 3732425"/>
                <a:gd name="connsiteX1" fmla="*/ 3994757 w 4911976"/>
                <a:gd name="connsiteY1" fmla="*/ 3697558 h 3732425"/>
                <a:gd name="connsiteX2" fmla="*/ 3823798 w 4911976"/>
                <a:gd name="connsiteY2" fmla="*/ 3730630 h 3732425"/>
                <a:gd name="connsiteX3" fmla="*/ 3661976 w 4911976"/>
                <a:gd name="connsiteY3" fmla="*/ 3718074 h 3732425"/>
                <a:gd name="connsiteX4" fmla="*/ 3268946 w 4911976"/>
                <a:gd name="connsiteY4" fmla="*/ 3552066 h 3732425"/>
                <a:gd name="connsiteX5" fmla="*/ 3147741 w 4911976"/>
                <a:gd name="connsiteY5" fmla="*/ 3479909 h 3732425"/>
                <a:gd name="connsiteX6" fmla="*/ 2952552 w 4911976"/>
                <a:gd name="connsiteY6" fmla="*/ 3356760 h 3732425"/>
                <a:gd name="connsiteX7" fmla="*/ 2923430 w 4911976"/>
                <a:gd name="connsiteY7" fmla="*/ 3338484 h 3732425"/>
                <a:gd name="connsiteX8" fmla="*/ 2923371 w 4911976"/>
                <a:gd name="connsiteY8" fmla="*/ 3338484 h 3732425"/>
                <a:gd name="connsiteX9" fmla="*/ 2876210 w 4911976"/>
                <a:gd name="connsiteY9" fmla="*/ 3309362 h 3732425"/>
                <a:gd name="connsiteX10" fmla="*/ 2867839 w 4911976"/>
                <a:gd name="connsiteY10" fmla="*/ 3304293 h 3732425"/>
                <a:gd name="connsiteX11" fmla="*/ 2776994 w 4911976"/>
                <a:gd name="connsiteY11" fmla="*/ 3251413 h 3732425"/>
                <a:gd name="connsiteX12" fmla="*/ 2765676 w 4911976"/>
                <a:gd name="connsiteY12" fmla="*/ 3245164 h 3732425"/>
                <a:gd name="connsiteX13" fmla="*/ 2582218 w 4911976"/>
                <a:gd name="connsiteY13" fmla="*/ 3155381 h 3732425"/>
                <a:gd name="connsiteX14" fmla="*/ 2457300 w 4911976"/>
                <a:gd name="connsiteY14" fmla="*/ 3109104 h 3732425"/>
                <a:gd name="connsiteX15" fmla="*/ 2457241 w 4911976"/>
                <a:gd name="connsiteY15" fmla="*/ 3109104 h 3732425"/>
                <a:gd name="connsiteX16" fmla="*/ 2408783 w 4911976"/>
                <a:gd name="connsiteY16" fmla="*/ 3094896 h 3732425"/>
                <a:gd name="connsiteX17" fmla="*/ 2260579 w 4911976"/>
                <a:gd name="connsiteY17" fmla="*/ 3065892 h 3732425"/>
                <a:gd name="connsiteX18" fmla="*/ 2053010 w 4911976"/>
                <a:gd name="connsiteY18" fmla="*/ 3067543 h 3732425"/>
                <a:gd name="connsiteX19" fmla="*/ 2039098 w 4911976"/>
                <a:gd name="connsiteY19" fmla="*/ 3069606 h 3732425"/>
                <a:gd name="connsiteX20" fmla="*/ 1495682 w 4911976"/>
                <a:gd name="connsiteY20" fmla="*/ 3223706 h 3732425"/>
                <a:gd name="connsiteX21" fmla="*/ 1477525 w 4911976"/>
                <a:gd name="connsiteY21" fmla="*/ 3225710 h 3732425"/>
                <a:gd name="connsiteX22" fmla="*/ 1469743 w 4911976"/>
                <a:gd name="connsiteY22" fmla="*/ 3226417 h 3732425"/>
                <a:gd name="connsiteX23" fmla="*/ 1306565 w 4911976"/>
                <a:gd name="connsiteY23" fmla="*/ 3222409 h 3732425"/>
                <a:gd name="connsiteX24" fmla="*/ 875865 w 4911976"/>
                <a:gd name="connsiteY24" fmla="*/ 3062709 h 3732425"/>
                <a:gd name="connsiteX25" fmla="*/ 162374 w 4911976"/>
                <a:gd name="connsiteY25" fmla="*/ 2276059 h 3732425"/>
                <a:gd name="connsiteX26" fmla="*/ 92634 w 4911976"/>
                <a:gd name="connsiteY26" fmla="*/ 2105512 h 3732425"/>
                <a:gd name="connsiteX27" fmla="*/ 257 w 4911976"/>
                <a:gd name="connsiteY27" fmla="*/ 1605308 h 3732425"/>
                <a:gd name="connsiteX28" fmla="*/ 849985 w 4911976"/>
                <a:gd name="connsiteY28" fmla="*/ 152505 h 3732425"/>
                <a:gd name="connsiteX29" fmla="*/ 2498095 w 4911976"/>
                <a:gd name="connsiteY29" fmla="*/ 384480 h 3732425"/>
                <a:gd name="connsiteX30" fmla="*/ 3100167 w 4911976"/>
                <a:gd name="connsiteY30" fmla="*/ 1273646 h 3732425"/>
                <a:gd name="connsiteX31" fmla="*/ 3927081 w 4911976"/>
                <a:gd name="connsiteY31" fmla="*/ 1907789 h 3732425"/>
                <a:gd name="connsiteX32" fmla="*/ 4472501 w 4911976"/>
                <a:gd name="connsiteY32" fmla="*/ 1943218 h 3732425"/>
                <a:gd name="connsiteX33" fmla="*/ 4717209 w 4911976"/>
                <a:gd name="connsiteY33" fmla="*/ 2110405 h 3732425"/>
                <a:gd name="connsiteX34" fmla="*/ 4827921 w 4911976"/>
                <a:gd name="connsiteY34" fmla="*/ 2281365 h 3732425"/>
                <a:gd name="connsiteX35" fmla="*/ 4879385 w 4911976"/>
                <a:gd name="connsiteY35" fmla="*/ 2420137 h 3732425"/>
                <a:gd name="connsiteX36" fmla="*/ 4886224 w 4911976"/>
                <a:gd name="connsiteY36" fmla="*/ 2446488 h 3732425"/>
                <a:gd name="connsiteX37" fmla="*/ 4544540 w 4911976"/>
                <a:gd name="connsiteY37" fmla="*/ 3392307 h 373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911976" h="3732425">
                  <a:moveTo>
                    <a:pt x="4544540" y="3392307"/>
                  </a:moveTo>
                  <a:cubicBezTo>
                    <a:pt x="4383602" y="3514867"/>
                    <a:pt x="4187529" y="3639019"/>
                    <a:pt x="3994757" y="3697558"/>
                  </a:cubicBezTo>
                  <a:cubicBezTo>
                    <a:pt x="3939186" y="3714936"/>
                    <a:pt x="3881841" y="3726029"/>
                    <a:pt x="3823798" y="3730630"/>
                  </a:cubicBezTo>
                  <a:cubicBezTo>
                    <a:pt x="3769532" y="3734992"/>
                    <a:pt x="3714919" y="3730755"/>
                    <a:pt x="3661976" y="3718074"/>
                  </a:cubicBezTo>
                  <a:cubicBezTo>
                    <a:pt x="3522850" y="3683469"/>
                    <a:pt x="3393805" y="3622867"/>
                    <a:pt x="3268946" y="3552066"/>
                  </a:cubicBezTo>
                  <a:cubicBezTo>
                    <a:pt x="3228151" y="3528898"/>
                    <a:pt x="3187828" y="3504669"/>
                    <a:pt x="3147741" y="3479909"/>
                  </a:cubicBezTo>
                  <a:cubicBezTo>
                    <a:pt x="3082305" y="3439468"/>
                    <a:pt x="3017517" y="3397613"/>
                    <a:pt x="2952552" y="3356760"/>
                  </a:cubicBezTo>
                  <a:cubicBezTo>
                    <a:pt x="2942825" y="3350570"/>
                    <a:pt x="2933157" y="3344498"/>
                    <a:pt x="2923430" y="3338484"/>
                  </a:cubicBezTo>
                  <a:lnTo>
                    <a:pt x="2923371" y="3338484"/>
                  </a:lnTo>
                  <a:cubicBezTo>
                    <a:pt x="2907690" y="3328640"/>
                    <a:pt x="2891969" y="3318932"/>
                    <a:pt x="2876210" y="3309362"/>
                  </a:cubicBezTo>
                  <a:cubicBezTo>
                    <a:pt x="2873439" y="3307653"/>
                    <a:pt x="2870669" y="3306002"/>
                    <a:pt x="2867839" y="3304293"/>
                  </a:cubicBezTo>
                  <a:cubicBezTo>
                    <a:pt x="2838068" y="3286253"/>
                    <a:pt x="2807786" y="3268627"/>
                    <a:pt x="2776994" y="3251413"/>
                  </a:cubicBezTo>
                  <a:cubicBezTo>
                    <a:pt x="2773221" y="3249350"/>
                    <a:pt x="2769449" y="3247227"/>
                    <a:pt x="2765676" y="3245164"/>
                  </a:cubicBezTo>
                  <a:cubicBezTo>
                    <a:pt x="2706099" y="3212118"/>
                    <a:pt x="2644867" y="3182150"/>
                    <a:pt x="2582218" y="3155381"/>
                  </a:cubicBezTo>
                  <a:cubicBezTo>
                    <a:pt x="2541070" y="3138049"/>
                    <a:pt x="2499391" y="3122427"/>
                    <a:pt x="2457300" y="3109104"/>
                  </a:cubicBezTo>
                  <a:lnTo>
                    <a:pt x="2457241" y="3109104"/>
                  </a:lnTo>
                  <a:cubicBezTo>
                    <a:pt x="2441147" y="3104034"/>
                    <a:pt x="2424994" y="3099259"/>
                    <a:pt x="2408783" y="3094896"/>
                  </a:cubicBezTo>
                  <a:cubicBezTo>
                    <a:pt x="2360171" y="3081559"/>
                    <a:pt x="2310632" y="3071864"/>
                    <a:pt x="2260579" y="3065892"/>
                  </a:cubicBezTo>
                  <a:cubicBezTo>
                    <a:pt x="2191605" y="3057542"/>
                    <a:pt x="2121843" y="3058097"/>
                    <a:pt x="2053010" y="3067543"/>
                  </a:cubicBezTo>
                  <a:cubicBezTo>
                    <a:pt x="2048353" y="3068192"/>
                    <a:pt x="2043755" y="3068840"/>
                    <a:pt x="2039098" y="3069606"/>
                  </a:cubicBezTo>
                  <a:cubicBezTo>
                    <a:pt x="1852811" y="3099436"/>
                    <a:pt x="1682794" y="3200007"/>
                    <a:pt x="1495682" y="3223706"/>
                  </a:cubicBezTo>
                  <a:cubicBezTo>
                    <a:pt x="1489610" y="3224472"/>
                    <a:pt x="1483597" y="3225180"/>
                    <a:pt x="1477525" y="3225710"/>
                  </a:cubicBezTo>
                  <a:cubicBezTo>
                    <a:pt x="1474931" y="3225946"/>
                    <a:pt x="1472337" y="3226241"/>
                    <a:pt x="1469743" y="3226417"/>
                  </a:cubicBezTo>
                  <a:cubicBezTo>
                    <a:pt x="1415368" y="3231071"/>
                    <a:pt x="1360646" y="3229727"/>
                    <a:pt x="1306565" y="3222409"/>
                  </a:cubicBezTo>
                  <a:cubicBezTo>
                    <a:pt x="1155472" y="3202483"/>
                    <a:pt x="1008329" y="3140643"/>
                    <a:pt x="875865" y="3062709"/>
                  </a:cubicBezTo>
                  <a:cubicBezTo>
                    <a:pt x="566192" y="2880490"/>
                    <a:pt x="315059" y="2600411"/>
                    <a:pt x="162374" y="2276059"/>
                  </a:cubicBezTo>
                  <a:cubicBezTo>
                    <a:pt x="136155" y="2220472"/>
                    <a:pt x="112876" y="2163544"/>
                    <a:pt x="92634" y="2105512"/>
                  </a:cubicBezTo>
                  <a:cubicBezTo>
                    <a:pt x="36040" y="1944590"/>
                    <a:pt x="4874" y="1775830"/>
                    <a:pt x="257" y="1605308"/>
                  </a:cubicBezTo>
                  <a:cubicBezTo>
                    <a:pt x="-14068" y="1013670"/>
                    <a:pt x="322133" y="420086"/>
                    <a:pt x="849985" y="152505"/>
                  </a:cubicBezTo>
                  <a:cubicBezTo>
                    <a:pt x="1377897" y="-115076"/>
                    <a:pt x="2072346" y="-26590"/>
                    <a:pt x="2498095" y="384480"/>
                  </a:cubicBezTo>
                  <a:cubicBezTo>
                    <a:pt x="2756362" y="633845"/>
                    <a:pt x="2905804" y="971755"/>
                    <a:pt x="3100167" y="1273646"/>
                  </a:cubicBezTo>
                  <a:cubicBezTo>
                    <a:pt x="3294531" y="1575479"/>
                    <a:pt x="3570778" y="1863811"/>
                    <a:pt x="3927081" y="1907789"/>
                  </a:cubicBezTo>
                  <a:cubicBezTo>
                    <a:pt x="4108593" y="1930190"/>
                    <a:pt x="4298535" y="1886861"/>
                    <a:pt x="4472501" y="1943218"/>
                  </a:cubicBezTo>
                  <a:cubicBezTo>
                    <a:pt x="4568828" y="1974463"/>
                    <a:pt x="4651007" y="2034240"/>
                    <a:pt x="4717209" y="2110405"/>
                  </a:cubicBezTo>
                  <a:cubicBezTo>
                    <a:pt x="4761718" y="2162091"/>
                    <a:pt x="4798965" y="2219608"/>
                    <a:pt x="4827921" y="2281365"/>
                  </a:cubicBezTo>
                  <a:cubicBezTo>
                    <a:pt x="4849141" y="2326011"/>
                    <a:pt x="4866364" y="2372450"/>
                    <a:pt x="4879385" y="2420137"/>
                  </a:cubicBezTo>
                  <a:cubicBezTo>
                    <a:pt x="4881802" y="2428921"/>
                    <a:pt x="4884042" y="2437704"/>
                    <a:pt x="4886224" y="2446488"/>
                  </a:cubicBezTo>
                  <a:cubicBezTo>
                    <a:pt x="4972882" y="2800433"/>
                    <a:pt x="4834405" y="3171474"/>
                    <a:pt x="4544540" y="3392307"/>
                  </a:cubicBezTo>
                  <a:close/>
                </a:path>
              </a:pathLst>
            </a:custGeom>
            <a:solidFill>
              <a:srgbClr val="F2F2F2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075208" y="3936258"/>
              <a:ext cx="854797" cy="300653"/>
            </a:xfrm>
            <a:custGeom>
              <a:avLst/>
              <a:gdLst>
                <a:gd name="connsiteX0" fmla="*/ 704472 w 854797"/>
                <a:gd name="connsiteY0" fmla="*/ 0 h 300653"/>
                <a:gd name="connsiteX1" fmla="*/ 854798 w 854797"/>
                <a:gd name="connsiteY1" fmla="*/ 0 h 300653"/>
                <a:gd name="connsiteX2" fmla="*/ 854798 w 854797"/>
                <a:gd name="connsiteY2" fmla="*/ 300653 h 300653"/>
                <a:gd name="connsiteX3" fmla="*/ 704472 w 854797"/>
                <a:gd name="connsiteY3" fmla="*/ 300653 h 300653"/>
                <a:gd name="connsiteX4" fmla="*/ 150326 w 854797"/>
                <a:gd name="connsiteY4" fmla="*/ 300653 h 300653"/>
                <a:gd name="connsiteX5" fmla="*/ 0 w 854797"/>
                <a:gd name="connsiteY5" fmla="*/ 300653 h 300653"/>
                <a:gd name="connsiteX6" fmla="*/ 0 w 854797"/>
                <a:gd name="connsiteY6" fmla="*/ 0 h 300653"/>
                <a:gd name="connsiteX7" fmla="*/ 150326 w 854797"/>
                <a:gd name="connsiteY7" fmla="*/ 0 h 30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4797" h="300653">
                  <a:moveTo>
                    <a:pt x="704472" y="0"/>
                  </a:moveTo>
                  <a:cubicBezTo>
                    <a:pt x="787495" y="0"/>
                    <a:pt x="854798" y="0"/>
                    <a:pt x="854798" y="0"/>
                  </a:cubicBezTo>
                  <a:lnTo>
                    <a:pt x="854798" y="300653"/>
                  </a:lnTo>
                  <a:cubicBezTo>
                    <a:pt x="854798" y="300653"/>
                    <a:pt x="787495" y="300653"/>
                    <a:pt x="704472" y="300653"/>
                  </a:cubicBezTo>
                  <a:lnTo>
                    <a:pt x="150326" y="300653"/>
                  </a:lnTo>
                  <a:cubicBezTo>
                    <a:pt x="67303" y="300653"/>
                    <a:pt x="0" y="300653"/>
                    <a:pt x="0" y="300653"/>
                  </a:cubicBezTo>
                  <a:lnTo>
                    <a:pt x="0" y="0"/>
                  </a:lnTo>
                  <a:cubicBezTo>
                    <a:pt x="0" y="0"/>
                    <a:pt x="67303" y="0"/>
                    <a:pt x="150326" y="0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440708" y="4160274"/>
              <a:ext cx="170959" cy="253572"/>
            </a:xfrm>
            <a:custGeom>
              <a:avLst/>
              <a:gdLst>
                <a:gd name="connsiteX0" fmla="*/ 170776 w 170959"/>
                <a:gd name="connsiteY0" fmla="*/ -133 h 253572"/>
                <a:gd name="connsiteX1" fmla="*/ 170776 w 170959"/>
                <a:gd name="connsiteY1" fmla="*/ 249998 h 253572"/>
                <a:gd name="connsiteX2" fmla="*/ -183 w 170959"/>
                <a:gd name="connsiteY2" fmla="*/ 246697 h 253572"/>
                <a:gd name="connsiteX3" fmla="*/ -183 w 170959"/>
                <a:gd name="connsiteY3" fmla="*/ -133 h 25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59" h="253572">
                  <a:moveTo>
                    <a:pt x="170776" y="-133"/>
                  </a:moveTo>
                  <a:lnTo>
                    <a:pt x="170776" y="249998"/>
                  </a:lnTo>
                  <a:cubicBezTo>
                    <a:pt x="113853" y="255506"/>
                    <a:pt x="56484" y="254398"/>
                    <a:pt x="-183" y="246697"/>
                  </a:cubicBezTo>
                  <a:lnTo>
                    <a:pt x="-183" y="-133"/>
                  </a:ln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236323" y="3375983"/>
              <a:ext cx="950830" cy="1035130"/>
            </a:xfrm>
            <a:custGeom>
              <a:avLst/>
              <a:gdLst>
                <a:gd name="connsiteX0" fmla="*/ 950647 w 950830"/>
                <a:gd name="connsiteY0" fmla="*/ 876123 h 1035130"/>
                <a:gd name="connsiteX1" fmla="*/ 936734 w 950830"/>
                <a:gd name="connsiteY1" fmla="*/ 878186 h 1035130"/>
                <a:gd name="connsiteX2" fmla="*/ 393319 w 950830"/>
                <a:gd name="connsiteY2" fmla="*/ 1032285 h 1035130"/>
                <a:gd name="connsiteX3" fmla="*/ 375162 w 950830"/>
                <a:gd name="connsiteY3" fmla="*/ 1034290 h 1035130"/>
                <a:gd name="connsiteX4" fmla="*/ 367380 w 950830"/>
                <a:gd name="connsiteY4" fmla="*/ 1034997 h 1035130"/>
                <a:gd name="connsiteX5" fmla="*/ 233088 w 950830"/>
                <a:gd name="connsiteY5" fmla="*/ 893278 h 1035130"/>
                <a:gd name="connsiteX6" fmla="*/ 166119 w 950830"/>
                <a:gd name="connsiteY6" fmla="*/ 811748 h 1035130"/>
                <a:gd name="connsiteX7" fmla="*/ 33832 w 950830"/>
                <a:gd name="connsiteY7" fmla="*/ 595395 h 1035130"/>
                <a:gd name="connsiteX8" fmla="*/ 5240 w 950830"/>
                <a:gd name="connsiteY8" fmla="*/ 420073 h 1035130"/>
                <a:gd name="connsiteX9" fmla="*/ 5181 w 950830"/>
                <a:gd name="connsiteY9" fmla="*/ 420014 h 1035130"/>
                <a:gd name="connsiteX10" fmla="*/ 642 w 950830"/>
                <a:gd name="connsiteY10" fmla="*/ 357762 h 1035130"/>
                <a:gd name="connsiteX11" fmla="*/ 101390 w 950830"/>
                <a:gd name="connsiteY11" fmla="*/ 203603 h 1035130"/>
                <a:gd name="connsiteX12" fmla="*/ 160990 w 950830"/>
                <a:gd name="connsiteY12" fmla="*/ 161689 h 1035130"/>
                <a:gd name="connsiteX13" fmla="*/ 171661 w 950830"/>
                <a:gd name="connsiteY13" fmla="*/ 155499 h 1035130"/>
                <a:gd name="connsiteX14" fmla="*/ 396856 w 950830"/>
                <a:gd name="connsiteY14" fmla="*/ -133 h 1035130"/>
                <a:gd name="connsiteX15" fmla="*/ 482925 w 950830"/>
                <a:gd name="connsiteY15" fmla="*/ 84285 h 1035130"/>
                <a:gd name="connsiteX16" fmla="*/ 613915 w 950830"/>
                <a:gd name="connsiteY16" fmla="*/ 212800 h 1035130"/>
                <a:gd name="connsiteX17" fmla="*/ 755871 w 950830"/>
                <a:gd name="connsiteY17" fmla="*/ 351985 h 1035130"/>
                <a:gd name="connsiteX18" fmla="*/ 635374 w 950830"/>
                <a:gd name="connsiteY18" fmla="*/ 473720 h 1035130"/>
                <a:gd name="connsiteX19" fmla="*/ 853789 w 950830"/>
                <a:gd name="connsiteY19" fmla="*/ 744543 h 1035130"/>
                <a:gd name="connsiteX20" fmla="*/ 950647 w 950830"/>
                <a:gd name="connsiteY20" fmla="*/ 876123 h 103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50830" h="1035130">
                  <a:moveTo>
                    <a:pt x="950647" y="876123"/>
                  </a:moveTo>
                  <a:cubicBezTo>
                    <a:pt x="945990" y="876771"/>
                    <a:pt x="941392" y="877420"/>
                    <a:pt x="936734" y="878186"/>
                  </a:cubicBezTo>
                  <a:cubicBezTo>
                    <a:pt x="750448" y="908016"/>
                    <a:pt x="580431" y="1008587"/>
                    <a:pt x="393319" y="1032285"/>
                  </a:cubicBezTo>
                  <a:cubicBezTo>
                    <a:pt x="387247" y="1033052"/>
                    <a:pt x="381234" y="1033759"/>
                    <a:pt x="375162" y="1034290"/>
                  </a:cubicBezTo>
                  <a:cubicBezTo>
                    <a:pt x="372568" y="1034526"/>
                    <a:pt x="369974" y="1034820"/>
                    <a:pt x="367380" y="1034997"/>
                  </a:cubicBezTo>
                  <a:cubicBezTo>
                    <a:pt x="321693" y="990253"/>
                    <a:pt x="276005" y="942620"/>
                    <a:pt x="233088" y="893278"/>
                  </a:cubicBezTo>
                  <a:cubicBezTo>
                    <a:pt x="209803" y="866573"/>
                    <a:pt x="187283" y="839337"/>
                    <a:pt x="166119" y="811748"/>
                  </a:cubicBezTo>
                  <a:cubicBezTo>
                    <a:pt x="111176" y="740534"/>
                    <a:pt x="64604" y="667316"/>
                    <a:pt x="33832" y="595395"/>
                  </a:cubicBezTo>
                  <a:cubicBezTo>
                    <a:pt x="36956" y="560909"/>
                    <a:pt x="15498" y="481147"/>
                    <a:pt x="5240" y="420073"/>
                  </a:cubicBezTo>
                  <a:lnTo>
                    <a:pt x="5181" y="420014"/>
                  </a:lnTo>
                  <a:cubicBezTo>
                    <a:pt x="819" y="394371"/>
                    <a:pt x="-1539" y="372087"/>
                    <a:pt x="642" y="357762"/>
                  </a:cubicBezTo>
                  <a:cubicBezTo>
                    <a:pt x="13140" y="275111"/>
                    <a:pt x="80639" y="284603"/>
                    <a:pt x="101390" y="203603"/>
                  </a:cubicBezTo>
                  <a:cubicBezTo>
                    <a:pt x="120109" y="188067"/>
                    <a:pt x="140039" y="174051"/>
                    <a:pt x="160990" y="161689"/>
                  </a:cubicBezTo>
                  <a:cubicBezTo>
                    <a:pt x="164468" y="159625"/>
                    <a:pt x="168006" y="157562"/>
                    <a:pt x="171661" y="155499"/>
                  </a:cubicBezTo>
                  <a:lnTo>
                    <a:pt x="396856" y="-133"/>
                  </a:lnTo>
                  <a:lnTo>
                    <a:pt x="482925" y="84285"/>
                  </a:lnTo>
                  <a:lnTo>
                    <a:pt x="613915" y="212800"/>
                  </a:lnTo>
                  <a:lnTo>
                    <a:pt x="755871" y="351985"/>
                  </a:lnTo>
                  <a:lnTo>
                    <a:pt x="635374" y="473720"/>
                  </a:lnTo>
                  <a:cubicBezTo>
                    <a:pt x="635374" y="473720"/>
                    <a:pt x="736063" y="589795"/>
                    <a:pt x="853789" y="744543"/>
                  </a:cubicBezTo>
                  <a:cubicBezTo>
                    <a:pt x="885388" y="786104"/>
                    <a:pt x="918224" y="830494"/>
                    <a:pt x="950647" y="876123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9957941" y="4160274"/>
              <a:ext cx="170959" cy="755051"/>
            </a:xfrm>
            <a:custGeom>
              <a:avLst/>
              <a:gdLst>
                <a:gd name="connsiteX0" fmla="*/ 170776 w 170959"/>
                <a:gd name="connsiteY0" fmla="*/ -133 h 755051"/>
                <a:gd name="connsiteX1" fmla="*/ 170776 w 170959"/>
                <a:gd name="connsiteY1" fmla="*/ 721847 h 755051"/>
                <a:gd name="connsiteX2" fmla="*/ -183 w 170959"/>
                <a:gd name="connsiteY2" fmla="*/ 754919 h 755051"/>
                <a:gd name="connsiteX3" fmla="*/ -183 w 170959"/>
                <a:gd name="connsiteY3" fmla="*/ -133 h 7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59" h="755051">
                  <a:moveTo>
                    <a:pt x="170776" y="-133"/>
                  </a:moveTo>
                  <a:lnTo>
                    <a:pt x="170776" y="721847"/>
                  </a:lnTo>
                  <a:cubicBezTo>
                    <a:pt x="115205" y="739225"/>
                    <a:pt x="57860" y="750318"/>
                    <a:pt x="-183" y="754919"/>
                  </a:cubicBezTo>
                  <a:lnTo>
                    <a:pt x="-183" y="-133"/>
                  </a:ln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9645498" y="4101323"/>
              <a:ext cx="854797" cy="300653"/>
            </a:xfrm>
            <a:custGeom>
              <a:avLst/>
              <a:gdLst>
                <a:gd name="connsiteX0" fmla="*/ 704472 w 854797"/>
                <a:gd name="connsiteY0" fmla="*/ 0 h 300653"/>
                <a:gd name="connsiteX1" fmla="*/ 854798 w 854797"/>
                <a:gd name="connsiteY1" fmla="*/ 0 h 300653"/>
                <a:gd name="connsiteX2" fmla="*/ 854798 w 854797"/>
                <a:gd name="connsiteY2" fmla="*/ 300653 h 300653"/>
                <a:gd name="connsiteX3" fmla="*/ 704472 w 854797"/>
                <a:gd name="connsiteY3" fmla="*/ 300653 h 300653"/>
                <a:gd name="connsiteX4" fmla="*/ 150327 w 854797"/>
                <a:gd name="connsiteY4" fmla="*/ 300653 h 300653"/>
                <a:gd name="connsiteX5" fmla="*/ 0 w 854797"/>
                <a:gd name="connsiteY5" fmla="*/ 300653 h 300653"/>
                <a:gd name="connsiteX6" fmla="*/ 0 w 854797"/>
                <a:gd name="connsiteY6" fmla="*/ 0 h 300653"/>
                <a:gd name="connsiteX7" fmla="*/ 150327 w 854797"/>
                <a:gd name="connsiteY7" fmla="*/ 0 h 30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4797" h="300653">
                  <a:moveTo>
                    <a:pt x="704472" y="0"/>
                  </a:moveTo>
                  <a:cubicBezTo>
                    <a:pt x="787495" y="0"/>
                    <a:pt x="854798" y="0"/>
                    <a:pt x="854798" y="0"/>
                  </a:cubicBezTo>
                  <a:lnTo>
                    <a:pt x="854798" y="300653"/>
                  </a:lnTo>
                  <a:cubicBezTo>
                    <a:pt x="854798" y="300653"/>
                    <a:pt x="787495" y="300653"/>
                    <a:pt x="704472" y="300653"/>
                  </a:cubicBezTo>
                  <a:lnTo>
                    <a:pt x="150327" y="300653"/>
                  </a:lnTo>
                  <a:cubicBezTo>
                    <a:pt x="67304" y="300653"/>
                    <a:pt x="0" y="300653"/>
                    <a:pt x="0" y="300653"/>
                  </a:cubicBezTo>
                  <a:lnTo>
                    <a:pt x="0" y="0"/>
                  </a:lnTo>
                  <a:cubicBezTo>
                    <a:pt x="0" y="0"/>
                    <a:pt x="67304" y="0"/>
                    <a:pt x="150327" y="0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8899819" y="4397437"/>
              <a:ext cx="102163" cy="91551"/>
            </a:xfrm>
            <a:custGeom>
              <a:avLst/>
              <a:gdLst>
                <a:gd name="connsiteX0" fmla="*/ 101980 w 102163"/>
                <a:gd name="connsiteY0" fmla="*/ 91418 h 91551"/>
                <a:gd name="connsiteX1" fmla="*/ 11135 w 102163"/>
                <a:gd name="connsiteY1" fmla="*/ 38539 h 91551"/>
                <a:gd name="connsiteX2" fmla="*/ -183 w 102163"/>
                <a:gd name="connsiteY2" fmla="*/ 32290 h 91551"/>
                <a:gd name="connsiteX3" fmla="*/ 20096 w 102163"/>
                <a:gd name="connsiteY3" fmla="*/ 23624 h 91551"/>
                <a:gd name="connsiteX4" fmla="*/ 74803 w 102163"/>
                <a:gd name="connsiteY4" fmla="*/ 102 h 91551"/>
                <a:gd name="connsiteX5" fmla="*/ 75334 w 102163"/>
                <a:gd name="connsiteY5" fmla="*/ -133 h 91551"/>
                <a:gd name="connsiteX6" fmla="*/ 75923 w 102163"/>
                <a:gd name="connsiteY6" fmla="*/ 1871 h 9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3" h="91551">
                  <a:moveTo>
                    <a:pt x="101980" y="91418"/>
                  </a:moveTo>
                  <a:cubicBezTo>
                    <a:pt x="72209" y="73379"/>
                    <a:pt x="41927" y="55753"/>
                    <a:pt x="11135" y="38539"/>
                  </a:cubicBezTo>
                  <a:cubicBezTo>
                    <a:pt x="7362" y="36475"/>
                    <a:pt x="3590" y="34353"/>
                    <a:pt x="-183" y="32290"/>
                  </a:cubicBezTo>
                  <a:lnTo>
                    <a:pt x="20096" y="23624"/>
                  </a:lnTo>
                  <a:lnTo>
                    <a:pt x="74803" y="102"/>
                  </a:lnTo>
                  <a:lnTo>
                    <a:pt x="75334" y="-133"/>
                  </a:lnTo>
                  <a:lnTo>
                    <a:pt x="75923" y="1871"/>
                  </a:lnTo>
                  <a:close/>
                </a:path>
              </a:pathLst>
            </a:custGeom>
            <a:solidFill>
              <a:srgbClr val="FFB6B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074553" y="3308306"/>
              <a:ext cx="2012142" cy="1233149"/>
            </a:xfrm>
            <a:custGeom>
              <a:avLst/>
              <a:gdLst>
                <a:gd name="connsiteX0" fmla="*/ 2011959 w 2012142"/>
                <a:gd name="connsiteY0" fmla="*/ 1233016 h 1233149"/>
                <a:gd name="connsiteX1" fmla="*/ 1982837 w 2012142"/>
                <a:gd name="connsiteY1" fmla="*/ 1214741 h 1233149"/>
                <a:gd name="connsiteX2" fmla="*/ 1982778 w 2012142"/>
                <a:gd name="connsiteY2" fmla="*/ 1214741 h 1233149"/>
                <a:gd name="connsiteX3" fmla="*/ 1935617 w 2012142"/>
                <a:gd name="connsiteY3" fmla="*/ 1185619 h 1233149"/>
                <a:gd name="connsiteX4" fmla="*/ 1927245 w 2012142"/>
                <a:gd name="connsiteY4" fmla="*/ 1180549 h 1233149"/>
                <a:gd name="connsiteX5" fmla="*/ 1836401 w 2012142"/>
                <a:gd name="connsiteY5" fmla="*/ 1127669 h 1233149"/>
                <a:gd name="connsiteX6" fmla="*/ 1825083 w 2012142"/>
                <a:gd name="connsiteY6" fmla="*/ 1121420 h 1233149"/>
                <a:gd name="connsiteX7" fmla="*/ 1641625 w 2012142"/>
                <a:gd name="connsiteY7" fmla="*/ 1031637 h 1233149"/>
                <a:gd name="connsiteX8" fmla="*/ 1516707 w 2012142"/>
                <a:gd name="connsiteY8" fmla="*/ 985360 h 1233149"/>
                <a:gd name="connsiteX9" fmla="*/ 1516648 w 2012142"/>
                <a:gd name="connsiteY9" fmla="*/ 985360 h 1233149"/>
                <a:gd name="connsiteX10" fmla="*/ 1483576 w 2012142"/>
                <a:gd name="connsiteY10" fmla="*/ 930005 h 1233149"/>
                <a:gd name="connsiteX11" fmla="*/ 1334723 w 2012142"/>
                <a:gd name="connsiteY11" fmla="*/ 680698 h 1233149"/>
                <a:gd name="connsiteX12" fmla="*/ 1302005 w 2012142"/>
                <a:gd name="connsiteY12" fmla="*/ 625932 h 1233149"/>
                <a:gd name="connsiteX13" fmla="*/ 1032478 w 2012142"/>
                <a:gd name="connsiteY13" fmla="*/ 690602 h 1233149"/>
                <a:gd name="connsiteX14" fmla="*/ 844777 w 2012142"/>
                <a:gd name="connsiteY14" fmla="*/ 723026 h 1233149"/>
                <a:gd name="connsiteX15" fmla="*/ 624474 w 2012142"/>
                <a:gd name="connsiteY15" fmla="*/ 745132 h 1233149"/>
                <a:gd name="connsiteX16" fmla="*/ 518951 w 2012142"/>
                <a:gd name="connsiteY16" fmla="*/ 747668 h 1233149"/>
                <a:gd name="connsiteX17" fmla="*/ 267051 w 2012142"/>
                <a:gd name="connsiteY17" fmla="*/ 718604 h 1233149"/>
                <a:gd name="connsiteX18" fmla="*/ 111301 w 2012142"/>
                <a:gd name="connsiteY18" fmla="*/ 633124 h 1233149"/>
                <a:gd name="connsiteX19" fmla="*/ 111242 w 2012142"/>
                <a:gd name="connsiteY19" fmla="*/ 633124 h 1233149"/>
                <a:gd name="connsiteX20" fmla="*/ 59424 w 2012142"/>
                <a:gd name="connsiteY20" fmla="*/ 598343 h 1233149"/>
                <a:gd name="connsiteX21" fmla="*/ 0 w 2012142"/>
                <a:gd name="connsiteY21" fmla="*/ 424023 h 1233149"/>
                <a:gd name="connsiteX22" fmla="*/ 3714 w 2012142"/>
                <a:gd name="connsiteY22" fmla="*/ 351277 h 1233149"/>
                <a:gd name="connsiteX23" fmla="*/ 5424 w 2012142"/>
                <a:gd name="connsiteY23" fmla="*/ 339074 h 1233149"/>
                <a:gd name="connsiteX24" fmla="*/ 21518 w 2012142"/>
                <a:gd name="connsiteY24" fmla="*/ 65774 h 1233149"/>
                <a:gd name="connsiteX25" fmla="*/ 141071 w 2012142"/>
                <a:gd name="connsiteY25" fmla="*/ 49975 h 1233149"/>
                <a:gd name="connsiteX26" fmla="*/ 322996 w 2012142"/>
                <a:gd name="connsiteY26" fmla="*/ 25923 h 1233149"/>
                <a:gd name="connsiteX27" fmla="*/ 520071 w 2012142"/>
                <a:gd name="connsiteY27" fmla="*/ -133 h 1233149"/>
                <a:gd name="connsiteX28" fmla="*/ 541765 w 2012142"/>
                <a:gd name="connsiteY28" fmla="*/ 169765 h 1233149"/>
                <a:gd name="connsiteX29" fmla="*/ 889639 w 2012142"/>
                <a:gd name="connsiteY29" fmla="*/ 164577 h 1233149"/>
                <a:gd name="connsiteX30" fmla="*/ 1676348 w 2012142"/>
                <a:gd name="connsiteY30" fmla="*/ 333533 h 1233149"/>
                <a:gd name="connsiteX31" fmla="*/ 1692265 w 2012142"/>
                <a:gd name="connsiteY31" fmla="*/ 371439 h 1233149"/>
                <a:gd name="connsiteX32" fmla="*/ 1729758 w 2012142"/>
                <a:gd name="connsiteY32" fmla="*/ 462813 h 1233149"/>
                <a:gd name="connsiteX33" fmla="*/ 1856504 w 2012142"/>
                <a:gd name="connsiteY33" fmla="*/ 791292 h 1233149"/>
                <a:gd name="connsiteX34" fmla="*/ 1924711 w 2012142"/>
                <a:gd name="connsiteY34" fmla="*/ 979878 h 1233149"/>
                <a:gd name="connsiteX35" fmla="*/ 1971636 w 2012142"/>
                <a:gd name="connsiteY35" fmla="*/ 1114346 h 1233149"/>
                <a:gd name="connsiteX36" fmla="*/ 2007125 w 2012142"/>
                <a:gd name="connsiteY36" fmla="*/ 1218632 h 1233149"/>
                <a:gd name="connsiteX37" fmla="*/ 2011959 w 2012142"/>
                <a:gd name="connsiteY37" fmla="*/ 1233016 h 123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2142" h="1233149">
                  <a:moveTo>
                    <a:pt x="2011959" y="1233016"/>
                  </a:moveTo>
                  <a:cubicBezTo>
                    <a:pt x="2002232" y="1226826"/>
                    <a:pt x="1992564" y="1220754"/>
                    <a:pt x="1982837" y="1214741"/>
                  </a:cubicBezTo>
                  <a:lnTo>
                    <a:pt x="1982778" y="1214741"/>
                  </a:lnTo>
                  <a:cubicBezTo>
                    <a:pt x="1967097" y="1204896"/>
                    <a:pt x="1951377" y="1195189"/>
                    <a:pt x="1935617" y="1185619"/>
                  </a:cubicBezTo>
                  <a:cubicBezTo>
                    <a:pt x="1932846" y="1183909"/>
                    <a:pt x="1930075" y="1182258"/>
                    <a:pt x="1927245" y="1180549"/>
                  </a:cubicBezTo>
                  <a:cubicBezTo>
                    <a:pt x="1897475" y="1162510"/>
                    <a:pt x="1867193" y="1144883"/>
                    <a:pt x="1836401" y="1127669"/>
                  </a:cubicBezTo>
                  <a:cubicBezTo>
                    <a:pt x="1832628" y="1125606"/>
                    <a:pt x="1828855" y="1123484"/>
                    <a:pt x="1825083" y="1121420"/>
                  </a:cubicBezTo>
                  <a:cubicBezTo>
                    <a:pt x="1765506" y="1088374"/>
                    <a:pt x="1704274" y="1058407"/>
                    <a:pt x="1641625" y="1031637"/>
                  </a:cubicBezTo>
                  <a:cubicBezTo>
                    <a:pt x="1600477" y="1014305"/>
                    <a:pt x="1558798" y="998683"/>
                    <a:pt x="1516707" y="985360"/>
                  </a:cubicBezTo>
                  <a:lnTo>
                    <a:pt x="1516648" y="985360"/>
                  </a:lnTo>
                  <a:lnTo>
                    <a:pt x="1483576" y="930005"/>
                  </a:lnTo>
                  <a:lnTo>
                    <a:pt x="1334723" y="680698"/>
                  </a:lnTo>
                  <a:lnTo>
                    <a:pt x="1302005" y="625932"/>
                  </a:lnTo>
                  <a:cubicBezTo>
                    <a:pt x="1302005" y="625932"/>
                    <a:pt x="1190409" y="658945"/>
                    <a:pt x="1032478" y="690602"/>
                  </a:cubicBezTo>
                  <a:cubicBezTo>
                    <a:pt x="975001" y="702157"/>
                    <a:pt x="911451" y="713475"/>
                    <a:pt x="844777" y="723026"/>
                  </a:cubicBezTo>
                  <a:cubicBezTo>
                    <a:pt x="773504" y="733165"/>
                    <a:pt x="698753" y="741242"/>
                    <a:pt x="624474" y="745132"/>
                  </a:cubicBezTo>
                  <a:cubicBezTo>
                    <a:pt x="589045" y="747019"/>
                    <a:pt x="553733" y="747962"/>
                    <a:pt x="518951" y="747668"/>
                  </a:cubicBezTo>
                  <a:cubicBezTo>
                    <a:pt x="429050" y="747078"/>
                    <a:pt x="342686" y="738648"/>
                    <a:pt x="267051" y="718604"/>
                  </a:cubicBezTo>
                  <a:cubicBezTo>
                    <a:pt x="241820" y="694906"/>
                    <a:pt x="165772" y="662659"/>
                    <a:pt x="111301" y="633124"/>
                  </a:cubicBezTo>
                  <a:lnTo>
                    <a:pt x="111242" y="633124"/>
                  </a:lnTo>
                  <a:cubicBezTo>
                    <a:pt x="88369" y="620745"/>
                    <a:pt x="69386" y="608895"/>
                    <a:pt x="59424" y="598343"/>
                  </a:cubicBezTo>
                  <a:cubicBezTo>
                    <a:pt x="2005" y="537623"/>
                    <a:pt x="51052" y="490285"/>
                    <a:pt x="0" y="424023"/>
                  </a:cubicBezTo>
                  <a:cubicBezTo>
                    <a:pt x="-687" y="399714"/>
                    <a:pt x="555" y="375389"/>
                    <a:pt x="3714" y="351277"/>
                  </a:cubicBezTo>
                  <a:cubicBezTo>
                    <a:pt x="4245" y="347268"/>
                    <a:pt x="4775" y="343201"/>
                    <a:pt x="5424" y="339074"/>
                  </a:cubicBezTo>
                  <a:lnTo>
                    <a:pt x="21518" y="65774"/>
                  </a:lnTo>
                  <a:lnTo>
                    <a:pt x="141071" y="49975"/>
                  </a:lnTo>
                  <a:lnTo>
                    <a:pt x="322996" y="25923"/>
                  </a:lnTo>
                  <a:lnTo>
                    <a:pt x="520071" y="-133"/>
                  </a:lnTo>
                  <a:lnTo>
                    <a:pt x="541765" y="169765"/>
                  </a:lnTo>
                  <a:cubicBezTo>
                    <a:pt x="541765" y="169765"/>
                    <a:pt x="695216" y="161983"/>
                    <a:pt x="889639" y="164577"/>
                  </a:cubicBezTo>
                  <a:cubicBezTo>
                    <a:pt x="1201905" y="168822"/>
                    <a:pt x="1619754" y="199948"/>
                    <a:pt x="1676348" y="333533"/>
                  </a:cubicBezTo>
                  <a:cubicBezTo>
                    <a:pt x="1681653" y="346089"/>
                    <a:pt x="1686959" y="358764"/>
                    <a:pt x="1692265" y="371439"/>
                  </a:cubicBezTo>
                  <a:cubicBezTo>
                    <a:pt x="1704880" y="401739"/>
                    <a:pt x="1717378" y="432197"/>
                    <a:pt x="1729758" y="462813"/>
                  </a:cubicBezTo>
                  <a:cubicBezTo>
                    <a:pt x="1774620" y="573642"/>
                    <a:pt x="1817419" y="685532"/>
                    <a:pt x="1856504" y="791292"/>
                  </a:cubicBezTo>
                  <a:cubicBezTo>
                    <a:pt x="1880792" y="857082"/>
                    <a:pt x="1903665" y="920513"/>
                    <a:pt x="1924711" y="979878"/>
                  </a:cubicBezTo>
                  <a:cubicBezTo>
                    <a:pt x="1941630" y="1027629"/>
                    <a:pt x="1957311" y="1072785"/>
                    <a:pt x="1971636" y="1114346"/>
                  </a:cubicBezTo>
                  <a:cubicBezTo>
                    <a:pt x="1984723" y="1152311"/>
                    <a:pt x="1996573" y="1187269"/>
                    <a:pt x="2007125" y="1218632"/>
                  </a:cubicBezTo>
                  <a:cubicBezTo>
                    <a:pt x="2008775" y="1223525"/>
                    <a:pt x="2010367" y="1228359"/>
                    <a:pt x="2011959" y="1233016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609304" y="2316235"/>
              <a:ext cx="1249733" cy="628364"/>
            </a:xfrm>
            <a:custGeom>
              <a:avLst/>
              <a:gdLst>
                <a:gd name="connsiteX0" fmla="*/ 377433 w 1249733"/>
                <a:gd name="connsiteY0" fmla="*/ 569211 h 628364"/>
                <a:gd name="connsiteX1" fmla="*/ -183 w 1249733"/>
                <a:gd name="connsiteY1" fmla="*/ 248506 h 628364"/>
                <a:gd name="connsiteX2" fmla="*/ 245497 w 1249733"/>
                <a:gd name="connsiteY2" fmla="*/ -133 h 628364"/>
                <a:gd name="connsiteX3" fmla="*/ 416899 w 1249733"/>
                <a:gd name="connsiteY3" fmla="*/ 280612 h 628364"/>
                <a:gd name="connsiteX4" fmla="*/ 1052244 w 1249733"/>
                <a:gd name="connsiteY4" fmla="*/ 406574 h 628364"/>
                <a:gd name="connsiteX5" fmla="*/ 1224778 w 1249733"/>
                <a:gd name="connsiteY5" fmla="*/ 430930 h 628364"/>
                <a:gd name="connsiteX6" fmla="*/ 1200422 w 1249733"/>
                <a:gd name="connsiteY6" fmla="*/ 603464 h 628364"/>
                <a:gd name="connsiteX7" fmla="*/ 1034738 w 1249733"/>
                <a:gd name="connsiteY7" fmla="*/ 587426 h 62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9733" h="628364">
                  <a:moveTo>
                    <a:pt x="377433" y="569211"/>
                  </a:moveTo>
                  <a:lnTo>
                    <a:pt x="-183" y="248506"/>
                  </a:lnTo>
                  <a:lnTo>
                    <a:pt x="245497" y="-133"/>
                  </a:lnTo>
                  <a:lnTo>
                    <a:pt x="416899" y="280612"/>
                  </a:lnTo>
                  <a:lnTo>
                    <a:pt x="1052244" y="406574"/>
                  </a:lnTo>
                  <a:cubicBezTo>
                    <a:pt x="1106614" y="365655"/>
                    <a:pt x="1183860" y="376560"/>
                    <a:pt x="1224778" y="430930"/>
                  </a:cubicBezTo>
                  <a:cubicBezTo>
                    <a:pt x="1265696" y="485300"/>
                    <a:pt x="1254792" y="562546"/>
                    <a:pt x="1200422" y="603464"/>
                  </a:cubicBezTo>
                  <a:cubicBezTo>
                    <a:pt x="1149386" y="641873"/>
                    <a:pt x="1077459" y="634911"/>
                    <a:pt x="1034738" y="587426"/>
                  </a:cubicBezTo>
                  <a:close/>
                </a:path>
              </a:pathLst>
            </a:custGeom>
            <a:solidFill>
              <a:srgbClr val="A0616A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272366" y="1978220"/>
              <a:ext cx="783310" cy="880655"/>
            </a:xfrm>
            <a:custGeom>
              <a:avLst/>
              <a:gdLst>
                <a:gd name="connsiteX0" fmla="*/ 3028 w 783310"/>
                <a:gd name="connsiteY0" fmla="*/ 165038 h 880655"/>
                <a:gd name="connsiteX1" fmla="*/ 375009 w 783310"/>
                <a:gd name="connsiteY1" fmla="*/ 645611 h 880655"/>
                <a:gd name="connsiteX2" fmla="*/ 631304 w 783310"/>
                <a:gd name="connsiteY2" fmla="*/ 878814 h 880655"/>
                <a:gd name="connsiteX3" fmla="*/ 779606 w 783310"/>
                <a:gd name="connsiteY3" fmla="*/ 592274 h 880655"/>
                <a:gd name="connsiteX4" fmla="*/ 637116 w 783310"/>
                <a:gd name="connsiteY4" fmla="*/ 388635 h 880655"/>
                <a:gd name="connsiteX5" fmla="*/ 432857 w 783310"/>
                <a:gd name="connsiteY5" fmla="*/ 124566 h 880655"/>
                <a:gd name="connsiteX6" fmla="*/ 155290 w 783310"/>
                <a:gd name="connsiteY6" fmla="*/ 996 h 880655"/>
                <a:gd name="connsiteX7" fmla="*/ 3028 w 783310"/>
                <a:gd name="connsiteY7" fmla="*/ 165038 h 88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3310" h="880655">
                  <a:moveTo>
                    <a:pt x="3028" y="165038"/>
                  </a:moveTo>
                  <a:cubicBezTo>
                    <a:pt x="-40613" y="307009"/>
                    <a:pt x="375009" y="645611"/>
                    <a:pt x="375009" y="645611"/>
                  </a:cubicBezTo>
                  <a:cubicBezTo>
                    <a:pt x="379628" y="611528"/>
                    <a:pt x="615271" y="905431"/>
                    <a:pt x="631304" y="878814"/>
                  </a:cubicBezTo>
                  <a:cubicBezTo>
                    <a:pt x="676868" y="803166"/>
                    <a:pt x="727004" y="616174"/>
                    <a:pt x="779606" y="592274"/>
                  </a:cubicBezTo>
                  <a:cubicBezTo>
                    <a:pt x="809689" y="578606"/>
                    <a:pt x="637116" y="388635"/>
                    <a:pt x="637116" y="388635"/>
                  </a:cubicBezTo>
                  <a:cubicBezTo>
                    <a:pt x="637116" y="388635"/>
                    <a:pt x="549086" y="272171"/>
                    <a:pt x="432857" y="124566"/>
                  </a:cubicBezTo>
                  <a:cubicBezTo>
                    <a:pt x="367642" y="38508"/>
                    <a:pt x="262880" y="-8131"/>
                    <a:pt x="155290" y="996"/>
                  </a:cubicBezTo>
                  <a:cubicBezTo>
                    <a:pt x="155290" y="996"/>
                    <a:pt x="46668" y="23067"/>
                    <a:pt x="3028" y="165038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203938" y="1318295"/>
              <a:ext cx="510804" cy="510804"/>
            </a:xfrm>
            <a:custGeom>
              <a:avLst/>
              <a:gdLst>
                <a:gd name="connsiteX0" fmla="*/ 510804 w 510804"/>
                <a:gd name="connsiteY0" fmla="*/ 255402 h 510804"/>
                <a:gd name="connsiteX1" fmla="*/ 255402 w 510804"/>
                <a:gd name="connsiteY1" fmla="*/ 510804 h 510804"/>
                <a:gd name="connsiteX2" fmla="*/ 0 w 510804"/>
                <a:gd name="connsiteY2" fmla="*/ 255402 h 510804"/>
                <a:gd name="connsiteX3" fmla="*/ 255402 w 510804"/>
                <a:gd name="connsiteY3" fmla="*/ 0 h 510804"/>
                <a:gd name="connsiteX4" fmla="*/ 510804 w 510804"/>
                <a:gd name="connsiteY4" fmla="*/ 255402 h 510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804" h="510804">
                  <a:moveTo>
                    <a:pt x="510804" y="255402"/>
                  </a:moveTo>
                  <a:cubicBezTo>
                    <a:pt x="510804" y="396457"/>
                    <a:pt x="396457" y="510804"/>
                    <a:pt x="255402" y="510804"/>
                  </a:cubicBezTo>
                  <a:cubicBezTo>
                    <a:pt x="114347" y="510804"/>
                    <a:pt x="0" y="396457"/>
                    <a:pt x="0" y="255402"/>
                  </a:cubicBezTo>
                  <a:cubicBezTo>
                    <a:pt x="0" y="114347"/>
                    <a:pt x="114347" y="0"/>
                    <a:pt x="255402" y="0"/>
                  </a:cubicBezTo>
                  <a:cubicBezTo>
                    <a:pt x="396457" y="0"/>
                    <a:pt x="510804" y="114347"/>
                    <a:pt x="510804" y="255402"/>
                  </a:cubicBezTo>
                  <a:close/>
                </a:path>
              </a:pathLst>
            </a:custGeom>
            <a:solidFill>
              <a:srgbClr val="A0616A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6936178" y="1873769"/>
              <a:ext cx="1087517" cy="1828057"/>
            </a:xfrm>
            <a:custGeom>
              <a:avLst/>
              <a:gdLst>
                <a:gd name="connsiteX0" fmla="*/ 650680 w 1087517"/>
                <a:gd name="connsiteY0" fmla="*/ 123999 h 1828057"/>
                <a:gd name="connsiteX1" fmla="*/ 757512 w 1087517"/>
                <a:gd name="connsiteY1" fmla="*/ 277973 h 1828057"/>
                <a:gd name="connsiteX2" fmla="*/ 820214 w 1087517"/>
                <a:gd name="connsiteY2" fmla="*/ 626595 h 1828057"/>
                <a:gd name="connsiteX3" fmla="*/ 840171 w 1087517"/>
                <a:gd name="connsiteY3" fmla="*/ 980832 h 1828057"/>
                <a:gd name="connsiteX4" fmla="*/ 1087335 w 1087517"/>
                <a:gd name="connsiteY4" fmla="*/ 1735101 h 1828057"/>
                <a:gd name="connsiteX5" fmla="*/ 67950 w 1087517"/>
                <a:gd name="connsiteY5" fmla="*/ 1776295 h 1828057"/>
                <a:gd name="connsiteX6" fmla="*/ 67950 w 1087517"/>
                <a:gd name="connsiteY6" fmla="*/ 1743340 h 1828057"/>
                <a:gd name="connsiteX7" fmla="*/ 92011 w 1087517"/>
                <a:gd name="connsiteY7" fmla="*/ 1715804 h 1828057"/>
                <a:gd name="connsiteX8" fmla="*/ 92573 w 1087517"/>
                <a:gd name="connsiteY8" fmla="*/ 1693907 h 1828057"/>
                <a:gd name="connsiteX9" fmla="*/ 84334 w 1087517"/>
                <a:gd name="connsiteY9" fmla="*/ 1677429 h 1828057"/>
                <a:gd name="connsiteX10" fmla="*/ 148114 w 1087517"/>
                <a:gd name="connsiteY10" fmla="*/ 1595041 h 1828057"/>
                <a:gd name="connsiteX11" fmla="*/ 82204 w 1087517"/>
                <a:gd name="connsiteY11" fmla="*/ 1162084 h 1828057"/>
                <a:gd name="connsiteX12" fmla="*/ -183 w 1087517"/>
                <a:gd name="connsiteY12" fmla="*/ 288774 h 1828057"/>
                <a:gd name="connsiteX13" fmla="*/ 297513 w 1087517"/>
                <a:gd name="connsiteY13" fmla="*/ 92342 h 1828057"/>
                <a:gd name="connsiteX14" fmla="*/ 348889 w 1087517"/>
                <a:gd name="connsiteY14" fmla="*/ -133 h 1828057"/>
                <a:gd name="connsiteX15" fmla="*/ 605766 w 1087517"/>
                <a:gd name="connsiteY15" fmla="*/ 20417 h 182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7517" h="1828057">
                  <a:moveTo>
                    <a:pt x="650680" y="123999"/>
                  </a:moveTo>
                  <a:cubicBezTo>
                    <a:pt x="705702" y="156711"/>
                    <a:pt x="738617" y="216814"/>
                    <a:pt x="757512" y="277973"/>
                  </a:cubicBezTo>
                  <a:cubicBezTo>
                    <a:pt x="792492" y="391203"/>
                    <a:pt x="813548" y="508273"/>
                    <a:pt x="820214" y="626595"/>
                  </a:cubicBezTo>
                  <a:lnTo>
                    <a:pt x="840171" y="980832"/>
                  </a:lnTo>
                  <a:lnTo>
                    <a:pt x="1087335" y="1735101"/>
                  </a:lnTo>
                  <a:cubicBezTo>
                    <a:pt x="873126" y="1916354"/>
                    <a:pt x="67950" y="1776295"/>
                    <a:pt x="67950" y="1776295"/>
                  </a:cubicBezTo>
                  <a:cubicBezTo>
                    <a:pt x="67950" y="1776295"/>
                    <a:pt x="43233" y="1768057"/>
                    <a:pt x="67950" y="1743340"/>
                  </a:cubicBezTo>
                  <a:cubicBezTo>
                    <a:pt x="92666" y="1718623"/>
                    <a:pt x="116727" y="1740521"/>
                    <a:pt x="92011" y="1715804"/>
                  </a:cubicBezTo>
                  <a:cubicBezTo>
                    <a:pt x="67295" y="1691088"/>
                    <a:pt x="84334" y="1718623"/>
                    <a:pt x="92573" y="1693907"/>
                  </a:cubicBezTo>
                  <a:cubicBezTo>
                    <a:pt x="100812" y="1669190"/>
                    <a:pt x="92573" y="1685669"/>
                    <a:pt x="84334" y="1677429"/>
                  </a:cubicBezTo>
                  <a:cubicBezTo>
                    <a:pt x="76095" y="1669190"/>
                    <a:pt x="148114" y="1595041"/>
                    <a:pt x="148114" y="1595041"/>
                  </a:cubicBezTo>
                  <a:lnTo>
                    <a:pt x="82204" y="1162084"/>
                  </a:lnTo>
                  <a:lnTo>
                    <a:pt x="-183" y="288774"/>
                  </a:lnTo>
                  <a:cubicBezTo>
                    <a:pt x="98682" y="165193"/>
                    <a:pt x="297513" y="92342"/>
                    <a:pt x="297513" y="92342"/>
                  </a:cubicBezTo>
                  <a:lnTo>
                    <a:pt x="348889" y="-133"/>
                  </a:lnTo>
                  <a:lnTo>
                    <a:pt x="605766" y="20417"/>
                  </a:ln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7167656" y="1236276"/>
              <a:ext cx="546576" cy="426296"/>
            </a:xfrm>
            <a:custGeom>
              <a:avLst/>
              <a:gdLst>
                <a:gd name="connsiteX0" fmla="*/ 502039 w 546576"/>
                <a:gd name="connsiteY0" fmla="*/ 201596 h 426296"/>
                <a:gd name="connsiteX1" fmla="*/ 544088 w 546576"/>
                <a:gd name="connsiteY1" fmla="*/ 260663 h 426296"/>
                <a:gd name="connsiteX2" fmla="*/ 544635 w 546576"/>
                <a:gd name="connsiteY2" fmla="*/ 144767 h 426296"/>
                <a:gd name="connsiteX3" fmla="*/ 500419 w 546576"/>
                <a:gd name="connsiteY3" fmla="*/ 104475 h 426296"/>
                <a:gd name="connsiteX4" fmla="*/ 451793 w 546576"/>
                <a:gd name="connsiteY4" fmla="*/ 64543 h 426296"/>
                <a:gd name="connsiteX5" fmla="*/ 136105 w 546576"/>
                <a:gd name="connsiteY5" fmla="*/ 17623 h 426296"/>
                <a:gd name="connsiteX6" fmla="*/ 50483 w 546576"/>
                <a:gd name="connsiteY6" fmla="*/ 63159 h 426296"/>
                <a:gd name="connsiteX7" fmla="*/ 49921 w 546576"/>
                <a:gd name="connsiteY7" fmla="*/ 65481 h 426296"/>
                <a:gd name="connsiteX8" fmla="*/ 47784 w 546576"/>
                <a:gd name="connsiteY8" fmla="*/ 66550 h 426296"/>
                <a:gd name="connsiteX9" fmla="*/ -160 w 546576"/>
                <a:gd name="connsiteY9" fmla="*/ 201049 h 426296"/>
                <a:gd name="connsiteX10" fmla="*/ 51843 w 546576"/>
                <a:gd name="connsiteY10" fmla="*/ 411613 h 426296"/>
                <a:gd name="connsiteX11" fmla="*/ 53483 w 546576"/>
                <a:gd name="connsiteY11" fmla="*/ 411543 h 426296"/>
                <a:gd name="connsiteX12" fmla="*/ 53483 w 546576"/>
                <a:gd name="connsiteY12" fmla="*/ 411543 h 426296"/>
                <a:gd name="connsiteX13" fmla="*/ 129773 w 546576"/>
                <a:gd name="connsiteY13" fmla="*/ 426163 h 426296"/>
                <a:gd name="connsiteX14" fmla="*/ 367620 w 546576"/>
                <a:gd name="connsiteY14" fmla="*/ 200854 h 426296"/>
                <a:gd name="connsiteX15" fmla="*/ 424946 w 546576"/>
                <a:gd name="connsiteY15" fmla="*/ 191241 h 426296"/>
                <a:gd name="connsiteX16" fmla="*/ 454231 w 546576"/>
                <a:gd name="connsiteY16" fmla="*/ 187398 h 426296"/>
                <a:gd name="connsiteX17" fmla="*/ 502039 w 546576"/>
                <a:gd name="connsiteY17" fmla="*/ 201596 h 42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6576" h="426296">
                  <a:moveTo>
                    <a:pt x="502039" y="201596"/>
                  </a:moveTo>
                  <a:cubicBezTo>
                    <a:pt x="521890" y="216401"/>
                    <a:pt x="536596" y="237060"/>
                    <a:pt x="544088" y="260663"/>
                  </a:cubicBezTo>
                  <a:cubicBezTo>
                    <a:pt x="546966" y="222091"/>
                    <a:pt x="547149" y="183365"/>
                    <a:pt x="544635" y="144767"/>
                  </a:cubicBezTo>
                  <a:cubicBezTo>
                    <a:pt x="541625" y="117645"/>
                    <a:pt x="522530" y="111544"/>
                    <a:pt x="500419" y="104475"/>
                  </a:cubicBezTo>
                  <a:cubicBezTo>
                    <a:pt x="480451" y="98088"/>
                    <a:pt x="457869" y="90873"/>
                    <a:pt x="451793" y="64543"/>
                  </a:cubicBezTo>
                  <a:cubicBezTo>
                    <a:pt x="371509" y="-13558"/>
                    <a:pt x="231752" y="-9620"/>
                    <a:pt x="136105" y="17623"/>
                  </a:cubicBezTo>
                  <a:cubicBezTo>
                    <a:pt x="83476" y="32615"/>
                    <a:pt x="53192" y="51875"/>
                    <a:pt x="50483" y="63159"/>
                  </a:cubicBezTo>
                  <a:lnTo>
                    <a:pt x="49921" y="65481"/>
                  </a:lnTo>
                  <a:lnTo>
                    <a:pt x="47784" y="66550"/>
                  </a:lnTo>
                  <a:cubicBezTo>
                    <a:pt x="7215" y="86834"/>
                    <a:pt x="-682" y="150888"/>
                    <a:pt x="-160" y="201049"/>
                  </a:cubicBezTo>
                  <a:cubicBezTo>
                    <a:pt x="828" y="295557"/>
                    <a:pt x="33460" y="402893"/>
                    <a:pt x="51843" y="411613"/>
                  </a:cubicBezTo>
                  <a:cubicBezTo>
                    <a:pt x="52816" y="412074"/>
                    <a:pt x="53062" y="411894"/>
                    <a:pt x="53483" y="411543"/>
                  </a:cubicBezTo>
                  <a:lnTo>
                    <a:pt x="53483" y="411543"/>
                  </a:lnTo>
                  <a:cubicBezTo>
                    <a:pt x="81163" y="389422"/>
                    <a:pt x="114933" y="413224"/>
                    <a:pt x="129773" y="426163"/>
                  </a:cubicBezTo>
                  <a:cubicBezTo>
                    <a:pt x="147787" y="305288"/>
                    <a:pt x="245948" y="212301"/>
                    <a:pt x="367620" y="200854"/>
                  </a:cubicBezTo>
                  <a:cubicBezTo>
                    <a:pt x="386929" y="198988"/>
                    <a:pt x="406084" y="195776"/>
                    <a:pt x="424946" y="191241"/>
                  </a:cubicBezTo>
                  <a:cubicBezTo>
                    <a:pt x="434513" y="188766"/>
                    <a:pt x="444349" y="187475"/>
                    <a:pt x="454231" y="187398"/>
                  </a:cubicBezTo>
                  <a:cubicBezTo>
                    <a:pt x="471243" y="187140"/>
                    <a:pt x="487926" y="192094"/>
                    <a:pt x="502039" y="201596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7260945" y="3191507"/>
              <a:ext cx="115418" cy="80005"/>
            </a:xfrm>
            <a:custGeom>
              <a:avLst/>
              <a:gdLst>
                <a:gd name="connsiteX0" fmla="*/ 86932 w 115418"/>
                <a:gd name="connsiteY0" fmla="*/ 78732 h 80005"/>
                <a:gd name="connsiteX1" fmla="*/ 8805 w 115418"/>
                <a:gd name="connsiteY1" fmla="*/ 38719 h 80005"/>
                <a:gd name="connsiteX2" fmla="*/ 3793 w 115418"/>
                <a:gd name="connsiteY2" fmla="*/ 8855 h 80005"/>
                <a:gd name="connsiteX3" fmla="*/ 28119 w 115418"/>
                <a:gd name="connsiteY3" fmla="*/ 1006 h 80005"/>
                <a:gd name="connsiteX4" fmla="*/ 106247 w 115418"/>
                <a:gd name="connsiteY4" fmla="*/ 41019 h 80005"/>
                <a:gd name="connsiteX5" fmla="*/ 111258 w 115418"/>
                <a:gd name="connsiteY5" fmla="*/ 70884 h 80005"/>
                <a:gd name="connsiteX6" fmla="*/ 86932 w 115418"/>
                <a:gd name="connsiteY6" fmla="*/ 78732 h 8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18" h="80005">
                  <a:moveTo>
                    <a:pt x="86932" y="78732"/>
                  </a:moveTo>
                  <a:lnTo>
                    <a:pt x="8805" y="38719"/>
                  </a:lnTo>
                  <a:cubicBezTo>
                    <a:pt x="-826" y="31856"/>
                    <a:pt x="-3070" y="18485"/>
                    <a:pt x="3793" y="8855"/>
                  </a:cubicBezTo>
                  <a:cubicBezTo>
                    <a:pt x="9280" y="1155"/>
                    <a:pt x="19167" y="-2035"/>
                    <a:pt x="28119" y="1006"/>
                  </a:cubicBezTo>
                  <a:lnTo>
                    <a:pt x="106247" y="41019"/>
                  </a:lnTo>
                  <a:cubicBezTo>
                    <a:pt x="115877" y="47882"/>
                    <a:pt x="118121" y="61253"/>
                    <a:pt x="111258" y="70884"/>
                  </a:cubicBezTo>
                  <a:cubicBezTo>
                    <a:pt x="105771" y="78584"/>
                    <a:pt x="95884" y="81773"/>
                    <a:pt x="86932" y="78732"/>
                  </a:cubicBezTo>
                  <a:close/>
                </a:path>
              </a:pathLst>
            </a:custGeom>
            <a:solidFill>
              <a:srgbClr val="7CC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6956599" y="2619694"/>
              <a:ext cx="904476" cy="1039378"/>
            </a:xfrm>
            <a:custGeom>
              <a:avLst/>
              <a:gdLst>
                <a:gd name="connsiteX0" fmla="*/ 128338 w 904476"/>
                <a:gd name="connsiteY0" fmla="*/ 543344 h 1039378"/>
                <a:gd name="connsiteX1" fmla="*/ -183 w 904476"/>
                <a:gd name="connsiteY1" fmla="*/ 64881 h 1039378"/>
                <a:gd name="connsiteX2" fmla="*/ 343261 w 904476"/>
                <a:gd name="connsiteY2" fmla="*/ -133 h 1039378"/>
                <a:gd name="connsiteX3" fmla="*/ 324792 w 904476"/>
                <a:gd name="connsiteY3" fmla="*/ 328281 h 1039378"/>
                <a:gd name="connsiteX4" fmla="*/ 776048 w 904476"/>
                <a:gd name="connsiteY4" fmla="*/ 792927 h 1039378"/>
                <a:gd name="connsiteX5" fmla="*/ 904188 w 904476"/>
                <a:gd name="connsiteY5" fmla="*/ 911001 h 1039378"/>
                <a:gd name="connsiteX6" fmla="*/ 786114 w 904476"/>
                <a:gd name="connsiteY6" fmla="*/ 1039141 h 1039378"/>
                <a:gd name="connsiteX7" fmla="*/ 658884 w 904476"/>
                <a:gd name="connsiteY7" fmla="*/ 931804 h 10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4476" h="1039378">
                  <a:moveTo>
                    <a:pt x="128338" y="543344"/>
                  </a:moveTo>
                  <a:lnTo>
                    <a:pt x="-183" y="64881"/>
                  </a:lnTo>
                  <a:lnTo>
                    <a:pt x="343261" y="-133"/>
                  </a:lnTo>
                  <a:lnTo>
                    <a:pt x="324792" y="328281"/>
                  </a:lnTo>
                  <a:lnTo>
                    <a:pt x="776048" y="792927"/>
                  </a:lnTo>
                  <a:cubicBezTo>
                    <a:pt x="844038" y="790148"/>
                    <a:pt x="901408" y="843011"/>
                    <a:pt x="904188" y="911001"/>
                  </a:cubicBezTo>
                  <a:cubicBezTo>
                    <a:pt x="906967" y="978991"/>
                    <a:pt x="854104" y="1036362"/>
                    <a:pt x="786114" y="1039141"/>
                  </a:cubicBezTo>
                  <a:cubicBezTo>
                    <a:pt x="722293" y="1041750"/>
                    <a:pt x="667060" y="995153"/>
                    <a:pt x="658884" y="931804"/>
                  </a:cubicBezTo>
                  <a:close/>
                </a:path>
              </a:pathLst>
            </a:custGeom>
            <a:solidFill>
              <a:srgbClr val="A0616A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877012" y="2089475"/>
              <a:ext cx="454802" cy="1003439"/>
            </a:xfrm>
            <a:custGeom>
              <a:avLst/>
              <a:gdLst>
                <a:gd name="connsiteX0" fmla="*/ 44259 w 454802"/>
                <a:gd name="connsiteY0" fmla="*/ 58642 h 1003439"/>
                <a:gd name="connsiteX1" fmla="*/ 77309 w 454802"/>
                <a:gd name="connsiteY1" fmla="*/ 665461 h 1003439"/>
                <a:gd name="connsiteX2" fmla="*/ 155711 w 454802"/>
                <a:gd name="connsiteY2" fmla="*/ 1002987 h 1003439"/>
                <a:gd name="connsiteX3" fmla="*/ 440557 w 454802"/>
                <a:gd name="connsiteY3" fmla="*/ 851456 h 1003439"/>
                <a:gd name="connsiteX4" fmla="*/ 439007 w 454802"/>
                <a:gd name="connsiteY4" fmla="*/ 602920 h 1003439"/>
                <a:gd name="connsiteX5" fmla="*/ 420962 w 454802"/>
                <a:gd name="connsiteY5" fmla="*/ 269560 h 1003439"/>
                <a:gd name="connsiteX6" fmla="*/ 262761 w 454802"/>
                <a:gd name="connsiteY6" fmla="*/ 10165 h 1003439"/>
                <a:gd name="connsiteX7" fmla="*/ 44259 w 454802"/>
                <a:gd name="connsiteY7" fmla="*/ 58642 h 100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02" h="1003439">
                  <a:moveTo>
                    <a:pt x="44259" y="58642"/>
                  </a:moveTo>
                  <a:cubicBezTo>
                    <a:pt x="-72319" y="150675"/>
                    <a:pt x="77309" y="665461"/>
                    <a:pt x="77309" y="665461"/>
                  </a:cubicBezTo>
                  <a:cubicBezTo>
                    <a:pt x="100475" y="640038"/>
                    <a:pt x="127395" y="1015781"/>
                    <a:pt x="155711" y="1002987"/>
                  </a:cubicBezTo>
                  <a:cubicBezTo>
                    <a:pt x="236188" y="966625"/>
                    <a:pt x="383692" y="841235"/>
                    <a:pt x="440557" y="851456"/>
                  </a:cubicBezTo>
                  <a:cubicBezTo>
                    <a:pt x="473078" y="857301"/>
                    <a:pt x="439007" y="602920"/>
                    <a:pt x="439007" y="602920"/>
                  </a:cubicBezTo>
                  <a:cubicBezTo>
                    <a:pt x="439007" y="602920"/>
                    <a:pt x="432740" y="457064"/>
                    <a:pt x="420962" y="269560"/>
                  </a:cubicBezTo>
                  <a:cubicBezTo>
                    <a:pt x="416193" y="161689"/>
                    <a:pt x="356483" y="63785"/>
                    <a:pt x="262761" y="10165"/>
                  </a:cubicBezTo>
                  <a:cubicBezTo>
                    <a:pt x="262761" y="10165"/>
                    <a:pt x="160836" y="-33389"/>
                    <a:pt x="44259" y="58642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226778" y="3290208"/>
              <a:ext cx="4735285" cy="175852"/>
            </a:xfrm>
            <a:custGeom>
              <a:avLst/>
              <a:gdLst>
                <a:gd name="connsiteX0" fmla="*/ 4735103 w 4735285"/>
                <a:gd name="connsiteY0" fmla="*/ 175719 h 175852"/>
                <a:gd name="connsiteX1" fmla="*/ 69556 w 4735285"/>
                <a:gd name="connsiteY1" fmla="*/ 170413 h 175852"/>
                <a:gd name="connsiteX2" fmla="*/ -183 w 4735285"/>
                <a:gd name="connsiteY2" fmla="*/ -133 h 175852"/>
                <a:gd name="connsiteX3" fmla="*/ 4624392 w 4735285"/>
                <a:gd name="connsiteY3" fmla="*/ 4759 h 175852"/>
                <a:gd name="connsiteX4" fmla="*/ 4735103 w 4735285"/>
                <a:gd name="connsiteY4" fmla="*/ 175719 h 17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285" h="175852">
                  <a:moveTo>
                    <a:pt x="4735103" y="175719"/>
                  </a:moveTo>
                  <a:lnTo>
                    <a:pt x="69556" y="170413"/>
                  </a:lnTo>
                  <a:cubicBezTo>
                    <a:pt x="43337" y="114826"/>
                    <a:pt x="20058" y="57898"/>
                    <a:pt x="-183" y="-133"/>
                  </a:cubicBezTo>
                  <a:lnTo>
                    <a:pt x="4624392" y="4759"/>
                  </a:lnTo>
                  <a:cubicBezTo>
                    <a:pt x="4668900" y="56445"/>
                    <a:pt x="4706147" y="113962"/>
                    <a:pt x="4735103" y="175719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9281884" y="4599287"/>
              <a:ext cx="194186" cy="137474"/>
            </a:xfrm>
            <a:custGeom>
              <a:avLst/>
              <a:gdLst>
                <a:gd name="connsiteX0" fmla="*/ 194003 w 194186"/>
                <a:gd name="connsiteY0" fmla="*/ 103562 h 137474"/>
                <a:gd name="connsiteX1" fmla="*/ 121021 w 194186"/>
                <a:gd name="connsiteY1" fmla="*/ 137341 h 137474"/>
                <a:gd name="connsiteX2" fmla="*/ -183 w 194186"/>
                <a:gd name="connsiteY2" fmla="*/ 65185 h 137474"/>
                <a:gd name="connsiteX3" fmla="*/ 148492 w 194186"/>
                <a:gd name="connsiteY3" fmla="*/ -133 h 13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186" h="137474">
                  <a:moveTo>
                    <a:pt x="194003" y="103562"/>
                  </a:moveTo>
                  <a:cubicBezTo>
                    <a:pt x="169892" y="115234"/>
                    <a:pt x="145565" y="126494"/>
                    <a:pt x="121021" y="137341"/>
                  </a:cubicBezTo>
                  <a:cubicBezTo>
                    <a:pt x="80226" y="114173"/>
                    <a:pt x="39904" y="89944"/>
                    <a:pt x="-183" y="65185"/>
                  </a:cubicBezTo>
                  <a:lnTo>
                    <a:pt x="148492" y="-133"/>
                  </a:lnTo>
                  <a:close/>
                </a:path>
              </a:pathLst>
            </a:custGeom>
            <a:solidFill>
              <a:srgbClr val="FFB6B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8542926" y="3502964"/>
              <a:ext cx="2017159" cy="933144"/>
            </a:xfrm>
            <a:custGeom>
              <a:avLst/>
              <a:gdLst>
                <a:gd name="connsiteX0" fmla="*/ 2016963 w 2017159"/>
                <a:gd name="connsiteY0" fmla="*/ 387532 h 933144"/>
                <a:gd name="connsiteX1" fmla="*/ 1942153 w 2017159"/>
                <a:gd name="connsiteY1" fmla="*/ 482857 h 933144"/>
                <a:gd name="connsiteX2" fmla="*/ 1869171 w 2017159"/>
                <a:gd name="connsiteY2" fmla="*/ 567335 h 933144"/>
                <a:gd name="connsiteX3" fmla="*/ 1837750 w 2017159"/>
                <a:gd name="connsiteY3" fmla="*/ 601409 h 933144"/>
                <a:gd name="connsiteX4" fmla="*/ 1777560 w 2017159"/>
                <a:gd name="connsiteY4" fmla="*/ 663485 h 933144"/>
                <a:gd name="connsiteX5" fmla="*/ 1585791 w 2017159"/>
                <a:gd name="connsiteY5" fmla="*/ 714654 h 933144"/>
                <a:gd name="connsiteX6" fmla="*/ 1414831 w 2017159"/>
                <a:gd name="connsiteY6" fmla="*/ 750025 h 933144"/>
                <a:gd name="connsiteX7" fmla="*/ 1327524 w 2017159"/>
                <a:gd name="connsiteY7" fmla="*/ 759340 h 933144"/>
                <a:gd name="connsiteX8" fmla="*/ 1222001 w 2017159"/>
                <a:gd name="connsiteY8" fmla="*/ 756805 h 933144"/>
                <a:gd name="connsiteX9" fmla="*/ 1102447 w 2017159"/>
                <a:gd name="connsiteY9" fmla="*/ 747137 h 933144"/>
                <a:gd name="connsiteX10" fmla="*/ 813997 w 2017159"/>
                <a:gd name="connsiteY10" fmla="*/ 702275 h 933144"/>
                <a:gd name="connsiteX11" fmla="*/ 725687 w 2017159"/>
                <a:gd name="connsiteY11" fmla="*/ 683469 h 933144"/>
                <a:gd name="connsiteX12" fmla="*/ 599708 w 2017159"/>
                <a:gd name="connsiteY12" fmla="*/ 652755 h 933144"/>
                <a:gd name="connsiteX13" fmla="*/ 544470 w 2017159"/>
                <a:gd name="connsiteY13" fmla="*/ 637605 h 933144"/>
                <a:gd name="connsiteX14" fmla="*/ 456337 w 2017159"/>
                <a:gd name="connsiteY14" fmla="*/ 785220 h 933144"/>
                <a:gd name="connsiteX15" fmla="*/ 410591 w 2017159"/>
                <a:gd name="connsiteY15" fmla="*/ 861798 h 933144"/>
                <a:gd name="connsiteX16" fmla="*/ 376989 w 2017159"/>
                <a:gd name="connsiteY16" fmla="*/ 918096 h 933144"/>
                <a:gd name="connsiteX17" fmla="*/ 368028 w 2017159"/>
                <a:gd name="connsiteY17" fmla="*/ 933011 h 933144"/>
                <a:gd name="connsiteX18" fmla="*/ 356710 w 2017159"/>
                <a:gd name="connsiteY18" fmla="*/ 926763 h 933144"/>
                <a:gd name="connsiteX19" fmla="*/ 173252 w 2017159"/>
                <a:gd name="connsiteY19" fmla="*/ 836979 h 933144"/>
                <a:gd name="connsiteX20" fmla="*/ 48334 w 2017159"/>
                <a:gd name="connsiteY20" fmla="*/ 790702 h 933144"/>
                <a:gd name="connsiteX21" fmla="*/ 48275 w 2017159"/>
                <a:gd name="connsiteY21" fmla="*/ 790702 h 933144"/>
                <a:gd name="connsiteX22" fmla="*/ -183 w 2017159"/>
                <a:gd name="connsiteY22" fmla="*/ 776495 h 933144"/>
                <a:gd name="connsiteX23" fmla="*/ 15203 w 2017159"/>
                <a:gd name="connsiteY23" fmla="*/ 735347 h 933144"/>
                <a:gd name="connsiteX24" fmla="*/ 44797 w 2017159"/>
                <a:gd name="connsiteY24" fmla="*/ 657354 h 933144"/>
                <a:gd name="connsiteX25" fmla="*/ 112238 w 2017159"/>
                <a:gd name="connsiteY25" fmla="*/ 485510 h 933144"/>
                <a:gd name="connsiteX26" fmla="*/ 170128 w 2017159"/>
                <a:gd name="connsiteY26" fmla="*/ 345205 h 933144"/>
                <a:gd name="connsiteX27" fmla="*/ 223126 w 2017159"/>
                <a:gd name="connsiteY27" fmla="*/ 288670 h 933144"/>
                <a:gd name="connsiteX28" fmla="*/ 261385 w 2017159"/>
                <a:gd name="connsiteY28" fmla="*/ 268155 h 933144"/>
                <a:gd name="connsiteX29" fmla="*/ 562039 w 2017159"/>
                <a:gd name="connsiteY29" fmla="*/ 199005 h 933144"/>
                <a:gd name="connsiteX30" fmla="*/ 591750 w 2017159"/>
                <a:gd name="connsiteY30" fmla="*/ 195704 h 933144"/>
                <a:gd name="connsiteX31" fmla="*/ 892875 w 2017159"/>
                <a:gd name="connsiteY31" fmla="*/ 177488 h 933144"/>
                <a:gd name="connsiteX32" fmla="*/ 1033121 w 2017159"/>
                <a:gd name="connsiteY32" fmla="*/ 175719 h 933144"/>
                <a:gd name="connsiteX33" fmla="*/ 1074564 w 2017159"/>
                <a:gd name="connsiteY33" fmla="*/ 175837 h 933144"/>
                <a:gd name="connsiteX34" fmla="*/ 1074623 w 2017159"/>
                <a:gd name="connsiteY34" fmla="*/ 175837 h 933144"/>
                <a:gd name="connsiteX35" fmla="*/ 1173602 w 2017159"/>
                <a:gd name="connsiteY35" fmla="*/ 177134 h 933144"/>
                <a:gd name="connsiteX36" fmla="*/ 1190286 w 2017159"/>
                <a:gd name="connsiteY36" fmla="*/ 177547 h 933144"/>
                <a:gd name="connsiteX37" fmla="*/ 1190345 w 2017159"/>
                <a:gd name="connsiteY37" fmla="*/ 177547 h 933144"/>
                <a:gd name="connsiteX38" fmla="*/ 1201133 w 2017159"/>
                <a:gd name="connsiteY38" fmla="*/ 177782 h 933144"/>
                <a:gd name="connsiteX39" fmla="*/ 1304711 w 2017159"/>
                <a:gd name="connsiteY39" fmla="*/ 181437 h 933144"/>
                <a:gd name="connsiteX40" fmla="*/ 1319979 w 2017159"/>
                <a:gd name="connsiteY40" fmla="*/ 61648 h 933144"/>
                <a:gd name="connsiteX41" fmla="*/ 1323103 w 2017159"/>
                <a:gd name="connsiteY41" fmla="*/ 37478 h 933144"/>
                <a:gd name="connsiteX42" fmla="*/ 1326051 w 2017159"/>
                <a:gd name="connsiteY42" fmla="*/ 14487 h 933144"/>
                <a:gd name="connsiteX43" fmla="*/ 1326051 w 2017159"/>
                <a:gd name="connsiteY43" fmla="*/ 14428 h 933144"/>
                <a:gd name="connsiteX44" fmla="*/ 1326405 w 2017159"/>
                <a:gd name="connsiteY44" fmla="*/ 11539 h 933144"/>
                <a:gd name="connsiteX45" fmla="*/ 1328822 w 2017159"/>
                <a:gd name="connsiteY45" fmla="*/ 11480 h 933144"/>
                <a:gd name="connsiteX46" fmla="*/ 1371267 w 2017159"/>
                <a:gd name="connsiteY46" fmla="*/ 10655 h 933144"/>
                <a:gd name="connsiteX47" fmla="*/ 1728042 w 2017159"/>
                <a:gd name="connsiteY47" fmla="*/ 3699 h 933144"/>
                <a:gd name="connsiteX48" fmla="*/ 1922936 w 2017159"/>
                <a:gd name="connsiteY48" fmla="*/ -133 h 933144"/>
                <a:gd name="connsiteX49" fmla="*/ 1892045 w 2017159"/>
                <a:gd name="connsiteY49" fmla="*/ 132272 h 933144"/>
                <a:gd name="connsiteX50" fmla="*/ 1841052 w 2017159"/>
                <a:gd name="connsiteY50" fmla="*/ 350746 h 933144"/>
                <a:gd name="connsiteX51" fmla="*/ 2016963 w 2017159"/>
                <a:gd name="connsiteY51" fmla="*/ 387532 h 93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017159" h="933144">
                  <a:moveTo>
                    <a:pt x="2016963" y="387532"/>
                  </a:moveTo>
                  <a:cubicBezTo>
                    <a:pt x="1992793" y="419956"/>
                    <a:pt x="1967856" y="451731"/>
                    <a:pt x="1942153" y="482857"/>
                  </a:cubicBezTo>
                  <a:cubicBezTo>
                    <a:pt x="1918455" y="511566"/>
                    <a:pt x="1894127" y="539725"/>
                    <a:pt x="1869171" y="567335"/>
                  </a:cubicBezTo>
                  <a:cubicBezTo>
                    <a:pt x="1858855" y="578771"/>
                    <a:pt x="1848420" y="590149"/>
                    <a:pt x="1837750" y="601409"/>
                  </a:cubicBezTo>
                  <a:cubicBezTo>
                    <a:pt x="1818119" y="622454"/>
                    <a:pt x="1798056" y="643146"/>
                    <a:pt x="1777560" y="663485"/>
                  </a:cubicBezTo>
                  <a:cubicBezTo>
                    <a:pt x="1740657" y="675098"/>
                    <a:pt x="1665906" y="695554"/>
                    <a:pt x="1585791" y="714654"/>
                  </a:cubicBezTo>
                  <a:cubicBezTo>
                    <a:pt x="1527488" y="728508"/>
                    <a:pt x="1466355" y="741654"/>
                    <a:pt x="1414831" y="750025"/>
                  </a:cubicBezTo>
                  <a:cubicBezTo>
                    <a:pt x="1385987" y="755203"/>
                    <a:pt x="1356811" y="758316"/>
                    <a:pt x="1327524" y="759340"/>
                  </a:cubicBezTo>
                  <a:cubicBezTo>
                    <a:pt x="1292743" y="759635"/>
                    <a:pt x="1257431" y="758692"/>
                    <a:pt x="1222001" y="756805"/>
                  </a:cubicBezTo>
                  <a:cubicBezTo>
                    <a:pt x="1182032" y="754683"/>
                    <a:pt x="1142003" y="751382"/>
                    <a:pt x="1102447" y="747137"/>
                  </a:cubicBezTo>
                  <a:cubicBezTo>
                    <a:pt x="999576" y="736349"/>
                    <a:pt x="899948" y="719548"/>
                    <a:pt x="813997" y="702275"/>
                  </a:cubicBezTo>
                  <a:cubicBezTo>
                    <a:pt x="782517" y="696026"/>
                    <a:pt x="752922" y="689659"/>
                    <a:pt x="725687" y="683469"/>
                  </a:cubicBezTo>
                  <a:cubicBezTo>
                    <a:pt x="674105" y="671856"/>
                    <a:pt x="630952" y="661009"/>
                    <a:pt x="599708" y="652755"/>
                  </a:cubicBezTo>
                  <a:cubicBezTo>
                    <a:pt x="564514" y="643559"/>
                    <a:pt x="544470" y="637605"/>
                    <a:pt x="544470" y="637605"/>
                  </a:cubicBezTo>
                  <a:lnTo>
                    <a:pt x="456337" y="785220"/>
                  </a:lnTo>
                  <a:lnTo>
                    <a:pt x="410591" y="861798"/>
                  </a:lnTo>
                  <a:lnTo>
                    <a:pt x="376989" y="918096"/>
                  </a:lnTo>
                  <a:lnTo>
                    <a:pt x="368028" y="933011"/>
                  </a:lnTo>
                  <a:cubicBezTo>
                    <a:pt x="364255" y="930948"/>
                    <a:pt x="360482" y="928826"/>
                    <a:pt x="356710" y="926763"/>
                  </a:cubicBezTo>
                  <a:cubicBezTo>
                    <a:pt x="297134" y="893716"/>
                    <a:pt x="235901" y="863749"/>
                    <a:pt x="173252" y="836979"/>
                  </a:cubicBezTo>
                  <a:cubicBezTo>
                    <a:pt x="132104" y="819647"/>
                    <a:pt x="90425" y="804025"/>
                    <a:pt x="48334" y="790702"/>
                  </a:cubicBezTo>
                  <a:lnTo>
                    <a:pt x="48275" y="790702"/>
                  </a:lnTo>
                  <a:cubicBezTo>
                    <a:pt x="32181" y="785632"/>
                    <a:pt x="16028" y="780857"/>
                    <a:pt x="-183" y="776495"/>
                  </a:cubicBezTo>
                  <a:cubicBezTo>
                    <a:pt x="4887" y="762877"/>
                    <a:pt x="10016" y="749161"/>
                    <a:pt x="15203" y="735347"/>
                  </a:cubicBezTo>
                  <a:cubicBezTo>
                    <a:pt x="24871" y="709585"/>
                    <a:pt x="34736" y="683587"/>
                    <a:pt x="44797" y="657354"/>
                  </a:cubicBezTo>
                  <a:cubicBezTo>
                    <a:pt x="66550" y="600525"/>
                    <a:pt x="89070" y="542870"/>
                    <a:pt x="112238" y="485510"/>
                  </a:cubicBezTo>
                  <a:cubicBezTo>
                    <a:pt x="131220" y="438407"/>
                    <a:pt x="150556" y="391482"/>
                    <a:pt x="170128" y="345205"/>
                  </a:cubicBezTo>
                  <a:cubicBezTo>
                    <a:pt x="179148" y="323865"/>
                    <a:pt x="197482" y="305118"/>
                    <a:pt x="223126" y="288670"/>
                  </a:cubicBezTo>
                  <a:cubicBezTo>
                    <a:pt x="235381" y="280942"/>
                    <a:pt x="248166" y="274086"/>
                    <a:pt x="261385" y="268155"/>
                  </a:cubicBezTo>
                  <a:cubicBezTo>
                    <a:pt x="334780" y="234730"/>
                    <a:pt x="442897" y="212977"/>
                    <a:pt x="562039" y="199005"/>
                  </a:cubicBezTo>
                  <a:cubicBezTo>
                    <a:pt x="571883" y="197885"/>
                    <a:pt x="581787" y="196765"/>
                    <a:pt x="591750" y="195704"/>
                  </a:cubicBezTo>
                  <a:cubicBezTo>
                    <a:pt x="690376" y="185328"/>
                    <a:pt x="795015" y="179964"/>
                    <a:pt x="892875" y="177488"/>
                  </a:cubicBezTo>
                  <a:cubicBezTo>
                    <a:pt x="941864" y="176250"/>
                    <a:pt x="989143" y="175778"/>
                    <a:pt x="1033121" y="175719"/>
                  </a:cubicBezTo>
                  <a:cubicBezTo>
                    <a:pt x="1047328" y="175719"/>
                    <a:pt x="1061142" y="175758"/>
                    <a:pt x="1074564" y="175837"/>
                  </a:cubicBezTo>
                  <a:lnTo>
                    <a:pt x="1074623" y="175837"/>
                  </a:lnTo>
                  <a:cubicBezTo>
                    <a:pt x="1110878" y="176014"/>
                    <a:pt x="1144245" y="176545"/>
                    <a:pt x="1173602" y="177134"/>
                  </a:cubicBezTo>
                  <a:cubicBezTo>
                    <a:pt x="1179321" y="177252"/>
                    <a:pt x="1184862" y="177429"/>
                    <a:pt x="1190286" y="177547"/>
                  </a:cubicBezTo>
                  <a:lnTo>
                    <a:pt x="1190345" y="177547"/>
                  </a:lnTo>
                  <a:cubicBezTo>
                    <a:pt x="1194000" y="177606"/>
                    <a:pt x="1197596" y="177724"/>
                    <a:pt x="1201133" y="177782"/>
                  </a:cubicBezTo>
                  <a:cubicBezTo>
                    <a:pt x="1265331" y="179433"/>
                    <a:pt x="1304711" y="181437"/>
                    <a:pt x="1304711" y="181437"/>
                  </a:cubicBezTo>
                  <a:lnTo>
                    <a:pt x="1319979" y="61648"/>
                  </a:lnTo>
                  <a:lnTo>
                    <a:pt x="1323103" y="37478"/>
                  </a:lnTo>
                  <a:lnTo>
                    <a:pt x="1326051" y="14487"/>
                  </a:lnTo>
                  <a:lnTo>
                    <a:pt x="1326051" y="14428"/>
                  </a:lnTo>
                  <a:lnTo>
                    <a:pt x="1326405" y="11539"/>
                  </a:lnTo>
                  <a:lnTo>
                    <a:pt x="1328822" y="11480"/>
                  </a:lnTo>
                  <a:lnTo>
                    <a:pt x="1371267" y="10655"/>
                  </a:lnTo>
                  <a:lnTo>
                    <a:pt x="1728042" y="3699"/>
                  </a:lnTo>
                  <a:lnTo>
                    <a:pt x="1922936" y="-133"/>
                  </a:lnTo>
                  <a:lnTo>
                    <a:pt x="1892045" y="132272"/>
                  </a:lnTo>
                  <a:lnTo>
                    <a:pt x="1841052" y="350746"/>
                  </a:lnTo>
                  <a:cubicBezTo>
                    <a:pt x="1846239" y="385292"/>
                    <a:pt x="2018731" y="358233"/>
                    <a:pt x="2016963" y="387532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8822415" y="3989020"/>
              <a:ext cx="697632" cy="747741"/>
            </a:xfrm>
            <a:custGeom>
              <a:avLst/>
              <a:gdLst>
                <a:gd name="connsiteX0" fmla="*/ 697449 w 697632"/>
                <a:gd name="connsiteY0" fmla="*/ 692017 h 747741"/>
                <a:gd name="connsiteX1" fmla="*/ 653472 w 697632"/>
                <a:gd name="connsiteY1" fmla="*/ 713829 h 747741"/>
                <a:gd name="connsiteX2" fmla="*/ 580490 w 697632"/>
                <a:gd name="connsiteY2" fmla="*/ 747608 h 747741"/>
                <a:gd name="connsiteX3" fmla="*/ 459285 w 697632"/>
                <a:gd name="connsiteY3" fmla="*/ 675452 h 747741"/>
                <a:gd name="connsiteX4" fmla="*/ 264097 w 697632"/>
                <a:gd name="connsiteY4" fmla="*/ 552302 h 747741"/>
                <a:gd name="connsiteX5" fmla="*/ 234975 w 697632"/>
                <a:gd name="connsiteY5" fmla="*/ 534027 h 747741"/>
                <a:gd name="connsiteX6" fmla="*/ 234916 w 697632"/>
                <a:gd name="connsiteY6" fmla="*/ 534027 h 747741"/>
                <a:gd name="connsiteX7" fmla="*/ 153326 w 697632"/>
                <a:gd name="connsiteY7" fmla="*/ 410287 h 747741"/>
                <a:gd name="connsiteX8" fmla="*/ 152206 w 697632"/>
                <a:gd name="connsiteY8" fmla="*/ 408519 h 747741"/>
                <a:gd name="connsiteX9" fmla="*/ 131102 w 697632"/>
                <a:gd name="connsiteY9" fmla="*/ 375742 h 747741"/>
                <a:gd name="connsiteX10" fmla="*/ -183 w 697632"/>
                <a:gd name="connsiteY10" fmla="*/ 161394 h 747741"/>
                <a:gd name="connsiteX11" fmla="*/ 108641 w 697632"/>
                <a:gd name="connsiteY11" fmla="*/ 110577 h 747741"/>
                <a:gd name="connsiteX12" fmla="*/ 310963 w 697632"/>
                <a:gd name="connsiteY12" fmla="*/ 16137 h 747741"/>
                <a:gd name="connsiteX13" fmla="*/ 345862 w 697632"/>
                <a:gd name="connsiteY13" fmla="*/ -133 h 747741"/>
                <a:gd name="connsiteX14" fmla="*/ 446197 w 697632"/>
                <a:gd name="connsiteY14" fmla="*/ 197413 h 747741"/>
                <a:gd name="connsiteX15" fmla="*/ 535686 w 697632"/>
                <a:gd name="connsiteY15" fmla="*/ 373619 h 747741"/>
                <a:gd name="connsiteX16" fmla="*/ 555612 w 697632"/>
                <a:gd name="connsiteY16" fmla="*/ 412822 h 74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7632" h="747741">
                  <a:moveTo>
                    <a:pt x="697449" y="692017"/>
                  </a:moveTo>
                  <a:cubicBezTo>
                    <a:pt x="682889" y="699445"/>
                    <a:pt x="668210" y="706755"/>
                    <a:pt x="653472" y="713829"/>
                  </a:cubicBezTo>
                  <a:cubicBezTo>
                    <a:pt x="629360" y="725501"/>
                    <a:pt x="605033" y="736761"/>
                    <a:pt x="580490" y="747608"/>
                  </a:cubicBezTo>
                  <a:cubicBezTo>
                    <a:pt x="539695" y="724440"/>
                    <a:pt x="499372" y="700211"/>
                    <a:pt x="459285" y="675452"/>
                  </a:cubicBezTo>
                  <a:cubicBezTo>
                    <a:pt x="393849" y="635011"/>
                    <a:pt x="329061" y="593155"/>
                    <a:pt x="264097" y="552302"/>
                  </a:cubicBezTo>
                  <a:cubicBezTo>
                    <a:pt x="254370" y="546112"/>
                    <a:pt x="244701" y="540040"/>
                    <a:pt x="234975" y="534027"/>
                  </a:cubicBezTo>
                  <a:lnTo>
                    <a:pt x="234916" y="534027"/>
                  </a:lnTo>
                  <a:cubicBezTo>
                    <a:pt x="208151" y="494293"/>
                    <a:pt x="180857" y="452909"/>
                    <a:pt x="153326" y="410287"/>
                  </a:cubicBezTo>
                  <a:cubicBezTo>
                    <a:pt x="152914" y="409698"/>
                    <a:pt x="152560" y="409108"/>
                    <a:pt x="152206" y="408519"/>
                  </a:cubicBezTo>
                  <a:cubicBezTo>
                    <a:pt x="145132" y="397672"/>
                    <a:pt x="138098" y="386746"/>
                    <a:pt x="131102" y="375742"/>
                  </a:cubicBezTo>
                  <a:cubicBezTo>
                    <a:pt x="87065" y="306768"/>
                    <a:pt x="42792" y="234847"/>
                    <a:pt x="-183" y="161394"/>
                  </a:cubicBezTo>
                  <a:lnTo>
                    <a:pt x="108641" y="110577"/>
                  </a:lnTo>
                  <a:lnTo>
                    <a:pt x="310963" y="16137"/>
                  </a:lnTo>
                  <a:lnTo>
                    <a:pt x="345862" y="-133"/>
                  </a:lnTo>
                  <a:lnTo>
                    <a:pt x="446197" y="197413"/>
                  </a:lnTo>
                  <a:lnTo>
                    <a:pt x="535686" y="373619"/>
                  </a:lnTo>
                  <a:lnTo>
                    <a:pt x="555612" y="412822"/>
                  </a:ln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9349211" y="2738768"/>
              <a:ext cx="860131" cy="1076254"/>
            </a:xfrm>
            <a:custGeom>
              <a:avLst/>
              <a:gdLst>
                <a:gd name="connsiteX0" fmla="*/ 201147 w 860131"/>
                <a:gd name="connsiteY0" fmla="*/ 993842 h 1076254"/>
                <a:gd name="connsiteX1" fmla="*/ 716977 w 860131"/>
                <a:gd name="connsiteY1" fmla="*/ 496387 h 1076254"/>
                <a:gd name="connsiteX2" fmla="*/ 859948 w 860131"/>
                <a:gd name="connsiteY2" fmla="*/ 91568 h 1076254"/>
                <a:gd name="connsiteX3" fmla="*/ 649061 w 860131"/>
                <a:gd name="connsiteY3" fmla="*/ -133 h 1076254"/>
                <a:gd name="connsiteX4" fmla="*/ 423650 w 860131"/>
                <a:gd name="connsiteY4" fmla="*/ 426819 h 1076254"/>
                <a:gd name="connsiteX5" fmla="*/ 68687 w 860131"/>
                <a:gd name="connsiteY5" fmla="*/ 878414 h 1076254"/>
                <a:gd name="connsiteX6" fmla="*/ 60437 w 860131"/>
                <a:gd name="connsiteY6" fmla="*/ 881571 h 1076254"/>
                <a:gd name="connsiteX7" fmla="*/ 8477 w 860131"/>
                <a:gd name="connsiteY7" fmla="*/ 1015501 h 1076254"/>
                <a:gd name="connsiteX8" fmla="*/ 142407 w 860131"/>
                <a:gd name="connsiteY8" fmla="*/ 1067461 h 1076254"/>
                <a:gd name="connsiteX9" fmla="*/ 201147 w 860131"/>
                <a:gd name="connsiteY9" fmla="*/ 993842 h 107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0131" h="1076254">
                  <a:moveTo>
                    <a:pt x="201147" y="993842"/>
                  </a:moveTo>
                  <a:lnTo>
                    <a:pt x="716977" y="496387"/>
                  </a:lnTo>
                  <a:lnTo>
                    <a:pt x="859948" y="91568"/>
                  </a:lnTo>
                  <a:lnTo>
                    <a:pt x="649061" y="-133"/>
                  </a:lnTo>
                  <a:cubicBezTo>
                    <a:pt x="540740" y="103630"/>
                    <a:pt x="423650" y="426819"/>
                    <a:pt x="423650" y="426819"/>
                  </a:cubicBezTo>
                  <a:lnTo>
                    <a:pt x="68687" y="878414"/>
                  </a:lnTo>
                  <a:cubicBezTo>
                    <a:pt x="65921" y="879362"/>
                    <a:pt x="63162" y="880368"/>
                    <a:pt x="60437" y="881571"/>
                  </a:cubicBezTo>
                  <a:cubicBezTo>
                    <a:pt x="9105" y="904206"/>
                    <a:pt x="-14158" y="964169"/>
                    <a:pt x="8477" y="1015501"/>
                  </a:cubicBezTo>
                  <a:cubicBezTo>
                    <a:pt x="31113" y="1066833"/>
                    <a:pt x="91075" y="1090096"/>
                    <a:pt x="142407" y="1067461"/>
                  </a:cubicBezTo>
                  <a:cubicBezTo>
                    <a:pt x="172868" y="1054029"/>
                    <a:pt x="194813" y="1026524"/>
                    <a:pt x="201147" y="993842"/>
                  </a:cubicBezTo>
                  <a:close/>
                </a:path>
              </a:pathLst>
            </a:custGeom>
            <a:solidFill>
              <a:srgbClr val="FFB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9939115" y="2302971"/>
              <a:ext cx="515036" cy="565916"/>
            </a:xfrm>
            <a:custGeom>
              <a:avLst/>
              <a:gdLst>
                <a:gd name="connsiteX0" fmla="*/ -183 w 515036"/>
                <a:gd name="connsiteY0" fmla="*/ 480863 h 565916"/>
                <a:gd name="connsiteX1" fmla="*/ 267312 w 515036"/>
                <a:gd name="connsiteY1" fmla="*/ 565783 h 565916"/>
                <a:gd name="connsiteX2" fmla="*/ 268320 w 515036"/>
                <a:gd name="connsiteY2" fmla="*/ 565615 h 565916"/>
                <a:gd name="connsiteX3" fmla="*/ 502266 w 515036"/>
                <a:gd name="connsiteY3" fmla="*/ 252854 h 565916"/>
                <a:gd name="connsiteX4" fmla="*/ 407428 w 515036"/>
                <a:gd name="connsiteY4" fmla="*/ 16903 h 565916"/>
                <a:gd name="connsiteX5" fmla="*/ 407428 w 515036"/>
                <a:gd name="connsiteY5" fmla="*/ 16903 h 565916"/>
                <a:gd name="connsiteX6" fmla="*/ 211916 w 515036"/>
                <a:gd name="connsiteY6" fmla="*/ 41571 h 565916"/>
                <a:gd name="connsiteX7" fmla="*/ 74555 w 515036"/>
                <a:gd name="connsiteY7" fmla="*/ 153811 h 56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5036" h="565916">
                  <a:moveTo>
                    <a:pt x="-183" y="480863"/>
                  </a:moveTo>
                  <a:lnTo>
                    <a:pt x="267312" y="565783"/>
                  </a:lnTo>
                  <a:lnTo>
                    <a:pt x="268320" y="565615"/>
                  </a:lnTo>
                  <a:cubicBezTo>
                    <a:pt x="367882" y="548938"/>
                    <a:pt x="450497" y="386329"/>
                    <a:pt x="502266" y="252854"/>
                  </a:cubicBezTo>
                  <a:cubicBezTo>
                    <a:pt x="537611" y="161502"/>
                    <a:pt x="496163" y="58383"/>
                    <a:pt x="407428" y="16903"/>
                  </a:cubicBezTo>
                  <a:lnTo>
                    <a:pt x="407428" y="16903"/>
                  </a:lnTo>
                  <a:cubicBezTo>
                    <a:pt x="342872" y="-12744"/>
                    <a:pt x="267084" y="-3182"/>
                    <a:pt x="211916" y="41571"/>
                  </a:cubicBezTo>
                  <a:lnTo>
                    <a:pt x="74555" y="153811"/>
                  </a:lnTo>
                  <a:close/>
                </a:path>
              </a:pathLst>
            </a:custGeom>
            <a:solidFill>
              <a:srgbClr val="7CC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9497359" y="1938036"/>
              <a:ext cx="1244829" cy="1958564"/>
            </a:xfrm>
            <a:custGeom>
              <a:avLst/>
              <a:gdLst>
                <a:gd name="connsiteX0" fmla="*/ 1061457 w 1244829"/>
                <a:gd name="connsiteY0" fmla="*/ 1958431 h 1958564"/>
                <a:gd name="connsiteX1" fmla="*/ 1063019 w 1244829"/>
                <a:gd name="connsiteY1" fmla="*/ 1956354 h 1958564"/>
                <a:gd name="connsiteX2" fmla="*/ 1015073 w 1244829"/>
                <a:gd name="connsiteY2" fmla="*/ 1531803 h 1958564"/>
                <a:gd name="connsiteX3" fmla="*/ 1092675 w 1244829"/>
                <a:gd name="connsiteY3" fmla="*/ 1508817 h 1958564"/>
                <a:gd name="connsiteX4" fmla="*/ 1079149 w 1244829"/>
                <a:gd name="connsiteY4" fmla="*/ 1361062 h 1958564"/>
                <a:gd name="connsiteX5" fmla="*/ 1072634 w 1244829"/>
                <a:gd name="connsiteY5" fmla="*/ 1295177 h 1958564"/>
                <a:gd name="connsiteX6" fmla="*/ 1132971 w 1244829"/>
                <a:gd name="connsiteY6" fmla="*/ 1237878 h 1958564"/>
                <a:gd name="connsiteX7" fmla="*/ 1133174 w 1244829"/>
                <a:gd name="connsiteY7" fmla="*/ 1236415 h 1958564"/>
                <a:gd name="connsiteX8" fmla="*/ 1174669 w 1244829"/>
                <a:gd name="connsiteY8" fmla="*/ 941113 h 1958564"/>
                <a:gd name="connsiteX9" fmla="*/ 1228963 w 1244829"/>
                <a:gd name="connsiteY9" fmla="*/ 745666 h 1958564"/>
                <a:gd name="connsiteX10" fmla="*/ 1117186 w 1244829"/>
                <a:gd name="connsiteY10" fmla="*/ 323957 h 1958564"/>
                <a:gd name="connsiteX11" fmla="*/ 1006195 w 1244829"/>
                <a:gd name="connsiteY11" fmla="*/ 213759 h 1958564"/>
                <a:gd name="connsiteX12" fmla="*/ 873222 w 1244829"/>
                <a:gd name="connsiteY12" fmla="*/ 5623 h 1958564"/>
                <a:gd name="connsiteX13" fmla="*/ 650271 w 1244829"/>
                <a:gd name="connsiteY13" fmla="*/ -133 h 1958564"/>
                <a:gd name="connsiteX14" fmla="*/ 570099 w 1244829"/>
                <a:gd name="connsiteY14" fmla="*/ 142287 h 1958564"/>
                <a:gd name="connsiteX15" fmla="*/ 310104 w 1244829"/>
                <a:gd name="connsiteY15" fmla="*/ 467573 h 1958564"/>
                <a:gd name="connsiteX16" fmla="*/ 317653 w 1244829"/>
                <a:gd name="connsiteY16" fmla="*/ 846725 h 1958564"/>
                <a:gd name="connsiteX17" fmla="*/ 237654 w 1244829"/>
                <a:gd name="connsiteY17" fmla="*/ 1316493 h 1958564"/>
                <a:gd name="connsiteX18" fmla="*/ 235409 w 1244829"/>
                <a:gd name="connsiteY18" fmla="*/ 1401824 h 1958564"/>
                <a:gd name="connsiteX19" fmla="*/ 156891 w 1244829"/>
                <a:gd name="connsiteY19" fmla="*/ 1484682 h 1958564"/>
                <a:gd name="connsiteX20" fmla="*/ 171407 w 1244829"/>
                <a:gd name="connsiteY20" fmla="*/ 1568450 h 1958564"/>
                <a:gd name="connsiteX21" fmla="*/ 112673 w 1244829"/>
                <a:gd name="connsiteY21" fmla="*/ 1591845 h 1958564"/>
                <a:gd name="connsiteX22" fmla="*/ 83932 w 1244829"/>
                <a:gd name="connsiteY22" fmla="*/ 1710877 h 1958564"/>
                <a:gd name="connsiteX23" fmla="*/ -181 w 1244829"/>
                <a:gd name="connsiteY23" fmla="*/ 1841763 h 1958564"/>
                <a:gd name="connsiteX24" fmla="*/ 8423 w 1244829"/>
                <a:gd name="connsiteY24" fmla="*/ 1853646 h 1958564"/>
                <a:gd name="connsiteX25" fmla="*/ 435562 w 1244829"/>
                <a:gd name="connsiteY25" fmla="*/ 1916216 h 1958564"/>
                <a:gd name="connsiteX26" fmla="*/ 1058896 w 1244829"/>
                <a:gd name="connsiteY26" fmla="*/ 1957969 h 195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44829" h="1958564">
                  <a:moveTo>
                    <a:pt x="1061457" y="1958431"/>
                  </a:moveTo>
                  <a:lnTo>
                    <a:pt x="1063019" y="1956354"/>
                  </a:lnTo>
                  <a:cubicBezTo>
                    <a:pt x="1146478" y="1845665"/>
                    <a:pt x="1032330" y="1571558"/>
                    <a:pt x="1015073" y="1531803"/>
                  </a:cubicBezTo>
                  <a:lnTo>
                    <a:pt x="1092675" y="1508817"/>
                  </a:lnTo>
                  <a:lnTo>
                    <a:pt x="1079149" y="1361062"/>
                  </a:lnTo>
                  <a:lnTo>
                    <a:pt x="1072634" y="1295177"/>
                  </a:lnTo>
                  <a:lnTo>
                    <a:pt x="1132971" y="1237878"/>
                  </a:lnTo>
                  <a:lnTo>
                    <a:pt x="1133174" y="1236415"/>
                  </a:lnTo>
                  <a:lnTo>
                    <a:pt x="1174669" y="941113"/>
                  </a:lnTo>
                  <a:lnTo>
                    <a:pt x="1228963" y="745666"/>
                  </a:lnTo>
                  <a:cubicBezTo>
                    <a:pt x="1270628" y="595225"/>
                    <a:pt x="1227897" y="434009"/>
                    <a:pt x="1117186" y="323957"/>
                  </a:cubicBezTo>
                  <a:lnTo>
                    <a:pt x="1006195" y="213759"/>
                  </a:lnTo>
                  <a:lnTo>
                    <a:pt x="873222" y="5623"/>
                  </a:lnTo>
                  <a:lnTo>
                    <a:pt x="650271" y="-133"/>
                  </a:lnTo>
                  <a:lnTo>
                    <a:pt x="570099" y="142287"/>
                  </a:lnTo>
                  <a:cubicBezTo>
                    <a:pt x="416243" y="173687"/>
                    <a:pt x="306827" y="310580"/>
                    <a:pt x="310104" y="467573"/>
                  </a:cubicBezTo>
                  <a:lnTo>
                    <a:pt x="317653" y="846725"/>
                  </a:lnTo>
                  <a:lnTo>
                    <a:pt x="237654" y="1316493"/>
                  </a:lnTo>
                  <a:lnTo>
                    <a:pt x="235409" y="1401824"/>
                  </a:lnTo>
                  <a:lnTo>
                    <a:pt x="156891" y="1484682"/>
                  </a:lnTo>
                  <a:lnTo>
                    <a:pt x="171407" y="1568450"/>
                  </a:lnTo>
                  <a:lnTo>
                    <a:pt x="112673" y="1591845"/>
                  </a:lnTo>
                  <a:lnTo>
                    <a:pt x="83932" y="1710877"/>
                  </a:lnTo>
                  <a:cubicBezTo>
                    <a:pt x="72956" y="1724610"/>
                    <a:pt x="479" y="1816223"/>
                    <a:pt x="-181" y="1841763"/>
                  </a:cubicBezTo>
                  <a:cubicBezTo>
                    <a:pt x="-280" y="1845598"/>
                    <a:pt x="2455" y="1849377"/>
                    <a:pt x="8423" y="1853646"/>
                  </a:cubicBezTo>
                  <a:cubicBezTo>
                    <a:pt x="55336" y="1887211"/>
                    <a:pt x="317549" y="1959941"/>
                    <a:pt x="435562" y="1916216"/>
                  </a:cubicBezTo>
                  <a:cubicBezTo>
                    <a:pt x="561267" y="1869680"/>
                    <a:pt x="1053933" y="1957080"/>
                    <a:pt x="1058896" y="1957969"/>
                  </a:cubicBezTo>
                  <a:close/>
                </a:path>
              </a:pathLst>
            </a:custGeom>
            <a:solidFill>
              <a:schemeClr val="accent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9944448" y="1283494"/>
              <a:ext cx="590737" cy="590737"/>
            </a:xfrm>
            <a:custGeom>
              <a:avLst/>
              <a:gdLst>
                <a:gd name="connsiteX0" fmla="*/ 590737 w 590737"/>
                <a:gd name="connsiteY0" fmla="*/ 295369 h 590737"/>
                <a:gd name="connsiteX1" fmla="*/ 295369 w 590737"/>
                <a:gd name="connsiteY1" fmla="*/ 590737 h 590737"/>
                <a:gd name="connsiteX2" fmla="*/ 0 w 590737"/>
                <a:gd name="connsiteY2" fmla="*/ 295369 h 590737"/>
                <a:gd name="connsiteX3" fmla="*/ 295369 w 590737"/>
                <a:gd name="connsiteY3" fmla="*/ 0 h 590737"/>
                <a:gd name="connsiteX4" fmla="*/ 590737 w 590737"/>
                <a:gd name="connsiteY4" fmla="*/ 295369 h 59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737" h="590737">
                  <a:moveTo>
                    <a:pt x="590737" y="295369"/>
                  </a:moveTo>
                  <a:cubicBezTo>
                    <a:pt x="590737" y="458496"/>
                    <a:pt x="458496" y="590737"/>
                    <a:pt x="295369" y="590737"/>
                  </a:cubicBezTo>
                  <a:cubicBezTo>
                    <a:pt x="132241" y="590737"/>
                    <a:pt x="0" y="458496"/>
                    <a:pt x="0" y="295369"/>
                  </a:cubicBezTo>
                  <a:cubicBezTo>
                    <a:pt x="0" y="132241"/>
                    <a:pt x="132241" y="0"/>
                    <a:pt x="295369" y="0"/>
                  </a:cubicBezTo>
                  <a:cubicBezTo>
                    <a:pt x="458496" y="0"/>
                    <a:pt x="590737" y="132241"/>
                    <a:pt x="590737" y="295369"/>
                  </a:cubicBezTo>
                  <a:close/>
                </a:path>
              </a:pathLst>
            </a:custGeom>
            <a:solidFill>
              <a:srgbClr val="FFB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9842661" y="1199228"/>
              <a:ext cx="719527" cy="679158"/>
            </a:xfrm>
            <a:custGeom>
              <a:avLst/>
              <a:gdLst>
                <a:gd name="connsiteX0" fmla="*/ 360940 w 719527"/>
                <a:gd name="connsiteY0" fmla="*/ 678822 h 679158"/>
                <a:gd name="connsiteX1" fmla="*/ 497594 w 719527"/>
                <a:gd name="connsiteY1" fmla="*/ 669271 h 679158"/>
                <a:gd name="connsiteX2" fmla="*/ 670549 w 719527"/>
                <a:gd name="connsiteY2" fmla="*/ 542527 h 679158"/>
                <a:gd name="connsiteX3" fmla="*/ 670549 w 719527"/>
                <a:gd name="connsiteY3" fmla="*/ 542527 h 679158"/>
                <a:gd name="connsiteX4" fmla="*/ 712060 w 719527"/>
                <a:gd name="connsiteY4" fmla="*/ 421187 h 679158"/>
                <a:gd name="connsiteX5" fmla="*/ 649255 w 719527"/>
                <a:gd name="connsiteY5" fmla="*/ 136108 h 679158"/>
                <a:gd name="connsiteX6" fmla="*/ 603431 w 719527"/>
                <a:gd name="connsiteY6" fmla="*/ 96997 h 679158"/>
                <a:gd name="connsiteX7" fmla="*/ 598393 w 719527"/>
                <a:gd name="connsiteY7" fmla="*/ 95300 h 679158"/>
                <a:gd name="connsiteX8" fmla="*/ 528761 w 719527"/>
                <a:gd name="connsiteY8" fmla="*/ 52213 h 679158"/>
                <a:gd name="connsiteX9" fmla="*/ 517185 w 719527"/>
                <a:gd name="connsiteY9" fmla="*/ 40300 h 679158"/>
                <a:gd name="connsiteX10" fmla="*/ 445248 w 719527"/>
                <a:gd name="connsiteY10" fmla="*/ 4179 h 679158"/>
                <a:gd name="connsiteX11" fmla="*/ 261308 w 719527"/>
                <a:gd name="connsiteY11" fmla="*/ 37978 h 679158"/>
                <a:gd name="connsiteX12" fmla="*/ 144394 w 719527"/>
                <a:gd name="connsiteY12" fmla="*/ 41570 h 679158"/>
                <a:gd name="connsiteX13" fmla="*/ 134070 w 719527"/>
                <a:gd name="connsiteY13" fmla="*/ 45108 h 679158"/>
                <a:gd name="connsiteX14" fmla="*/ 81456 w 719527"/>
                <a:gd name="connsiteY14" fmla="*/ 66081 h 679158"/>
                <a:gd name="connsiteX15" fmla="*/ 41718 w 719527"/>
                <a:gd name="connsiteY15" fmla="*/ 104822 h 679158"/>
                <a:gd name="connsiteX16" fmla="*/ 31347 w 719527"/>
                <a:gd name="connsiteY16" fmla="*/ 118947 h 679158"/>
                <a:gd name="connsiteX17" fmla="*/ 30958 w 719527"/>
                <a:gd name="connsiteY17" fmla="*/ 112251 h 679158"/>
                <a:gd name="connsiteX18" fmla="*/ 24183 w 719527"/>
                <a:gd name="connsiteY18" fmla="*/ 119721 h 679158"/>
                <a:gd name="connsiteX19" fmla="*/ 30636 w 719527"/>
                <a:gd name="connsiteY19" fmla="*/ 252413 h 679158"/>
                <a:gd name="connsiteX20" fmla="*/ 66593 w 719527"/>
                <a:gd name="connsiteY20" fmla="*/ 272766 h 679158"/>
                <a:gd name="connsiteX21" fmla="*/ 103439 w 719527"/>
                <a:gd name="connsiteY21" fmla="*/ 278637 h 679158"/>
                <a:gd name="connsiteX22" fmla="*/ 126255 w 719527"/>
                <a:gd name="connsiteY22" fmla="*/ 281315 h 679158"/>
                <a:gd name="connsiteX23" fmla="*/ 231500 w 719527"/>
                <a:gd name="connsiteY23" fmla="*/ 373221 h 679158"/>
                <a:gd name="connsiteX24" fmla="*/ 278866 w 719527"/>
                <a:gd name="connsiteY24" fmla="*/ 395585 h 679158"/>
                <a:gd name="connsiteX25" fmla="*/ 287404 w 719527"/>
                <a:gd name="connsiteY25" fmla="*/ 391203 h 679158"/>
                <a:gd name="connsiteX26" fmla="*/ 343166 w 719527"/>
                <a:gd name="connsiteY26" fmla="*/ 381049 h 679158"/>
                <a:gd name="connsiteX27" fmla="*/ 361123 w 719527"/>
                <a:gd name="connsiteY27" fmla="*/ 401417 h 679158"/>
                <a:gd name="connsiteX28" fmla="*/ 381211 w 719527"/>
                <a:gd name="connsiteY28" fmla="*/ 424854 h 679158"/>
                <a:gd name="connsiteX29" fmla="*/ 402759 w 719527"/>
                <a:gd name="connsiteY29" fmla="*/ 567648 h 679158"/>
                <a:gd name="connsiteX30" fmla="*/ 352237 w 719527"/>
                <a:gd name="connsiteY30" fmla="*/ 665662 h 679158"/>
                <a:gd name="connsiteX31" fmla="*/ 334663 w 719527"/>
                <a:gd name="connsiteY31" fmla="*/ 670865 h 679158"/>
                <a:gd name="connsiteX32" fmla="*/ 333705 w 719527"/>
                <a:gd name="connsiteY32" fmla="*/ 673210 h 679158"/>
                <a:gd name="connsiteX33" fmla="*/ 335369 w 719527"/>
                <a:gd name="connsiteY33" fmla="*/ 675403 h 679158"/>
                <a:gd name="connsiteX34" fmla="*/ 360940 w 719527"/>
                <a:gd name="connsiteY34" fmla="*/ 678822 h 67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19527" h="679158">
                  <a:moveTo>
                    <a:pt x="360940" y="678822"/>
                  </a:moveTo>
                  <a:cubicBezTo>
                    <a:pt x="406680" y="679535"/>
                    <a:pt x="452397" y="676340"/>
                    <a:pt x="497594" y="669271"/>
                  </a:cubicBezTo>
                  <a:cubicBezTo>
                    <a:pt x="542392" y="660161"/>
                    <a:pt x="642611" y="586720"/>
                    <a:pt x="670549" y="542527"/>
                  </a:cubicBezTo>
                  <a:lnTo>
                    <a:pt x="670549" y="542527"/>
                  </a:lnTo>
                  <a:cubicBezTo>
                    <a:pt x="691306" y="509691"/>
                    <a:pt x="704579" y="458416"/>
                    <a:pt x="712060" y="421187"/>
                  </a:cubicBezTo>
                  <a:cubicBezTo>
                    <a:pt x="732435" y="321554"/>
                    <a:pt x="709612" y="217954"/>
                    <a:pt x="649255" y="136108"/>
                  </a:cubicBezTo>
                  <a:cubicBezTo>
                    <a:pt x="637784" y="119180"/>
                    <a:pt x="621951" y="105666"/>
                    <a:pt x="603431" y="96997"/>
                  </a:cubicBezTo>
                  <a:cubicBezTo>
                    <a:pt x="601789" y="96356"/>
                    <a:pt x="600100" y="95787"/>
                    <a:pt x="598393" y="95300"/>
                  </a:cubicBezTo>
                  <a:cubicBezTo>
                    <a:pt x="571406" y="88200"/>
                    <a:pt x="547158" y="73195"/>
                    <a:pt x="528761" y="52213"/>
                  </a:cubicBezTo>
                  <a:cubicBezTo>
                    <a:pt x="525193" y="47969"/>
                    <a:pt x="521325" y="43988"/>
                    <a:pt x="517185" y="40300"/>
                  </a:cubicBezTo>
                  <a:cubicBezTo>
                    <a:pt x="496392" y="22752"/>
                    <a:pt x="471741" y="10375"/>
                    <a:pt x="445248" y="4179"/>
                  </a:cubicBezTo>
                  <a:cubicBezTo>
                    <a:pt x="402485" y="-7266"/>
                    <a:pt x="340597" y="4094"/>
                    <a:pt x="261308" y="37978"/>
                  </a:cubicBezTo>
                  <a:cubicBezTo>
                    <a:pt x="221473" y="55001"/>
                    <a:pt x="177908" y="48840"/>
                    <a:pt x="144394" y="41570"/>
                  </a:cubicBezTo>
                  <a:cubicBezTo>
                    <a:pt x="140569" y="40832"/>
                    <a:pt x="136638" y="42178"/>
                    <a:pt x="134070" y="45108"/>
                  </a:cubicBezTo>
                  <a:cubicBezTo>
                    <a:pt x="119811" y="58494"/>
                    <a:pt x="101014" y="65987"/>
                    <a:pt x="81456" y="66081"/>
                  </a:cubicBezTo>
                  <a:cubicBezTo>
                    <a:pt x="69477" y="66607"/>
                    <a:pt x="56909" y="83193"/>
                    <a:pt x="41718" y="104822"/>
                  </a:cubicBezTo>
                  <a:cubicBezTo>
                    <a:pt x="38271" y="109732"/>
                    <a:pt x="34249" y="115462"/>
                    <a:pt x="31347" y="118947"/>
                  </a:cubicBezTo>
                  <a:lnTo>
                    <a:pt x="30958" y="112251"/>
                  </a:lnTo>
                  <a:lnTo>
                    <a:pt x="24183" y="119721"/>
                  </a:lnTo>
                  <a:cubicBezTo>
                    <a:pt x="-10677" y="158145"/>
                    <a:pt x="-7788" y="217553"/>
                    <a:pt x="30636" y="252413"/>
                  </a:cubicBezTo>
                  <a:cubicBezTo>
                    <a:pt x="40963" y="261782"/>
                    <a:pt x="53246" y="268734"/>
                    <a:pt x="66593" y="272766"/>
                  </a:cubicBezTo>
                  <a:cubicBezTo>
                    <a:pt x="78644" y="275972"/>
                    <a:pt x="90989" y="277939"/>
                    <a:pt x="103439" y="278637"/>
                  </a:cubicBezTo>
                  <a:cubicBezTo>
                    <a:pt x="110980" y="279316"/>
                    <a:pt x="118780" y="280018"/>
                    <a:pt x="126255" y="281315"/>
                  </a:cubicBezTo>
                  <a:cubicBezTo>
                    <a:pt x="175059" y="291308"/>
                    <a:pt x="215023" y="326208"/>
                    <a:pt x="231500" y="373221"/>
                  </a:cubicBezTo>
                  <a:cubicBezTo>
                    <a:pt x="238404" y="392476"/>
                    <a:pt x="259610" y="402489"/>
                    <a:pt x="278866" y="395585"/>
                  </a:cubicBezTo>
                  <a:cubicBezTo>
                    <a:pt x="281890" y="394501"/>
                    <a:pt x="284760" y="393028"/>
                    <a:pt x="287404" y="391203"/>
                  </a:cubicBezTo>
                  <a:cubicBezTo>
                    <a:pt x="303209" y="378896"/>
                    <a:pt x="324037" y="375103"/>
                    <a:pt x="343166" y="381049"/>
                  </a:cubicBezTo>
                  <a:cubicBezTo>
                    <a:pt x="351310" y="385578"/>
                    <a:pt x="357650" y="392769"/>
                    <a:pt x="361123" y="401417"/>
                  </a:cubicBezTo>
                  <a:cubicBezTo>
                    <a:pt x="365342" y="411051"/>
                    <a:pt x="372336" y="419211"/>
                    <a:pt x="381211" y="424854"/>
                  </a:cubicBezTo>
                  <a:cubicBezTo>
                    <a:pt x="411570" y="440506"/>
                    <a:pt x="413662" y="509845"/>
                    <a:pt x="402759" y="567648"/>
                  </a:cubicBezTo>
                  <a:cubicBezTo>
                    <a:pt x="392249" y="623364"/>
                    <a:pt x="371473" y="663670"/>
                    <a:pt x="352237" y="665662"/>
                  </a:cubicBezTo>
                  <a:cubicBezTo>
                    <a:pt x="337429" y="667194"/>
                    <a:pt x="335735" y="668246"/>
                    <a:pt x="334663" y="670865"/>
                  </a:cubicBezTo>
                  <a:lnTo>
                    <a:pt x="333705" y="673210"/>
                  </a:lnTo>
                  <a:lnTo>
                    <a:pt x="335369" y="675403"/>
                  </a:lnTo>
                  <a:cubicBezTo>
                    <a:pt x="343548" y="678368"/>
                    <a:pt x="352270" y="679534"/>
                    <a:pt x="360940" y="678822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8632016" y="2467611"/>
              <a:ext cx="1380446" cy="550863"/>
            </a:xfrm>
            <a:custGeom>
              <a:avLst/>
              <a:gdLst>
                <a:gd name="connsiteX0" fmla="*/ 1380263 w 1380446"/>
                <a:gd name="connsiteY0" fmla="*/ 226922 h 550863"/>
                <a:gd name="connsiteX1" fmla="*/ 1266377 w 1380446"/>
                <a:gd name="connsiteY1" fmla="*/ -133 h 550863"/>
                <a:gd name="connsiteX2" fmla="*/ 772984 w 1380446"/>
                <a:gd name="connsiteY2" fmla="*/ 202291 h 550863"/>
                <a:gd name="connsiteX3" fmla="*/ 152231 w 1380446"/>
                <a:gd name="connsiteY3" fmla="*/ 333903 h 550863"/>
                <a:gd name="connsiteX4" fmla="*/ 7314 w 1380446"/>
                <a:gd name="connsiteY4" fmla="*/ 398344 h 550863"/>
                <a:gd name="connsiteX5" fmla="*/ 71755 w 1380446"/>
                <a:gd name="connsiteY5" fmla="*/ 543261 h 550863"/>
                <a:gd name="connsiteX6" fmla="*/ 182806 w 1380446"/>
                <a:gd name="connsiteY6" fmla="*/ 525544 h 550863"/>
                <a:gd name="connsiteX7" fmla="*/ 972441 w 1380446"/>
                <a:gd name="connsiteY7" fmla="*/ 468943 h 5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0446" h="550863">
                  <a:moveTo>
                    <a:pt x="1380263" y="226922"/>
                  </a:moveTo>
                  <a:lnTo>
                    <a:pt x="1266377" y="-133"/>
                  </a:lnTo>
                  <a:cubicBezTo>
                    <a:pt x="1101071" y="11158"/>
                    <a:pt x="772984" y="202291"/>
                    <a:pt x="772984" y="202291"/>
                  </a:cubicBezTo>
                  <a:lnTo>
                    <a:pt x="152231" y="333903"/>
                  </a:lnTo>
                  <a:cubicBezTo>
                    <a:pt x="94419" y="311680"/>
                    <a:pt x="29537" y="340531"/>
                    <a:pt x="7314" y="398344"/>
                  </a:cubicBezTo>
                  <a:cubicBezTo>
                    <a:pt x="-14909" y="456157"/>
                    <a:pt x="13942" y="521038"/>
                    <a:pt x="71755" y="543261"/>
                  </a:cubicBezTo>
                  <a:cubicBezTo>
                    <a:pt x="109272" y="557683"/>
                    <a:pt x="151639" y="550924"/>
                    <a:pt x="182806" y="525544"/>
                  </a:cubicBezTo>
                  <a:lnTo>
                    <a:pt x="972441" y="468943"/>
                  </a:lnTo>
                  <a:close/>
                </a:path>
              </a:pathLst>
            </a:custGeom>
            <a:solidFill>
              <a:srgbClr val="FFB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9757647" y="2062505"/>
              <a:ext cx="566023" cy="669442"/>
            </a:xfrm>
            <a:custGeom>
              <a:avLst/>
              <a:gdLst>
                <a:gd name="connsiteX0" fmla="*/ 208699 w 566023"/>
                <a:gd name="connsiteY0" fmla="*/ 669310 h 669442"/>
                <a:gd name="connsiteX1" fmla="*/ 506132 w 566023"/>
                <a:gd name="connsiteY1" fmla="*/ 448273 h 669442"/>
                <a:gd name="connsiteX2" fmla="*/ 558524 w 566023"/>
                <a:gd name="connsiteY2" fmla="*/ 259469 h 669442"/>
                <a:gd name="connsiteX3" fmla="*/ 496499 w 566023"/>
                <a:gd name="connsiteY3" fmla="*/ 50814 h 669442"/>
                <a:gd name="connsiteX4" fmla="*/ 496500 w 566023"/>
                <a:gd name="connsiteY4" fmla="*/ 50814 h 669442"/>
                <a:gd name="connsiteX5" fmla="*/ 215748 w 566023"/>
                <a:gd name="connsiteY5" fmla="*/ 59872 h 669442"/>
                <a:gd name="connsiteX6" fmla="*/ 3581 w 566023"/>
                <a:gd name="connsiteY6" fmla="*/ 435531 h 669442"/>
                <a:gd name="connsiteX7" fmla="*/ 3859 w 566023"/>
                <a:gd name="connsiteY7" fmla="*/ 436626 h 66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6023" h="669442">
                  <a:moveTo>
                    <a:pt x="208699" y="669310"/>
                  </a:moveTo>
                  <a:lnTo>
                    <a:pt x="506132" y="448273"/>
                  </a:lnTo>
                  <a:lnTo>
                    <a:pt x="558524" y="259469"/>
                  </a:lnTo>
                  <a:cubicBezTo>
                    <a:pt x="579229" y="183781"/>
                    <a:pt x="555187" y="102901"/>
                    <a:pt x="496499" y="50814"/>
                  </a:cubicBezTo>
                  <a:lnTo>
                    <a:pt x="496500" y="50814"/>
                  </a:lnTo>
                  <a:cubicBezTo>
                    <a:pt x="415094" y="-20462"/>
                    <a:pt x="292391" y="-16503"/>
                    <a:pt x="215748" y="59872"/>
                  </a:cubicBezTo>
                  <a:cubicBezTo>
                    <a:pt x="103820" y="171593"/>
                    <a:pt x="-23842" y="327453"/>
                    <a:pt x="3581" y="435531"/>
                  </a:cubicBezTo>
                  <a:lnTo>
                    <a:pt x="3859" y="436626"/>
                  </a:lnTo>
                  <a:close/>
                </a:path>
              </a:pathLst>
            </a:custGeom>
            <a:solidFill>
              <a:srgbClr val="7CC8B8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8802490" y="3323162"/>
              <a:ext cx="795846" cy="106112"/>
            </a:xfrm>
            <a:custGeom>
              <a:avLst/>
              <a:gdLst>
                <a:gd name="connsiteX0" fmla="*/ 0 w 795846"/>
                <a:gd name="connsiteY0" fmla="*/ 0 h 106112"/>
                <a:gd name="connsiteX1" fmla="*/ 795846 w 795846"/>
                <a:gd name="connsiteY1" fmla="*/ 0 h 106112"/>
                <a:gd name="connsiteX2" fmla="*/ 795846 w 795846"/>
                <a:gd name="connsiteY2" fmla="*/ 106113 h 106112"/>
                <a:gd name="connsiteX3" fmla="*/ 0 w 795846"/>
                <a:gd name="connsiteY3" fmla="*/ 106113 h 10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846" h="106112">
                  <a:moveTo>
                    <a:pt x="0" y="0"/>
                  </a:moveTo>
                  <a:lnTo>
                    <a:pt x="795846" y="0"/>
                  </a:lnTo>
                  <a:lnTo>
                    <a:pt x="795846" y="106113"/>
                  </a:lnTo>
                  <a:lnTo>
                    <a:pt x="0" y="106113"/>
                  </a:lnTo>
                  <a:close/>
                </a:path>
              </a:pathLst>
            </a:custGeom>
            <a:solidFill>
              <a:srgbClr val="FFFFFF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6768660" y="3323162"/>
              <a:ext cx="795846" cy="106112"/>
            </a:xfrm>
            <a:custGeom>
              <a:avLst/>
              <a:gdLst>
                <a:gd name="connsiteX0" fmla="*/ 0 w 795846"/>
                <a:gd name="connsiteY0" fmla="*/ 0 h 106112"/>
                <a:gd name="connsiteX1" fmla="*/ 795846 w 795846"/>
                <a:gd name="connsiteY1" fmla="*/ 0 h 106112"/>
                <a:gd name="connsiteX2" fmla="*/ 795846 w 795846"/>
                <a:gd name="connsiteY2" fmla="*/ 106113 h 106112"/>
                <a:gd name="connsiteX3" fmla="*/ 0 w 795846"/>
                <a:gd name="connsiteY3" fmla="*/ 106113 h 10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846" h="106112">
                  <a:moveTo>
                    <a:pt x="0" y="0"/>
                  </a:moveTo>
                  <a:lnTo>
                    <a:pt x="795846" y="0"/>
                  </a:lnTo>
                  <a:lnTo>
                    <a:pt x="795846" y="106113"/>
                  </a:lnTo>
                  <a:lnTo>
                    <a:pt x="0" y="106113"/>
                  </a:lnTo>
                  <a:close/>
                </a:path>
              </a:pathLst>
            </a:custGeom>
            <a:solidFill>
              <a:srgbClr val="FFFFFF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7657438" y="2788611"/>
              <a:ext cx="797276" cy="553776"/>
            </a:xfrm>
            <a:custGeom>
              <a:avLst/>
              <a:gdLst>
                <a:gd name="connsiteX0" fmla="*/ -183 w 797276"/>
                <a:gd name="connsiteY0" fmla="*/ 24122 h 553776"/>
                <a:gd name="connsiteX1" fmla="*/ -183 w 797276"/>
                <a:gd name="connsiteY1" fmla="*/ 529361 h 553776"/>
                <a:gd name="connsiteX2" fmla="*/ 24099 w 797276"/>
                <a:gd name="connsiteY2" fmla="*/ 553643 h 553776"/>
                <a:gd name="connsiteX3" fmla="*/ 772811 w 797276"/>
                <a:gd name="connsiteY3" fmla="*/ 553643 h 553776"/>
                <a:gd name="connsiteX4" fmla="*/ 797093 w 797276"/>
                <a:gd name="connsiteY4" fmla="*/ 529361 h 553776"/>
                <a:gd name="connsiteX5" fmla="*/ 797093 w 797276"/>
                <a:gd name="connsiteY5" fmla="*/ 24122 h 553776"/>
                <a:gd name="connsiteX6" fmla="*/ 772810 w 797276"/>
                <a:gd name="connsiteY6" fmla="*/ -133 h 553776"/>
                <a:gd name="connsiteX7" fmla="*/ 24099 w 797276"/>
                <a:gd name="connsiteY7" fmla="*/ -133 h 553776"/>
                <a:gd name="connsiteX8" fmla="*/ -183 w 797276"/>
                <a:gd name="connsiteY8" fmla="*/ 24122 h 55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7276" h="553776">
                  <a:moveTo>
                    <a:pt x="-183" y="24122"/>
                  </a:moveTo>
                  <a:lnTo>
                    <a:pt x="-183" y="529361"/>
                  </a:lnTo>
                  <a:cubicBezTo>
                    <a:pt x="-173" y="542767"/>
                    <a:pt x="10693" y="553633"/>
                    <a:pt x="24099" y="553643"/>
                  </a:cubicBezTo>
                  <a:lnTo>
                    <a:pt x="772811" y="553643"/>
                  </a:lnTo>
                  <a:cubicBezTo>
                    <a:pt x="786217" y="553633"/>
                    <a:pt x="797083" y="542767"/>
                    <a:pt x="797093" y="529361"/>
                  </a:cubicBezTo>
                  <a:lnTo>
                    <a:pt x="797093" y="24122"/>
                  </a:lnTo>
                  <a:cubicBezTo>
                    <a:pt x="797061" y="10729"/>
                    <a:pt x="786204" y="-117"/>
                    <a:pt x="772810" y="-133"/>
                  </a:cubicBezTo>
                  <a:lnTo>
                    <a:pt x="24099" y="-133"/>
                  </a:lnTo>
                  <a:cubicBezTo>
                    <a:pt x="10706" y="-116"/>
                    <a:pt x="-152" y="10729"/>
                    <a:pt x="-183" y="24122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7675002" y="2806148"/>
              <a:ext cx="762174" cy="518702"/>
            </a:xfrm>
            <a:custGeom>
              <a:avLst/>
              <a:gdLst>
                <a:gd name="connsiteX0" fmla="*/ -183 w 762174"/>
                <a:gd name="connsiteY0" fmla="*/ 12871 h 518702"/>
                <a:gd name="connsiteX1" fmla="*/ -183 w 762174"/>
                <a:gd name="connsiteY1" fmla="*/ 505591 h 518702"/>
                <a:gd name="connsiteX2" fmla="*/ 12794 w 762174"/>
                <a:gd name="connsiteY2" fmla="*/ 518569 h 518702"/>
                <a:gd name="connsiteX3" fmla="*/ 749014 w 762174"/>
                <a:gd name="connsiteY3" fmla="*/ 518569 h 518702"/>
                <a:gd name="connsiteX4" fmla="*/ 761991 w 762174"/>
                <a:gd name="connsiteY4" fmla="*/ 505591 h 518702"/>
                <a:gd name="connsiteX5" fmla="*/ 761991 w 762174"/>
                <a:gd name="connsiteY5" fmla="*/ 12871 h 518702"/>
                <a:gd name="connsiteX6" fmla="*/ 749014 w 762174"/>
                <a:gd name="connsiteY6" fmla="*/ -133 h 518702"/>
                <a:gd name="connsiteX7" fmla="*/ 12794 w 762174"/>
                <a:gd name="connsiteY7" fmla="*/ -133 h 518702"/>
                <a:gd name="connsiteX8" fmla="*/ -183 w 762174"/>
                <a:gd name="connsiteY8" fmla="*/ 12871 h 51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74" h="518702">
                  <a:moveTo>
                    <a:pt x="-183" y="12871"/>
                  </a:moveTo>
                  <a:lnTo>
                    <a:pt x="-183" y="505591"/>
                  </a:lnTo>
                  <a:cubicBezTo>
                    <a:pt x="-171" y="512753"/>
                    <a:pt x="5632" y="518556"/>
                    <a:pt x="12794" y="518569"/>
                  </a:cubicBezTo>
                  <a:lnTo>
                    <a:pt x="749014" y="518569"/>
                  </a:lnTo>
                  <a:cubicBezTo>
                    <a:pt x="756176" y="518556"/>
                    <a:pt x="761979" y="512753"/>
                    <a:pt x="761991" y="505591"/>
                  </a:cubicBezTo>
                  <a:lnTo>
                    <a:pt x="761991" y="12871"/>
                  </a:lnTo>
                  <a:cubicBezTo>
                    <a:pt x="761991" y="5700"/>
                    <a:pt x="756185" y="-118"/>
                    <a:pt x="749014" y="-133"/>
                  </a:cubicBezTo>
                  <a:lnTo>
                    <a:pt x="12794" y="-133"/>
                  </a:lnTo>
                  <a:cubicBezTo>
                    <a:pt x="5623" y="-118"/>
                    <a:pt x="-183" y="5700"/>
                    <a:pt x="-183" y="12871"/>
                  </a:cubicBezTo>
                  <a:close/>
                </a:path>
              </a:pathLst>
            </a:custGeom>
            <a:solidFill>
              <a:schemeClr val="accent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7638462" y="3333527"/>
              <a:ext cx="831201" cy="88594"/>
            </a:xfrm>
            <a:custGeom>
              <a:avLst/>
              <a:gdLst>
                <a:gd name="connsiteX0" fmla="*/ 3134 w 831201"/>
                <a:gd name="connsiteY0" fmla="*/ 82979 h 88594"/>
                <a:gd name="connsiteX1" fmla="*/ 14591 w 831201"/>
                <a:gd name="connsiteY1" fmla="*/ 88461 h 88594"/>
                <a:gd name="connsiteX2" fmla="*/ 816285 w 831201"/>
                <a:gd name="connsiteY2" fmla="*/ 88461 h 88594"/>
                <a:gd name="connsiteX3" fmla="*/ 831019 w 831201"/>
                <a:gd name="connsiteY3" fmla="*/ 73690 h 88594"/>
                <a:gd name="connsiteX4" fmla="*/ 830705 w 831201"/>
                <a:gd name="connsiteY4" fmla="*/ 70683 h 88594"/>
                <a:gd name="connsiteX5" fmla="*/ 818260 w 831201"/>
                <a:gd name="connsiteY5" fmla="*/ 11571 h 88594"/>
                <a:gd name="connsiteX6" fmla="*/ 809075 w 831201"/>
                <a:gd name="connsiteY6" fmla="*/ 854 h 88594"/>
                <a:gd name="connsiteX7" fmla="*/ 803840 w 831201"/>
                <a:gd name="connsiteY7" fmla="*/ -133 h 88594"/>
                <a:gd name="connsiteX8" fmla="*/ 26986 w 831201"/>
                <a:gd name="connsiteY8" fmla="*/ -133 h 88594"/>
                <a:gd name="connsiteX9" fmla="*/ 21751 w 831201"/>
                <a:gd name="connsiteY9" fmla="*/ 854 h 88594"/>
                <a:gd name="connsiteX10" fmla="*/ 12566 w 831201"/>
                <a:gd name="connsiteY10" fmla="*/ 11571 h 88594"/>
                <a:gd name="connsiteX11" fmla="*/ 121 w 831201"/>
                <a:gd name="connsiteY11" fmla="*/ 70683 h 88594"/>
                <a:gd name="connsiteX12" fmla="*/ 3134 w 831201"/>
                <a:gd name="connsiteY12" fmla="*/ 82979 h 8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1201" h="88594">
                  <a:moveTo>
                    <a:pt x="3134" y="82979"/>
                  </a:moveTo>
                  <a:cubicBezTo>
                    <a:pt x="5913" y="86464"/>
                    <a:pt x="10134" y="88483"/>
                    <a:pt x="14591" y="88461"/>
                  </a:cubicBezTo>
                  <a:lnTo>
                    <a:pt x="816285" y="88461"/>
                  </a:lnTo>
                  <a:cubicBezTo>
                    <a:pt x="824432" y="88451"/>
                    <a:pt x="831029" y="81837"/>
                    <a:pt x="831019" y="73690"/>
                  </a:cubicBezTo>
                  <a:cubicBezTo>
                    <a:pt x="831017" y="72680"/>
                    <a:pt x="830912" y="71672"/>
                    <a:pt x="830705" y="70683"/>
                  </a:cubicBezTo>
                  <a:lnTo>
                    <a:pt x="818260" y="11571"/>
                  </a:lnTo>
                  <a:cubicBezTo>
                    <a:pt x="817212" y="6673"/>
                    <a:pt x="813755" y="2639"/>
                    <a:pt x="809075" y="854"/>
                  </a:cubicBezTo>
                  <a:cubicBezTo>
                    <a:pt x="807407" y="200"/>
                    <a:pt x="805632" y="-135"/>
                    <a:pt x="803840" y="-133"/>
                  </a:cubicBezTo>
                  <a:lnTo>
                    <a:pt x="26986" y="-133"/>
                  </a:lnTo>
                  <a:cubicBezTo>
                    <a:pt x="25195" y="-135"/>
                    <a:pt x="23419" y="200"/>
                    <a:pt x="21751" y="854"/>
                  </a:cubicBezTo>
                  <a:cubicBezTo>
                    <a:pt x="17071" y="2639"/>
                    <a:pt x="13614" y="6673"/>
                    <a:pt x="12566" y="11571"/>
                  </a:cubicBezTo>
                  <a:lnTo>
                    <a:pt x="121" y="70683"/>
                  </a:lnTo>
                  <a:cubicBezTo>
                    <a:pt x="-776" y="75026"/>
                    <a:pt x="331" y="79542"/>
                    <a:pt x="3134" y="82979"/>
                  </a:cubicBezTo>
                  <a:close/>
                </a:path>
              </a:pathLst>
            </a:custGeom>
            <a:solidFill>
              <a:srgbClr val="2F2E41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rot="10800000">
              <a:off x="8412100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rot="10800000">
              <a:off x="8362716" y="3344173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rot="10800000">
              <a:off x="8313332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rot="10800000">
              <a:off x="8263949" y="3344173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rot="10800000">
              <a:off x="8214565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4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4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4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4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 rot="10800000">
              <a:off x="8165182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rot="10800000">
              <a:off x="8115798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rot="10800000">
              <a:off x="8066414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rot="10800000">
              <a:off x="8017031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rot="10800000">
              <a:off x="7967647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 rot="10800000">
              <a:off x="7918263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rot="10800000">
              <a:off x="7868880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rot="10800000">
              <a:off x="7819496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 rot="10800000">
              <a:off x="7770112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 rot="10800000">
              <a:off x="7720729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 rot="10800000">
              <a:off x="7671345" y="3344173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 rot="10800000">
              <a:off x="8412683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 rot="10800000">
              <a:off x="8363300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6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rot="10800000">
              <a:off x="8313916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rot="10800000">
              <a:off x="8264532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rot="10800000">
              <a:off x="8215149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 rot="10800000">
              <a:off x="8165765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 rot="10800000">
              <a:off x="8116381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4 w 24691"/>
                <a:gd name="connsiteY5" fmla="*/ 14682 h 14815"/>
                <a:gd name="connsiteX6" fmla="*/ -184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rot="10800000">
              <a:off x="8066998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9 w 24691"/>
                <a:gd name="connsiteY1" fmla="*/ -133 h 14815"/>
                <a:gd name="connsiteX2" fmla="*/ 24509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9" y="-133"/>
                    <a:pt x="24509" y="-133"/>
                  </a:cubicBezTo>
                  <a:lnTo>
                    <a:pt x="24509" y="14682"/>
                  </a:lnTo>
                  <a:cubicBezTo>
                    <a:pt x="24509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rot="10800000">
              <a:off x="8017614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 rot="10800000">
              <a:off x="7968231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rot="10800000">
              <a:off x="7918847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rot="10800000">
              <a:off x="7869463" y="3368865"/>
              <a:ext cx="24691" cy="14815"/>
            </a:xfrm>
            <a:custGeom>
              <a:avLst/>
              <a:gdLst>
                <a:gd name="connsiteX0" fmla="*/ 21631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1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1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1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 rot="10800000">
              <a:off x="7820080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rot="10800000">
              <a:off x="7770696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rot="10800000">
              <a:off x="7721312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rot="10800000">
              <a:off x="7671929" y="3368865"/>
              <a:ext cx="24691" cy="14815"/>
            </a:xfrm>
            <a:custGeom>
              <a:avLst/>
              <a:gdLst>
                <a:gd name="connsiteX0" fmla="*/ 21630 w 24691"/>
                <a:gd name="connsiteY0" fmla="*/ -133 h 14815"/>
                <a:gd name="connsiteX1" fmla="*/ 24508 w 24691"/>
                <a:gd name="connsiteY1" fmla="*/ -133 h 14815"/>
                <a:gd name="connsiteX2" fmla="*/ 24508 w 24691"/>
                <a:gd name="connsiteY2" fmla="*/ 14682 h 14815"/>
                <a:gd name="connsiteX3" fmla="*/ 21630 w 24691"/>
                <a:gd name="connsiteY3" fmla="*/ 14682 h 14815"/>
                <a:gd name="connsiteX4" fmla="*/ 2695 w 24691"/>
                <a:gd name="connsiteY4" fmla="*/ 14682 h 14815"/>
                <a:gd name="connsiteX5" fmla="*/ -183 w 24691"/>
                <a:gd name="connsiteY5" fmla="*/ 14682 h 14815"/>
                <a:gd name="connsiteX6" fmla="*/ -183 w 24691"/>
                <a:gd name="connsiteY6" fmla="*/ -133 h 14815"/>
                <a:gd name="connsiteX7" fmla="*/ 2695 w 24691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91" h="14815">
                  <a:moveTo>
                    <a:pt x="21630" y="-133"/>
                  </a:moveTo>
                  <a:cubicBezTo>
                    <a:pt x="23220" y="-133"/>
                    <a:pt x="24508" y="-133"/>
                    <a:pt x="24508" y="-133"/>
                  </a:cubicBezTo>
                  <a:lnTo>
                    <a:pt x="24508" y="14682"/>
                  </a:lnTo>
                  <a:cubicBezTo>
                    <a:pt x="24508" y="14682"/>
                    <a:pt x="23220" y="14682"/>
                    <a:pt x="21630" y="14682"/>
                  </a:cubicBezTo>
                  <a:lnTo>
                    <a:pt x="2695" y="14682"/>
                  </a:lnTo>
                  <a:cubicBezTo>
                    <a:pt x="1105" y="14682"/>
                    <a:pt x="-183" y="14682"/>
                    <a:pt x="-183" y="14682"/>
                  </a:cubicBezTo>
                  <a:lnTo>
                    <a:pt x="-183" y="-133"/>
                  </a:lnTo>
                  <a:cubicBezTo>
                    <a:pt x="-183" y="-133"/>
                    <a:pt x="1105" y="-133"/>
                    <a:pt x="2695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rot="10800000">
              <a:off x="8002799" y="3398495"/>
              <a:ext cx="197534" cy="14815"/>
            </a:xfrm>
            <a:custGeom>
              <a:avLst/>
              <a:gdLst>
                <a:gd name="connsiteX0" fmla="*/ 194473 w 197534"/>
                <a:gd name="connsiteY0" fmla="*/ -133 h 14815"/>
                <a:gd name="connsiteX1" fmla="*/ 197351 w 197534"/>
                <a:gd name="connsiteY1" fmla="*/ -133 h 14815"/>
                <a:gd name="connsiteX2" fmla="*/ 197351 w 197534"/>
                <a:gd name="connsiteY2" fmla="*/ 14682 h 14815"/>
                <a:gd name="connsiteX3" fmla="*/ 194473 w 197534"/>
                <a:gd name="connsiteY3" fmla="*/ 14682 h 14815"/>
                <a:gd name="connsiteX4" fmla="*/ 2694 w 197534"/>
                <a:gd name="connsiteY4" fmla="*/ 14682 h 14815"/>
                <a:gd name="connsiteX5" fmla="*/ -184 w 197534"/>
                <a:gd name="connsiteY5" fmla="*/ 14682 h 14815"/>
                <a:gd name="connsiteX6" fmla="*/ -184 w 197534"/>
                <a:gd name="connsiteY6" fmla="*/ -133 h 14815"/>
                <a:gd name="connsiteX7" fmla="*/ 2694 w 197534"/>
                <a:gd name="connsiteY7" fmla="*/ -133 h 1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534" h="14815">
                  <a:moveTo>
                    <a:pt x="194473" y="-133"/>
                  </a:moveTo>
                  <a:cubicBezTo>
                    <a:pt x="196062" y="-133"/>
                    <a:pt x="197351" y="-133"/>
                    <a:pt x="197351" y="-133"/>
                  </a:cubicBezTo>
                  <a:lnTo>
                    <a:pt x="197351" y="14682"/>
                  </a:lnTo>
                  <a:cubicBezTo>
                    <a:pt x="197351" y="14682"/>
                    <a:pt x="196063" y="14682"/>
                    <a:pt x="194473" y="14682"/>
                  </a:cubicBezTo>
                  <a:lnTo>
                    <a:pt x="2694" y="14682"/>
                  </a:lnTo>
                  <a:cubicBezTo>
                    <a:pt x="1105" y="14682"/>
                    <a:pt x="-184" y="14682"/>
                    <a:pt x="-184" y="14682"/>
                  </a:cubicBezTo>
                  <a:lnTo>
                    <a:pt x="-184" y="-133"/>
                  </a:lnTo>
                  <a:cubicBezTo>
                    <a:pt x="-184" y="-133"/>
                    <a:pt x="1105" y="-133"/>
                    <a:pt x="2694" y="-133"/>
                  </a:cubicBezTo>
                  <a:close/>
                </a:path>
              </a:pathLst>
            </a:custGeom>
            <a:solidFill>
              <a:srgbClr val="3F3D56"/>
            </a:solidFill>
            <a:ln w="5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5400000">
            <a:off x="1121410" y="5726748"/>
            <a:ext cx="378460" cy="243840"/>
          </a:xfrm>
          <a:prstGeom prst="triangl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10870565" y="2103120"/>
            <a:ext cx="473710" cy="383540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0231120" y="2406650"/>
            <a:ext cx="774065" cy="637540"/>
            <a:chOff x="12122" y="-871"/>
            <a:chExt cx="1219" cy="1004"/>
          </a:xfrm>
        </p:grpSpPr>
        <p:sp>
          <p:nvSpPr>
            <p:cNvPr id="84" name="矩形 83"/>
            <p:cNvSpPr/>
            <p:nvPr/>
          </p:nvSpPr>
          <p:spPr>
            <a:xfrm>
              <a:off x="12122" y="-871"/>
              <a:ext cx="1215" cy="20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2127" y="-665"/>
              <a:ext cx="1215" cy="7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12756" y="-265"/>
              <a:ext cx="43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12756" y="-60"/>
              <a:ext cx="43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10662920" y="2170430"/>
            <a:ext cx="529590" cy="538480"/>
            <a:chOff x="15974" y="3914"/>
            <a:chExt cx="1340" cy="1362"/>
          </a:xfrm>
        </p:grpSpPr>
        <p:sp>
          <p:nvSpPr>
            <p:cNvPr id="7" name="任意多边形 6"/>
            <p:cNvSpPr/>
            <p:nvPr/>
          </p:nvSpPr>
          <p:spPr>
            <a:xfrm rot="10800000">
              <a:off x="15974" y="3914"/>
              <a:ext cx="1340" cy="1362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1271" h="1586">
                  <a:moveTo>
                    <a:pt x="957" y="0"/>
                  </a:moveTo>
                  <a:lnTo>
                    <a:pt x="1120" y="249"/>
                  </a:lnTo>
                  <a:lnTo>
                    <a:pt x="1122" y="250"/>
                  </a:lnTo>
                  <a:cubicBezTo>
                    <a:pt x="1208" y="276"/>
                    <a:pt x="1271" y="357"/>
                    <a:pt x="1271" y="452"/>
                  </a:cubicBezTo>
                  <a:lnTo>
                    <a:pt x="1271" y="1374"/>
                  </a:lnTo>
                  <a:cubicBezTo>
                    <a:pt x="1271" y="1491"/>
                    <a:pt x="1176" y="1586"/>
                    <a:pt x="1059" y="1586"/>
                  </a:cubicBezTo>
                  <a:lnTo>
                    <a:pt x="212" y="1586"/>
                  </a:lnTo>
                  <a:cubicBezTo>
                    <a:pt x="95" y="1586"/>
                    <a:pt x="0" y="1491"/>
                    <a:pt x="0" y="1374"/>
                  </a:cubicBezTo>
                  <a:lnTo>
                    <a:pt x="0" y="452"/>
                  </a:lnTo>
                  <a:cubicBezTo>
                    <a:pt x="0" y="335"/>
                    <a:pt x="95" y="240"/>
                    <a:pt x="212" y="240"/>
                  </a:cubicBezTo>
                  <a:lnTo>
                    <a:pt x="800" y="24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16186" y="4228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16186" y="4502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6186" y="4776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椭圆 92"/>
          <p:cNvSpPr/>
          <p:nvPr/>
        </p:nvSpPr>
        <p:spPr>
          <a:xfrm>
            <a:off x="6671164" y="2540219"/>
            <a:ext cx="1021715" cy="10217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063904" y="2777807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8000" dirty="0">
                <a:solidFill>
                  <a:schemeClr val="accent1"/>
                </a:solidFill>
                <a:latin typeface="方正正粗黑简体" panose="02000000000000000000" pitchFamily="2" charset="-122"/>
                <a:ea typeface="长城特粗黑体" panose="02010609010101010101" pitchFamily="49" charset="-122"/>
                <a:cs typeface="汉仪雅酷黑简" panose="00020600040101010101" charset="-122"/>
              </a:rPr>
              <a:t>感谢您</a:t>
            </a:r>
            <a:r>
              <a:rPr lang="zh-CN" altLang="en-US" sz="8000" dirty="0">
                <a:latin typeface="方正正粗黑简体" panose="02000000000000000000" pitchFamily="2" charset="-122"/>
                <a:ea typeface="长城特粗黑体" panose="02010609010101010101" pitchFamily="49" charset="-122"/>
                <a:cs typeface="汉仪雅酷黑简" panose="00020600040101010101" charset="-122"/>
              </a:rPr>
              <a:t>的观看</a:t>
            </a:r>
            <a:endParaRPr lang="en-US" altLang="zh-CN" sz="8000" dirty="0">
              <a:latin typeface="方正正粗黑简体" panose="02000000000000000000" pitchFamily="2" charset="-122"/>
              <a:ea typeface="长城特粗黑体" panose="02010609010101010101" pitchFamily="49" charset="-122"/>
              <a:cs typeface="汉仪雅酷黑简" panose="00020600040101010101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75479" y="3947419"/>
            <a:ext cx="3383589" cy="505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400" spc="120" dirty="0">
                <a:solidFill>
                  <a:schemeClr val="tx2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T</a:t>
            </a:r>
            <a:r>
              <a:rPr lang="en-US" altLang="zh-CN" sz="2400" spc="120" dirty="0">
                <a:solidFill>
                  <a:schemeClr val="tx2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rPr>
              <a:t>hanks for watching</a:t>
            </a:r>
            <a:endParaRPr lang="zh-CN" altLang="en-US" sz="2400" spc="120" dirty="0">
              <a:solidFill>
                <a:schemeClr val="tx2"/>
              </a:solidFill>
              <a:uFillTx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95" name="等腰三角形 94"/>
          <p:cNvSpPr/>
          <p:nvPr/>
        </p:nvSpPr>
        <p:spPr>
          <a:xfrm rot="5400000">
            <a:off x="1265555" y="5744845"/>
            <a:ext cx="378460" cy="207645"/>
          </a:xfrm>
          <a:prstGeom prst="triangl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587500" y="5591810"/>
            <a:ext cx="238696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Normal" panose="020B0400000000000000" charset="-122"/>
              </a:rPr>
              <a:t>汇报人：</a:t>
            </a: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未知</a:t>
            </a:r>
            <a:r>
              <a:rPr lang="en-US" altLang="zh-CN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PPT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32130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目标回顾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1694815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效果评估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2857500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原因分析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020185" y="188595"/>
            <a:ext cx="1100455" cy="367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规律总结</a:t>
            </a:r>
          </a:p>
        </p:txBody>
      </p:sp>
      <p:sp>
        <p:nvSpPr>
          <p:cNvPr id="101" name="椭圆 100"/>
          <p:cNvSpPr/>
          <p:nvPr/>
        </p:nvSpPr>
        <p:spPr>
          <a:xfrm>
            <a:off x="10093325" y="1239520"/>
            <a:ext cx="642620" cy="64262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02" name="直接连接符 101"/>
          <p:cNvCxnSpPr>
            <a:stCxn id="101" idx="1"/>
            <a:endCxn id="101" idx="5"/>
          </p:cNvCxnSpPr>
          <p:nvPr/>
        </p:nvCxnSpPr>
        <p:spPr>
          <a:xfrm>
            <a:off x="10187305" y="1333500"/>
            <a:ext cx="454660" cy="454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101" idx="7"/>
            <a:endCxn id="101" idx="3"/>
          </p:cNvCxnSpPr>
          <p:nvPr/>
        </p:nvCxnSpPr>
        <p:spPr>
          <a:xfrm flipH="1">
            <a:off x="10187305" y="1333500"/>
            <a:ext cx="454660" cy="4546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圆角矩形 103"/>
          <p:cNvSpPr/>
          <p:nvPr/>
        </p:nvSpPr>
        <p:spPr>
          <a:xfrm>
            <a:off x="1171893" y="1301750"/>
            <a:ext cx="2879090" cy="51879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254125" y="1338645"/>
            <a:ext cx="274256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20XX</a:t>
            </a: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年度</a:t>
            </a:r>
            <a:r>
              <a:rPr lang="en-US" altLang="zh-CN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-20XX</a:t>
            </a:r>
            <a:r>
              <a:rPr lang="zh-CN" altLang="en-US" sz="2000" b="0" i="0" spc="120" dirty="0">
                <a:solidFill>
                  <a:schemeClr val="tx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年度</a:t>
            </a:r>
          </a:p>
        </p:txBody>
      </p:sp>
      <p:sp>
        <p:nvSpPr>
          <p:cNvPr id="106" name="十字星 105"/>
          <p:cNvSpPr/>
          <p:nvPr/>
        </p:nvSpPr>
        <p:spPr>
          <a:xfrm>
            <a:off x="9149080" y="2860040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7" name="十字星 106"/>
          <p:cNvSpPr/>
          <p:nvPr/>
        </p:nvSpPr>
        <p:spPr>
          <a:xfrm>
            <a:off x="8679180" y="2537460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049147" y="1561147"/>
            <a:ext cx="543967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B04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B04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栗子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6023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LI 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一颗立志要成为例子的栗子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yisx20</a:t>
            </a:r>
            <a:endParaRPr lang="zh-CN" altLang="en-US" sz="1400" spc="100" dirty="0">
              <a:solidFill>
                <a:srgbClr val="00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0B8E3715-DFDE-3269-1492-49BC252781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7" t="35868" r="10680" b="28659"/>
          <a:stretch/>
        </p:blipFill>
        <p:spPr>
          <a:xfrm>
            <a:off x="2929848" y="630194"/>
            <a:ext cx="1986223" cy="202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栗子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0270" y="2140013"/>
            <a:ext cx="10621730" cy="4489710"/>
            <a:chOff x="1570270" y="2140013"/>
            <a:chExt cx="10621730" cy="4489710"/>
          </a:xfrm>
        </p:grpSpPr>
        <p:sp>
          <p:nvSpPr>
            <p:cNvPr id="44" name="矩形 43"/>
            <p:cNvSpPr/>
            <p:nvPr/>
          </p:nvSpPr>
          <p:spPr>
            <a:xfrm>
              <a:off x="1589838" y="2140013"/>
              <a:ext cx="10602162" cy="447156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91" name="图片 90" descr="背景图案&#10;&#10;描述已自动生成"/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80" t="31467" r="160" b="3323"/>
            <a:stretch>
              <a:fillRect/>
            </a:stretch>
          </p:blipFill>
          <p:spPr>
            <a:xfrm>
              <a:off x="1570270" y="2158157"/>
              <a:ext cx="10602162" cy="4471566"/>
            </a:xfrm>
            <a:custGeom>
              <a:avLst/>
              <a:gdLst>
                <a:gd name="connsiteX0" fmla="*/ 0 w 10602162"/>
                <a:gd name="connsiteY0" fmla="*/ 0 h 4471566"/>
                <a:gd name="connsiteX1" fmla="*/ 10602162 w 10602162"/>
                <a:gd name="connsiteY1" fmla="*/ 0 h 4471566"/>
                <a:gd name="connsiteX2" fmla="*/ 10602162 w 10602162"/>
                <a:gd name="connsiteY2" fmla="*/ 4471566 h 4471566"/>
                <a:gd name="connsiteX3" fmla="*/ 0 w 10602162"/>
                <a:gd name="connsiteY3" fmla="*/ 4471566 h 4471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02162" h="4471566">
                  <a:moveTo>
                    <a:pt x="0" y="0"/>
                  </a:moveTo>
                  <a:lnTo>
                    <a:pt x="10602162" y="0"/>
                  </a:lnTo>
                  <a:lnTo>
                    <a:pt x="10602162" y="4471566"/>
                  </a:lnTo>
                  <a:lnTo>
                    <a:pt x="0" y="4471566"/>
                  </a:lnTo>
                  <a:close/>
                </a:path>
              </a:pathLst>
            </a:custGeom>
          </p:spPr>
        </p:pic>
      </p:grpSp>
      <p:sp>
        <p:nvSpPr>
          <p:cNvPr id="2" name="矩形 1"/>
          <p:cNvSpPr/>
          <p:nvPr/>
        </p:nvSpPr>
        <p:spPr>
          <a:xfrm>
            <a:off x="0" y="790221"/>
            <a:ext cx="7884160" cy="643467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08632" y="790220"/>
            <a:ext cx="1283368" cy="643467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2752" y="306199"/>
            <a:ext cx="22672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spc="120" dirty="0">
                <a:solidFill>
                  <a:schemeClr val="accent1"/>
                </a:solidFill>
                <a:latin typeface="汉仪雅酷黑简" panose="00020600040101010101" charset="-122"/>
                <a:ea typeface="长城特粗黑体" panose="02010609010101010101" pitchFamily="49" charset="-122"/>
                <a:cs typeface="思源黑体 CN Bold" panose="020B0800000000000000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71977" y="1472701"/>
            <a:ext cx="2048839" cy="504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0" i="0" spc="120" dirty="0">
                <a:solidFill>
                  <a:schemeClr val="tx2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CONTENTS</a:t>
            </a:r>
            <a:endParaRPr lang="zh-CN" altLang="en-US" sz="2400" spc="120" dirty="0">
              <a:solidFill>
                <a:schemeClr val="tx2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6516" y="1817032"/>
            <a:ext cx="2169492" cy="5165740"/>
            <a:chOff x="1147372" y="542998"/>
            <a:chExt cx="1566096" cy="3729004"/>
          </a:xfrm>
        </p:grpSpPr>
        <p:grpSp>
          <p:nvGrpSpPr>
            <p:cNvPr id="15" name="图形 6"/>
            <p:cNvGrpSpPr/>
            <p:nvPr/>
          </p:nvGrpSpPr>
          <p:grpSpPr>
            <a:xfrm>
              <a:off x="1412098" y="542998"/>
              <a:ext cx="1171044" cy="1172417"/>
              <a:chOff x="1412098" y="542998"/>
              <a:chExt cx="1171044" cy="1172417"/>
            </a:xfrm>
          </p:grpSpPr>
          <p:sp>
            <p:nvSpPr>
              <p:cNvPr id="36" name="任意多边形: 形状 35"/>
              <p:cNvSpPr/>
              <p:nvPr/>
            </p:nvSpPr>
            <p:spPr>
              <a:xfrm rot="-403042">
                <a:off x="1719553" y="1019351"/>
                <a:ext cx="619500" cy="587457"/>
              </a:xfrm>
              <a:custGeom>
                <a:avLst/>
                <a:gdLst>
                  <a:gd name="connsiteX0" fmla="*/ 0 w 619500"/>
                  <a:gd name="connsiteY0" fmla="*/ 0 h 587457"/>
                  <a:gd name="connsiteX1" fmla="*/ 619501 w 619500"/>
                  <a:gd name="connsiteY1" fmla="*/ 0 h 587457"/>
                  <a:gd name="connsiteX2" fmla="*/ 619501 w 619500"/>
                  <a:gd name="connsiteY2" fmla="*/ 587458 h 587457"/>
                  <a:gd name="connsiteX3" fmla="*/ 0 w 619500"/>
                  <a:gd name="connsiteY3" fmla="*/ 587458 h 58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500" h="587457">
                    <a:moveTo>
                      <a:pt x="0" y="0"/>
                    </a:moveTo>
                    <a:lnTo>
                      <a:pt x="619501" y="0"/>
                    </a:lnTo>
                    <a:lnTo>
                      <a:pt x="619501" y="587458"/>
                    </a:lnTo>
                    <a:lnTo>
                      <a:pt x="0" y="587458"/>
                    </a:lnTo>
                    <a:close/>
                  </a:path>
                </a:pathLst>
              </a:custGeom>
              <a:solidFill>
                <a:srgbClr val="2F2E41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1686058" y="717338"/>
                <a:ext cx="604109" cy="604109"/>
              </a:xfrm>
              <a:custGeom>
                <a:avLst/>
                <a:gdLst>
                  <a:gd name="connsiteX0" fmla="*/ 604110 w 604109"/>
                  <a:gd name="connsiteY0" fmla="*/ 302055 h 604109"/>
                  <a:gd name="connsiteX1" fmla="*/ 302055 w 604109"/>
                  <a:gd name="connsiteY1" fmla="*/ 604110 h 604109"/>
                  <a:gd name="connsiteX2" fmla="*/ 0 w 604109"/>
                  <a:gd name="connsiteY2" fmla="*/ 302055 h 604109"/>
                  <a:gd name="connsiteX3" fmla="*/ 302055 w 604109"/>
                  <a:gd name="connsiteY3" fmla="*/ 0 h 604109"/>
                  <a:gd name="connsiteX4" fmla="*/ 604110 w 604109"/>
                  <a:gd name="connsiteY4" fmla="*/ 302055 h 604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109" h="604109">
                    <a:moveTo>
                      <a:pt x="604110" y="302055"/>
                    </a:moveTo>
                    <a:cubicBezTo>
                      <a:pt x="604110" y="468875"/>
                      <a:pt x="468875" y="604110"/>
                      <a:pt x="302055" y="604110"/>
                    </a:cubicBezTo>
                    <a:cubicBezTo>
                      <a:pt x="135235" y="604110"/>
                      <a:pt x="0" y="468875"/>
                      <a:pt x="0" y="302055"/>
                    </a:cubicBezTo>
                    <a:cubicBezTo>
                      <a:pt x="0" y="135235"/>
                      <a:pt x="135235" y="0"/>
                      <a:pt x="302055" y="0"/>
                    </a:cubicBezTo>
                    <a:cubicBezTo>
                      <a:pt x="468875" y="0"/>
                      <a:pt x="604110" y="135235"/>
                      <a:pt x="604110" y="302055"/>
                    </a:cubicBezTo>
                    <a:close/>
                  </a:path>
                </a:pathLst>
              </a:custGeom>
              <a:solidFill>
                <a:srgbClr val="FFB6B6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412098" y="542998"/>
                <a:ext cx="1171044" cy="1172417"/>
              </a:xfrm>
              <a:custGeom>
                <a:avLst/>
                <a:gdLst>
                  <a:gd name="connsiteX0" fmla="*/ 376866 w 1171044"/>
                  <a:gd name="connsiteY0" fmla="*/ 7906 h 1172417"/>
                  <a:gd name="connsiteX1" fmla="*/ 376866 w 1171044"/>
                  <a:gd name="connsiteY1" fmla="*/ 7906 h 1172417"/>
                  <a:gd name="connsiteX2" fmla="*/ 149131 w 1171044"/>
                  <a:gd name="connsiteY2" fmla="*/ 174542 h 1172417"/>
                  <a:gd name="connsiteX3" fmla="*/ 99879 w 1171044"/>
                  <a:gd name="connsiteY3" fmla="*/ 563047 h 1172417"/>
                  <a:gd name="connsiteX4" fmla="*/ 146695 w 1171044"/>
                  <a:gd name="connsiteY4" fmla="*/ 686591 h 1172417"/>
                  <a:gd name="connsiteX5" fmla="*/ 101153 w 1171044"/>
                  <a:gd name="connsiteY5" fmla="*/ 756484 h 1172417"/>
                  <a:gd name="connsiteX6" fmla="*/ 61221 w 1171044"/>
                  <a:gd name="connsiteY6" fmla="*/ 782697 h 1172417"/>
                  <a:gd name="connsiteX7" fmla="*/ 65605 w 1171044"/>
                  <a:gd name="connsiteY7" fmla="*/ 911239 h 1172417"/>
                  <a:gd name="connsiteX8" fmla="*/ 97 w 1171044"/>
                  <a:gd name="connsiteY8" fmla="*/ 994239 h 1172417"/>
                  <a:gd name="connsiteX9" fmla="*/ 250958 w 1171044"/>
                  <a:gd name="connsiteY9" fmla="*/ 1115261 h 1172417"/>
                  <a:gd name="connsiteX10" fmla="*/ 451231 w 1171044"/>
                  <a:gd name="connsiteY10" fmla="*/ 898085 h 1172417"/>
                  <a:gd name="connsiteX11" fmla="*/ 405028 w 1171044"/>
                  <a:gd name="connsiteY11" fmla="*/ 688429 h 1172417"/>
                  <a:gd name="connsiteX12" fmla="*/ 356350 w 1171044"/>
                  <a:gd name="connsiteY12" fmla="*/ 640388 h 1172417"/>
                  <a:gd name="connsiteX13" fmla="*/ 326389 w 1171044"/>
                  <a:gd name="connsiteY13" fmla="*/ 568633 h 1172417"/>
                  <a:gd name="connsiteX14" fmla="*/ 386287 w 1171044"/>
                  <a:gd name="connsiteY14" fmla="*/ 529313 h 1172417"/>
                  <a:gd name="connsiteX15" fmla="*/ 371294 w 1171044"/>
                  <a:gd name="connsiteY15" fmla="*/ 402021 h 1172417"/>
                  <a:gd name="connsiteX16" fmla="*/ 605890 w 1171044"/>
                  <a:gd name="connsiteY16" fmla="*/ 202312 h 1172417"/>
                  <a:gd name="connsiteX17" fmla="*/ 829926 w 1171044"/>
                  <a:gd name="connsiteY17" fmla="*/ 369512 h 1172417"/>
                  <a:gd name="connsiteX18" fmla="*/ 856776 w 1171044"/>
                  <a:gd name="connsiteY18" fmla="*/ 506163 h 1172417"/>
                  <a:gd name="connsiteX19" fmla="*/ 851189 w 1171044"/>
                  <a:gd name="connsiteY19" fmla="*/ 732674 h 1172417"/>
                  <a:gd name="connsiteX20" fmla="*/ 751996 w 1171044"/>
                  <a:gd name="connsiteY20" fmla="*/ 894925 h 1172417"/>
                  <a:gd name="connsiteX21" fmla="*/ 884310 w 1171044"/>
                  <a:gd name="connsiteY21" fmla="*/ 1105193 h 1172417"/>
                  <a:gd name="connsiteX22" fmla="*/ 1168857 w 1171044"/>
                  <a:gd name="connsiteY22" fmla="*/ 1146963 h 1172417"/>
                  <a:gd name="connsiteX23" fmla="*/ 1070865 w 1171044"/>
                  <a:gd name="connsiteY23" fmla="*/ 954162 h 1172417"/>
                  <a:gd name="connsiteX24" fmla="*/ 1112022 w 1171044"/>
                  <a:gd name="connsiteY24" fmla="*/ 755727 h 1172417"/>
                  <a:gd name="connsiteX25" fmla="*/ 936664 w 1171044"/>
                  <a:gd name="connsiteY25" fmla="*/ 636567 h 1172417"/>
                  <a:gd name="connsiteX26" fmla="*/ 925396 w 1171044"/>
                  <a:gd name="connsiteY26" fmla="*/ 358268 h 1172417"/>
                  <a:gd name="connsiteX27" fmla="*/ 824905 w 1171044"/>
                  <a:gd name="connsiteY27" fmla="*/ 144251 h 1172417"/>
                  <a:gd name="connsiteX28" fmla="*/ 706334 w 1171044"/>
                  <a:gd name="connsiteY28" fmla="*/ 50668 h 1172417"/>
                  <a:gd name="connsiteX29" fmla="*/ 376867 w 1171044"/>
                  <a:gd name="connsiteY29" fmla="*/ 7905 h 1172417"/>
                  <a:gd name="connsiteX30" fmla="*/ 376866 w 1171044"/>
                  <a:gd name="connsiteY30" fmla="*/ 7906 h 117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71044" h="1172417">
                    <a:moveTo>
                      <a:pt x="376866" y="7906"/>
                    </a:moveTo>
                    <a:lnTo>
                      <a:pt x="376866" y="7906"/>
                    </a:lnTo>
                    <a:cubicBezTo>
                      <a:pt x="188635" y="60162"/>
                      <a:pt x="206165" y="130328"/>
                      <a:pt x="149131" y="174542"/>
                    </a:cubicBezTo>
                    <a:cubicBezTo>
                      <a:pt x="48648" y="252437"/>
                      <a:pt x="28135" y="445616"/>
                      <a:pt x="99879" y="563047"/>
                    </a:cubicBezTo>
                    <a:cubicBezTo>
                      <a:pt x="119048" y="594423"/>
                      <a:pt x="156556" y="635888"/>
                      <a:pt x="146695" y="686591"/>
                    </a:cubicBezTo>
                    <a:cubicBezTo>
                      <a:pt x="139125" y="725513"/>
                      <a:pt x="107171" y="751712"/>
                      <a:pt x="101153" y="756484"/>
                    </a:cubicBezTo>
                    <a:cubicBezTo>
                      <a:pt x="51895" y="795540"/>
                      <a:pt x="81997" y="752433"/>
                      <a:pt x="61221" y="782697"/>
                    </a:cubicBezTo>
                    <a:cubicBezTo>
                      <a:pt x="38288" y="816102"/>
                      <a:pt x="84377" y="854043"/>
                      <a:pt x="65605" y="911239"/>
                    </a:cubicBezTo>
                    <a:cubicBezTo>
                      <a:pt x="48964" y="961945"/>
                      <a:pt x="2507" y="963303"/>
                      <a:pt x="97" y="994239"/>
                    </a:cubicBezTo>
                    <a:cubicBezTo>
                      <a:pt x="-4055" y="1047512"/>
                      <a:pt x="126308" y="1138288"/>
                      <a:pt x="250958" y="1115261"/>
                    </a:cubicBezTo>
                    <a:cubicBezTo>
                      <a:pt x="361941" y="1094759"/>
                      <a:pt x="433893" y="990414"/>
                      <a:pt x="451231" y="898085"/>
                    </a:cubicBezTo>
                    <a:cubicBezTo>
                      <a:pt x="462844" y="836236"/>
                      <a:pt x="458795" y="732682"/>
                      <a:pt x="405028" y="688429"/>
                    </a:cubicBezTo>
                    <a:cubicBezTo>
                      <a:pt x="397486" y="682223"/>
                      <a:pt x="377129" y="667439"/>
                      <a:pt x="356350" y="640388"/>
                    </a:cubicBezTo>
                    <a:cubicBezTo>
                      <a:pt x="339908" y="618981"/>
                      <a:pt x="318261" y="590802"/>
                      <a:pt x="326389" y="568633"/>
                    </a:cubicBezTo>
                    <a:cubicBezTo>
                      <a:pt x="335047" y="545015"/>
                      <a:pt x="368420" y="552979"/>
                      <a:pt x="386287" y="529313"/>
                    </a:cubicBezTo>
                    <a:cubicBezTo>
                      <a:pt x="410518" y="497219"/>
                      <a:pt x="371954" y="452360"/>
                      <a:pt x="371294" y="402021"/>
                    </a:cubicBezTo>
                    <a:cubicBezTo>
                      <a:pt x="370180" y="316780"/>
                      <a:pt x="477560" y="201453"/>
                      <a:pt x="605890" y="202312"/>
                    </a:cubicBezTo>
                    <a:cubicBezTo>
                      <a:pt x="751471" y="203285"/>
                      <a:pt x="822474" y="353104"/>
                      <a:pt x="829926" y="369512"/>
                    </a:cubicBezTo>
                    <a:cubicBezTo>
                      <a:pt x="845372" y="403521"/>
                      <a:pt x="849173" y="437735"/>
                      <a:pt x="856776" y="506163"/>
                    </a:cubicBezTo>
                    <a:cubicBezTo>
                      <a:pt x="867688" y="604363"/>
                      <a:pt x="874525" y="665912"/>
                      <a:pt x="851189" y="732674"/>
                    </a:cubicBezTo>
                    <a:cubicBezTo>
                      <a:pt x="817626" y="828697"/>
                      <a:pt x="760083" y="825527"/>
                      <a:pt x="751996" y="894925"/>
                    </a:cubicBezTo>
                    <a:cubicBezTo>
                      <a:pt x="739389" y="1003126"/>
                      <a:pt x="869467" y="1094982"/>
                      <a:pt x="884310" y="1105193"/>
                    </a:cubicBezTo>
                    <a:cubicBezTo>
                      <a:pt x="994356" y="1180886"/>
                      <a:pt x="1148108" y="1189433"/>
                      <a:pt x="1168857" y="1146963"/>
                    </a:cubicBezTo>
                    <a:cubicBezTo>
                      <a:pt x="1187553" y="1108692"/>
                      <a:pt x="1080562" y="1065187"/>
                      <a:pt x="1070865" y="954162"/>
                    </a:cubicBezTo>
                    <a:cubicBezTo>
                      <a:pt x="1062460" y="857950"/>
                      <a:pt x="1136605" y="819586"/>
                      <a:pt x="1112022" y="755727"/>
                    </a:cubicBezTo>
                    <a:cubicBezTo>
                      <a:pt x="1084964" y="685432"/>
                      <a:pt x="988072" y="713607"/>
                      <a:pt x="936664" y="636567"/>
                    </a:cubicBezTo>
                    <a:cubicBezTo>
                      <a:pt x="888681" y="564658"/>
                      <a:pt x="955507" y="513755"/>
                      <a:pt x="925396" y="358268"/>
                    </a:cubicBezTo>
                    <a:cubicBezTo>
                      <a:pt x="919025" y="325376"/>
                      <a:pt x="897390" y="231372"/>
                      <a:pt x="824905" y="144251"/>
                    </a:cubicBezTo>
                    <a:cubicBezTo>
                      <a:pt x="792972" y="105870"/>
                      <a:pt x="760495" y="66834"/>
                      <a:pt x="706334" y="50668"/>
                    </a:cubicBezTo>
                    <a:cubicBezTo>
                      <a:pt x="645702" y="32570"/>
                      <a:pt x="476437" y="-19736"/>
                      <a:pt x="376867" y="7905"/>
                    </a:cubicBezTo>
                    <a:lnTo>
                      <a:pt x="376866" y="7906"/>
                    </a:lnTo>
                    <a:close/>
                  </a:path>
                </a:pathLst>
              </a:custGeom>
              <a:solidFill>
                <a:srgbClr val="2F2E41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690967" y="646953"/>
                <a:ext cx="552194" cy="273747"/>
              </a:xfrm>
              <a:custGeom>
                <a:avLst/>
                <a:gdLst>
                  <a:gd name="connsiteX0" fmla="*/ 1941 w 552194"/>
                  <a:gd name="connsiteY0" fmla="*/ 184135 h 273747"/>
                  <a:gd name="connsiteX1" fmla="*/ 162943 w 552194"/>
                  <a:gd name="connsiteY1" fmla="*/ 272721 h 273747"/>
                  <a:gd name="connsiteX2" fmla="*/ 299594 w 552194"/>
                  <a:gd name="connsiteY2" fmla="*/ 245871 h 273747"/>
                  <a:gd name="connsiteX3" fmla="*/ 350133 w 552194"/>
                  <a:gd name="connsiteY3" fmla="*/ 218409 h 273747"/>
                  <a:gd name="connsiteX4" fmla="*/ 448101 w 552194"/>
                  <a:gd name="connsiteY4" fmla="*/ 228380 h 273747"/>
                  <a:gd name="connsiteX5" fmla="*/ 544820 w 552194"/>
                  <a:gd name="connsiteY5" fmla="*/ 227743 h 273747"/>
                  <a:gd name="connsiteX6" fmla="*/ 508612 w 552194"/>
                  <a:gd name="connsiteY6" fmla="*/ 102949 h 273747"/>
                  <a:gd name="connsiteX7" fmla="*/ 314538 w 552194"/>
                  <a:gd name="connsiteY7" fmla="*/ 7504 h 273747"/>
                  <a:gd name="connsiteX8" fmla="*/ 82417 w 552194"/>
                  <a:gd name="connsiteY8" fmla="*/ 45598 h 273747"/>
                  <a:gd name="connsiteX9" fmla="*/ 1940 w 552194"/>
                  <a:gd name="connsiteY9" fmla="*/ 184135 h 273747"/>
                  <a:gd name="connsiteX10" fmla="*/ 1941 w 552194"/>
                  <a:gd name="connsiteY10" fmla="*/ 184135 h 27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2194" h="273747">
                    <a:moveTo>
                      <a:pt x="1941" y="184135"/>
                    </a:moveTo>
                    <a:cubicBezTo>
                      <a:pt x="17460" y="248905"/>
                      <a:pt x="119889" y="269479"/>
                      <a:pt x="162943" y="272721"/>
                    </a:cubicBezTo>
                    <a:cubicBezTo>
                      <a:pt x="181177" y="274095"/>
                      <a:pt x="242796" y="278734"/>
                      <a:pt x="299594" y="245871"/>
                    </a:cubicBezTo>
                    <a:cubicBezTo>
                      <a:pt x="320586" y="233724"/>
                      <a:pt x="327628" y="224146"/>
                      <a:pt x="350133" y="218409"/>
                    </a:cubicBezTo>
                    <a:cubicBezTo>
                      <a:pt x="380602" y="210643"/>
                      <a:pt x="397584" y="220579"/>
                      <a:pt x="448101" y="228380"/>
                    </a:cubicBezTo>
                    <a:cubicBezTo>
                      <a:pt x="504276" y="237054"/>
                      <a:pt x="532364" y="241392"/>
                      <a:pt x="544820" y="227743"/>
                    </a:cubicBezTo>
                    <a:cubicBezTo>
                      <a:pt x="565183" y="205432"/>
                      <a:pt x="540195" y="143230"/>
                      <a:pt x="508612" y="102949"/>
                    </a:cubicBezTo>
                    <a:cubicBezTo>
                      <a:pt x="450214" y="28469"/>
                      <a:pt x="357690" y="14173"/>
                      <a:pt x="314538" y="7504"/>
                    </a:cubicBezTo>
                    <a:cubicBezTo>
                      <a:pt x="265236" y="-115"/>
                      <a:pt x="165187" y="-15575"/>
                      <a:pt x="82417" y="45598"/>
                    </a:cubicBezTo>
                    <a:cubicBezTo>
                      <a:pt x="71351" y="53776"/>
                      <a:pt x="-13827" y="118328"/>
                      <a:pt x="1940" y="184135"/>
                    </a:cubicBezTo>
                    <a:lnTo>
                      <a:pt x="1941" y="184135"/>
                    </a:lnTo>
                    <a:close/>
                  </a:path>
                </a:pathLst>
              </a:custGeom>
              <a:solidFill>
                <a:srgbClr val="2F2E41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16" name="任意多边形: 形状 15"/>
            <p:cNvSpPr/>
            <p:nvPr/>
          </p:nvSpPr>
          <p:spPr>
            <a:xfrm>
              <a:off x="1253744" y="2689626"/>
              <a:ext cx="1325932" cy="1582376"/>
            </a:xfrm>
            <a:custGeom>
              <a:avLst/>
              <a:gdLst>
                <a:gd name="connsiteX0" fmla="*/ 1087933 w 1325932"/>
                <a:gd name="connsiteY0" fmla="*/ 1526837 h 1582376"/>
                <a:gd name="connsiteX1" fmla="*/ 620738 w 1325932"/>
                <a:gd name="connsiteY1" fmla="*/ 1582377 h 1582376"/>
                <a:gd name="connsiteX2" fmla="*/ 116276 w 1325932"/>
                <a:gd name="connsiteY2" fmla="*/ 1517413 h 1582376"/>
                <a:gd name="connsiteX3" fmla="*/ 56205 w 1325932"/>
                <a:gd name="connsiteY3" fmla="*/ 1300938 h 1582376"/>
                <a:gd name="connsiteX4" fmla="*/ 264118 w 1325932"/>
                <a:gd name="connsiteY4" fmla="*/ 79928 h 1582376"/>
                <a:gd name="connsiteX5" fmla="*/ 365414 w 1325932"/>
                <a:gd name="connsiteY5" fmla="*/ 0 h 1582376"/>
                <a:gd name="connsiteX6" fmla="*/ 1277214 w 1325932"/>
                <a:gd name="connsiteY6" fmla="*/ 122590 h 1582376"/>
                <a:gd name="connsiteX7" fmla="*/ 1087933 w 1325932"/>
                <a:gd name="connsiteY7" fmla="*/ 1526837 h 1582376"/>
                <a:gd name="connsiteX8" fmla="*/ 1087933 w 1325932"/>
                <a:gd name="connsiteY8" fmla="*/ 1526837 h 158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5932" h="1582376">
                  <a:moveTo>
                    <a:pt x="1087933" y="1526837"/>
                  </a:moveTo>
                  <a:cubicBezTo>
                    <a:pt x="938148" y="1563168"/>
                    <a:pt x="781673" y="1582377"/>
                    <a:pt x="620738" y="1582377"/>
                  </a:cubicBezTo>
                  <a:cubicBezTo>
                    <a:pt x="446421" y="1582377"/>
                    <a:pt x="277284" y="1559859"/>
                    <a:pt x="116276" y="1517413"/>
                  </a:cubicBezTo>
                  <a:cubicBezTo>
                    <a:pt x="98722" y="1452448"/>
                    <a:pt x="78794" y="1380506"/>
                    <a:pt x="56205" y="1300938"/>
                  </a:cubicBezTo>
                  <a:cubicBezTo>
                    <a:pt x="-146458" y="586476"/>
                    <a:pt x="264118" y="79928"/>
                    <a:pt x="264118" y="79928"/>
                  </a:cubicBezTo>
                  <a:lnTo>
                    <a:pt x="365414" y="0"/>
                  </a:lnTo>
                  <a:lnTo>
                    <a:pt x="1277214" y="122590"/>
                  </a:lnTo>
                  <a:cubicBezTo>
                    <a:pt x="1383329" y="639929"/>
                    <a:pt x="1314264" y="1023815"/>
                    <a:pt x="1087933" y="1526837"/>
                  </a:cubicBezTo>
                  <a:lnTo>
                    <a:pt x="1087933" y="1526837"/>
                  </a:lnTo>
                  <a:close/>
                </a:path>
              </a:pathLst>
            </a:custGeom>
            <a:solidFill>
              <a:srgbClr val="2F2E41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457349" y="1361957"/>
              <a:ext cx="1087708" cy="1450278"/>
            </a:xfrm>
            <a:custGeom>
              <a:avLst/>
              <a:gdLst>
                <a:gd name="connsiteX0" fmla="*/ 735803 w 1087708"/>
                <a:gd name="connsiteY0" fmla="*/ 42655 h 1450278"/>
                <a:gd name="connsiteX1" fmla="*/ 309251 w 1087708"/>
                <a:gd name="connsiteY1" fmla="*/ 0 h 1450278"/>
                <a:gd name="connsiteX2" fmla="*/ 0 w 1087708"/>
                <a:gd name="connsiteY2" fmla="*/ 266595 h 1450278"/>
                <a:gd name="connsiteX3" fmla="*/ 95974 w 1087708"/>
                <a:gd name="connsiteY3" fmla="*/ 1226338 h 1450278"/>
                <a:gd name="connsiteX4" fmla="*/ 53319 w 1087708"/>
                <a:gd name="connsiteY4" fmla="*/ 1407623 h 1450278"/>
                <a:gd name="connsiteX5" fmla="*/ 1066381 w 1087708"/>
                <a:gd name="connsiteY5" fmla="*/ 1450278 h 1450278"/>
                <a:gd name="connsiteX6" fmla="*/ 1013062 w 1087708"/>
                <a:gd name="connsiteY6" fmla="*/ 1194347 h 1450278"/>
                <a:gd name="connsiteX7" fmla="*/ 1087709 w 1087708"/>
                <a:gd name="connsiteY7" fmla="*/ 255932 h 1450278"/>
                <a:gd name="connsiteX8" fmla="*/ 735803 w 1087708"/>
                <a:gd name="connsiteY8" fmla="*/ 42655 h 145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7708" h="1450278">
                  <a:moveTo>
                    <a:pt x="735803" y="42655"/>
                  </a:moveTo>
                  <a:lnTo>
                    <a:pt x="309251" y="0"/>
                  </a:lnTo>
                  <a:lnTo>
                    <a:pt x="0" y="266595"/>
                  </a:lnTo>
                  <a:lnTo>
                    <a:pt x="95974" y="1226338"/>
                  </a:lnTo>
                  <a:lnTo>
                    <a:pt x="53319" y="1407623"/>
                  </a:lnTo>
                  <a:lnTo>
                    <a:pt x="1066381" y="1450278"/>
                  </a:lnTo>
                  <a:lnTo>
                    <a:pt x="1013062" y="1194347"/>
                  </a:lnTo>
                  <a:lnTo>
                    <a:pt x="1087709" y="255932"/>
                  </a:lnTo>
                  <a:lnTo>
                    <a:pt x="735803" y="42655"/>
                  </a:ln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1649297" y="1905811"/>
              <a:ext cx="682483" cy="1066381"/>
            </a:xfrm>
            <a:custGeom>
              <a:avLst/>
              <a:gdLst>
                <a:gd name="connsiteX0" fmla="*/ 0 w 682483"/>
                <a:gd name="connsiteY0" fmla="*/ 0 h 1066381"/>
                <a:gd name="connsiteX1" fmla="*/ 682484 w 682483"/>
                <a:gd name="connsiteY1" fmla="*/ 0 h 1066381"/>
                <a:gd name="connsiteX2" fmla="*/ 682484 w 682483"/>
                <a:gd name="connsiteY2" fmla="*/ 1066381 h 1066381"/>
                <a:gd name="connsiteX3" fmla="*/ 0 w 682483"/>
                <a:gd name="connsiteY3" fmla="*/ 1066381 h 106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83" h="1066381">
                  <a:moveTo>
                    <a:pt x="0" y="0"/>
                  </a:moveTo>
                  <a:lnTo>
                    <a:pt x="682484" y="0"/>
                  </a:lnTo>
                  <a:lnTo>
                    <a:pt x="682484" y="1066381"/>
                  </a:lnTo>
                  <a:lnTo>
                    <a:pt x="0" y="1066381"/>
                  </a:lnTo>
                  <a:close/>
                </a:path>
              </a:pathLst>
            </a:custGeom>
            <a:solidFill>
              <a:srgbClr val="FFFFFF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2034345" y="2027395"/>
              <a:ext cx="209404" cy="18707"/>
            </a:xfrm>
            <a:custGeom>
              <a:avLst/>
              <a:gdLst>
                <a:gd name="connsiteX0" fmla="*/ 200051 w 209404"/>
                <a:gd name="connsiteY0" fmla="*/ 18708 h 18707"/>
                <a:gd name="connsiteX1" fmla="*/ 9354 w 209404"/>
                <a:gd name="connsiteY1" fmla="*/ 18708 h 18707"/>
                <a:gd name="connsiteX2" fmla="*/ 0 w 209404"/>
                <a:gd name="connsiteY2" fmla="*/ 9354 h 18707"/>
                <a:gd name="connsiteX3" fmla="*/ 9354 w 209404"/>
                <a:gd name="connsiteY3" fmla="*/ 0 h 18707"/>
                <a:gd name="connsiteX4" fmla="*/ 200051 w 209404"/>
                <a:gd name="connsiteY4" fmla="*/ 0 h 18707"/>
                <a:gd name="connsiteX5" fmla="*/ 209405 w 209404"/>
                <a:gd name="connsiteY5" fmla="*/ 9354 h 18707"/>
                <a:gd name="connsiteX6" fmla="*/ 200051 w 209404"/>
                <a:gd name="connsiteY6" fmla="*/ 18708 h 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404" h="18707">
                  <a:moveTo>
                    <a:pt x="200051" y="18708"/>
                  </a:moveTo>
                  <a:lnTo>
                    <a:pt x="9354" y="18708"/>
                  </a:lnTo>
                  <a:cubicBezTo>
                    <a:pt x="4196" y="18708"/>
                    <a:pt x="0" y="14511"/>
                    <a:pt x="0" y="9354"/>
                  </a:cubicBezTo>
                  <a:cubicBezTo>
                    <a:pt x="0" y="4196"/>
                    <a:pt x="4196" y="0"/>
                    <a:pt x="9354" y="0"/>
                  </a:cubicBezTo>
                  <a:lnTo>
                    <a:pt x="200051" y="0"/>
                  </a:lnTo>
                  <a:cubicBezTo>
                    <a:pt x="205208" y="0"/>
                    <a:pt x="209405" y="4196"/>
                    <a:pt x="209405" y="9354"/>
                  </a:cubicBezTo>
                  <a:cubicBezTo>
                    <a:pt x="209405" y="14511"/>
                    <a:pt x="205208" y="18708"/>
                    <a:pt x="200051" y="18708"/>
                  </a:cubicBez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2034345" y="2099338"/>
              <a:ext cx="209404" cy="18707"/>
            </a:xfrm>
            <a:custGeom>
              <a:avLst/>
              <a:gdLst>
                <a:gd name="connsiteX0" fmla="*/ 200051 w 209404"/>
                <a:gd name="connsiteY0" fmla="*/ 18708 h 18707"/>
                <a:gd name="connsiteX1" fmla="*/ 9354 w 209404"/>
                <a:gd name="connsiteY1" fmla="*/ 18708 h 18707"/>
                <a:gd name="connsiteX2" fmla="*/ 0 w 209404"/>
                <a:gd name="connsiteY2" fmla="*/ 9354 h 18707"/>
                <a:gd name="connsiteX3" fmla="*/ 9354 w 209404"/>
                <a:gd name="connsiteY3" fmla="*/ 0 h 18707"/>
                <a:gd name="connsiteX4" fmla="*/ 200051 w 209404"/>
                <a:gd name="connsiteY4" fmla="*/ 0 h 18707"/>
                <a:gd name="connsiteX5" fmla="*/ 209405 w 209404"/>
                <a:gd name="connsiteY5" fmla="*/ 9354 h 18707"/>
                <a:gd name="connsiteX6" fmla="*/ 200051 w 209404"/>
                <a:gd name="connsiteY6" fmla="*/ 18708 h 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404" h="18707">
                  <a:moveTo>
                    <a:pt x="200051" y="18708"/>
                  </a:moveTo>
                  <a:lnTo>
                    <a:pt x="9354" y="18708"/>
                  </a:lnTo>
                  <a:cubicBezTo>
                    <a:pt x="4196" y="18708"/>
                    <a:pt x="0" y="14512"/>
                    <a:pt x="0" y="9354"/>
                  </a:cubicBezTo>
                  <a:cubicBezTo>
                    <a:pt x="0" y="4196"/>
                    <a:pt x="4196" y="0"/>
                    <a:pt x="9354" y="0"/>
                  </a:cubicBezTo>
                  <a:lnTo>
                    <a:pt x="200051" y="0"/>
                  </a:lnTo>
                  <a:cubicBezTo>
                    <a:pt x="205208" y="0"/>
                    <a:pt x="209405" y="4196"/>
                    <a:pt x="209405" y="9354"/>
                  </a:cubicBezTo>
                  <a:cubicBezTo>
                    <a:pt x="209405" y="14512"/>
                    <a:pt x="205208" y="18708"/>
                    <a:pt x="200051" y="18708"/>
                  </a:cubicBez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2034345" y="2171281"/>
              <a:ext cx="209404" cy="18707"/>
            </a:xfrm>
            <a:custGeom>
              <a:avLst/>
              <a:gdLst>
                <a:gd name="connsiteX0" fmla="*/ 200051 w 209404"/>
                <a:gd name="connsiteY0" fmla="*/ 18708 h 18707"/>
                <a:gd name="connsiteX1" fmla="*/ 9354 w 209404"/>
                <a:gd name="connsiteY1" fmla="*/ 18708 h 18707"/>
                <a:gd name="connsiteX2" fmla="*/ 0 w 209404"/>
                <a:gd name="connsiteY2" fmla="*/ 9354 h 18707"/>
                <a:gd name="connsiteX3" fmla="*/ 9354 w 209404"/>
                <a:gd name="connsiteY3" fmla="*/ 0 h 18707"/>
                <a:gd name="connsiteX4" fmla="*/ 200051 w 209404"/>
                <a:gd name="connsiteY4" fmla="*/ 0 h 18707"/>
                <a:gd name="connsiteX5" fmla="*/ 209405 w 209404"/>
                <a:gd name="connsiteY5" fmla="*/ 9354 h 18707"/>
                <a:gd name="connsiteX6" fmla="*/ 200051 w 209404"/>
                <a:gd name="connsiteY6" fmla="*/ 18708 h 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404" h="18707">
                  <a:moveTo>
                    <a:pt x="200051" y="18708"/>
                  </a:moveTo>
                  <a:lnTo>
                    <a:pt x="9354" y="18708"/>
                  </a:lnTo>
                  <a:cubicBezTo>
                    <a:pt x="4196" y="18708"/>
                    <a:pt x="0" y="14511"/>
                    <a:pt x="0" y="9354"/>
                  </a:cubicBezTo>
                  <a:cubicBezTo>
                    <a:pt x="0" y="4196"/>
                    <a:pt x="4196" y="0"/>
                    <a:pt x="9354" y="0"/>
                  </a:cubicBezTo>
                  <a:lnTo>
                    <a:pt x="200051" y="0"/>
                  </a:lnTo>
                  <a:cubicBezTo>
                    <a:pt x="205208" y="0"/>
                    <a:pt x="209405" y="4196"/>
                    <a:pt x="209405" y="9354"/>
                  </a:cubicBezTo>
                  <a:cubicBezTo>
                    <a:pt x="209405" y="14511"/>
                    <a:pt x="205208" y="18708"/>
                    <a:pt x="200051" y="18708"/>
                  </a:cubicBez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739381" y="2396296"/>
              <a:ext cx="509202" cy="45491"/>
            </a:xfrm>
            <a:custGeom>
              <a:avLst/>
              <a:gdLst>
                <a:gd name="connsiteX0" fmla="*/ 486457 w 509202"/>
                <a:gd name="connsiteY0" fmla="*/ 45491 h 45491"/>
                <a:gd name="connsiteX1" fmla="*/ 22746 w 509202"/>
                <a:gd name="connsiteY1" fmla="*/ 45491 h 45491"/>
                <a:gd name="connsiteX2" fmla="*/ 0 w 509202"/>
                <a:gd name="connsiteY2" fmla="*/ 22746 h 45491"/>
                <a:gd name="connsiteX3" fmla="*/ 22746 w 509202"/>
                <a:gd name="connsiteY3" fmla="*/ 0 h 45491"/>
                <a:gd name="connsiteX4" fmla="*/ 486457 w 509202"/>
                <a:gd name="connsiteY4" fmla="*/ 0 h 45491"/>
                <a:gd name="connsiteX5" fmla="*/ 509203 w 509202"/>
                <a:gd name="connsiteY5" fmla="*/ 22746 h 45491"/>
                <a:gd name="connsiteX6" fmla="*/ 486457 w 509202"/>
                <a:gd name="connsiteY6" fmla="*/ 45491 h 4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202" h="45491">
                  <a:moveTo>
                    <a:pt x="486457" y="45491"/>
                  </a:moveTo>
                  <a:lnTo>
                    <a:pt x="22746" y="45491"/>
                  </a:lnTo>
                  <a:cubicBezTo>
                    <a:pt x="10204" y="45491"/>
                    <a:pt x="0" y="35287"/>
                    <a:pt x="0" y="22746"/>
                  </a:cubicBezTo>
                  <a:cubicBezTo>
                    <a:pt x="0" y="10204"/>
                    <a:pt x="10204" y="0"/>
                    <a:pt x="22746" y="0"/>
                  </a:cubicBezTo>
                  <a:lnTo>
                    <a:pt x="486457" y="0"/>
                  </a:lnTo>
                  <a:cubicBezTo>
                    <a:pt x="498999" y="0"/>
                    <a:pt x="509203" y="10204"/>
                    <a:pt x="509203" y="22746"/>
                  </a:cubicBezTo>
                  <a:cubicBezTo>
                    <a:pt x="509203" y="35287"/>
                    <a:pt x="498999" y="45491"/>
                    <a:pt x="486457" y="45491"/>
                  </a:cubicBezTo>
                  <a:close/>
                </a:path>
              </a:pathLst>
            </a:custGeom>
            <a:solidFill>
              <a:srgbClr val="E6E6E6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276064" y="2516743"/>
              <a:ext cx="892591" cy="351441"/>
            </a:xfrm>
            <a:custGeom>
              <a:avLst/>
              <a:gdLst>
                <a:gd name="connsiteX0" fmla="*/ 688907 w 892591"/>
                <a:gd name="connsiteY0" fmla="*/ 339223 h 351441"/>
                <a:gd name="connsiteX1" fmla="*/ 889271 w 892591"/>
                <a:gd name="connsiteY1" fmla="*/ 285253 h 351441"/>
                <a:gd name="connsiteX2" fmla="*/ 755482 w 892591"/>
                <a:gd name="connsiteY2" fmla="*/ 126593 h 351441"/>
                <a:gd name="connsiteX3" fmla="*/ 641554 w 892591"/>
                <a:gd name="connsiteY3" fmla="*/ 117585 h 351441"/>
                <a:gd name="connsiteX4" fmla="*/ 249082 w 892591"/>
                <a:gd name="connsiteY4" fmla="*/ 0 h 351441"/>
                <a:gd name="connsiteX5" fmla="*/ 0 w 892591"/>
                <a:gd name="connsiteY5" fmla="*/ 178191 h 351441"/>
                <a:gd name="connsiteX6" fmla="*/ 590178 w 892591"/>
                <a:gd name="connsiteY6" fmla="*/ 281591 h 351441"/>
                <a:gd name="connsiteX7" fmla="*/ 688907 w 892591"/>
                <a:gd name="connsiteY7" fmla="*/ 339223 h 35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591" h="351441">
                  <a:moveTo>
                    <a:pt x="688907" y="339223"/>
                  </a:moveTo>
                  <a:cubicBezTo>
                    <a:pt x="781170" y="368140"/>
                    <a:pt x="870878" y="343974"/>
                    <a:pt x="889271" y="285253"/>
                  </a:cubicBezTo>
                  <a:cubicBezTo>
                    <a:pt x="907664" y="226533"/>
                    <a:pt x="847782" y="155508"/>
                    <a:pt x="755482" y="126593"/>
                  </a:cubicBezTo>
                  <a:cubicBezTo>
                    <a:pt x="718770" y="114537"/>
                    <a:pt x="679704" y="111448"/>
                    <a:pt x="641554" y="117585"/>
                  </a:cubicBezTo>
                  <a:lnTo>
                    <a:pt x="249082" y="0"/>
                  </a:lnTo>
                  <a:lnTo>
                    <a:pt x="0" y="178191"/>
                  </a:lnTo>
                  <a:lnTo>
                    <a:pt x="590178" y="281591"/>
                  </a:lnTo>
                  <a:cubicBezTo>
                    <a:pt x="618013" y="308411"/>
                    <a:pt x="651867" y="328173"/>
                    <a:pt x="688907" y="339223"/>
                  </a:cubicBezTo>
                  <a:close/>
                </a:path>
              </a:pathLst>
            </a:custGeom>
            <a:solidFill>
              <a:srgbClr val="FFB6B6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1147372" y="1607225"/>
              <a:ext cx="488059" cy="1110799"/>
            </a:xfrm>
            <a:custGeom>
              <a:avLst/>
              <a:gdLst>
                <a:gd name="connsiteX0" fmla="*/ 350172 w 488059"/>
                <a:gd name="connsiteY0" fmla="*/ 0 h 1110799"/>
                <a:gd name="connsiteX1" fmla="*/ 166323 w 488059"/>
                <a:gd name="connsiteY1" fmla="*/ 255347 h 1110799"/>
                <a:gd name="connsiteX2" fmla="*/ 2901 w 488059"/>
                <a:gd name="connsiteY2" fmla="*/ 949889 h 1110799"/>
                <a:gd name="connsiteX3" fmla="*/ 110147 w 488059"/>
                <a:gd name="connsiteY3" fmla="*/ 1103097 h 1110799"/>
                <a:gd name="connsiteX4" fmla="*/ 416562 w 488059"/>
                <a:gd name="connsiteY4" fmla="*/ 934569 h 1110799"/>
                <a:gd name="connsiteX5" fmla="*/ 339597 w 488059"/>
                <a:gd name="connsiteY5" fmla="*/ 857603 h 1110799"/>
                <a:gd name="connsiteX6" fmla="*/ 488059 w 488059"/>
                <a:gd name="connsiteY6" fmla="*/ 209384 h 1110799"/>
                <a:gd name="connsiteX7" fmla="*/ 350172 w 488059"/>
                <a:gd name="connsiteY7" fmla="*/ 0 h 1110799"/>
                <a:gd name="connsiteX8" fmla="*/ 350172 w 488059"/>
                <a:gd name="connsiteY8" fmla="*/ 0 h 111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059" h="1110799">
                  <a:moveTo>
                    <a:pt x="350172" y="0"/>
                  </a:moveTo>
                  <a:cubicBezTo>
                    <a:pt x="350172" y="0"/>
                    <a:pt x="207178" y="81711"/>
                    <a:pt x="166323" y="255347"/>
                  </a:cubicBezTo>
                  <a:lnTo>
                    <a:pt x="2901" y="949889"/>
                  </a:lnTo>
                  <a:cubicBezTo>
                    <a:pt x="2901" y="949889"/>
                    <a:pt x="-27741" y="1052028"/>
                    <a:pt x="110147" y="1103097"/>
                  </a:cubicBezTo>
                  <a:cubicBezTo>
                    <a:pt x="248034" y="1154167"/>
                    <a:pt x="416562" y="934569"/>
                    <a:pt x="416562" y="934569"/>
                  </a:cubicBezTo>
                  <a:lnTo>
                    <a:pt x="339597" y="857603"/>
                  </a:lnTo>
                  <a:lnTo>
                    <a:pt x="488059" y="209384"/>
                  </a:lnTo>
                  <a:lnTo>
                    <a:pt x="350172" y="0"/>
                  </a:lnTo>
                  <a:lnTo>
                    <a:pt x="350172" y="0"/>
                  </a:ln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1670307" y="2496947"/>
              <a:ext cx="894792" cy="258570"/>
            </a:xfrm>
            <a:custGeom>
              <a:avLst/>
              <a:gdLst>
                <a:gd name="connsiteX0" fmla="*/ 188286 w 894792"/>
                <a:gd name="connsiteY0" fmla="*/ 256364 h 258570"/>
                <a:gd name="connsiteX1" fmla="*/ 576 w 894792"/>
                <a:gd name="connsiteY1" fmla="*/ 167914 h 258570"/>
                <a:gd name="connsiteX2" fmla="*/ 160243 w 894792"/>
                <a:gd name="connsiteY2" fmla="*/ 35328 h 258570"/>
                <a:gd name="connsiteX3" fmla="*/ 273973 w 894792"/>
                <a:gd name="connsiteY3" fmla="*/ 46547 h 258570"/>
                <a:gd name="connsiteX4" fmla="*/ 681029 w 894792"/>
                <a:gd name="connsiteY4" fmla="*/ 0 h 258570"/>
                <a:gd name="connsiteX5" fmla="*/ 894792 w 894792"/>
                <a:gd name="connsiteY5" fmla="*/ 219314 h 258570"/>
                <a:gd name="connsiteX6" fmla="*/ 295629 w 894792"/>
                <a:gd name="connsiteY6" fmla="*/ 217042 h 258570"/>
                <a:gd name="connsiteX7" fmla="*/ 188286 w 894792"/>
                <a:gd name="connsiteY7" fmla="*/ 256364 h 25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4792" h="258570">
                  <a:moveTo>
                    <a:pt x="188286" y="256364"/>
                  </a:moveTo>
                  <a:cubicBezTo>
                    <a:pt x="92369" y="268561"/>
                    <a:pt x="8328" y="228957"/>
                    <a:pt x="576" y="167914"/>
                  </a:cubicBezTo>
                  <a:cubicBezTo>
                    <a:pt x="-7177" y="106871"/>
                    <a:pt x="64290" y="47516"/>
                    <a:pt x="160243" y="35328"/>
                  </a:cubicBezTo>
                  <a:cubicBezTo>
                    <a:pt x="198505" y="29933"/>
                    <a:pt x="237503" y="33780"/>
                    <a:pt x="273973" y="46547"/>
                  </a:cubicBezTo>
                  <a:lnTo>
                    <a:pt x="681029" y="0"/>
                  </a:lnTo>
                  <a:lnTo>
                    <a:pt x="894792" y="219314"/>
                  </a:lnTo>
                  <a:lnTo>
                    <a:pt x="295629" y="217042"/>
                  </a:lnTo>
                  <a:cubicBezTo>
                    <a:pt x="263502" y="238534"/>
                    <a:pt x="226694" y="252018"/>
                    <a:pt x="188286" y="256364"/>
                  </a:cubicBezTo>
                  <a:close/>
                </a:path>
              </a:pathLst>
            </a:custGeom>
            <a:solidFill>
              <a:srgbClr val="FFB6B6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2308737" y="1606542"/>
              <a:ext cx="404731" cy="1130055"/>
            </a:xfrm>
            <a:custGeom>
              <a:avLst/>
              <a:gdLst>
                <a:gd name="connsiteX0" fmla="*/ 230122 w 404731"/>
                <a:gd name="connsiteY0" fmla="*/ 0 h 1130055"/>
                <a:gd name="connsiteX1" fmla="*/ 366072 w 404731"/>
                <a:gd name="connsiteY1" fmla="*/ 283761 h 1130055"/>
                <a:gd name="connsiteX2" fmla="*/ 404480 w 404731"/>
                <a:gd name="connsiteY2" fmla="*/ 996236 h 1130055"/>
                <a:gd name="connsiteX3" fmla="*/ 271903 w 404731"/>
                <a:gd name="connsiteY3" fmla="*/ 1128136 h 1130055"/>
                <a:gd name="connsiteX4" fmla="*/ 0 w 404731"/>
                <a:gd name="connsiteY4" fmla="*/ 908223 h 1130055"/>
                <a:gd name="connsiteX5" fmla="*/ 89330 w 404731"/>
                <a:gd name="connsiteY5" fmla="*/ 846033 h 1130055"/>
                <a:gd name="connsiteX6" fmla="*/ 57479 w 404731"/>
                <a:gd name="connsiteY6" fmla="*/ 181794 h 1130055"/>
                <a:gd name="connsiteX7" fmla="*/ 230122 w 404731"/>
                <a:gd name="connsiteY7" fmla="*/ 0 h 1130055"/>
                <a:gd name="connsiteX8" fmla="*/ 230122 w 404731"/>
                <a:gd name="connsiteY8" fmla="*/ 0 h 1130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731" h="1130055">
                  <a:moveTo>
                    <a:pt x="230122" y="0"/>
                  </a:moveTo>
                  <a:cubicBezTo>
                    <a:pt x="230122" y="0"/>
                    <a:pt x="356470" y="105642"/>
                    <a:pt x="366072" y="283761"/>
                  </a:cubicBezTo>
                  <a:lnTo>
                    <a:pt x="404480" y="996236"/>
                  </a:lnTo>
                  <a:cubicBezTo>
                    <a:pt x="404480" y="996236"/>
                    <a:pt x="416634" y="1102177"/>
                    <a:pt x="271903" y="1128136"/>
                  </a:cubicBezTo>
                  <a:cubicBezTo>
                    <a:pt x="127172" y="1154094"/>
                    <a:pt x="0" y="908223"/>
                    <a:pt x="0" y="908223"/>
                  </a:cubicBezTo>
                  <a:lnTo>
                    <a:pt x="89330" y="846033"/>
                  </a:lnTo>
                  <a:lnTo>
                    <a:pt x="57479" y="181794"/>
                  </a:lnTo>
                  <a:lnTo>
                    <a:pt x="230122" y="0"/>
                  </a:lnTo>
                  <a:lnTo>
                    <a:pt x="230122" y="0"/>
                  </a:ln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723944" y="1980458"/>
              <a:ext cx="245267" cy="298586"/>
            </a:xfrm>
            <a:custGeom>
              <a:avLst/>
              <a:gdLst>
                <a:gd name="connsiteX0" fmla="*/ 0 w 245267"/>
                <a:gd name="connsiteY0" fmla="*/ 0 h 298586"/>
                <a:gd name="connsiteX1" fmla="*/ 245268 w 245267"/>
                <a:gd name="connsiteY1" fmla="*/ 0 h 298586"/>
                <a:gd name="connsiteX2" fmla="*/ 245268 w 245267"/>
                <a:gd name="connsiteY2" fmla="*/ 298587 h 298586"/>
                <a:gd name="connsiteX3" fmla="*/ 0 w 245267"/>
                <a:gd name="connsiteY3" fmla="*/ 298587 h 29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267" h="298586">
                  <a:moveTo>
                    <a:pt x="0" y="0"/>
                  </a:moveTo>
                  <a:lnTo>
                    <a:pt x="245268" y="0"/>
                  </a:lnTo>
                  <a:lnTo>
                    <a:pt x="245268" y="298587"/>
                  </a:lnTo>
                  <a:lnTo>
                    <a:pt x="0" y="298587"/>
                  </a:lnTo>
                  <a:close/>
                </a:path>
              </a:pathLst>
            </a:custGeom>
            <a:solidFill>
              <a:srgbClr val="7CC8B8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1724158" y="2171340"/>
              <a:ext cx="65262" cy="107705"/>
            </a:xfrm>
            <a:custGeom>
              <a:avLst/>
              <a:gdLst>
                <a:gd name="connsiteX0" fmla="*/ 65262 w 65262"/>
                <a:gd name="connsiteY0" fmla="*/ 31992 h 107705"/>
                <a:gd name="connsiteX1" fmla="*/ 48413 w 65262"/>
                <a:gd name="connsiteY1" fmla="*/ 105786 h 107705"/>
                <a:gd name="connsiteX2" fmla="*/ 47987 w 65262"/>
                <a:gd name="connsiteY2" fmla="*/ 107705 h 107705"/>
                <a:gd name="connsiteX3" fmla="*/ 0 w 65262"/>
                <a:gd name="connsiteY3" fmla="*/ 107705 h 107705"/>
                <a:gd name="connsiteX4" fmla="*/ 16209 w 65262"/>
                <a:gd name="connsiteY4" fmla="*/ 38923 h 107705"/>
                <a:gd name="connsiteX5" fmla="*/ 38176 w 65262"/>
                <a:gd name="connsiteY5" fmla="*/ 4479 h 107705"/>
                <a:gd name="connsiteX6" fmla="*/ 44254 w 65262"/>
                <a:gd name="connsiteY6" fmla="*/ 0 h 107705"/>
                <a:gd name="connsiteX7" fmla="*/ 65263 w 65262"/>
                <a:gd name="connsiteY7" fmla="*/ 31992 h 107705"/>
                <a:gd name="connsiteX8" fmla="*/ 65262 w 65262"/>
                <a:gd name="connsiteY8" fmla="*/ 31992 h 10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62" h="107705">
                  <a:moveTo>
                    <a:pt x="65262" y="31992"/>
                  </a:moveTo>
                  <a:lnTo>
                    <a:pt x="48413" y="105786"/>
                  </a:lnTo>
                  <a:lnTo>
                    <a:pt x="47987" y="107705"/>
                  </a:lnTo>
                  <a:lnTo>
                    <a:pt x="0" y="107705"/>
                  </a:lnTo>
                  <a:cubicBezTo>
                    <a:pt x="5758" y="83391"/>
                    <a:pt x="12903" y="53319"/>
                    <a:pt x="16209" y="38923"/>
                  </a:cubicBezTo>
                  <a:cubicBezTo>
                    <a:pt x="20368" y="21435"/>
                    <a:pt x="31245" y="10131"/>
                    <a:pt x="38176" y="4479"/>
                  </a:cubicBezTo>
                  <a:cubicBezTo>
                    <a:pt x="41695" y="1386"/>
                    <a:pt x="44254" y="0"/>
                    <a:pt x="44254" y="0"/>
                  </a:cubicBezTo>
                  <a:lnTo>
                    <a:pt x="65263" y="31992"/>
                  </a:lnTo>
                  <a:lnTo>
                    <a:pt x="65262" y="31992"/>
                  </a:lnTo>
                  <a:close/>
                </a:path>
              </a:pathLst>
            </a:custGeom>
            <a:solidFill>
              <a:srgbClr val="E6E6E6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900857" y="2171234"/>
              <a:ext cx="50546" cy="107811"/>
            </a:xfrm>
            <a:custGeom>
              <a:avLst/>
              <a:gdLst>
                <a:gd name="connsiteX0" fmla="*/ 50546 w 50546"/>
                <a:gd name="connsiteY0" fmla="*/ 107811 h 107811"/>
                <a:gd name="connsiteX1" fmla="*/ 3839 w 50546"/>
                <a:gd name="connsiteY1" fmla="*/ 107811 h 107811"/>
                <a:gd name="connsiteX2" fmla="*/ 0 w 50546"/>
                <a:gd name="connsiteY2" fmla="*/ 27726 h 107811"/>
                <a:gd name="connsiteX3" fmla="*/ 25593 w 50546"/>
                <a:gd name="connsiteY3" fmla="*/ 746 h 107811"/>
                <a:gd name="connsiteX4" fmla="*/ 26339 w 50546"/>
                <a:gd name="connsiteY4" fmla="*/ 0 h 107811"/>
                <a:gd name="connsiteX5" fmla="*/ 47027 w 50546"/>
                <a:gd name="connsiteY5" fmla="*/ 43295 h 107811"/>
                <a:gd name="connsiteX6" fmla="*/ 50546 w 50546"/>
                <a:gd name="connsiteY6" fmla="*/ 107811 h 10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46" h="107811">
                  <a:moveTo>
                    <a:pt x="50546" y="107811"/>
                  </a:moveTo>
                  <a:lnTo>
                    <a:pt x="3839" y="107811"/>
                  </a:lnTo>
                  <a:lnTo>
                    <a:pt x="0" y="27726"/>
                  </a:lnTo>
                  <a:lnTo>
                    <a:pt x="25593" y="746"/>
                  </a:lnTo>
                  <a:lnTo>
                    <a:pt x="26339" y="0"/>
                  </a:lnTo>
                  <a:cubicBezTo>
                    <a:pt x="26339" y="0"/>
                    <a:pt x="45641" y="16102"/>
                    <a:pt x="47027" y="43295"/>
                  </a:cubicBezTo>
                  <a:cubicBezTo>
                    <a:pt x="47774" y="56838"/>
                    <a:pt x="49267" y="84030"/>
                    <a:pt x="50546" y="107811"/>
                  </a:cubicBezTo>
                  <a:close/>
                </a:path>
              </a:pathLst>
            </a:custGeom>
            <a:solidFill>
              <a:srgbClr val="E6E6E6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30" name="图形 6"/>
            <p:cNvGrpSpPr/>
            <p:nvPr/>
          </p:nvGrpSpPr>
          <p:grpSpPr>
            <a:xfrm>
              <a:off x="1770097" y="2016492"/>
              <a:ext cx="158788" cy="158974"/>
              <a:chOff x="1770097" y="2016492"/>
              <a:chExt cx="158788" cy="158974"/>
            </a:xfrm>
          </p:grpSpPr>
          <p:sp>
            <p:nvSpPr>
              <p:cNvPr id="32" name="任意多边形: 形状 31"/>
              <p:cNvSpPr/>
              <p:nvPr/>
            </p:nvSpPr>
            <p:spPr>
              <a:xfrm rot="-403042">
                <a:off x="1811786" y="2081084"/>
                <a:ext cx="84001" cy="79656"/>
              </a:xfrm>
              <a:custGeom>
                <a:avLst/>
                <a:gdLst>
                  <a:gd name="connsiteX0" fmla="*/ 0 w 84001"/>
                  <a:gd name="connsiteY0" fmla="*/ 0 h 79656"/>
                  <a:gd name="connsiteX1" fmla="*/ 84001 w 84001"/>
                  <a:gd name="connsiteY1" fmla="*/ 0 h 79656"/>
                  <a:gd name="connsiteX2" fmla="*/ 84001 w 84001"/>
                  <a:gd name="connsiteY2" fmla="*/ 79657 h 79656"/>
                  <a:gd name="connsiteX3" fmla="*/ 0 w 84001"/>
                  <a:gd name="connsiteY3" fmla="*/ 79657 h 7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01" h="79656">
                    <a:moveTo>
                      <a:pt x="0" y="0"/>
                    </a:moveTo>
                    <a:lnTo>
                      <a:pt x="84001" y="0"/>
                    </a:lnTo>
                    <a:lnTo>
                      <a:pt x="84001" y="79657"/>
                    </a:lnTo>
                    <a:lnTo>
                      <a:pt x="0" y="79657"/>
                    </a:lnTo>
                    <a:close/>
                  </a:path>
                </a:pathLst>
              </a:custGeom>
              <a:solidFill>
                <a:srgbClr val="2F2E41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1807245" y="2040132"/>
                <a:ext cx="81914" cy="81914"/>
              </a:xfrm>
              <a:custGeom>
                <a:avLst/>
                <a:gdLst>
                  <a:gd name="connsiteX0" fmla="*/ 81914 w 81914"/>
                  <a:gd name="connsiteY0" fmla="*/ 40957 h 81914"/>
                  <a:gd name="connsiteX1" fmla="*/ 40957 w 81914"/>
                  <a:gd name="connsiteY1" fmla="*/ 81914 h 81914"/>
                  <a:gd name="connsiteX2" fmla="*/ 0 w 81914"/>
                  <a:gd name="connsiteY2" fmla="*/ 40957 h 81914"/>
                  <a:gd name="connsiteX3" fmla="*/ 40957 w 81914"/>
                  <a:gd name="connsiteY3" fmla="*/ 0 h 81914"/>
                  <a:gd name="connsiteX4" fmla="*/ 81914 w 81914"/>
                  <a:gd name="connsiteY4" fmla="*/ 40957 h 8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14" h="81914">
                    <a:moveTo>
                      <a:pt x="81914" y="40957"/>
                    </a:moveTo>
                    <a:cubicBezTo>
                      <a:pt x="81914" y="63577"/>
                      <a:pt x="63577" y="81914"/>
                      <a:pt x="40957" y="81914"/>
                    </a:cubicBezTo>
                    <a:cubicBezTo>
                      <a:pt x="18337" y="81914"/>
                      <a:pt x="0" y="63577"/>
                      <a:pt x="0" y="40957"/>
                    </a:cubicBezTo>
                    <a:cubicBezTo>
                      <a:pt x="0" y="18337"/>
                      <a:pt x="18337" y="0"/>
                      <a:pt x="40957" y="0"/>
                    </a:cubicBezTo>
                    <a:cubicBezTo>
                      <a:pt x="63577" y="0"/>
                      <a:pt x="81914" y="18337"/>
                      <a:pt x="81914" y="40957"/>
                    </a:cubicBezTo>
                    <a:close/>
                  </a:path>
                </a:pathLst>
              </a:custGeom>
              <a:solidFill>
                <a:srgbClr val="FFB6B6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1770097" y="2016492"/>
                <a:ext cx="158788" cy="158974"/>
              </a:xfrm>
              <a:custGeom>
                <a:avLst/>
                <a:gdLst>
                  <a:gd name="connsiteX0" fmla="*/ 51101 w 158788"/>
                  <a:gd name="connsiteY0" fmla="*/ 1072 h 158974"/>
                  <a:gd name="connsiteX1" fmla="*/ 51101 w 158788"/>
                  <a:gd name="connsiteY1" fmla="*/ 1072 h 158974"/>
                  <a:gd name="connsiteX2" fmla="*/ 20221 w 158788"/>
                  <a:gd name="connsiteY2" fmla="*/ 23667 h 158974"/>
                  <a:gd name="connsiteX3" fmla="*/ 13543 w 158788"/>
                  <a:gd name="connsiteY3" fmla="*/ 76346 h 158974"/>
                  <a:gd name="connsiteX4" fmla="*/ 19891 w 158788"/>
                  <a:gd name="connsiteY4" fmla="*/ 93099 h 158974"/>
                  <a:gd name="connsiteX5" fmla="*/ 13716 w 158788"/>
                  <a:gd name="connsiteY5" fmla="*/ 102576 h 158974"/>
                  <a:gd name="connsiteX6" fmla="*/ 8301 w 158788"/>
                  <a:gd name="connsiteY6" fmla="*/ 106130 h 158974"/>
                  <a:gd name="connsiteX7" fmla="*/ 8896 w 158788"/>
                  <a:gd name="connsiteY7" fmla="*/ 123560 h 158974"/>
                  <a:gd name="connsiteX8" fmla="*/ 13 w 158788"/>
                  <a:gd name="connsiteY8" fmla="*/ 134814 h 158974"/>
                  <a:gd name="connsiteX9" fmla="*/ 34029 w 158788"/>
                  <a:gd name="connsiteY9" fmla="*/ 151224 h 158974"/>
                  <a:gd name="connsiteX10" fmla="*/ 61185 w 158788"/>
                  <a:gd name="connsiteY10" fmla="*/ 121776 h 158974"/>
                  <a:gd name="connsiteX11" fmla="*/ 54920 w 158788"/>
                  <a:gd name="connsiteY11" fmla="*/ 93348 h 158974"/>
                  <a:gd name="connsiteX12" fmla="*/ 48319 w 158788"/>
                  <a:gd name="connsiteY12" fmla="*/ 86834 h 158974"/>
                  <a:gd name="connsiteX13" fmla="*/ 44257 w 158788"/>
                  <a:gd name="connsiteY13" fmla="*/ 77104 h 158974"/>
                  <a:gd name="connsiteX14" fmla="*/ 52379 w 158788"/>
                  <a:gd name="connsiteY14" fmla="*/ 71772 h 158974"/>
                  <a:gd name="connsiteX15" fmla="*/ 50346 w 158788"/>
                  <a:gd name="connsiteY15" fmla="*/ 54512 h 158974"/>
                  <a:gd name="connsiteX16" fmla="*/ 82156 w 158788"/>
                  <a:gd name="connsiteY16" fmla="*/ 27433 h 158974"/>
                  <a:gd name="connsiteX17" fmla="*/ 112534 w 158788"/>
                  <a:gd name="connsiteY17" fmla="*/ 50104 h 158974"/>
                  <a:gd name="connsiteX18" fmla="*/ 116175 w 158788"/>
                  <a:gd name="connsiteY18" fmla="*/ 68633 h 158974"/>
                  <a:gd name="connsiteX19" fmla="*/ 115417 w 158788"/>
                  <a:gd name="connsiteY19" fmla="*/ 99347 h 158974"/>
                  <a:gd name="connsiteX20" fmla="*/ 101967 w 158788"/>
                  <a:gd name="connsiteY20" fmla="*/ 121348 h 158974"/>
                  <a:gd name="connsiteX21" fmla="*/ 119908 w 158788"/>
                  <a:gd name="connsiteY21" fmla="*/ 149859 h 158974"/>
                  <a:gd name="connsiteX22" fmla="*/ 158492 w 158788"/>
                  <a:gd name="connsiteY22" fmla="*/ 155523 h 158974"/>
                  <a:gd name="connsiteX23" fmla="*/ 145204 w 158788"/>
                  <a:gd name="connsiteY23" fmla="*/ 129380 h 158974"/>
                  <a:gd name="connsiteX24" fmla="*/ 150785 w 158788"/>
                  <a:gd name="connsiteY24" fmla="*/ 102473 h 158974"/>
                  <a:gd name="connsiteX25" fmla="*/ 127007 w 158788"/>
                  <a:gd name="connsiteY25" fmla="*/ 86316 h 158974"/>
                  <a:gd name="connsiteX26" fmla="*/ 125479 w 158788"/>
                  <a:gd name="connsiteY26" fmla="*/ 48579 h 158974"/>
                  <a:gd name="connsiteX27" fmla="*/ 111853 w 158788"/>
                  <a:gd name="connsiteY27" fmla="*/ 19560 h 158974"/>
                  <a:gd name="connsiteX28" fmla="*/ 95776 w 158788"/>
                  <a:gd name="connsiteY28" fmla="*/ 6870 h 158974"/>
                  <a:gd name="connsiteX29" fmla="*/ 51101 w 158788"/>
                  <a:gd name="connsiteY29" fmla="*/ 1072 h 158974"/>
                  <a:gd name="connsiteX30" fmla="*/ 51101 w 158788"/>
                  <a:gd name="connsiteY30" fmla="*/ 1072 h 15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58788" h="158974">
                    <a:moveTo>
                      <a:pt x="51101" y="1072"/>
                    </a:moveTo>
                    <a:lnTo>
                      <a:pt x="51101" y="1072"/>
                    </a:lnTo>
                    <a:cubicBezTo>
                      <a:pt x="25578" y="8158"/>
                      <a:pt x="27955" y="17672"/>
                      <a:pt x="20221" y="23667"/>
                    </a:cubicBezTo>
                    <a:cubicBezTo>
                      <a:pt x="6596" y="34229"/>
                      <a:pt x="3815" y="60423"/>
                      <a:pt x="13543" y="76346"/>
                    </a:cubicBezTo>
                    <a:cubicBezTo>
                      <a:pt x="16142" y="80601"/>
                      <a:pt x="21228" y="86223"/>
                      <a:pt x="19891" y="93099"/>
                    </a:cubicBezTo>
                    <a:cubicBezTo>
                      <a:pt x="18865" y="98376"/>
                      <a:pt x="14532" y="101929"/>
                      <a:pt x="13716" y="102576"/>
                    </a:cubicBezTo>
                    <a:cubicBezTo>
                      <a:pt x="7037" y="107872"/>
                      <a:pt x="11118" y="102026"/>
                      <a:pt x="8301" y="106130"/>
                    </a:cubicBezTo>
                    <a:cubicBezTo>
                      <a:pt x="5192" y="110660"/>
                      <a:pt x="11441" y="115804"/>
                      <a:pt x="8896" y="123560"/>
                    </a:cubicBezTo>
                    <a:cubicBezTo>
                      <a:pt x="6639" y="130435"/>
                      <a:pt x="340" y="130619"/>
                      <a:pt x="13" y="134814"/>
                    </a:cubicBezTo>
                    <a:cubicBezTo>
                      <a:pt x="-550" y="142038"/>
                      <a:pt x="17127" y="154347"/>
                      <a:pt x="34029" y="151224"/>
                    </a:cubicBezTo>
                    <a:cubicBezTo>
                      <a:pt x="49078" y="148444"/>
                      <a:pt x="58834" y="134296"/>
                      <a:pt x="61185" y="121776"/>
                    </a:cubicBezTo>
                    <a:cubicBezTo>
                      <a:pt x="62760" y="113390"/>
                      <a:pt x="62210" y="99348"/>
                      <a:pt x="54920" y="93348"/>
                    </a:cubicBezTo>
                    <a:cubicBezTo>
                      <a:pt x="53897" y="92506"/>
                      <a:pt x="51137" y="90502"/>
                      <a:pt x="48319" y="86834"/>
                    </a:cubicBezTo>
                    <a:cubicBezTo>
                      <a:pt x="46090" y="83931"/>
                      <a:pt x="43155" y="80110"/>
                      <a:pt x="44257" y="77104"/>
                    </a:cubicBezTo>
                    <a:cubicBezTo>
                      <a:pt x="45431" y="73902"/>
                      <a:pt x="49956" y="74981"/>
                      <a:pt x="52379" y="71772"/>
                    </a:cubicBezTo>
                    <a:cubicBezTo>
                      <a:pt x="55664" y="67421"/>
                      <a:pt x="50435" y="61338"/>
                      <a:pt x="50346" y="54512"/>
                    </a:cubicBezTo>
                    <a:cubicBezTo>
                      <a:pt x="50195" y="42954"/>
                      <a:pt x="64755" y="27316"/>
                      <a:pt x="82156" y="27433"/>
                    </a:cubicBezTo>
                    <a:cubicBezTo>
                      <a:pt x="101896" y="27565"/>
                      <a:pt x="111524" y="47879"/>
                      <a:pt x="112534" y="50104"/>
                    </a:cubicBezTo>
                    <a:cubicBezTo>
                      <a:pt x="114628" y="54716"/>
                      <a:pt x="115144" y="59355"/>
                      <a:pt x="116175" y="68633"/>
                    </a:cubicBezTo>
                    <a:cubicBezTo>
                      <a:pt x="117654" y="81949"/>
                      <a:pt x="118581" y="90295"/>
                      <a:pt x="115417" y="99347"/>
                    </a:cubicBezTo>
                    <a:cubicBezTo>
                      <a:pt x="110866" y="112367"/>
                      <a:pt x="103064" y="111938"/>
                      <a:pt x="101967" y="121348"/>
                    </a:cubicBezTo>
                    <a:cubicBezTo>
                      <a:pt x="100258" y="136019"/>
                      <a:pt x="117896" y="148475"/>
                      <a:pt x="119908" y="149859"/>
                    </a:cubicBezTo>
                    <a:cubicBezTo>
                      <a:pt x="134830" y="160123"/>
                      <a:pt x="155678" y="161282"/>
                      <a:pt x="158492" y="155523"/>
                    </a:cubicBezTo>
                    <a:cubicBezTo>
                      <a:pt x="161027" y="150334"/>
                      <a:pt x="146519" y="144434"/>
                      <a:pt x="145204" y="129380"/>
                    </a:cubicBezTo>
                    <a:cubicBezTo>
                      <a:pt x="144065" y="116334"/>
                      <a:pt x="154118" y="111132"/>
                      <a:pt x="150785" y="102473"/>
                    </a:cubicBezTo>
                    <a:cubicBezTo>
                      <a:pt x="147116" y="92941"/>
                      <a:pt x="133978" y="96762"/>
                      <a:pt x="127007" y="86316"/>
                    </a:cubicBezTo>
                    <a:cubicBezTo>
                      <a:pt x="120501" y="76565"/>
                      <a:pt x="129562" y="69663"/>
                      <a:pt x="125479" y="48579"/>
                    </a:cubicBezTo>
                    <a:cubicBezTo>
                      <a:pt x="124616" y="44120"/>
                      <a:pt x="121682" y="31373"/>
                      <a:pt x="111853" y="19560"/>
                    </a:cubicBezTo>
                    <a:cubicBezTo>
                      <a:pt x="107523" y="14355"/>
                      <a:pt x="103120" y="9062"/>
                      <a:pt x="95776" y="6870"/>
                    </a:cubicBezTo>
                    <a:cubicBezTo>
                      <a:pt x="87554" y="4416"/>
                      <a:pt x="64603" y="-2676"/>
                      <a:pt x="51101" y="1072"/>
                    </a:cubicBezTo>
                    <a:lnTo>
                      <a:pt x="51101" y="1072"/>
                    </a:lnTo>
                    <a:close/>
                  </a:path>
                </a:pathLst>
              </a:custGeom>
              <a:solidFill>
                <a:srgbClr val="2F2E41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1807910" y="2030588"/>
                <a:ext cx="74874" cy="37118"/>
              </a:xfrm>
              <a:custGeom>
                <a:avLst/>
                <a:gdLst>
                  <a:gd name="connsiteX0" fmla="*/ 263 w 74874"/>
                  <a:gd name="connsiteY0" fmla="*/ 24968 h 37118"/>
                  <a:gd name="connsiteX1" fmla="*/ 22094 w 74874"/>
                  <a:gd name="connsiteY1" fmla="*/ 36980 h 37118"/>
                  <a:gd name="connsiteX2" fmla="*/ 40623 w 74874"/>
                  <a:gd name="connsiteY2" fmla="*/ 33339 h 37118"/>
                  <a:gd name="connsiteX3" fmla="*/ 47476 w 74874"/>
                  <a:gd name="connsiteY3" fmla="*/ 29615 h 37118"/>
                  <a:gd name="connsiteX4" fmla="*/ 60760 w 74874"/>
                  <a:gd name="connsiteY4" fmla="*/ 30967 h 37118"/>
                  <a:gd name="connsiteX5" fmla="*/ 73875 w 74874"/>
                  <a:gd name="connsiteY5" fmla="*/ 30881 h 37118"/>
                  <a:gd name="connsiteX6" fmla="*/ 68965 w 74874"/>
                  <a:gd name="connsiteY6" fmla="*/ 13959 h 37118"/>
                  <a:gd name="connsiteX7" fmla="*/ 42650 w 74874"/>
                  <a:gd name="connsiteY7" fmla="*/ 1018 h 37118"/>
                  <a:gd name="connsiteX8" fmla="*/ 11175 w 74874"/>
                  <a:gd name="connsiteY8" fmla="*/ 6183 h 37118"/>
                  <a:gd name="connsiteX9" fmla="*/ 263 w 74874"/>
                  <a:gd name="connsiteY9" fmla="*/ 24968 h 37118"/>
                  <a:gd name="connsiteX10" fmla="*/ 263 w 74874"/>
                  <a:gd name="connsiteY10" fmla="*/ 24968 h 37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874" h="37118">
                    <a:moveTo>
                      <a:pt x="263" y="24968"/>
                    </a:moveTo>
                    <a:cubicBezTo>
                      <a:pt x="2367" y="33750"/>
                      <a:pt x="16256" y="36540"/>
                      <a:pt x="22094" y="36980"/>
                    </a:cubicBezTo>
                    <a:cubicBezTo>
                      <a:pt x="24567" y="37166"/>
                      <a:pt x="32922" y="37795"/>
                      <a:pt x="40623" y="33339"/>
                    </a:cubicBezTo>
                    <a:cubicBezTo>
                      <a:pt x="43470" y="31692"/>
                      <a:pt x="44425" y="30393"/>
                      <a:pt x="47476" y="29615"/>
                    </a:cubicBezTo>
                    <a:cubicBezTo>
                      <a:pt x="51608" y="28562"/>
                      <a:pt x="53911" y="29910"/>
                      <a:pt x="60760" y="30967"/>
                    </a:cubicBezTo>
                    <a:cubicBezTo>
                      <a:pt x="68377" y="32144"/>
                      <a:pt x="72186" y="32732"/>
                      <a:pt x="73875" y="30881"/>
                    </a:cubicBezTo>
                    <a:cubicBezTo>
                      <a:pt x="76636" y="27856"/>
                      <a:pt x="73248" y="19421"/>
                      <a:pt x="68965" y="13959"/>
                    </a:cubicBezTo>
                    <a:cubicBezTo>
                      <a:pt x="61047" y="3860"/>
                      <a:pt x="48501" y="1922"/>
                      <a:pt x="42650" y="1018"/>
                    </a:cubicBezTo>
                    <a:cubicBezTo>
                      <a:pt x="35965" y="-16"/>
                      <a:pt x="22399" y="-2112"/>
                      <a:pt x="11175" y="6183"/>
                    </a:cubicBezTo>
                    <a:cubicBezTo>
                      <a:pt x="9675" y="7292"/>
                      <a:pt x="-1875" y="16045"/>
                      <a:pt x="263" y="24968"/>
                    </a:cubicBezTo>
                    <a:lnTo>
                      <a:pt x="263" y="24968"/>
                    </a:lnTo>
                    <a:close/>
                  </a:path>
                </a:pathLst>
              </a:custGeom>
              <a:solidFill>
                <a:srgbClr val="2F2E41"/>
              </a:solidFill>
              <a:ln w="64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31" name="任意多边形: 形状 30"/>
            <p:cNvSpPr/>
            <p:nvPr/>
          </p:nvSpPr>
          <p:spPr>
            <a:xfrm>
              <a:off x="1762227" y="2134017"/>
              <a:ext cx="165928" cy="145028"/>
            </a:xfrm>
            <a:custGeom>
              <a:avLst/>
              <a:gdLst>
                <a:gd name="connsiteX0" fmla="*/ 165929 w 165928"/>
                <a:gd name="connsiteY0" fmla="*/ 39030 h 145028"/>
                <a:gd name="connsiteX1" fmla="*/ 157504 w 165928"/>
                <a:gd name="connsiteY1" fmla="*/ 145028 h 145028"/>
                <a:gd name="connsiteX2" fmla="*/ 10450 w 165928"/>
                <a:gd name="connsiteY2" fmla="*/ 145028 h 145028"/>
                <a:gd name="connsiteX3" fmla="*/ 10344 w 165928"/>
                <a:gd name="connsiteY3" fmla="*/ 143109 h 145028"/>
                <a:gd name="connsiteX4" fmla="*/ 106 w 165928"/>
                <a:gd name="connsiteY4" fmla="*/ 41803 h 145028"/>
                <a:gd name="connsiteX5" fmla="*/ 0 w 165928"/>
                <a:gd name="connsiteY5" fmla="*/ 40629 h 145028"/>
                <a:gd name="connsiteX6" fmla="*/ 31138 w 165928"/>
                <a:gd name="connsiteY6" fmla="*/ 13863 h 145028"/>
                <a:gd name="connsiteX7" fmla="*/ 40735 w 165928"/>
                <a:gd name="connsiteY7" fmla="*/ 5545 h 145028"/>
                <a:gd name="connsiteX8" fmla="*/ 47241 w 165928"/>
                <a:gd name="connsiteY8" fmla="*/ 0 h 145028"/>
                <a:gd name="connsiteX9" fmla="*/ 63983 w 165928"/>
                <a:gd name="connsiteY9" fmla="*/ 1707 h 145028"/>
                <a:gd name="connsiteX10" fmla="*/ 112183 w 165928"/>
                <a:gd name="connsiteY10" fmla="*/ 6505 h 145028"/>
                <a:gd name="connsiteX11" fmla="*/ 112290 w 165928"/>
                <a:gd name="connsiteY11" fmla="*/ 6505 h 145028"/>
                <a:gd name="connsiteX12" fmla="*/ 128499 w 165928"/>
                <a:gd name="connsiteY12" fmla="*/ 16316 h 145028"/>
                <a:gd name="connsiteX13" fmla="*/ 152705 w 165928"/>
                <a:gd name="connsiteY13" fmla="*/ 31032 h 145028"/>
                <a:gd name="connsiteX14" fmla="*/ 164222 w 165928"/>
                <a:gd name="connsiteY14" fmla="*/ 37963 h 145028"/>
                <a:gd name="connsiteX15" fmla="*/ 165929 w 165928"/>
                <a:gd name="connsiteY15" fmla="*/ 39030 h 14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5928" h="145028">
                  <a:moveTo>
                    <a:pt x="165929" y="39030"/>
                  </a:moveTo>
                  <a:lnTo>
                    <a:pt x="157504" y="145028"/>
                  </a:lnTo>
                  <a:lnTo>
                    <a:pt x="10450" y="145028"/>
                  </a:lnTo>
                  <a:lnTo>
                    <a:pt x="10344" y="143109"/>
                  </a:lnTo>
                  <a:lnTo>
                    <a:pt x="106" y="41803"/>
                  </a:lnTo>
                  <a:lnTo>
                    <a:pt x="0" y="40629"/>
                  </a:lnTo>
                  <a:lnTo>
                    <a:pt x="31138" y="13863"/>
                  </a:lnTo>
                  <a:lnTo>
                    <a:pt x="40735" y="5545"/>
                  </a:lnTo>
                  <a:lnTo>
                    <a:pt x="47241" y="0"/>
                  </a:lnTo>
                  <a:lnTo>
                    <a:pt x="63983" y="1707"/>
                  </a:lnTo>
                  <a:lnTo>
                    <a:pt x="112183" y="6505"/>
                  </a:lnTo>
                  <a:lnTo>
                    <a:pt x="112290" y="6505"/>
                  </a:lnTo>
                  <a:lnTo>
                    <a:pt x="128499" y="16316"/>
                  </a:lnTo>
                  <a:lnTo>
                    <a:pt x="152705" y="31032"/>
                  </a:lnTo>
                  <a:lnTo>
                    <a:pt x="164222" y="37963"/>
                  </a:lnTo>
                  <a:lnTo>
                    <a:pt x="165929" y="39030"/>
                  </a:lnTo>
                  <a:close/>
                </a:path>
              </a:pathLst>
            </a:custGeom>
            <a:solidFill>
              <a:srgbClr val="E6E6E6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532130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目标回顾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694815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效果评估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857500" y="188595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原因分析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020185" y="188595"/>
            <a:ext cx="1100455" cy="367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规律总结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2036320" y="2007505"/>
            <a:ext cx="529590" cy="538480"/>
            <a:chOff x="15974" y="3914"/>
            <a:chExt cx="1340" cy="1362"/>
          </a:xfrm>
        </p:grpSpPr>
        <p:sp>
          <p:nvSpPr>
            <p:cNvPr id="56" name="任意多边形 6"/>
            <p:cNvSpPr/>
            <p:nvPr/>
          </p:nvSpPr>
          <p:spPr>
            <a:xfrm rot="10800000">
              <a:off x="15974" y="3914"/>
              <a:ext cx="1340" cy="1362"/>
            </a:xfrm>
            <a:custGeom>
              <a:avLst/>
              <a:gdLst>
                <a:gd name="adj" fmla="val 50000"/>
                <a:gd name="a" fmla="pin 0 adj 100000"/>
                <a:gd name="x1" fmla="*/ w a 200000"/>
                <a:gd name="x2" fmla="*/ w a 100000"/>
                <a:gd name="x3" fmla="+- x1 wd2 0"/>
              </a:gdLst>
              <a:ahLst/>
              <a:cxnLst>
                <a:cxn ang="3">
                  <a:pos x="x2" y="t"/>
                </a:cxn>
                <a:cxn ang="cd2">
                  <a:pos x="x1" y="vc"/>
                </a:cxn>
                <a:cxn ang="cd4">
                  <a:pos x="l" y="b"/>
                </a:cxn>
                <a:cxn ang="cd4">
                  <a:pos x="x2" y="b"/>
                </a:cxn>
                <a:cxn ang="cd4">
                  <a:pos x="r" y="b"/>
                </a:cxn>
                <a:cxn ang="0">
                  <a:pos x="x3" y="vc"/>
                </a:cxn>
              </a:cxnLst>
              <a:rect l="l" t="t" r="r" b="b"/>
              <a:pathLst>
                <a:path w="1271" h="1586">
                  <a:moveTo>
                    <a:pt x="957" y="0"/>
                  </a:moveTo>
                  <a:lnTo>
                    <a:pt x="1120" y="249"/>
                  </a:lnTo>
                  <a:lnTo>
                    <a:pt x="1122" y="250"/>
                  </a:lnTo>
                  <a:cubicBezTo>
                    <a:pt x="1208" y="276"/>
                    <a:pt x="1271" y="357"/>
                    <a:pt x="1271" y="452"/>
                  </a:cubicBezTo>
                  <a:lnTo>
                    <a:pt x="1271" y="1374"/>
                  </a:lnTo>
                  <a:cubicBezTo>
                    <a:pt x="1271" y="1491"/>
                    <a:pt x="1176" y="1586"/>
                    <a:pt x="1059" y="1586"/>
                  </a:cubicBezTo>
                  <a:lnTo>
                    <a:pt x="212" y="1586"/>
                  </a:lnTo>
                  <a:cubicBezTo>
                    <a:pt x="95" y="1586"/>
                    <a:pt x="0" y="1491"/>
                    <a:pt x="0" y="1374"/>
                  </a:cubicBezTo>
                  <a:lnTo>
                    <a:pt x="0" y="452"/>
                  </a:lnTo>
                  <a:cubicBezTo>
                    <a:pt x="0" y="335"/>
                    <a:pt x="95" y="240"/>
                    <a:pt x="212" y="240"/>
                  </a:cubicBezTo>
                  <a:lnTo>
                    <a:pt x="800" y="24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6186" y="4228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6186" y="4502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6186" y="4776"/>
              <a:ext cx="91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304860" y="2453941"/>
            <a:ext cx="7204398" cy="769441"/>
            <a:chOff x="3513094" y="2638551"/>
            <a:chExt cx="7204398" cy="769441"/>
          </a:xfrm>
        </p:grpSpPr>
        <p:sp>
          <p:nvSpPr>
            <p:cNvPr id="69" name="文本框 68"/>
            <p:cNvSpPr txBox="1"/>
            <p:nvPr/>
          </p:nvSpPr>
          <p:spPr>
            <a:xfrm>
              <a:off x="8605628" y="2902148"/>
              <a:ext cx="2111864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tx2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Goal Review</a:t>
              </a:r>
              <a:endParaRPr lang="zh-CN" altLang="en-US" sz="2400" spc="120" dirty="0">
                <a:solidFill>
                  <a:schemeClr val="tx2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905537" y="2638551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目标回顾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513094" y="2681560"/>
              <a:ext cx="2299938" cy="706551"/>
              <a:chOff x="3210963" y="2943340"/>
              <a:chExt cx="2299938" cy="706551"/>
            </a:xfrm>
          </p:grpSpPr>
          <p:sp>
            <p:nvSpPr>
              <p:cNvPr id="72" name="矩形: 圆角 71"/>
              <p:cNvSpPr/>
              <p:nvPr/>
            </p:nvSpPr>
            <p:spPr>
              <a:xfrm>
                <a:off x="3210963" y="2943340"/>
                <a:ext cx="2299938" cy="684882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3305001" y="3003560"/>
                <a:ext cx="21118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spc="12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</a:rPr>
                  <a:t>PART 01</a:t>
                </a:r>
                <a:endParaRPr lang="zh-CN" altLang="en-US" sz="36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flipH="1">
              <a:off x="8424312" y="2868695"/>
              <a:ext cx="223283" cy="42165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3304860" y="3490536"/>
            <a:ext cx="7995314" cy="769441"/>
            <a:chOff x="3513094" y="2638551"/>
            <a:chExt cx="7995314" cy="769441"/>
          </a:xfrm>
        </p:grpSpPr>
        <p:sp>
          <p:nvSpPr>
            <p:cNvPr id="63" name="文本框 62"/>
            <p:cNvSpPr txBox="1"/>
            <p:nvPr/>
          </p:nvSpPr>
          <p:spPr>
            <a:xfrm>
              <a:off x="8598007" y="2902148"/>
              <a:ext cx="2910401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tx2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Effect evaluation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905537" y="2638551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效果评估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513094" y="2681560"/>
              <a:ext cx="2299938" cy="706551"/>
              <a:chOff x="3210963" y="2943340"/>
              <a:chExt cx="2299938" cy="706551"/>
            </a:xfrm>
          </p:grpSpPr>
          <p:sp>
            <p:nvSpPr>
              <p:cNvPr id="67" name="矩形: 圆角 66"/>
              <p:cNvSpPr/>
              <p:nvPr/>
            </p:nvSpPr>
            <p:spPr>
              <a:xfrm>
                <a:off x="3210963" y="2943340"/>
                <a:ext cx="2299938" cy="684882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305001" y="3003560"/>
                <a:ext cx="21118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spc="12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</a:rPr>
                  <a:t>PART 02</a:t>
                </a:r>
                <a:endParaRPr lang="zh-CN" altLang="en-US" sz="36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 flipH="1">
              <a:off x="8424312" y="2868695"/>
              <a:ext cx="223283" cy="42165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3304860" y="4527131"/>
            <a:ext cx="7995314" cy="769441"/>
            <a:chOff x="3513094" y="2638551"/>
            <a:chExt cx="7995314" cy="769441"/>
          </a:xfrm>
        </p:grpSpPr>
        <p:sp>
          <p:nvSpPr>
            <p:cNvPr id="76" name="文本框 75"/>
            <p:cNvSpPr txBox="1"/>
            <p:nvPr/>
          </p:nvSpPr>
          <p:spPr>
            <a:xfrm>
              <a:off x="8598007" y="2902148"/>
              <a:ext cx="2910401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tx2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Cause Analysis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905537" y="2638551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原因分析</a:t>
              </a: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3513094" y="2681560"/>
              <a:ext cx="2299938" cy="706551"/>
              <a:chOff x="3210963" y="2943340"/>
              <a:chExt cx="2299938" cy="706551"/>
            </a:xfrm>
          </p:grpSpPr>
          <p:sp>
            <p:nvSpPr>
              <p:cNvPr id="80" name="矩形: 圆角 79"/>
              <p:cNvSpPr/>
              <p:nvPr/>
            </p:nvSpPr>
            <p:spPr>
              <a:xfrm>
                <a:off x="3210963" y="2943340"/>
                <a:ext cx="2299938" cy="684882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3305001" y="3003560"/>
                <a:ext cx="21118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spc="12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</a:rPr>
                  <a:t>PART 03</a:t>
                </a:r>
                <a:endParaRPr lang="zh-CN" altLang="en-US" sz="36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 flipH="1">
              <a:off x="8424312" y="2868695"/>
              <a:ext cx="223283" cy="42165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3304860" y="5563725"/>
            <a:ext cx="7484096" cy="769441"/>
            <a:chOff x="3513094" y="2638551"/>
            <a:chExt cx="7484096" cy="769441"/>
          </a:xfrm>
        </p:grpSpPr>
        <p:sp>
          <p:nvSpPr>
            <p:cNvPr id="83" name="文本框 82"/>
            <p:cNvSpPr txBox="1"/>
            <p:nvPr/>
          </p:nvSpPr>
          <p:spPr>
            <a:xfrm>
              <a:off x="8598008" y="2902148"/>
              <a:ext cx="2399182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tx2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Law summary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905537" y="2638551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规律总结</a:t>
              </a: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513094" y="2681560"/>
              <a:ext cx="2299938" cy="706551"/>
              <a:chOff x="3210963" y="2943340"/>
              <a:chExt cx="2299938" cy="706551"/>
            </a:xfrm>
          </p:grpSpPr>
          <p:sp>
            <p:nvSpPr>
              <p:cNvPr id="87" name="矩形: 圆角 86"/>
              <p:cNvSpPr/>
              <p:nvPr/>
            </p:nvSpPr>
            <p:spPr>
              <a:xfrm>
                <a:off x="3210963" y="2943340"/>
                <a:ext cx="2299938" cy="684882"/>
              </a:xfrm>
              <a:prstGeom prst="round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3305001" y="3003560"/>
                <a:ext cx="21118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spc="12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</a:rPr>
                  <a:t>PART 04</a:t>
                </a:r>
                <a:endParaRPr lang="zh-CN" altLang="en-US" sz="36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endParaRPr>
              </a:p>
            </p:txBody>
          </p:sp>
        </p:grpSp>
        <p:cxnSp>
          <p:nvCxnSpPr>
            <p:cNvPr id="86" name="直接连接符 85"/>
            <p:cNvCxnSpPr/>
            <p:nvPr/>
          </p:nvCxnSpPr>
          <p:spPr>
            <a:xfrm flipH="1">
              <a:off x="8424312" y="2868695"/>
              <a:ext cx="223283" cy="42165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十字星 106"/>
          <p:cNvSpPr/>
          <p:nvPr/>
        </p:nvSpPr>
        <p:spPr>
          <a:xfrm>
            <a:off x="11092846" y="2189171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3" name="十字星 106"/>
          <p:cNvSpPr/>
          <p:nvPr/>
        </p:nvSpPr>
        <p:spPr>
          <a:xfrm>
            <a:off x="11439886" y="1818195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383734" y="1055012"/>
            <a:ext cx="76988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spc="120" dirty="0">
                <a:solidFill>
                  <a:schemeClr val="accent1">
                    <a:alpha val="10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01</a:t>
            </a:r>
          </a:p>
        </p:txBody>
      </p:sp>
      <p:sp>
        <p:nvSpPr>
          <p:cNvPr id="22" name="矩形 21"/>
          <p:cNvSpPr/>
          <p:nvPr/>
        </p:nvSpPr>
        <p:spPr>
          <a:xfrm>
            <a:off x="-17882" y="2544560"/>
            <a:ext cx="12209882" cy="347431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23" name="图片 22" descr="背景图案&#10;&#10;描述已自动生成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0" t="31467" r="160" b="3323"/>
          <a:stretch>
            <a:fillRect/>
          </a:stretch>
        </p:blipFill>
        <p:spPr>
          <a:xfrm>
            <a:off x="-17882" y="2544561"/>
            <a:ext cx="12209881" cy="3474317"/>
          </a:xfrm>
          <a:custGeom>
            <a:avLst/>
            <a:gdLst>
              <a:gd name="connsiteX0" fmla="*/ 0 w 10602162"/>
              <a:gd name="connsiteY0" fmla="*/ 0 h 4471566"/>
              <a:gd name="connsiteX1" fmla="*/ 10602162 w 10602162"/>
              <a:gd name="connsiteY1" fmla="*/ 0 h 4471566"/>
              <a:gd name="connsiteX2" fmla="*/ 10602162 w 10602162"/>
              <a:gd name="connsiteY2" fmla="*/ 4471566 h 4471566"/>
              <a:gd name="connsiteX3" fmla="*/ 0 w 10602162"/>
              <a:gd name="connsiteY3" fmla="*/ 4471566 h 447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2162" h="4471566">
                <a:moveTo>
                  <a:pt x="0" y="0"/>
                </a:moveTo>
                <a:lnTo>
                  <a:pt x="10602162" y="0"/>
                </a:lnTo>
                <a:lnTo>
                  <a:pt x="10602162" y="4471566"/>
                </a:lnTo>
                <a:lnTo>
                  <a:pt x="0" y="4471566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827107" y="205496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效果评估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04926" y="205496"/>
            <a:ext cx="1100455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原因分析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82745" y="214543"/>
            <a:ext cx="1100455" cy="367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120" dirty="0">
                <a:solidFill>
                  <a:schemeClr val="tx2"/>
                </a:solidFill>
                <a:effectLst/>
                <a:uFillTx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规律总结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49288" y="188595"/>
            <a:ext cx="1100455" cy="419883"/>
            <a:chOff x="699400" y="790893"/>
            <a:chExt cx="1100455" cy="419883"/>
          </a:xfrm>
        </p:grpSpPr>
        <p:sp>
          <p:nvSpPr>
            <p:cNvPr id="8" name="矩形: 圆角 7"/>
            <p:cNvSpPr/>
            <p:nvPr/>
          </p:nvSpPr>
          <p:spPr>
            <a:xfrm>
              <a:off x="699400" y="790893"/>
              <a:ext cx="1100455" cy="419883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9400" y="804141"/>
              <a:ext cx="1100455" cy="3679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20" dirty="0">
                  <a:solidFill>
                    <a:schemeClr val="bg1"/>
                  </a:solidFill>
                  <a:effectLst/>
                  <a:uFillTx/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目标回顾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98926" y="4038396"/>
            <a:ext cx="3444800" cy="712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600" spc="120" dirty="0">
                <a:solidFill>
                  <a:schemeClr val="tx2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rPr>
              <a:t>Goal Review</a:t>
            </a:r>
            <a:endParaRPr lang="zh-CN" altLang="en-US" sz="3600" spc="120" dirty="0">
              <a:solidFill>
                <a:schemeClr val="tx2"/>
              </a:solidFill>
              <a:uFillTx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0542" y="2868604"/>
            <a:ext cx="4602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120" dirty="0">
                <a:solidFill>
                  <a:schemeClr val="accent1"/>
                </a:solidFill>
                <a:latin typeface="思源黑体 CN Bold" panose="020B0800000000000000" charset="-122"/>
                <a:ea typeface="长城特粗黑体" panose="02010609010101010101" pitchFamily="49" charset="-122"/>
              </a:rPr>
              <a:t>目标回顾</a:t>
            </a:r>
          </a:p>
        </p:txBody>
      </p:sp>
      <p:grpSp>
        <p:nvGrpSpPr>
          <p:cNvPr id="27" name="组合 26"/>
          <p:cNvGrpSpPr/>
          <p:nvPr/>
        </p:nvGrpSpPr>
        <p:grpSpPr>
          <a:xfrm flipH="1">
            <a:off x="8557794" y="3003546"/>
            <a:ext cx="3467151" cy="3025270"/>
            <a:chOff x="2182268" y="925048"/>
            <a:chExt cx="6166394" cy="5380501"/>
          </a:xfrm>
        </p:grpSpPr>
        <p:sp>
          <p:nvSpPr>
            <p:cNvPr id="28" name="任意多边形: 形状 27"/>
            <p:cNvSpPr/>
            <p:nvPr/>
          </p:nvSpPr>
          <p:spPr>
            <a:xfrm>
              <a:off x="7932276" y="5372862"/>
              <a:ext cx="179717" cy="932687"/>
            </a:xfrm>
            <a:custGeom>
              <a:avLst/>
              <a:gdLst>
                <a:gd name="connsiteX0" fmla="*/ 178930 w 179717"/>
                <a:gd name="connsiteY0" fmla="*/ 576838 h 932687"/>
                <a:gd name="connsiteX1" fmla="*/ 132514 w 179717"/>
                <a:gd name="connsiteY1" fmla="*/ -148 h 932687"/>
                <a:gd name="connsiteX2" fmla="*/ -131 w 179717"/>
                <a:gd name="connsiteY2" fmla="*/ 609995 h 932687"/>
                <a:gd name="connsiteX3" fmla="*/ 6013 w 179717"/>
                <a:gd name="connsiteY3" fmla="*/ 932540 h 932687"/>
                <a:gd name="connsiteX4" fmla="*/ 175948 w 179717"/>
                <a:gd name="connsiteY4" fmla="*/ 932540 h 932687"/>
                <a:gd name="connsiteX5" fmla="*/ 178930 w 179717"/>
                <a:gd name="connsiteY5" fmla="*/ 576838 h 93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17" h="932687">
                  <a:moveTo>
                    <a:pt x="178930" y="576838"/>
                  </a:moveTo>
                  <a:lnTo>
                    <a:pt x="132514" y="-148"/>
                  </a:lnTo>
                  <a:lnTo>
                    <a:pt x="-131" y="609995"/>
                  </a:lnTo>
                  <a:cubicBezTo>
                    <a:pt x="-131" y="609995"/>
                    <a:pt x="1622" y="763928"/>
                    <a:pt x="6013" y="932540"/>
                  </a:cubicBezTo>
                  <a:lnTo>
                    <a:pt x="175948" y="932540"/>
                  </a:lnTo>
                  <a:cubicBezTo>
                    <a:pt x="181673" y="739792"/>
                    <a:pt x="178930" y="576838"/>
                    <a:pt x="178930" y="576838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279926" y="5332009"/>
              <a:ext cx="464105" cy="973540"/>
            </a:xfrm>
            <a:custGeom>
              <a:avLst/>
              <a:gdLst>
                <a:gd name="connsiteX0" fmla="*/ 444372 w 464105"/>
                <a:gd name="connsiteY0" fmla="*/ 822888 h 973540"/>
                <a:gd name="connsiteX1" fmla="*/ 416769 w 464105"/>
                <a:gd name="connsiteY1" fmla="*/ 658858 h 973540"/>
                <a:gd name="connsiteX2" fmla="*/ 398205 w 464105"/>
                <a:gd name="connsiteY2" fmla="*/ 459262 h 973540"/>
                <a:gd name="connsiteX3" fmla="*/ 374306 w 464105"/>
                <a:gd name="connsiteY3" fmla="*/ 313929 h 973540"/>
                <a:gd name="connsiteX4" fmla="*/ 254139 w 464105"/>
                <a:gd name="connsiteY4" fmla="*/ -148 h 973540"/>
                <a:gd name="connsiteX5" fmla="*/ 246338 w 464105"/>
                <a:gd name="connsiteY5" fmla="*/ 6377 h 973540"/>
                <a:gd name="connsiteX6" fmla="*/ 226355 w 464105"/>
                <a:gd name="connsiteY6" fmla="*/ 27465 h 973540"/>
                <a:gd name="connsiteX7" fmla="*/ 28539 w 464105"/>
                <a:gd name="connsiteY7" fmla="*/ 684109 h 973540"/>
                <a:gd name="connsiteX8" fmla="*/ -131 w 464105"/>
                <a:gd name="connsiteY8" fmla="*/ 886049 h 973540"/>
                <a:gd name="connsiteX9" fmla="*/ 20348 w 464105"/>
                <a:gd name="connsiteY9" fmla="*/ 973393 h 973540"/>
                <a:gd name="connsiteX10" fmla="*/ 463974 w 464105"/>
                <a:gd name="connsiteY10" fmla="*/ 973393 h 973540"/>
                <a:gd name="connsiteX11" fmla="*/ 444372 w 464105"/>
                <a:gd name="connsiteY11" fmla="*/ 822888 h 97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4105" h="973540">
                  <a:moveTo>
                    <a:pt x="444372" y="822888"/>
                  </a:moveTo>
                  <a:cubicBezTo>
                    <a:pt x="431304" y="768929"/>
                    <a:pt x="422084" y="714113"/>
                    <a:pt x="416769" y="658858"/>
                  </a:cubicBezTo>
                  <a:lnTo>
                    <a:pt x="398205" y="459262"/>
                  </a:lnTo>
                  <a:cubicBezTo>
                    <a:pt x="390394" y="404598"/>
                    <a:pt x="382374" y="356440"/>
                    <a:pt x="374306" y="313929"/>
                  </a:cubicBezTo>
                  <a:cubicBezTo>
                    <a:pt x="315175" y="10815"/>
                    <a:pt x="254139" y="-148"/>
                    <a:pt x="254139" y="-148"/>
                  </a:cubicBezTo>
                  <a:cubicBezTo>
                    <a:pt x="251510" y="1862"/>
                    <a:pt x="248967" y="4091"/>
                    <a:pt x="246338" y="6377"/>
                  </a:cubicBezTo>
                  <a:cubicBezTo>
                    <a:pt x="239165" y="12911"/>
                    <a:pt x="232489" y="19959"/>
                    <a:pt x="226355" y="27465"/>
                  </a:cubicBezTo>
                  <a:cubicBezTo>
                    <a:pt x="129143" y="151033"/>
                    <a:pt x="63191" y="471511"/>
                    <a:pt x="28539" y="684109"/>
                  </a:cubicBezTo>
                  <a:cubicBezTo>
                    <a:pt x="9403" y="801543"/>
                    <a:pt x="-131" y="886049"/>
                    <a:pt x="-131" y="886049"/>
                  </a:cubicBezTo>
                  <a:cubicBezTo>
                    <a:pt x="-131" y="886049"/>
                    <a:pt x="8536" y="922043"/>
                    <a:pt x="20348" y="973393"/>
                  </a:cubicBezTo>
                  <a:lnTo>
                    <a:pt x="463974" y="973393"/>
                  </a:lnTo>
                  <a:cubicBezTo>
                    <a:pt x="462298" y="922710"/>
                    <a:pt x="455726" y="872304"/>
                    <a:pt x="444372" y="822888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724150" y="1338738"/>
              <a:ext cx="1809750" cy="1646872"/>
            </a:xfrm>
            <a:custGeom>
              <a:avLst/>
              <a:gdLst>
                <a:gd name="connsiteX0" fmla="*/ 1809750 w 1809750"/>
                <a:gd name="connsiteY0" fmla="*/ 823436 h 1646872"/>
                <a:gd name="connsiteX1" fmla="*/ 904875 w 1809750"/>
                <a:gd name="connsiteY1" fmla="*/ 1646873 h 1646872"/>
                <a:gd name="connsiteX2" fmla="*/ 0 w 1809750"/>
                <a:gd name="connsiteY2" fmla="*/ 823436 h 1646872"/>
                <a:gd name="connsiteX3" fmla="*/ 904875 w 1809750"/>
                <a:gd name="connsiteY3" fmla="*/ 0 h 1646872"/>
                <a:gd name="connsiteX4" fmla="*/ 1809750 w 1809750"/>
                <a:gd name="connsiteY4" fmla="*/ 823436 h 164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0" h="1646872">
                  <a:moveTo>
                    <a:pt x="1809750" y="823436"/>
                  </a:moveTo>
                  <a:cubicBezTo>
                    <a:pt x="1809750" y="1278208"/>
                    <a:pt x="1404624" y="1646873"/>
                    <a:pt x="904875" y="1646873"/>
                  </a:cubicBezTo>
                  <a:cubicBezTo>
                    <a:pt x="405126" y="1646873"/>
                    <a:pt x="0" y="1278208"/>
                    <a:pt x="0" y="823436"/>
                  </a:cubicBezTo>
                  <a:cubicBezTo>
                    <a:pt x="0" y="368665"/>
                    <a:pt x="405126" y="0"/>
                    <a:pt x="904875" y="0"/>
                  </a:cubicBezTo>
                  <a:cubicBezTo>
                    <a:pt x="1404624" y="0"/>
                    <a:pt x="1809750" y="368665"/>
                    <a:pt x="1809750" y="823436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767262" y="4039627"/>
              <a:ext cx="1008786" cy="1439963"/>
            </a:xfrm>
            <a:custGeom>
              <a:avLst/>
              <a:gdLst>
                <a:gd name="connsiteX0" fmla="*/ 352294 w 1008786"/>
                <a:gd name="connsiteY0" fmla="*/ 813212 h 1439963"/>
                <a:gd name="connsiteX1" fmla="*/ 352294 w 1008786"/>
                <a:gd name="connsiteY1" fmla="*/ 813212 h 1439963"/>
                <a:gd name="connsiteX2" fmla="*/ 657094 w 1008786"/>
                <a:gd name="connsiteY2" fmla="*/ 508412 h 1439963"/>
                <a:gd name="connsiteX3" fmla="*/ 980944 w 1008786"/>
                <a:gd name="connsiteY3" fmla="*/ 70262 h 1439963"/>
                <a:gd name="connsiteX4" fmla="*/ 819019 w 1008786"/>
                <a:gd name="connsiteY4" fmla="*/ 737012 h 1439963"/>
                <a:gd name="connsiteX5" fmla="*/ 333244 w 1008786"/>
                <a:gd name="connsiteY5" fmla="*/ 1384712 h 1439963"/>
                <a:gd name="connsiteX6" fmla="*/ -131 w 1008786"/>
                <a:gd name="connsiteY6" fmla="*/ 1422812 h 1439963"/>
                <a:gd name="connsiteX7" fmla="*/ -131 w 1008786"/>
                <a:gd name="connsiteY7" fmla="*/ 1165637 h 1439963"/>
                <a:gd name="connsiteX8" fmla="*/ 174005 w 1008786"/>
                <a:gd name="connsiteY8" fmla="*/ 907919 h 1439963"/>
                <a:gd name="connsiteX9" fmla="*/ 352294 w 1008786"/>
                <a:gd name="connsiteY9" fmla="*/ 813212 h 1439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8786" h="1439963">
                  <a:moveTo>
                    <a:pt x="352294" y="813212"/>
                  </a:moveTo>
                  <a:lnTo>
                    <a:pt x="352294" y="813212"/>
                  </a:lnTo>
                  <a:cubicBezTo>
                    <a:pt x="352294" y="813212"/>
                    <a:pt x="657094" y="603662"/>
                    <a:pt x="657094" y="508412"/>
                  </a:cubicBezTo>
                  <a:cubicBezTo>
                    <a:pt x="657094" y="413162"/>
                    <a:pt x="866644" y="-205963"/>
                    <a:pt x="980944" y="70262"/>
                  </a:cubicBezTo>
                  <a:cubicBezTo>
                    <a:pt x="1095244" y="346487"/>
                    <a:pt x="819019" y="737012"/>
                    <a:pt x="819019" y="737012"/>
                  </a:cubicBezTo>
                  <a:cubicBezTo>
                    <a:pt x="819019" y="737012"/>
                    <a:pt x="514219" y="1289462"/>
                    <a:pt x="333244" y="1384712"/>
                  </a:cubicBezTo>
                  <a:cubicBezTo>
                    <a:pt x="152269" y="1479962"/>
                    <a:pt x="-131" y="1422812"/>
                    <a:pt x="-131" y="1422812"/>
                  </a:cubicBezTo>
                  <a:lnTo>
                    <a:pt x="-131" y="1165637"/>
                  </a:lnTo>
                  <a:lnTo>
                    <a:pt x="174005" y="907919"/>
                  </a:lnTo>
                  <a:cubicBezTo>
                    <a:pt x="214020" y="848703"/>
                    <a:pt x="280818" y="813212"/>
                    <a:pt x="352294" y="813212"/>
                  </a:cubicBezTo>
                  <a:close/>
                </a:path>
              </a:pathLst>
            </a:custGeom>
            <a:solidFill>
              <a:srgbClr val="FFB9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4253331" y="3394100"/>
              <a:ext cx="871118" cy="2897162"/>
            </a:xfrm>
            <a:custGeom>
              <a:avLst/>
              <a:gdLst>
                <a:gd name="connsiteX0" fmla="*/ -131 w 871118"/>
                <a:gd name="connsiteY0" fmla="*/ -148 h 2897162"/>
                <a:gd name="connsiteX1" fmla="*/ 504275 w 871118"/>
                <a:gd name="connsiteY1" fmla="*/ 210964 h 2897162"/>
                <a:gd name="connsiteX2" fmla="*/ 704300 w 871118"/>
                <a:gd name="connsiteY2" fmla="*/ 601489 h 2897162"/>
                <a:gd name="connsiteX3" fmla="*/ 870987 w 871118"/>
                <a:gd name="connsiteY3" fmla="*/ 1463502 h 2897162"/>
                <a:gd name="connsiteX4" fmla="*/ 580475 w 871118"/>
                <a:gd name="connsiteY4" fmla="*/ 2001664 h 2897162"/>
                <a:gd name="connsiteX5" fmla="*/ 523325 w 871118"/>
                <a:gd name="connsiteY5" fmla="*/ 2897014 h 2897162"/>
                <a:gd name="connsiteX6" fmla="*/ 404415 w 871118"/>
                <a:gd name="connsiteY6" fmla="*/ 2897014 h 2897162"/>
                <a:gd name="connsiteX7" fmla="*/ 142325 w 871118"/>
                <a:gd name="connsiteY7" fmla="*/ 2087389 h 2897162"/>
                <a:gd name="connsiteX8" fmla="*/ 456650 w 871118"/>
                <a:gd name="connsiteY8" fmla="*/ 858664 h 2897162"/>
                <a:gd name="connsiteX9" fmla="*/ -131 w 871118"/>
                <a:gd name="connsiteY9" fmla="*/ -148 h 289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1118" h="2897162">
                  <a:moveTo>
                    <a:pt x="-131" y="-148"/>
                  </a:moveTo>
                  <a:cubicBezTo>
                    <a:pt x="-131" y="-148"/>
                    <a:pt x="456650" y="144289"/>
                    <a:pt x="504275" y="210964"/>
                  </a:cubicBezTo>
                  <a:cubicBezTo>
                    <a:pt x="551900" y="277639"/>
                    <a:pt x="570950" y="163339"/>
                    <a:pt x="704300" y="601489"/>
                  </a:cubicBezTo>
                  <a:cubicBezTo>
                    <a:pt x="837650" y="1039639"/>
                    <a:pt x="870987" y="1463502"/>
                    <a:pt x="870987" y="1463502"/>
                  </a:cubicBezTo>
                  <a:cubicBezTo>
                    <a:pt x="870987" y="1463502"/>
                    <a:pt x="542375" y="1573039"/>
                    <a:pt x="580475" y="2001664"/>
                  </a:cubicBezTo>
                  <a:cubicBezTo>
                    <a:pt x="618575" y="2430289"/>
                    <a:pt x="523325" y="2897014"/>
                    <a:pt x="523325" y="2897014"/>
                  </a:cubicBezTo>
                  <a:lnTo>
                    <a:pt x="404415" y="2897014"/>
                  </a:lnTo>
                  <a:lnTo>
                    <a:pt x="142325" y="2087389"/>
                  </a:lnTo>
                  <a:lnTo>
                    <a:pt x="456650" y="858664"/>
                  </a:lnTo>
                  <a:cubicBezTo>
                    <a:pt x="456650" y="858664"/>
                    <a:pt x="9804" y="103074"/>
                    <a:pt x="-131" y="-148"/>
                  </a:cubicBezTo>
                  <a:close/>
                </a:path>
              </a:pathLst>
            </a:custGeom>
            <a:solidFill>
              <a:srgbClr val="575A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3529012" y="1852612"/>
              <a:ext cx="1143000" cy="1143000"/>
            </a:xfrm>
            <a:custGeom>
              <a:avLst/>
              <a:gdLst>
                <a:gd name="connsiteX0" fmla="*/ 1143000 w 1143000"/>
                <a:gd name="connsiteY0" fmla="*/ 571500 h 1143000"/>
                <a:gd name="connsiteX1" fmla="*/ 571500 w 1143000"/>
                <a:gd name="connsiteY1" fmla="*/ 1143000 h 1143000"/>
                <a:gd name="connsiteX2" fmla="*/ 0 w 1143000"/>
                <a:gd name="connsiteY2" fmla="*/ 571500 h 1143000"/>
                <a:gd name="connsiteX3" fmla="*/ 571500 w 1143000"/>
                <a:gd name="connsiteY3" fmla="*/ 0 h 1143000"/>
                <a:gd name="connsiteX4" fmla="*/ 114300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1143000" y="571500"/>
                  </a:move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lose/>
                </a:path>
              </a:pathLst>
            </a:custGeom>
            <a:solidFill>
              <a:srgbClr val="FFB9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424237" y="2630543"/>
              <a:ext cx="1181100" cy="1527118"/>
            </a:xfrm>
            <a:custGeom>
              <a:avLst/>
              <a:gdLst>
                <a:gd name="connsiteX0" fmla="*/ 895219 w 1181100"/>
                <a:gd name="connsiteY0" fmla="*/ 222046 h 1527118"/>
                <a:gd name="connsiteX1" fmla="*/ 876169 w 1181100"/>
                <a:gd name="connsiteY1" fmla="*/ 831646 h 1527118"/>
                <a:gd name="connsiteX2" fmla="*/ 1180969 w 1181100"/>
                <a:gd name="connsiteY2" fmla="*/ 1250746 h 1527118"/>
                <a:gd name="connsiteX3" fmla="*/ 933319 w 1181100"/>
                <a:gd name="connsiteY3" fmla="*/ 1526971 h 1527118"/>
                <a:gd name="connsiteX4" fmla="*/ 361819 w 1181100"/>
                <a:gd name="connsiteY4" fmla="*/ 1526971 h 1527118"/>
                <a:gd name="connsiteX5" fmla="*/ 104644 w 1181100"/>
                <a:gd name="connsiteY5" fmla="*/ 1241221 h 1527118"/>
                <a:gd name="connsiteX6" fmla="*/ -131 w 1181100"/>
                <a:gd name="connsiteY6" fmla="*/ 755446 h 1527118"/>
                <a:gd name="connsiteX7" fmla="*/ 142744 w 1181100"/>
                <a:gd name="connsiteY7" fmla="*/ 641146 h 1527118"/>
                <a:gd name="connsiteX8" fmla="*/ 295144 w 1181100"/>
                <a:gd name="connsiteY8" fmla="*/ 60121 h 1527118"/>
                <a:gd name="connsiteX9" fmla="*/ 895219 w 1181100"/>
                <a:gd name="connsiteY9" fmla="*/ 222046 h 152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1100" h="1527118">
                  <a:moveTo>
                    <a:pt x="895219" y="222046"/>
                  </a:moveTo>
                  <a:cubicBezTo>
                    <a:pt x="895219" y="222046"/>
                    <a:pt x="733294" y="755446"/>
                    <a:pt x="876169" y="831646"/>
                  </a:cubicBezTo>
                  <a:cubicBezTo>
                    <a:pt x="1019044" y="907846"/>
                    <a:pt x="1180969" y="1250746"/>
                    <a:pt x="1180969" y="1250746"/>
                  </a:cubicBezTo>
                  <a:lnTo>
                    <a:pt x="933319" y="1526971"/>
                  </a:lnTo>
                  <a:lnTo>
                    <a:pt x="361819" y="1526971"/>
                  </a:lnTo>
                  <a:lnTo>
                    <a:pt x="104644" y="1241221"/>
                  </a:lnTo>
                  <a:lnTo>
                    <a:pt x="-131" y="755446"/>
                  </a:lnTo>
                  <a:lnTo>
                    <a:pt x="142744" y="641146"/>
                  </a:lnTo>
                  <a:cubicBezTo>
                    <a:pt x="142744" y="641146"/>
                    <a:pt x="295144" y="260146"/>
                    <a:pt x="295144" y="60121"/>
                  </a:cubicBezTo>
                  <a:cubicBezTo>
                    <a:pt x="295144" y="-139904"/>
                    <a:pt x="895219" y="222046"/>
                    <a:pt x="895219" y="222046"/>
                  </a:cubicBezTo>
                  <a:close/>
                </a:path>
              </a:pathLst>
            </a:custGeom>
            <a:solidFill>
              <a:srgbClr val="FFB9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3195637" y="3257685"/>
              <a:ext cx="1665887" cy="3033577"/>
            </a:xfrm>
            <a:custGeom>
              <a:avLst/>
              <a:gdLst>
                <a:gd name="connsiteX0" fmla="*/ 1171444 w 1665887"/>
                <a:gd name="connsiteY0" fmla="*/ 185454 h 3033577"/>
                <a:gd name="connsiteX1" fmla="*/ 1123819 w 1665887"/>
                <a:gd name="connsiteY1" fmla="*/ 271179 h 3033577"/>
                <a:gd name="connsiteX2" fmla="*/ 1019044 w 1665887"/>
                <a:gd name="connsiteY2" fmla="*/ 604554 h 3033577"/>
                <a:gd name="connsiteX3" fmla="*/ 466594 w 1665887"/>
                <a:gd name="connsiteY3" fmla="*/ 233079 h 3033577"/>
                <a:gd name="connsiteX4" fmla="*/ 333244 w 1665887"/>
                <a:gd name="connsiteY4" fmla="*/ 4479 h 3033577"/>
                <a:gd name="connsiteX5" fmla="*/ -131 w 1665887"/>
                <a:gd name="connsiteY5" fmla="*/ 328329 h 3033577"/>
                <a:gd name="connsiteX6" fmla="*/ 104644 w 1665887"/>
                <a:gd name="connsiteY6" fmla="*/ 918879 h 3033577"/>
                <a:gd name="connsiteX7" fmla="*/ 142744 w 1665887"/>
                <a:gd name="connsiteY7" fmla="*/ 3033429 h 3033577"/>
                <a:gd name="connsiteX8" fmla="*/ 1533394 w 1665887"/>
                <a:gd name="connsiteY8" fmla="*/ 3033429 h 3033577"/>
                <a:gd name="connsiteX9" fmla="*/ 1495294 w 1665887"/>
                <a:gd name="connsiteY9" fmla="*/ 2280954 h 3033577"/>
                <a:gd name="connsiteX10" fmla="*/ 1581019 w 1665887"/>
                <a:gd name="connsiteY10" fmla="*/ 1776129 h 3033577"/>
                <a:gd name="connsiteX11" fmla="*/ 1619119 w 1665887"/>
                <a:gd name="connsiteY11" fmla="*/ 1052229 h 3033577"/>
                <a:gd name="connsiteX12" fmla="*/ 1171444 w 1665887"/>
                <a:gd name="connsiteY12" fmla="*/ 185454 h 303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65887" h="3033577">
                  <a:moveTo>
                    <a:pt x="1171444" y="185454"/>
                  </a:moveTo>
                  <a:cubicBezTo>
                    <a:pt x="1171444" y="185454"/>
                    <a:pt x="1057144" y="156879"/>
                    <a:pt x="1123819" y="271179"/>
                  </a:cubicBezTo>
                  <a:cubicBezTo>
                    <a:pt x="1190494" y="385479"/>
                    <a:pt x="1257169" y="595029"/>
                    <a:pt x="1019044" y="604554"/>
                  </a:cubicBezTo>
                  <a:cubicBezTo>
                    <a:pt x="780919" y="614079"/>
                    <a:pt x="542794" y="490254"/>
                    <a:pt x="466594" y="233079"/>
                  </a:cubicBezTo>
                  <a:cubicBezTo>
                    <a:pt x="390394" y="-24096"/>
                    <a:pt x="361819" y="-5046"/>
                    <a:pt x="333244" y="4479"/>
                  </a:cubicBezTo>
                  <a:cubicBezTo>
                    <a:pt x="304669" y="14004"/>
                    <a:pt x="-131" y="328329"/>
                    <a:pt x="-131" y="328329"/>
                  </a:cubicBezTo>
                  <a:lnTo>
                    <a:pt x="104644" y="918879"/>
                  </a:lnTo>
                  <a:lnTo>
                    <a:pt x="142744" y="3033429"/>
                  </a:lnTo>
                  <a:lnTo>
                    <a:pt x="1533394" y="3033429"/>
                  </a:lnTo>
                  <a:cubicBezTo>
                    <a:pt x="1533394" y="3033429"/>
                    <a:pt x="1590544" y="2423829"/>
                    <a:pt x="1495294" y="2280954"/>
                  </a:cubicBezTo>
                  <a:cubicBezTo>
                    <a:pt x="1400044" y="2138079"/>
                    <a:pt x="1581019" y="1776129"/>
                    <a:pt x="1581019" y="1776129"/>
                  </a:cubicBezTo>
                  <a:cubicBezTo>
                    <a:pt x="1581019" y="1776129"/>
                    <a:pt x="1742944" y="1528479"/>
                    <a:pt x="1619119" y="1052229"/>
                  </a:cubicBezTo>
                  <a:cubicBezTo>
                    <a:pt x="1495294" y="575979"/>
                    <a:pt x="1219069" y="185454"/>
                    <a:pt x="1171444" y="185454"/>
                  </a:cubicBezTo>
                  <a:close/>
                </a:path>
              </a:pathLst>
            </a:custGeom>
            <a:solidFill>
              <a:srgbClr val="7CC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2671762" y="3242980"/>
              <a:ext cx="1167783" cy="3048281"/>
            </a:xfrm>
            <a:custGeom>
              <a:avLst/>
              <a:gdLst>
                <a:gd name="connsiteX0" fmla="*/ 923794 w 1167783"/>
                <a:gd name="connsiteY0" fmla="*/ 19184 h 3048281"/>
                <a:gd name="connsiteX1" fmla="*/ 657094 w 1167783"/>
                <a:gd name="connsiteY1" fmla="*/ 66809 h 3048281"/>
                <a:gd name="connsiteX2" fmla="*/ 257044 w 1167783"/>
                <a:gd name="connsiteY2" fmla="*/ 333509 h 3048281"/>
                <a:gd name="connsiteX3" fmla="*/ 333244 w 1167783"/>
                <a:gd name="connsiteY3" fmla="*/ 2305184 h 3048281"/>
                <a:gd name="connsiteX4" fmla="*/ -131 w 1167783"/>
                <a:gd name="connsiteY4" fmla="*/ 3048134 h 3048281"/>
                <a:gd name="connsiteX5" fmla="*/ 794378 w 1167783"/>
                <a:gd name="connsiteY5" fmla="*/ 3048134 h 3048281"/>
                <a:gd name="connsiteX6" fmla="*/ 1057144 w 1167783"/>
                <a:gd name="connsiteY6" fmla="*/ 2314709 h 3048281"/>
                <a:gd name="connsiteX7" fmla="*/ 1142869 w 1167783"/>
                <a:gd name="connsiteY7" fmla="*/ 1114559 h 3048281"/>
                <a:gd name="connsiteX8" fmla="*/ 923794 w 1167783"/>
                <a:gd name="connsiteY8" fmla="*/ 19184 h 304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7783" h="3048281">
                  <a:moveTo>
                    <a:pt x="923794" y="19184"/>
                  </a:moveTo>
                  <a:cubicBezTo>
                    <a:pt x="923794" y="19184"/>
                    <a:pt x="780919" y="-47491"/>
                    <a:pt x="657094" y="66809"/>
                  </a:cubicBezTo>
                  <a:cubicBezTo>
                    <a:pt x="533269" y="181109"/>
                    <a:pt x="257044" y="276359"/>
                    <a:pt x="257044" y="333509"/>
                  </a:cubicBezTo>
                  <a:cubicBezTo>
                    <a:pt x="257044" y="390659"/>
                    <a:pt x="495169" y="2019434"/>
                    <a:pt x="333244" y="2305184"/>
                  </a:cubicBezTo>
                  <a:cubicBezTo>
                    <a:pt x="171319" y="2590934"/>
                    <a:pt x="-131" y="3048134"/>
                    <a:pt x="-131" y="3048134"/>
                  </a:cubicBezTo>
                  <a:lnTo>
                    <a:pt x="794378" y="3048134"/>
                  </a:lnTo>
                  <a:cubicBezTo>
                    <a:pt x="794378" y="3048134"/>
                    <a:pt x="923794" y="2571884"/>
                    <a:pt x="1057144" y="2314709"/>
                  </a:cubicBezTo>
                  <a:cubicBezTo>
                    <a:pt x="1190494" y="2057534"/>
                    <a:pt x="1180969" y="1333634"/>
                    <a:pt x="1142869" y="1114559"/>
                  </a:cubicBezTo>
                  <a:cubicBezTo>
                    <a:pt x="1104769" y="895484"/>
                    <a:pt x="923794" y="19184"/>
                    <a:pt x="923794" y="19184"/>
                  </a:cubicBezTo>
                  <a:close/>
                </a:path>
              </a:pathLst>
            </a:custGeom>
            <a:solidFill>
              <a:srgbClr val="575A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2757487" y="5662612"/>
              <a:ext cx="561184" cy="628650"/>
            </a:xfrm>
            <a:custGeom>
              <a:avLst/>
              <a:gdLst>
                <a:gd name="connsiteX0" fmla="*/ 0 w 561184"/>
                <a:gd name="connsiteY0" fmla="*/ 123825 h 628650"/>
                <a:gd name="connsiteX1" fmla="*/ 46387 w 561184"/>
                <a:gd name="connsiteY1" fmla="*/ 628650 h 628650"/>
                <a:gd name="connsiteX2" fmla="*/ 561185 w 561184"/>
                <a:gd name="connsiteY2" fmla="*/ 628650 h 628650"/>
                <a:gd name="connsiteX3" fmla="*/ 514350 w 561184"/>
                <a:gd name="connsiteY3" fmla="*/ 0 h 628650"/>
                <a:gd name="connsiteX4" fmla="*/ 0 w 561184"/>
                <a:gd name="connsiteY4" fmla="*/ 123825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184" h="628650">
                  <a:moveTo>
                    <a:pt x="0" y="123825"/>
                  </a:moveTo>
                  <a:lnTo>
                    <a:pt x="46387" y="628650"/>
                  </a:lnTo>
                  <a:lnTo>
                    <a:pt x="561185" y="628650"/>
                  </a:lnTo>
                  <a:lnTo>
                    <a:pt x="514350" y="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FFB9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5100637" y="4738687"/>
              <a:ext cx="3114675" cy="1552575"/>
            </a:xfrm>
            <a:custGeom>
              <a:avLst/>
              <a:gdLst>
                <a:gd name="connsiteX0" fmla="*/ 0 w 3114675"/>
                <a:gd name="connsiteY0" fmla="*/ 781050 h 1552575"/>
                <a:gd name="connsiteX1" fmla="*/ 123825 w 3114675"/>
                <a:gd name="connsiteY1" fmla="*/ 1552575 h 1552575"/>
                <a:gd name="connsiteX2" fmla="*/ 2876550 w 3114675"/>
                <a:gd name="connsiteY2" fmla="*/ 1552575 h 1552575"/>
                <a:gd name="connsiteX3" fmla="*/ 3114675 w 3114675"/>
                <a:gd name="connsiteY3" fmla="*/ 0 h 1552575"/>
                <a:gd name="connsiteX4" fmla="*/ 0 w 3114675"/>
                <a:gd name="connsiteY4" fmla="*/ 781050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4675" h="1552575">
                  <a:moveTo>
                    <a:pt x="0" y="781050"/>
                  </a:moveTo>
                  <a:lnTo>
                    <a:pt x="123825" y="1552575"/>
                  </a:lnTo>
                  <a:lnTo>
                    <a:pt x="2876550" y="1552575"/>
                  </a:lnTo>
                  <a:lnTo>
                    <a:pt x="3114675" y="0"/>
                  </a:lnTo>
                  <a:lnTo>
                    <a:pt x="0" y="78105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4786312" y="4633912"/>
              <a:ext cx="3562350" cy="1000125"/>
            </a:xfrm>
            <a:custGeom>
              <a:avLst/>
              <a:gdLst>
                <a:gd name="connsiteX0" fmla="*/ 3533775 w 3562350"/>
                <a:gd name="connsiteY0" fmla="*/ 0 h 1000125"/>
                <a:gd name="connsiteX1" fmla="*/ 3562350 w 3562350"/>
                <a:gd name="connsiteY1" fmla="*/ 142875 h 1000125"/>
                <a:gd name="connsiteX2" fmla="*/ 0 w 3562350"/>
                <a:gd name="connsiteY2" fmla="*/ 1000125 h 1000125"/>
                <a:gd name="connsiteX3" fmla="*/ 0 w 3562350"/>
                <a:gd name="connsiteY3" fmla="*/ 876300 h 1000125"/>
                <a:gd name="connsiteX4" fmla="*/ 3533775 w 3562350"/>
                <a:gd name="connsiteY4" fmla="*/ 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2350" h="1000125">
                  <a:moveTo>
                    <a:pt x="3533775" y="0"/>
                  </a:moveTo>
                  <a:lnTo>
                    <a:pt x="3562350" y="142875"/>
                  </a:lnTo>
                  <a:lnTo>
                    <a:pt x="0" y="1000125"/>
                  </a:lnTo>
                  <a:lnTo>
                    <a:pt x="0" y="876300"/>
                  </a:lnTo>
                  <a:lnTo>
                    <a:pt x="3533775" y="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6796087" y="4862512"/>
              <a:ext cx="209550" cy="190500"/>
            </a:xfrm>
            <a:custGeom>
              <a:avLst/>
              <a:gdLst>
                <a:gd name="connsiteX0" fmla="*/ 19050 w 209550"/>
                <a:gd name="connsiteY0" fmla="*/ 28575 h 190500"/>
                <a:gd name="connsiteX1" fmla="*/ 0 w 209550"/>
                <a:gd name="connsiteY1" fmla="*/ 190500 h 190500"/>
                <a:gd name="connsiteX2" fmla="*/ 209550 w 209550"/>
                <a:gd name="connsiteY2" fmla="*/ 161925 h 190500"/>
                <a:gd name="connsiteX3" fmla="*/ 123825 w 209550"/>
                <a:gd name="connsiteY3" fmla="*/ 0 h 190500"/>
                <a:gd name="connsiteX4" fmla="*/ 19050 w 209550"/>
                <a:gd name="connsiteY4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190500">
                  <a:moveTo>
                    <a:pt x="19050" y="28575"/>
                  </a:moveTo>
                  <a:lnTo>
                    <a:pt x="0" y="190500"/>
                  </a:lnTo>
                  <a:lnTo>
                    <a:pt x="209550" y="161925"/>
                  </a:lnTo>
                  <a:lnTo>
                    <a:pt x="123825" y="0"/>
                  </a:lnTo>
                  <a:lnTo>
                    <a:pt x="19050" y="28575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662612" y="3252144"/>
              <a:ext cx="1221296" cy="1677042"/>
            </a:xfrm>
            <a:custGeom>
              <a:avLst/>
              <a:gdLst>
                <a:gd name="connsiteX0" fmla="*/ -131 w 1221296"/>
                <a:gd name="connsiteY0" fmla="*/ 495 h 1677042"/>
                <a:gd name="connsiteX1" fmla="*/ 533269 w 1221296"/>
                <a:gd name="connsiteY1" fmla="*/ 295770 h 1677042"/>
                <a:gd name="connsiteX2" fmla="*/ 1019044 w 1221296"/>
                <a:gd name="connsiteY2" fmla="*/ 1286370 h 1677042"/>
                <a:gd name="connsiteX3" fmla="*/ 1219069 w 1221296"/>
                <a:gd name="connsiteY3" fmla="*/ 1676895 h 167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296" h="1677042">
                  <a:moveTo>
                    <a:pt x="-131" y="495"/>
                  </a:moveTo>
                  <a:cubicBezTo>
                    <a:pt x="-131" y="495"/>
                    <a:pt x="418969" y="-28080"/>
                    <a:pt x="533269" y="295770"/>
                  </a:cubicBezTo>
                  <a:cubicBezTo>
                    <a:pt x="647569" y="619620"/>
                    <a:pt x="914269" y="1200645"/>
                    <a:pt x="1019044" y="1286370"/>
                  </a:cubicBezTo>
                  <a:cubicBezTo>
                    <a:pt x="1123819" y="1372095"/>
                    <a:pt x="1238119" y="1600695"/>
                    <a:pt x="1219069" y="1676895"/>
                  </a:cubicBezTo>
                </a:path>
              </a:pathLst>
            </a:custGeom>
            <a:noFill/>
            <a:ln w="47625" cap="flat">
              <a:solidFill>
                <a:srgbClr val="3F3D5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5486400" y="3167062"/>
              <a:ext cx="238125" cy="161925"/>
            </a:xfrm>
            <a:custGeom>
              <a:avLst/>
              <a:gdLst>
                <a:gd name="connsiteX0" fmla="*/ 237994 w 238125"/>
                <a:gd name="connsiteY0" fmla="*/ 80815 h 161925"/>
                <a:gd name="connsiteX1" fmla="*/ 114169 w 238125"/>
                <a:gd name="connsiteY1" fmla="*/ 161777 h 161925"/>
                <a:gd name="connsiteX2" fmla="*/ -131 w 238125"/>
                <a:gd name="connsiteY2" fmla="*/ 80815 h 161925"/>
                <a:gd name="connsiteX3" fmla="*/ 114169 w 238125"/>
                <a:gd name="connsiteY3" fmla="*/ -148 h 161925"/>
                <a:gd name="connsiteX4" fmla="*/ 237994 w 238125"/>
                <a:gd name="connsiteY4" fmla="*/ 8081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161925">
                  <a:moveTo>
                    <a:pt x="237994" y="80815"/>
                  </a:moveTo>
                  <a:cubicBezTo>
                    <a:pt x="237994" y="125525"/>
                    <a:pt x="190445" y="161777"/>
                    <a:pt x="114169" y="161777"/>
                  </a:cubicBezTo>
                  <a:cubicBezTo>
                    <a:pt x="37893" y="161777"/>
                    <a:pt x="-131" y="125525"/>
                    <a:pt x="-131" y="80815"/>
                  </a:cubicBezTo>
                  <a:cubicBezTo>
                    <a:pt x="-131" y="36104"/>
                    <a:pt x="37893" y="-148"/>
                    <a:pt x="114169" y="-148"/>
                  </a:cubicBezTo>
                  <a:cubicBezTo>
                    <a:pt x="190445" y="-148"/>
                    <a:pt x="237994" y="36104"/>
                    <a:pt x="237994" y="80815"/>
                  </a:cubicBezTo>
                  <a:close/>
                </a:path>
              </a:pathLst>
            </a:custGeom>
            <a:solidFill>
              <a:srgbClr val="7CC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4253331" y="3394100"/>
              <a:ext cx="785455" cy="1639862"/>
            </a:xfrm>
            <a:custGeom>
              <a:avLst/>
              <a:gdLst>
                <a:gd name="connsiteX0" fmla="*/ 766212 w 785455"/>
                <a:gd name="connsiteY0" fmla="*/ 1339677 h 1639862"/>
                <a:gd name="connsiteX1" fmla="*/ 704300 w 785455"/>
                <a:gd name="connsiteY1" fmla="*/ 601489 h 1639862"/>
                <a:gd name="connsiteX2" fmla="*/ 504275 w 785455"/>
                <a:gd name="connsiteY2" fmla="*/ 210964 h 1639862"/>
                <a:gd name="connsiteX3" fmla="*/ -131 w 785455"/>
                <a:gd name="connsiteY3" fmla="*/ -148 h 1639862"/>
                <a:gd name="connsiteX4" fmla="*/ 119836 w 785455"/>
                <a:gd name="connsiteY4" fmla="*/ 262971 h 1639862"/>
                <a:gd name="connsiteX5" fmla="*/ 66125 w 785455"/>
                <a:gd name="connsiteY5" fmla="*/ 134764 h 1639862"/>
                <a:gd name="connsiteX6" fmla="*/ 113750 w 785455"/>
                <a:gd name="connsiteY6" fmla="*/ 49039 h 1639862"/>
                <a:gd name="connsiteX7" fmla="*/ 561425 w 785455"/>
                <a:gd name="connsiteY7" fmla="*/ 915814 h 1639862"/>
                <a:gd name="connsiteX8" fmla="*/ 523325 w 785455"/>
                <a:gd name="connsiteY8" fmla="*/ 1639714 h 16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5455" h="1639862">
                  <a:moveTo>
                    <a:pt x="766212" y="1339677"/>
                  </a:moveTo>
                  <a:cubicBezTo>
                    <a:pt x="766212" y="1339677"/>
                    <a:pt x="837650" y="1039639"/>
                    <a:pt x="704300" y="601489"/>
                  </a:cubicBezTo>
                  <a:cubicBezTo>
                    <a:pt x="570950" y="163339"/>
                    <a:pt x="551900" y="277639"/>
                    <a:pt x="504275" y="210964"/>
                  </a:cubicBezTo>
                  <a:cubicBezTo>
                    <a:pt x="456650" y="144289"/>
                    <a:pt x="-131" y="-148"/>
                    <a:pt x="-131" y="-148"/>
                  </a:cubicBezTo>
                  <a:cubicBezTo>
                    <a:pt x="3136" y="33771"/>
                    <a:pt x="53571" y="138126"/>
                    <a:pt x="119836" y="262971"/>
                  </a:cubicBezTo>
                  <a:cubicBezTo>
                    <a:pt x="107901" y="217965"/>
                    <a:pt x="89833" y="174826"/>
                    <a:pt x="66125" y="134764"/>
                  </a:cubicBezTo>
                  <a:cubicBezTo>
                    <a:pt x="-550" y="20464"/>
                    <a:pt x="113750" y="49039"/>
                    <a:pt x="113750" y="49039"/>
                  </a:cubicBezTo>
                  <a:cubicBezTo>
                    <a:pt x="161375" y="49039"/>
                    <a:pt x="437600" y="439564"/>
                    <a:pt x="561425" y="915814"/>
                  </a:cubicBezTo>
                  <a:cubicBezTo>
                    <a:pt x="685250" y="1392064"/>
                    <a:pt x="523325" y="1639714"/>
                    <a:pt x="523325" y="1639714"/>
                  </a:cubicBezTo>
                  <a:close/>
                </a:path>
              </a:pathLst>
            </a:custGeom>
            <a:solidFill>
              <a:srgbClr val="575A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4257675" y="3390900"/>
              <a:ext cx="437102" cy="572014"/>
            </a:xfrm>
            <a:custGeom>
              <a:avLst/>
              <a:gdLst>
                <a:gd name="connsiteX0" fmla="*/ -131 w 437102"/>
                <a:gd name="connsiteY0" fmla="*/ -148 h 572014"/>
                <a:gd name="connsiteX1" fmla="*/ 104263 w 437102"/>
                <a:gd name="connsiteY1" fmla="*/ 244921 h 572014"/>
                <a:gd name="connsiteX2" fmla="*/ 436971 w 437102"/>
                <a:gd name="connsiteY2" fmla="*/ 571866 h 572014"/>
                <a:gd name="connsiteX3" fmla="*/ 399919 w 437102"/>
                <a:gd name="connsiteY3" fmla="*/ 333227 h 572014"/>
                <a:gd name="connsiteX4" fmla="*/ 247519 w 437102"/>
                <a:gd name="connsiteY4" fmla="*/ 104627 h 572014"/>
                <a:gd name="connsiteX5" fmla="*/ 206980 w 437102"/>
                <a:gd name="connsiteY5" fmla="*/ 75214 h 57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102" h="572014">
                  <a:moveTo>
                    <a:pt x="-131" y="-148"/>
                  </a:moveTo>
                  <a:cubicBezTo>
                    <a:pt x="-131" y="-148"/>
                    <a:pt x="56257" y="213765"/>
                    <a:pt x="104263" y="244921"/>
                  </a:cubicBezTo>
                  <a:cubicBezTo>
                    <a:pt x="152269" y="276077"/>
                    <a:pt x="436971" y="571866"/>
                    <a:pt x="436971" y="571866"/>
                  </a:cubicBezTo>
                  <a:lnTo>
                    <a:pt x="399919" y="333227"/>
                  </a:lnTo>
                  <a:lnTo>
                    <a:pt x="247519" y="104627"/>
                  </a:lnTo>
                  <a:lnTo>
                    <a:pt x="206980" y="75214"/>
                  </a:lnTo>
                  <a:close/>
                </a:path>
              </a:pathLst>
            </a:custGeom>
            <a:solidFill>
              <a:srgbClr val="575A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2656183" y="3557587"/>
              <a:ext cx="812565" cy="2362763"/>
            </a:xfrm>
            <a:custGeom>
              <a:avLst/>
              <a:gdLst>
                <a:gd name="connsiteX0" fmla="*/ 334536 w 812565"/>
                <a:gd name="connsiteY0" fmla="*/ 490390 h 2362763"/>
                <a:gd name="connsiteX1" fmla="*/ 347814 w 812565"/>
                <a:gd name="connsiteY1" fmla="*/ -148 h 2362763"/>
                <a:gd name="connsiteX2" fmla="*/ 5923 w 812565"/>
                <a:gd name="connsiteY2" fmla="*/ 704702 h 2362763"/>
                <a:gd name="connsiteX3" fmla="*/ 158323 w 812565"/>
                <a:gd name="connsiteY3" fmla="*/ 2362052 h 2362763"/>
                <a:gd name="connsiteX4" fmla="*/ 758398 w 812565"/>
                <a:gd name="connsiteY4" fmla="*/ 2257277 h 2362763"/>
                <a:gd name="connsiteX5" fmla="*/ 806023 w 812565"/>
                <a:gd name="connsiteY5" fmla="*/ 695177 h 2362763"/>
                <a:gd name="connsiteX6" fmla="*/ 334536 w 812565"/>
                <a:gd name="connsiteY6" fmla="*/ 490390 h 236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565" h="2362763">
                  <a:moveTo>
                    <a:pt x="334536" y="490390"/>
                  </a:moveTo>
                  <a:lnTo>
                    <a:pt x="347814" y="-148"/>
                  </a:lnTo>
                  <a:cubicBezTo>
                    <a:pt x="347814" y="-148"/>
                    <a:pt x="34498" y="133202"/>
                    <a:pt x="5923" y="704702"/>
                  </a:cubicBezTo>
                  <a:cubicBezTo>
                    <a:pt x="-22652" y="1276202"/>
                    <a:pt x="53548" y="2352527"/>
                    <a:pt x="158323" y="2362052"/>
                  </a:cubicBezTo>
                  <a:cubicBezTo>
                    <a:pt x="263098" y="2371577"/>
                    <a:pt x="758398" y="2257277"/>
                    <a:pt x="758398" y="2257277"/>
                  </a:cubicBezTo>
                  <a:cubicBezTo>
                    <a:pt x="758398" y="2257277"/>
                    <a:pt x="834598" y="876152"/>
                    <a:pt x="806023" y="695177"/>
                  </a:cubicBezTo>
                  <a:cubicBezTo>
                    <a:pt x="777448" y="514202"/>
                    <a:pt x="334536" y="490390"/>
                    <a:pt x="334536" y="4903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2589508" y="3557587"/>
              <a:ext cx="812565" cy="2362763"/>
            </a:xfrm>
            <a:custGeom>
              <a:avLst/>
              <a:gdLst>
                <a:gd name="connsiteX0" fmla="*/ 425023 w 812565"/>
                <a:gd name="connsiteY0" fmla="*/ -148 h 2362763"/>
                <a:gd name="connsiteX1" fmla="*/ 347814 w 812565"/>
                <a:gd name="connsiteY1" fmla="*/ -148 h 2362763"/>
                <a:gd name="connsiteX2" fmla="*/ 5923 w 812565"/>
                <a:gd name="connsiteY2" fmla="*/ 704702 h 2362763"/>
                <a:gd name="connsiteX3" fmla="*/ 158323 w 812565"/>
                <a:gd name="connsiteY3" fmla="*/ 2362052 h 2362763"/>
                <a:gd name="connsiteX4" fmla="*/ 758398 w 812565"/>
                <a:gd name="connsiteY4" fmla="*/ 2257277 h 2362763"/>
                <a:gd name="connsiteX5" fmla="*/ 806023 w 812565"/>
                <a:gd name="connsiteY5" fmla="*/ 695177 h 2362763"/>
                <a:gd name="connsiteX6" fmla="*/ 425023 w 812565"/>
                <a:gd name="connsiteY6" fmla="*/ -148 h 236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565" h="2362763">
                  <a:moveTo>
                    <a:pt x="425023" y="-148"/>
                  </a:moveTo>
                  <a:lnTo>
                    <a:pt x="347814" y="-148"/>
                  </a:lnTo>
                  <a:cubicBezTo>
                    <a:pt x="347814" y="-148"/>
                    <a:pt x="34498" y="133202"/>
                    <a:pt x="5923" y="704702"/>
                  </a:cubicBezTo>
                  <a:cubicBezTo>
                    <a:pt x="-22652" y="1276202"/>
                    <a:pt x="53548" y="2352527"/>
                    <a:pt x="158323" y="2362052"/>
                  </a:cubicBezTo>
                  <a:cubicBezTo>
                    <a:pt x="263098" y="2371577"/>
                    <a:pt x="758398" y="2257277"/>
                    <a:pt x="758398" y="2257277"/>
                  </a:cubicBezTo>
                  <a:cubicBezTo>
                    <a:pt x="758398" y="2257277"/>
                    <a:pt x="834598" y="876152"/>
                    <a:pt x="806023" y="695177"/>
                  </a:cubicBezTo>
                  <a:cubicBezTo>
                    <a:pt x="777448" y="514202"/>
                    <a:pt x="425023" y="-148"/>
                    <a:pt x="425023" y="-148"/>
                  </a:cubicBezTo>
                  <a:close/>
                </a:path>
              </a:pathLst>
            </a:custGeom>
            <a:solidFill>
              <a:srgbClr val="575A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2828925" y="1609725"/>
              <a:ext cx="1181100" cy="1323975"/>
            </a:xfrm>
            <a:custGeom>
              <a:avLst/>
              <a:gdLst>
                <a:gd name="connsiteX0" fmla="*/ 1181100 w 1181100"/>
                <a:gd name="connsiteY0" fmla="*/ 661988 h 1323975"/>
                <a:gd name="connsiteX1" fmla="*/ 590550 w 1181100"/>
                <a:gd name="connsiteY1" fmla="*/ 1323975 h 1323975"/>
                <a:gd name="connsiteX2" fmla="*/ 0 w 1181100"/>
                <a:gd name="connsiteY2" fmla="*/ 661988 h 1323975"/>
                <a:gd name="connsiteX3" fmla="*/ 590550 w 1181100"/>
                <a:gd name="connsiteY3" fmla="*/ 0 h 1323975"/>
                <a:gd name="connsiteX4" fmla="*/ 1181100 w 1181100"/>
                <a:gd name="connsiteY4" fmla="*/ 661988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100" h="1323975">
                  <a:moveTo>
                    <a:pt x="1181100" y="661988"/>
                  </a:moveTo>
                  <a:cubicBezTo>
                    <a:pt x="1181100" y="1027593"/>
                    <a:pt x="916702" y="1323975"/>
                    <a:pt x="590550" y="1323975"/>
                  </a:cubicBezTo>
                  <a:cubicBezTo>
                    <a:pt x="264398" y="1323975"/>
                    <a:pt x="0" y="1027593"/>
                    <a:pt x="0" y="661988"/>
                  </a:cubicBezTo>
                  <a:cubicBezTo>
                    <a:pt x="0" y="296382"/>
                    <a:pt x="264398" y="0"/>
                    <a:pt x="590550" y="0"/>
                  </a:cubicBezTo>
                  <a:cubicBezTo>
                    <a:pt x="916702" y="0"/>
                    <a:pt x="1181100" y="296382"/>
                    <a:pt x="1181100" y="661988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3724275" y="2457450"/>
              <a:ext cx="238125" cy="352425"/>
            </a:xfrm>
            <a:custGeom>
              <a:avLst/>
              <a:gdLst>
                <a:gd name="connsiteX0" fmla="*/ 238125 w 238125"/>
                <a:gd name="connsiteY0" fmla="*/ 176213 h 352425"/>
                <a:gd name="connsiteX1" fmla="*/ 119063 w 238125"/>
                <a:gd name="connsiteY1" fmla="*/ 352425 h 352425"/>
                <a:gd name="connsiteX2" fmla="*/ 0 w 238125"/>
                <a:gd name="connsiteY2" fmla="*/ 176213 h 352425"/>
                <a:gd name="connsiteX3" fmla="*/ 119063 w 238125"/>
                <a:gd name="connsiteY3" fmla="*/ 0 h 352425"/>
                <a:gd name="connsiteX4" fmla="*/ 238125 w 2381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352425">
                  <a:moveTo>
                    <a:pt x="238125" y="176213"/>
                  </a:moveTo>
                  <a:cubicBezTo>
                    <a:pt x="238125" y="273532"/>
                    <a:pt x="184819" y="352425"/>
                    <a:pt x="119063" y="352425"/>
                  </a:cubicBezTo>
                  <a:cubicBezTo>
                    <a:pt x="53306" y="352425"/>
                    <a:pt x="0" y="273532"/>
                    <a:pt x="0" y="176213"/>
                  </a:cubicBezTo>
                  <a:cubicBezTo>
                    <a:pt x="0" y="78893"/>
                    <a:pt x="53306" y="0"/>
                    <a:pt x="119063" y="0"/>
                  </a:cubicBezTo>
                  <a:cubicBezTo>
                    <a:pt x="184819" y="0"/>
                    <a:pt x="238125" y="78893"/>
                    <a:pt x="238125" y="176213"/>
                  </a:cubicBezTo>
                  <a:close/>
                </a:path>
              </a:pathLst>
            </a:custGeom>
            <a:solidFill>
              <a:srgbClr val="FFB9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2343150" y="1123950"/>
              <a:ext cx="971550" cy="971550"/>
            </a:xfrm>
            <a:custGeom>
              <a:avLst/>
              <a:gdLst>
                <a:gd name="connsiteX0" fmla="*/ 971550 w 971550"/>
                <a:gd name="connsiteY0" fmla="*/ 485775 h 971550"/>
                <a:gd name="connsiteX1" fmla="*/ 485775 w 971550"/>
                <a:gd name="connsiteY1" fmla="*/ 971550 h 971550"/>
                <a:gd name="connsiteX2" fmla="*/ 0 w 971550"/>
                <a:gd name="connsiteY2" fmla="*/ 485775 h 971550"/>
                <a:gd name="connsiteX3" fmla="*/ 485775 w 971550"/>
                <a:gd name="connsiteY3" fmla="*/ 0 h 971550"/>
                <a:gd name="connsiteX4" fmla="*/ 971550 w 971550"/>
                <a:gd name="connsiteY4" fmla="*/ 485775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550" h="971550">
                  <a:moveTo>
                    <a:pt x="971550" y="485775"/>
                  </a:moveTo>
                  <a:cubicBezTo>
                    <a:pt x="971550" y="754061"/>
                    <a:pt x="754061" y="971550"/>
                    <a:pt x="485775" y="971550"/>
                  </a:cubicBezTo>
                  <a:cubicBezTo>
                    <a:pt x="217489" y="971550"/>
                    <a:pt x="0" y="754061"/>
                    <a:pt x="0" y="485775"/>
                  </a:cubicBezTo>
                  <a:cubicBezTo>
                    <a:pt x="0" y="217489"/>
                    <a:pt x="217489" y="0"/>
                    <a:pt x="485775" y="0"/>
                  </a:cubicBezTo>
                  <a:cubicBezTo>
                    <a:pt x="754061" y="0"/>
                    <a:pt x="971550" y="217489"/>
                    <a:pt x="971550" y="485775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2182268" y="1612048"/>
              <a:ext cx="971516" cy="558997"/>
            </a:xfrm>
            <a:custGeom>
              <a:avLst/>
              <a:gdLst>
                <a:gd name="connsiteX0" fmla="*/ 709314 w 971516"/>
                <a:gd name="connsiteY0" fmla="*/ 386691 h 558997"/>
                <a:gd name="connsiteX1" fmla="*/ 56118 w 971516"/>
                <a:gd name="connsiteY1" fmla="*/ 174045 h 558997"/>
                <a:gd name="connsiteX2" fmla="*/ 5483 w 971516"/>
                <a:gd name="connsiteY2" fmla="*/ -148 h 558997"/>
                <a:gd name="connsiteX3" fmla="*/ 412458 w 971516"/>
                <a:gd name="connsiteY3" fmla="*/ 553236 h 558997"/>
                <a:gd name="connsiteX4" fmla="*/ 965832 w 971516"/>
                <a:gd name="connsiteY4" fmla="*/ 146261 h 558997"/>
                <a:gd name="connsiteX5" fmla="*/ 969185 w 971516"/>
                <a:gd name="connsiteY5" fmla="*/ 26894 h 558997"/>
                <a:gd name="connsiteX6" fmla="*/ 709314 w 971516"/>
                <a:gd name="connsiteY6" fmla="*/ 386691 h 55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16" h="558997">
                  <a:moveTo>
                    <a:pt x="709314" y="386691"/>
                  </a:moveTo>
                  <a:cubicBezTo>
                    <a:pt x="470218" y="508344"/>
                    <a:pt x="177771" y="413142"/>
                    <a:pt x="56118" y="174045"/>
                  </a:cubicBezTo>
                  <a:cubicBezTo>
                    <a:pt x="28448" y="119677"/>
                    <a:pt x="11275" y="60583"/>
                    <a:pt x="5483" y="-148"/>
                  </a:cubicBezTo>
                  <a:cubicBezTo>
                    <a:pt x="-34941" y="265047"/>
                    <a:pt x="147263" y="512802"/>
                    <a:pt x="412458" y="553236"/>
                  </a:cubicBezTo>
                  <a:cubicBezTo>
                    <a:pt x="677643" y="593660"/>
                    <a:pt x="925408" y="411456"/>
                    <a:pt x="965832" y="146261"/>
                  </a:cubicBezTo>
                  <a:cubicBezTo>
                    <a:pt x="971861" y="106761"/>
                    <a:pt x="972985" y="66670"/>
                    <a:pt x="969185" y="26894"/>
                  </a:cubicBezTo>
                  <a:cubicBezTo>
                    <a:pt x="945734" y="181751"/>
                    <a:pt x="848951" y="315749"/>
                    <a:pt x="709314" y="386691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2341594" y="925048"/>
              <a:ext cx="623804" cy="971029"/>
            </a:xfrm>
            <a:custGeom>
              <a:avLst/>
              <a:gdLst>
                <a:gd name="connsiteX0" fmla="*/ 220700 w 623804"/>
                <a:gd name="connsiteY0" fmla="*/ 764824 h 971029"/>
                <a:gd name="connsiteX1" fmla="*/ 304072 w 623804"/>
                <a:gd name="connsiteY1" fmla="*/ 82958 h 971029"/>
                <a:gd name="connsiteX2" fmla="*/ 465321 w 623804"/>
                <a:gd name="connsiteY2" fmla="*/ -148 h 971029"/>
                <a:gd name="connsiteX3" fmla="*/ 301 w 623804"/>
                <a:gd name="connsiteY3" fmla="*/ 505430 h 971029"/>
                <a:gd name="connsiteX4" fmla="*/ 505868 w 623804"/>
                <a:gd name="connsiteY4" fmla="*/ 970450 h 971029"/>
                <a:gd name="connsiteX5" fmla="*/ 623674 w 623804"/>
                <a:gd name="connsiteY5" fmla="*/ 950838 h 971029"/>
                <a:gd name="connsiteX6" fmla="*/ 220700 w 623804"/>
                <a:gd name="connsiteY6" fmla="*/ 764824 h 97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804" h="971029">
                  <a:moveTo>
                    <a:pt x="220700" y="764824"/>
                  </a:moveTo>
                  <a:cubicBezTo>
                    <a:pt x="55431" y="553502"/>
                    <a:pt x="92760" y="248226"/>
                    <a:pt x="304072" y="82958"/>
                  </a:cubicBezTo>
                  <a:cubicBezTo>
                    <a:pt x="352126" y="45381"/>
                    <a:pt x="406828" y="17188"/>
                    <a:pt x="465321" y="-148"/>
                  </a:cubicBezTo>
                  <a:cubicBezTo>
                    <a:pt x="197297" y="11053"/>
                    <a:pt x="-10901" y="237406"/>
                    <a:pt x="301" y="505430"/>
                  </a:cubicBezTo>
                  <a:cubicBezTo>
                    <a:pt x="11493" y="773454"/>
                    <a:pt x="237854" y="981651"/>
                    <a:pt x="505868" y="970450"/>
                  </a:cubicBezTo>
                  <a:cubicBezTo>
                    <a:pt x="545797" y="968783"/>
                    <a:pt x="585364" y="962191"/>
                    <a:pt x="623674" y="950838"/>
                  </a:cubicBezTo>
                  <a:cubicBezTo>
                    <a:pt x="467188" y="957534"/>
                    <a:pt x="317112" y="888249"/>
                    <a:pt x="220700" y="764824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3790950" y="1733550"/>
              <a:ext cx="685800" cy="495300"/>
            </a:xfrm>
            <a:custGeom>
              <a:avLst/>
              <a:gdLst>
                <a:gd name="connsiteX0" fmla="*/ 685800 w 685800"/>
                <a:gd name="connsiteY0" fmla="*/ 247650 h 495300"/>
                <a:gd name="connsiteX1" fmla="*/ 342900 w 685800"/>
                <a:gd name="connsiteY1" fmla="*/ 495300 h 495300"/>
                <a:gd name="connsiteX2" fmla="*/ 0 w 685800"/>
                <a:gd name="connsiteY2" fmla="*/ 247650 h 495300"/>
                <a:gd name="connsiteX3" fmla="*/ 342900 w 685800"/>
                <a:gd name="connsiteY3" fmla="*/ 0 h 495300"/>
                <a:gd name="connsiteX4" fmla="*/ 685800 w 685800"/>
                <a:gd name="connsiteY4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" h="495300">
                  <a:moveTo>
                    <a:pt x="685800" y="247650"/>
                  </a:moveTo>
                  <a:cubicBezTo>
                    <a:pt x="685800" y="384423"/>
                    <a:pt x="532279" y="495300"/>
                    <a:pt x="342900" y="495300"/>
                  </a:cubicBezTo>
                  <a:cubicBezTo>
                    <a:pt x="153522" y="495300"/>
                    <a:pt x="0" y="384423"/>
                    <a:pt x="0" y="247650"/>
                  </a:cubicBezTo>
                  <a:cubicBezTo>
                    <a:pt x="0" y="110877"/>
                    <a:pt x="153522" y="0"/>
                    <a:pt x="342900" y="0"/>
                  </a:cubicBezTo>
                  <a:cubicBezTo>
                    <a:pt x="532279" y="0"/>
                    <a:pt x="685800" y="110877"/>
                    <a:pt x="685800" y="24765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649288" y="4910883"/>
            <a:ext cx="74517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531345" y="4946831"/>
            <a:ext cx="7859395" cy="681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b="0" i="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请在此处添加招聘总结的具体内容，文字尽量言简意赅简单说明即可，注意板面美观度，</a:t>
            </a:r>
            <a:r>
              <a:rPr lang="zh-CN" altLang="en-US" sz="160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避免观众停留过多时间</a:t>
            </a:r>
            <a:r>
              <a:rPr lang="en-US" altLang="zh-CN" sz="1600" b="0" i="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,</a:t>
            </a:r>
            <a:r>
              <a:rPr lang="zh-CN" altLang="en-US" sz="1600" b="0" i="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请在此处添加招聘总结的具体内容</a:t>
            </a:r>
            <a:r>
              <a:rPr lang="zh-CN" altLang="en-US" sz="1600" spc="120" dirty="0">
                <a:solidFill>
                  <a:schemeClr val="accent5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。</a:t>
            </a:r>
            <a:endParaRPr lang="zh-CN" altLang="en-US" sz="1600" spc="120" dirty="0">
              <a:solidFill>
                <a:schemeClr val="accent5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58" name="十字星 106"/>
          <p:cNvSpPr/>
          <p:nvPr/>
        </p:nvSpPr>
        <p:spPr>
          <a:xfrm>
            <a:off x="10230967" y="3020115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十字星 106"/>
          <p:cNvSpPr/>
          <p:nvPr/>
        </p:nvSpPr>
        <p:spPr>
          <a:xfrm>
            <a:off x="10492222" y="2646395"/>
            <a:ext cx="414655" cy="480695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836592" y="6255009"/>
            <a:ext cx="2157109" cy="602991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cd4">
                <a:pos x="hc" y="t"/>
              </a:cxn>
              <a:cxn ang="3cd4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cd4">
                <a:pos x="ir" y="it"/>
              </a:cxn>
            </a:cxnLst>
            <a:rect l="l" t="t" r="r" b="b"/>
            <a:pathLst>
              <a:path w="3397" h="950">
                <a:moveTo>
                  <a:pt x="1699" y="0"/>
                </a:moveTo>
                <a:cubicBezTo>
                  <a:pt x="2404" y="0"/>
                  <a:pt x="3024" y="366"/>
                  <a:pt x="3378" y="919"/>
                </a:cubicBezTo>
                <a:lnTo>
                  <a:pt x="3397" y="950"/>
                </a:lnTo>
                <a:lnTo>
                  <a:pt x="0" y="950"/>
                </a:lnTo>
                <a:lnTo>
                  <a:pt x="19" y="919"/>
                </a:lnTo>
                <a:cubicBezTo>
                  <a:pt x="373" y="366"/>
                  <a:pt x="993" y="0"/>
                  <a:pt x="169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351646" y="6390843"/>
            <a:ext cx="1507471" cy="4671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74" h="736">
                <a:moveTo>
                  <a:pt x="1187" y="0"/>
                </a:moveTo>
                <a:cubicBezTo>
                  <a:pt x="1702" y="0"/>
                  <a:pt x="2148" y="293"/>
                  <a:pt x="2367" y="722"/>
                </a:cubicBezTo>
                <a:lnTo>
                  <a:pt x="2374" y="736"/>
                </a:lnTo>
                <a:lnTo>
                  <a:pt x="0" y="736"/>
                </a:lnTo>
                <a:lnTo>
                  <a:pt x="7" y="722"/>
                </a:lnTo>
                <a:cubicBezTo>
                  <a:pt x="226" y="293"/>
                  <a:pt x="672" y="0"/>
                  <a:pt x="118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721356" y="0"/>
            <a:ext cx="1470644" cy="136451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6" h="2149">
                <a:moveTo>
                  <a:pt x="32" y="0"/>
                </a:moveTo>
                <a:lnTo>
                  <a:pt x="2316" y="0"/>
                </a:lnTo>
                <a:lnTo>
                  <a:pt x="2316" y="2077"/>
                </a:lnTo>
                <a:lnTo>
                  <a:pt x="2307" y="2080"/>
                </a:lnTo>
                <a:cubicBezTo>
                  <a:pt x="2149" y="2125"/>
                  <a:pt x="1983" y="2149"/>
                  <a:pt x="1811" y="2149"/>
                </a:cubicBezTo>
                <a:cubicBezTo>
                  <a:pt x="811" y="2149"/>
                  <a:pt x="0" y="1338"/>
                  <a:pt x="0" y="338"/>
                </a:cubicBezTo>
                <a:cubicBezTo>
                  <a:pt x="0" y="228"/>
                  <a:pt x="10" y="121"/>
                  <a:pt x="28" y="17"/>
                </a:cubicBezTo>
                <a:lnTo>
                  <a:pt x="32" y="0"/>
                </a:lnTo>
                <a:close/>
              </a:path>
            </a:pathLst>
          </a:cu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9288" y="270477"/>
            <a:ext cx="4938276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5608" y="264173"/>
            <a:ext cx="4811955" cy="769441"/>
            <a:chOff x="3041731" y="287210"/>
            <a:chExt cx="4811955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5741822" y="550807"/>
              <a:ext cx="2111864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Goal Review</a:t>
              </a:r>
              <a:endParaRPr lang="zh-CN" altLang="en-US" sz="2400" spc="120" dirty="0">
                <a:solidFill>
                  <a:schemeClr val="bg1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目标回顾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01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94380" y="1816735"/>
            <a:ext cx="1930400" cy="4734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70376" y="3628859"/>
            <a:ext cx="1854200" cy="1746250"/>
            <a:chOff x="2801685" y="4320998"/>
            <a:chExt cx="1854200" cy="1746250"/>
          </a:xfrm>
        </p:grpSpPr>
        <p:sp>
          <p:nvSpPr>
            <p:cNvPr id="29" name="文本框 28"/>
            <p:cNvSpPr txBox="1"/>
            <p:nvPr/>
          </p:nvSpPr>
          <p:spPr>
            <a:xfrm>
              <a:off x="2801685" y="4320998"/>
              <a:ext cx="1477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目标回顾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08035" y="4795978"/>
              <a:ext cx="1847850" cy="12712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b="0" i="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</a:rPr>
                <a:t>请在此处添加招聘总结的具体内容，文字尽量言简意赅</a:t>
              </a:r>
              <a:r>
                <a:rPr lang="zh-CN" altLang="en-US" sz="160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。</a:t>
              </a:r>
              <a:endParaRPr lang="zh-CN" altLang="en-US" sz="1600" spc="12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910270" y="4782008"/>
              <a:ext cx="1297305" cy="1270"/>
            </a:xfrm>
            <a:prstGeom prst="line">
              <a:avLst/>
            </a:prstGeom>
            <a:ln w="3810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: 圆角 31"/>
          <p:cNvSpPr/>
          <p:nvPr/>
        </p:nvSpPr>
        <p:spPr>
          <a:xfrm>
            <a:off x="-83820" y="1816735"/>
            <a:ext cx="3378200" cy="4734560"/>
          </a:xfrm>
          <a:prstGeom prst="rect">
            <a:avLst/>
          </a:prstGeom>
          <a:blipFill rotWithShape="1">
            <a:blip r:embed="rId3"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90548" y="1860062"/>
            <a:ext cx="6166490" cy="1322098"/>
            <a:chOff x="5690548" y="2151090"/>
            <a:chExt cx="6166490" cy="1322098"/>
          </a:xfrm>
        </p:grpSpPr>
        <p:grpSp>
          <p:nvGrpSpPr>
            <p:cNvPr id="37" name="组合 36"/>
            <p:cNvGrpSpPr/>
            <p:nvPr/>
          </p:nvGrpSpPr>
          <p:grpSpPr>
            <a:xfrm>
              <a:off x="5690548" y="2151090"/>
              <a:ext cx="5680670" cy="1322098"/>
              <a:chOff x="5066424" y="2694861"/>
              <a:chExt cx="5680670" cy="1322098"/>
            </a:xfrm>
          </p:grpSpPr>
          <p:sp>
            <p:nvSpPr>
              <p:cNvPr id="26" name="矩形: 圆角 25"/>
              <p:cNvSpPr/>
              <p:nvPr/>
            </p:nvSpPr>
            <p:spPr>
              <a:xfrm>
                <a:off x="5066424" y="2694861"/>
                <a:ext cx="5680670" cy="1322098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36" name="图片 35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792" t="19281" r="9615" b="61439"/>
              <a:stretch>
                <a:fillRect/>
              </a:stretch>
            </p:blipFill>
            <p:spPr>
              <a:xfrm>
                <a:off x="5066424" y="2694861"/>
                <a:ext cx="5680670" cy="1322098"/>
              </a:xfrm>
              <a:custGeom>
                <a:avLst/>
                <a:gdLst>
                  <a:gd name="connsiteX0" fmla="*/ 95984 w 5680670"/>
                  <a:gd name="connsiteY0" fmla="*/ 0 h 1322098"/>
                  <a:gd name="connsiteX1" fmla="*/ 5584686 w 5680670"/>
                  <a:gd name="connsiteY1" fmla="*/ 0 h 1322098"/>
                  <a:gd name="connsiteX2" fmla="*/ 5680670 w 5680670"/>
                  <a:gd name="connsiteY2" fmla="*/ 95984 h 1322098"/>
                  <a:gd name="connsiteX3" fmla="*/ 5680670 w 5680670"/>
                  <a:gd name="connsiteY3" fmla="*/ 1226114 h 1322098"/>
                  <a:gd name="connsiteX4" fmla="*/ 5584686 w 5680670"/>
                  <a:gd name="connsiteY4" fmla="*/ 1322098 h 1322098"/>
                  <a:gd name="connsiteX5" fmla="*/ 95984 w 5680670"/>
                  <a:gd name="connsiteY5" fmla="*/ 1322098 h 1322098"/>
                  <a:gd name="connsiteX6" fmla="*/ 0 w 5680670"/>
                  <a:gd name="connsiteY6" fmla="*/ 1226114 h 1322098"/>
                  <a:gd name="connsiteX7" fmla="*/ 0 w 5680670"/>
                  <a:gd name="connsiteY7" fmla="*/ 95984 h 1322098"/>
                  <a:gd name="connsiteX8" fmla="*/ 95984 w 5680670"/>
                  <a:gd name="connsiteY8" fmla="*/ 0 h 132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80670" h="1322098">
                    <a:moveTo>
                      <a:pt x="95984" y="0"/>
                    </a:moveTo>
                    <a:lnTo>
                      <a:pt x="5584686" y="0"/>
                    </a:lnTo>
                    <a:cubicBezTo>
                      <a:pt x="5637696" y="0"/>
                      <a:pt x="5680670" y="42974"/>
                      <a:pt x="5680670" y="95984"/>
                    </a:cubicBezTo>
                    <a:lnTo>
                      <a:pt x="5680670" y="1226114"/>
                    </a:lnTo>
                    <a:cubicBezTo>
                      <a:pt x="5680670" y="1279124"/>
                      <a:pt x="5637696" y="1322098"/>
                      <a:pt x="5584686" y="1322098"/>
                    </a:cubicBezTo>
                    <a:lnTo>
                      <a:pt x="95984" y="1322098"/>
                    </a:lnTo>
                    <a:cubicBezTo>
                      <a:pt x="42975" y="1322098"/>
                      <a:pt x="0" y="1279124"/>
                      <a:pt x="0" y="1226114"/>
                    </a:cubicBezTo>
                    <a:lnTo>
                      <a:pt x="0" y="95984"/>
                    </a:lnTo>
                    <a:cubicBezTo>
                      <a:pt x="0" y="42974"/>
                      <a:pt x="42975" y="0"/>
                      <a:pt x="95984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5901073" y="2256929"/>
              <a:ext cx="3887694" cy="1138721"/>
              <a:chOff x="2801685" y="4320998"/>
              <a:chExt cx="3887694" cy="1138721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目标回顾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808034" y="4796268"/>
                <a:ext cx="3881345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矩形 38"/>
            <p:cNvSpPr/>
            <p:nvPr/>
          </p:nvSpPr>
          <p:spPr>
            <a:xfrm>
              <a:off x="9567852" y="2266715"/>
              <a:ext cx="2289186" cy="1090848"/>
            </a:xfrm>
            <a:prstGeom prst="rect">
              <a:avLst/>
            </a:prstGeom>
            <a:blipFill rotWithShape="1"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90548" y="3522961"/>
            <a:ext cx="6166490" cy="1322098"/>
            <a:chOff x="5690548" y="2151090"/>
            <a:chExt cx="6166490" cy="1322098"/>
          </a:xfrm>
        </p:grpSpPr>
        <p:grpSp>
          <p:nvGrpSpPr>
            <p:cNvPr id="43" name="组合 42"/>
            <p:cNvGrpSpPr/>
            <p:nvPr/>
          </p:nvGrpSpPr>
          <p:grpSpPr>
            <a:xfrm>
              <a:off x="5690548" y="2151090"/>
              <a:ext cx="5680670" cy="1322098"/>
              <a:chOff x="5066424" y="2694861"/>
              <a:chExt cx="5680670" cy="1322098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5066424" y="2694861"/>
                <a:ext cx="5680670" cy="1322098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50" name="图片 49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792" t="19281" r="9615" b="61439"/>
              <a:stretch>
                <a:fillRect/>
              </a:stretch>
            </p:blipFill>
            <p:spPr>
              <a:xfrm>
                <a:off x="5066424" y="2694861"/>
                <a:ext cx="5680670" cy="1322098"/>
              </a:xfrm>
              <a:custGeom>
                <a:avLst/>
                <a:gdLst>
                  <a:gd name="connsiteX0" fmla="*/ 95984 w 5680670"/>
                  <a:gd name="connsiteY0" fmla="*/ 0 h 1322098"/>
                  <a:gd name="connsiteX1" fmla="*/ 5584686 w 5680670"/>
                  <a:gd name="connsiteY1" fmla="*/ 0 h 1322098"/>
                  <a:gd name="connsiteX2" fmla="*/ 5680670 w 5680670"/>
                  <a:gd name="connsiteY2" fmla="*/ 95984 h 1322098"/>
                  <a:gd name="connsiteX3" fmla="*/ 5680670 w 5680670"/>
                  <a:gd name="connsiteY3" fmla="*/ 1226114 h 1322098"/>
                  <a:gd name="connsiteX4" fmla="*/ 5584686 w 5680670"/>
                  <a:gd name="connsiteY4" fmla="*/ 1322098 h 1322098"/>
                  <a:gd name="connsiteX5" fmla="*/ 95984 w 5680670"/>
                  <a:gd name="connsiteY5" fmla="*/ 1322098 h 1322098"/>
                  <a:gd name="connsiteX6" fmla="*/ 0 w 5680670"/>
                  <a:gd name="connsiteY6" fmla="*/ 1226114 h 1322098"/>
                  <a:gd name="connsiteX7" fmla="*/ 0 w 5680670"/>
                  <a:gd name="connsiteY7" fmla="*/ 95984 h 1322098"/>
                  <a:gd name="connsiteX8" fmla="*/ 95984 w 5680670"/>
                  <a:gd name="connsiteY8" fmla="*/ 0 h 132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80670" h="1322098">
                    <a:moveTo>
                      <a:pt x="95984" y="0"/>
                    </a:moveTo>
                    <a:lnTo>
                      <a:pt x="5584686" y="0"/>
                    </a:lnTo>
                    <a:cubicBezTo>
                      <a:pt x="5637696" y="0"/>
                      <a:pt x="5680670" y="42974"/>
                      <a:pt x="5680670" y="95984"/>
                    </a:cubicBezTo>
                    <a:lnTo>
                      <a:pt x="5680670" y="1226114"/>
                    </a:lnTo>
                    <a:cubicBezTo>
                      <a:pt x="5680670" y="1279124"/>
                      <a:pt x="5637696" y="1322098"/>
                      <a:pt x="5584686" y="1322098"/>
                    </a:cubicBezTo>
                    <a:lnTo>
                      <a:pt x="95984" y="1322098"/>
                    </a:lnTo>
                    <a:cubicBezTo>
                      <a:pt x="42975" y="1322098"/>
                      <a:pt x="0" y="1279124"/>
                      <a:pt x="0" y="1226114"/>
                    </a:cubicBezTo>
                    <a:lnTo>
                      <a:pt x="0" y="95984"/>
                    </a:lnTo>
                    <a:cubicBezTo>
                      <a:pt x="0" y="42974"/>
                      <a:pt x="42975" y="0"/>
                      <a:pt x="95984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4" name="组合 43"/>
            <p:cNvGrpSpPr/>
            <p:nvPr/>
          </p:nvGrpSpPr>
          <p:grpSpPr>
            <a:xfrm>
              <a:off x="5901073" y="2256929"/>
              <a:ext cx="3887694" cy="1138721"/>
              <a:chOff x="2801685" y="4320998"/>
              <a:chExt cx="3887694" cy="1138721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目标回顾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808034" y="4796268"/>
                <a:ext cx="3881345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矩形 44"/>
            <p:cNvSpPr/>
            <p:nvPr/>
          </p:nvSpPr>
          <p:spPr>
            <a:xfrm>
              <a:off x="9567852" y="2266715"/>
              <a:ext cx="2289186" cy="1090848"/>
            </a:xfrm>
            <a:prstGeom prst="rect">
              <a:avLst/>
            </a:prstGeom>
            <a:blipFill rotWithShape="1">
              <a:blip r:embed="rId6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90548" y="5185859"/>
            <a:ext cx="6166490" cy="1322098"/>
            <a:chOff x="5690548" y="2151090"/>
            <a:chExt cx="6166490" cy="1322098"/>
          </a:xfrm>
        </p:grpSpPr>
        <p:grpSp>
          <p:nvGrpSpPr>
            <p:cNvPr id="52" name="组合 51"/>
            <p:cNvGrpSpPr/>
            <p:nvPr/>
          </p:nvGrpSpPr>
          <p:grpSpPr>
            <a:xfrm>
              <a:off x="5690548" y="2151090"/>
              <a:ext cx="5680670" cy="1322098"/>
              <a:chOff x="5066424" y="2694861"/>
              <a:chExt cx="5680670" cy="1322098"/>
            </a:xfrm>
          </p:grpSpPr>
          <p:sp>
            <p:nvSpPr>
              <p:cNvPr id="58" name="矩形: 圆角 57"/>
              <p:cNvSpPr/>
              <p:nvPr/>
            </p:nvSpPr>
            <p:spPr>
              <a:xfrm>
                <a:off x="5066424" y="2694861"/>
                <a:ext cx="5680670" cy="1322098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59" name="图片 58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792" t="19281" r="9615" b="61439"/>
              <a:stretch>
                <a:fillRect/>
              </a:stretch>
            </p:blipFill>
            <p:spPr>
              <a:xfrm>
                <a:off x="5066424" y="2694861"/>
                <a:ext cx="5680670" cy="1322098"/>
              </a:xfrm>
              <a:custGeom>
                <a:avLst/>
                <a:gdLst>
                  <a:gd name="connsiteX0" fmla="*/ 95984 w 5680670"/>
                  <a:gd name="connsiteY0" fmla="*/ 0 h 1322098"/>
                  <a:gd name="connsiteX1" fmla="*/ 5584686 w 5680670"/>
                  <a:gd name="connsiteY1" fmla="*/ 0 h 1322098"/>
                  <a:gd name="connsiteX2" fmla="*/ 5680670 w 5680670"/>
                  <a:gd name="connsiteY2" fmla="*/ 95984 h 1322098"/>
                  <a:gd name="connsiteX3" fmla="*/ 5680670 w 5680670"/>
                  <a:gd name="connsiteY3" fmla="*/ 1226114 h 1322098"/>
                  <a:gd name="connsiteX4" fmla="*/ 5584686 w 5680670"/>
                  <a:gd name="connsiteY4" fmla="*/ 1322098 h 1322098"/>
                  <a:gd name="connsiteX5" fmla="*/ 95984 w 5680670"/>
                  <a:gd name="connsiteY5" fmla="*/ 1322098 h 1322098"/>
                  <a:gd name="connsiteX6" fmla="*/ 0 w 5680670"/>
                  <a:gd name="connsiteY6" fmla="*/ 1226114 h 1322098"/>
                  <a:gd name="connsiteX7" fmla="*/ 0 w 5680670"/>
                  <a:gd name="connsiteY7" fmla="*/ 95984 h 1322098"/>
                  <a:gd name="connsiteX8" fmla="*/ 95984 w 5680670"/>
                  <a:gd name="connsiteY8" fmla="*/ 0 h 132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80670" h="1322098">
                    <a:moveTo>
                      <a:pt x="95984" y="0"/>
                    </a:moveTo>
                    <a:lnTo>
                      <a:pt x="5584686" y="0"/>
                    </a:lnTo>
                    <a:cubicBezTo>
                      <a:pt x="5637696" y="0"/>
                      <a:pt x="5680670" y="42974"/>
                      <a:pt x="5680670" y="95984"/>
                    </a:cubicBezTo>
                    <a:lnTo>
                      <a:pt x="5680670" y="1226114"/>
                    </a:lnTo>
                    <a:cubicBezTo>
                      <a:pt x="5680670" y="1279124"/>
                      <a:pt x="5637696" y="1322098"/>
                      <a:pt x="5584686" y="1322098"/>
                    </a:cubicBezTo>
                    <a:lnTo>
                      <a:pt x="95984" y="1322098"/>
                    </a:lnTo>
                    <a:cubicBezTo>
                      <a:pt x="42975" y="1322098"/>
                      <a:pt x="0" y="1279124"/>
                      <a:pt x="0" y="1226114"/>
                    </a:cubicBezTo>
                    <a:lnTo>
                      <a:pt x="0" y="95984"/>
                    </a:lnTo>
                    <a:cubicBezTo>
                      <a:pt x="0" y="42974"/>
                      <a:pt x="42975" y="0"/>
                      <a:pt x="95984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3" name="组合 52"/>
            <p:cNvGrpSpPr/>
            <p:nvPr/>
          </p:nvGrpSpPr>
          <p:grpSpPr>
            <a:xfrm>
              <a:off x="5901073" y="2256929"/>
              <a:ext cx="3887694" cy="1138721"/>
              <a:chOff x="2801685" y="4320998"/>
              <a:chExt cx="3887694" cy="113872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目标回顾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2808034" y="4796268"/>
                <a:ext cx="3881345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矩形 53"/>
            <p:cNvSpPr/>
            <p:nvPr/>
          </p:nvSpPr>
          <p:spPr>
            <a:xfrm>
              <a:off x="9567852" y="2266715"/>
              <a:ext cx="2289186" cy="1090848"/>
            </a:xfrm>
            <a:prstGeom prst="rect">
              <a:avLst/>
            </a:prstGeom>
            <a:blipFill rotWithShape="1">
              <a:blip r:embed="rId7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3517900" y="3137535"/>
            <a:ext cx="450215" cy="450215"/>
          </a:xfrm>
          <a:custGeom>
            <a:avLst/>
            <a:gdLst>
              <a:gd name="T0" fmla="*/ 400968 w 256"/>
              <a:gd name="T1" fmla="*/ 420688 h 256"/>
              <a:gd name="T2" fmla="*/ 19720 w 256"/>
              <a:gd name="T3" fmla="*/ 420688 h 256"/>
              <a:gd name="T4" fmla="*/ 0 w 256"/>
              <a:gd name="T5" fmla="*/ 400968 h 256"/>
              <a:gd name="T6" fmla="*/ 0 w 256"/>
              <a:gd name="T7" fmla="*/ 19720 h 256"/>
              <a:gd name="T8" fmla="*/ 19720 w 256"/>
              <a:gd name="T9" fmla="*/ 0 h 256"/>
              <a:gd name="T10" fmla="*/ 400968 w 256"/>
              <a:gd name="T11" fmla="*/ 0 h 256"/>
              <a:gd name="T12" fmla="*/ 420688 w 256"/>
              <a:gd name="T13" fmla="*/ 19720 h 256"/>
              <a:gd name="T14" fmla="*/ 420688 w 256"/>
              <a:gd name="T15" fmla="*/ 400968 h 256"/>
              <a:gd name="T16" fmla="*/ 400968 w 256"/>
              <a:gd name="T17" fmla="*/ 420688 h 256"/>
              <a:gd name="T18" fmla="*/ 39440 w 256"/>
              <a:gd name="T19" fmla="*/ 39440 h 256"/>
              <a:gd name="T20" fmla="*/ 39440 w 256"/>
              <a:gd name="T21" fmla="*/ 373032 h 256"/>
              <a:gd name="T22" fmla="*/ 77236 w 256"/>
              <a:gd name="T23" fmla="*/ 327019 h 256"/>
              <a:gd name="T24" fmla="*/ 128178 w 256"/>
              <a:gd name="T25" fmla="*/ 308943 h 256"/>
              <a:gd name="T26" fmla="*/ 170905 w 256"/>
              <a:gd name="T27" fmla="*/ 289223 h 256"/>
              <a:gd name="T28" fmla="*/ 170905 w 256"/>
              <a:gd name="T29" fmla="*/ 256357 h 256"/>
              <a:gd name="T30" fmla="*/ 154471 w 256"/>
              <a:gd name="T31" fmla="*/ 215274 h 256"/>
              <a:gd name="T32" fmla="*/ 142968 w 256"/>
              <a:gd name="T33" fmla="*/ 198841 h 256"/>
              <a:gd name="T34" fmla="*/ 149541 w 256"/>
              <a:gd name="T35" fmla="*/ 169261 h 256"/>
              <a:gd name="T36" fmla="*/ 146255 w 256"/>
              <a:gd name="T37" fmla="*/ 133108 h 256"/>
              <a:gd name="T38" fmla="*/ 210344 w 256"/>
              <a:gd name="T39" fmla="*/ 78879 h 256"/>
              <a:gd name="T40" fmla="*/ 274433 w 256"/>
              <a:gd name="T41" fmla="*/ 133108 h 256"/>
              <a:gd name="T42" fmla="*/ 272790 w 256"/>
              <a:gd name="T43" fmla="*/ 169261 h 256"/>
              <a:gd name="T44" fmla="*/ 277720 w 256"/>
              <a:gd name="T45" fmla="*/ 198841 h 256"/>
              <a:gd name="T46" fmla="*/ 266217 w 256"/>
              <a:gd name="T47" fmla="*/ 215274 h 256"/>
              <a:gd name="T48" fmla="*/ 249784 w 256"/>
              <a:gd name="T49" fmla="*/ 256357 h 256"/>
              <a:gd name="T50" fmla="*/ 249784 w 256"/>
              <a:gd name="T51" fmla="*/ 289223 h 256"/>
              <a:gd name="T52" fmla="*/ 292510 w 256"/>
              <a:gd name="T53" fmla="*/ 308943 h 256"/>
              <a:gd name="T54" fmla="*/ 343452 w 256"/>
              <a:gd name="T55" fmla="*/ 327019 h 256"/>
              <a:gd name="T56" fmla="*/ 381249 w 256"/>
              <a:gd name="T57" fmla="*/ 373032 h 256"/>
              <a:gd name="T58" fmla="*/ 381249 w 256"/>
              <a:gd name="T59" fmla="*/ 39440 h 256"/>
              <a:gd name="T60" fmla="*/ 39440 w 256"/>
              <a:gd name="T61" fmla="*/ 39440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1350" dirty="0">
              <a:latin typeface="思源黑体 CN Normal" panose="020B0400000000000000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矩形: 圆角 8"/>
          <p:cNvSpPr/>
          <p:nvPr/>
        </p:nvSpPr>
        <p:spPr>
          <a:xfrm>
            <a:off x="649288" y="270477"/>
            <a:ext cx="4938276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5608" y="264173"/>
            <a:ext cx="4811955" cy="769441"/>
            <a:chOff x="3041731" y="287210"/>
            <a:chExt cx="4811955" cy="769441"/>
          </a:xfrm>
        </p:grpSpPr>
        <p:sp>
          <p:nvSpPr>
            <p:cNvPr id="13" name="文本框 12"/>
            <p:cNvSpPr txBox="1"/>
            <p:nvPr/>
          </p:nvSpPr>
          <p:spPr>
            <a:xfrm>
              <a:off x="5741822" y="550807"/>
              <a:ext cx="2111864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Goal Review</a:t>
              </a:r>
              <a:endParaRPr lang="zh-CN" altLang="en-US" sz="2400" spc="120" dirty="0">
                <a:solidFill>
                  <a:schemeClr val="bg1"/>
                </a:solidFill>
                <a:uFillTx/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目标回顾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01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6510" y="3730625"/>
            <a:ext cx="4539615" cy="2736850"/>
          </a:xfrm>
          <a:prstGeom prst="rect">
            <a:avLst/>
          </a:prstGeom>
          <a:blipFill rotWithShape="1"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8895" y="3730625"/>
            <a:ext cx="4523105" cy="2737485"/>
          </a:xfrm>
          <a:prstGeom prst="rect">
            <a:avLst/>
          </a:prstGeom>
          <a:blipFill rotWithShape="1"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: 圆角 25"/>
          <p:cNvSpPr/>
          <p:nvPr/>
        </p:nvSpPr>
        <p:spPr>
          <a:xfrm>
            <a:off x="4527550" y="3729990"/>
            <a:ext cx="3137535" cy="2736850"/>
          </a:xfrm>
          <a:prstGeom prst="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61035" y="1526540"/>
            <a:ext cx="3185160" cy="2017395"/>
            <a:chOff x="1041" y="2404"/>
            <a:chExt cx="5016" cy="3177"/>
          </a:xfrm>
        </p:grpSpPr>
        <p:grpSp>
          <p:nvGrpSpPr>
            <p:cNvPr id="38" name="组合 37"/>
            <p:cNvGrpSpPr/>
            <p:nvPr/>
          </p:nvGrpSpPr>
          <p:grpSpPr>
            <a:xfrm>
              <a:off x="1041" y="2975"/>
              <a:ext cx="5016" cy="2606"/>
              <a:chOff x="1041" y="2975"/>
              <a:chExt cx="5016" cy="260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041" y="2975"/>
                <a:ext cx="5016" cy="2606"/>
                <a:chOff x="1473" y="2975"/>
                <a:chExt cx="5016" cy="2606"/>
              </a:xfrm>
            </p:grpSpPr>
            <p:sp>
              <p:nvSpPr>
                <p:cNvPr id="26" name="矩形: 圆角 25"/>
                <p:cNvSpPr/>
                <p:nvPr/>
              </p:nvSpPr>
              <p:spPr>
                <a:xfrm>
                  <a:off x="1473" y="2975"/>
                  <a:ext cx="5016" cy="2606"/>
                </a:xfrm>
                <a:prstGeom prst="roundRect">
                  <a:avLst>
                    <a:gd name="adj" fmla="val 7260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pic>
              <p:nvPicPr>
                <p:cNvPr id="33" name="图片 32" descr="尝试-03"/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</a:blip>
                <a:srcRect l="17896" t="27533" r="55979" b="48333"/>
                <a:stretch>
                  <a:fillRect/>
                </a:stretch>
              </p:blipFill>
              <p:spPr>
                <a:xfrm>
                  <a:off x="1473" y="2975"/>
                  <a:ext cx="5016" cy="2606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5016" h="2606">
                      <a:moveTo>
                        <a:pt x="189" y="0"/>
                      </a:moveTo>
                      <a:lnTo>
                        <a:pt x="4827" y="0"/>
                      </a:lnTo>
                      <a:cubicBezTo>
                        <a:pt x="4931" y="0"/>
                        <a:pt x="5016" y="85"/>
                        <a:pt x="5016" y="189"/>
                      </a:cubicBezTo>
                      <a:lnTo>
                        <a:pt x="5016" y="2417"/>
                      </a:lnTo>
                      <a:cubicBezTo>
                        <a:pt x="5016" y="2521"/>
                        <a:pt x="4931" y="2606"/>
                        <a:pt x="4827" y="2606"/>
                      </a:cubicBezTo>
                      <a:lnTo>
                        <a:pt x="189" y="2606"/>
                      </a:lnTo>
                      <a:cubicBezTo>
                        <a:pt x="85" y="2606"/>
                        <a:pt x="0" y="2521"/>
                        <a:pt x="0" y="2417"/>
                      </a:cubicBezTo>
                      <a:lnTo>
                        <a:pt x="0" y="189"/>
                      </a:lnTo>
                      <a:cubicBezTo>
                        <a:pt x="0" y="85"/>
                        <a:pt x="85" y="0"/>
                        <a:pt x="189" y="0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20" name="组合 19"/>
              <p:cNvGrpSpPr/>
              <p:nvPr/>
            </p:nvGrpSpPr>
            <p:grpSpPr>
              <a:xfrm>
                <a:off x="1134" y="3603"/>
                <a:ext cx="4830" cy="1821"/>
                <a:chOff x="3657080" y="4320998"/>
                <a:chExt cx="3067227" cy="1156503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4452029" y="4320998"/>
                  <a:ext cx="14773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spc="120" dirty="0">
                      <a:latin typeface="思源黑体 CN Bold" panose="020B0800000000000000" charset="-122"/>
                      <a:ea typeface="思源黑体 CN Bold" panose="020B0800000000000000" charset="-122"/>
                    </a:rPr>
                    <a:t>目标回顾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3657080" y="4796047"/>
                  <a:ext cx="3067227" cy="6814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0" i="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</a:rPr>
                    <a:t>请在此处添加招聘总结的具体内容，文字尽量言简意赅</a:t>
                  </a:r>
                  <a:r>
                    <a:rPr lang="zh-CN" altLang="en-US" sz="160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  <a:sym typeface="+mn-ea"/>
                    </a:rPr>
                    <a:t>。</a:t>
                  </a:r>
                  <a:endParaRPr lang="zh-CN" altLang="en-US" sz="1600" spc="120" dirty="0">
                    <a:solidFill>
                      <a:schemeClr val="accent5"/>
                    </a:solidFill>
                    <a:latin typeface="思源黑体 CN Normal" panose="020B0400000000000000" charset="-122"/>
                    <a:ea typeface="思源黑体 CN Normal" panose="020B0400000000000000" charset="-122"/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4542041" y="4782008"/>
                  <a:ext cx="1297305" cy="1270"/>
                </a:xfrm>
                <a:prstGeom prst="line">
                  <a:avLst/>
                </a:prstGeom>
                <a:ln w="38100" cmpd="sng"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4"/>
            <p:cNvGrpSpPr/>
            <p:nvPr/>
          </p:nvGrpSpPr>
          <p:grpSpPr>
            <a:xfrm>
              <a:off x="2990" y="2404"/>
              <a:ext cx="1118" cy="1118"/>
              <a:chOff x="4501" y="2273"/>
              <a:chExt cx="1118" cy="1118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4501" y="2273"/>
                <a:ext cx="1119" cy="1119"/>
              </a:xfrm>
              <a:prstGeom prst="ellips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0" name="Freeform 45"/>
              <p:cNvSpPr>
                <a:spLocks noEditPoints="1"/>
              </p:cNvSpPr>
              <p:nvPr/>
            </p:nvSpPr>
            <p:spPr bwMode="auto">
              <a:xfrm>
                <a:off x="4706" y="2478"/>
                <a:ext cx="709" cy="709"/>
              </a:xfrm>
              <a:custGeom>
                <a:avLst/>
                <a:gdLst>
                  <a:gd name="T0" fmla="*/ 400968 w 256"/>
                  <a:gd name="T1" fmla="*/ 420688 h 256"/>
                  <a:gd name="T2" fmla="*/ 19720 w 256"/>
                  <a:gd name="T3" fmla="*/ 420688 h 256"/>
                  <a:gd name="T4" fmla="*/ 0 w 256"/>
                  <a:gd name="T5" fmla="*/ 400968 h 256"/>
                  <a:gd name="T6" fmla="*/ 0 w 256"/>
                  <a:gd name="T7" fmla="*/ 19720 h 256"/>
                  <a:gd name="T8" fmla="*/ 19720 w 256"/>
                  <a:gd name="T9" fmla="*/ 0 h 256"/>
                  <a:gd name="T10" fmla="*/ 400968 w 256"/>
                  <a:gd name="T11" fmla="*/ 0 h 256"/>
                  <a:gd name="T12" fmla="*/ 420688 w 256"/>
                  <a:gd name="T13" fmla="*/ 19720 h 256"/>
                  <a:gd name="T14" fmla="*/ 420688 w 256"/>
                  <a:gd name="T15" fmla="*/ 400968 h 256"/>
                  <a:gd name="T16" fmla="*/ 400968 w 256"/>
                  <a:gd name="T17" fmla="*/ 420688 h 256"/>
                  <a:gd name="T18" fmla="*/ 39440 w 256"/>
                  <a:gd name="T19" fmla="*/ 39440 h 256"/>
                  <a:gd name="T20" fmla="*/ 39440 w 256"/>
                  <a:gd name="T21" fmla="*/ 373032 h 256"/>
                  <a:gd name="T22" fmla="*/ 77236 w 256"/>
                  <a:gd name="T23" fmla="*/ 327019 h 256"/>
                  <a:gd name="T24" fmla="*/ 128178 w 256"/>
                  <a:gd name="T25" fmla="*/ 308943 h 256"/>
                  <a:gd name="T26" fmla="*/ 170905 w 256"/>
                  <a:gd name="T27" fmla="*/ 289223 h 256"/>
                  <a:gd name="T28" fmla="*/ 170905 w 256"/>
                  <a:gd name="T29" fmla="*/ 256357 h 256"/>
                  <a:gd name="T30" fmla="*/ 154471 w 256"/>
                  <a:gd name="T31" fmla="*/ 215274 h 256"/>
                  <a:gd name="T32" fmla="*/ 142968 w 256"/>
                  <a:gd name="T33" fmla="*/ 198841 h 256"/>
                  <a:gd name="T34" fmla="*/ 149541 w 256"/>
                  <a:gd name="T35" fmla="*/ 169261 h 256"/>
                  <a:gd name="T36" fmla="*/ 146255 w 256"/>
                  <a:gd name="T37" fmla="*/ 133108 h 256"/>
                  <a:gd name="T38" fmla="*/ 210344 w 256"/>
                  <a:gd name="T39" fmla="*/ 78879 h 256"/>
                  <a:gd name="T40" fmla="*/ 274433 w 256"/>
                  <a:gd name="T41" fmla="*/ 133108 h 256"/>
                  <a:gd name="T42" fmla="*/ 272790 w 256"/>
                  <a:gd name="T43" fmla="*/ 169261 h 256"/>
                  <a:gd name="T44" fmla="*/ 277720 w 256"/>
                  <a:gd name="T45" fmla="*/ 198841 h 256"/>
                  <a:gd name="T46" fmla="*/ 266217 w 256"/>
                  <a:gd name="T47" fmla="*/ 215274 h 256"/>
                  <a:gd name="T48" fmla="*/ 249784 w 256"/>
                  <a:gd name="T49" fmla="*/ 256357 h 256"/>
                  <a:gd name="T50" fmla="*/ 249784 w 256"/>
                  <a:gd name="T51" fmla="*/ 289223 h 256"/>
                  <a:gd name="T52" fmla="*/ 292510 w 256"/>
                  <a:gd name="T53" fmla="*/ 308943 h 256"/>
                  <a:gd name="T54" fmla="*/ 343452 w 256"/>
                  <a:gd name="T55" fmla="*/ 327019 h 256"/>
                  <a:gd name="T56" fmla="*/ 381249 w 256"/>
                  <a:gd name="T57" fmla="*/ 373032 h 256"/>
                  <a:gd name="T58" fmla="*/ 381249 w 256"/>
                  <a:gd name="T59" fmla="*/ 39440 h 256"/>
                  <a:gd name="T60" fmla="*/ 39440 w 256"/>
                  <a:gd name="T61" fmla="*/ 39440 h 25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56" h="256">
                    <a:moveTo>
                      <a:pt x="244" y="256"/>
                    </a:moveTo>
                    <a:cubicBezTo>
                      <a:pt x="12" y="256"/>
                      <a:pt x="12" y="256"/>
                      <a:pt x="12" y="256"/>
                    </a:cubicBezTo>
                    <a:cubicBezTo>
                      <a:pt x="5" y="256"/>
                      <a:pt x="0" y="251"/>
                      <a:pt x="0" y="2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51" y="0"/>
                      <a:pt x="256" y="5"/>
                      <a:pt x="256" y="12"/>
                    </a:cubicBezTo>
                    <a:cubicBezTo>
                      <a:pt x="256" y="244"/>
                      <a:pt x="256" y="244"/>
                      <a:pt x="256" y="244"/>
                    </a:cubicBezTo>
                    <a:cubicBezTo>
                      <a:pt x="256" y="251"/>
                      <a:pt x="251" y="256"/>
                      <a:pt x="244" y="256"/>
                    </a:cubicBezTo>
                    <a:moveTo>
                      <a:pt x="24" y="24"/>
                    </a:moveTo>
                    <a:cubicBezTo>
                      <a:pt x="24" y="227"/>
                      <a:pt x="24" y="227"/>
                      <a:pt x="24" y="227"/>
                    </a:cubicBezTo>
                    <a:cubicBezTo>
                      <a:pt x="28" y="217"/>
                      <a:pt x="34" y="205"/>
                      <a:pt x="47" y="199"/>
                    </a:cubicBezTo>
                    <a:cubicBezTo>
                      <a:pt x="64" y="190"/>
                      <a:pt x="57" y="197"/>
                      <a:pt x="78" y="188"/>
                    </a:cubicBezTo>
                    <a:cubicBezTo>
                      <a:pt x="99" y="180"/>
                      <a:pt x="104" y="176"/>
                      <a:pt x="104" y="17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97" y="150"/>
                      <a:pt x="94" y="131"/>
                    </a:cubicBezTo>
                    <a:cubicBezTo>
                      <a:pt x="89" y="132"/>
                      <a:pt x="88" y="125"/>
                      <a:pt x="87" y="121"/>
                    </a:cubicBezTo>
                    <a:cubicBezTo>
                      <a:pt x="87" y="116"/>
                      <a:pt x="85" y="102"/>
                      <a:pt x="91" y="103"/>
                    </a:cubicBezTo>
                    <a:cubicBezTo>
                      <a:pt x="89" y="94"/>
                      <a:pt x="88" y="86"/>
                      <a:pt x="89" y="81"/>
                    </a:cubicBezTo>
                    <a:cubicBezTo>
                      <a:pt x="90" y="66"/>
                      <a:pt x="105" y="49"/>
                      <a:pt x="128" y="48"/>
                    </a:cubicBezTo>
                    <a:cubicBezTo>
                      <a:pt x="155" y="49"/>
                      <a:pt x="166" y="66"/>
                      <a:pt x="167" y="81"/>
                    </a:cubicBezTo>
                    <a:cubicBezTo>
                      <a:pt x="168" y="86"/>
                      <a:pt x="167" y="94"/>
                      <a:pt x="166" y="103"/>
                    </a:cubicBezTo>
                    <a:cubicBezTo>
                      <a:pt x="172" y="102"/>
                      <a:pt x="169" y="116"/>
                      <a:pt x="169" y="121"/>
                    </a:cubicBezTo>
                    <a:cubicBezTo>
                      <a:pt x="168" y="125"/>
                      <a:pt x="167" y="132"/>
                      <a:pt x="162" y="131"/>
                    </a:cubicBezTo>
                    <a:cubicBezTo>
                      <a:pt x="159" y="150"/>
                      <a:pt x="152" y="156"/>
                      <a:pt x="152" y="15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52" y="176"/>
                      <a:pt x="157" y="179"/>
                      <a:pt x="178" y="188"/>
                    </a:cubicBezTo>
                    <a:cubicBezTo>
                      <a:pt x="199" y="197"/>
                      <a:pt x="192" y="190"/>
                      <a:pt x="209" y="199"/>
                    </a:cubicBezTo>
                    <a:cubicBezTo>
                      <a:pt x="222" y="205"/>
                      <a:pt x="228" y="217"/>
                      <a:pt x="232" y="227"/>
                    </a:cubicBezTo>
                    <a:cubicBezTo>
                      <a:pt x="232" y="24"/>
                      <a:pt x="232" y="24"/>
                      <a:pt x="232" y="24"/>
                    </a:cubicBezTo>
                    <a:lnTo>
                      <a:pt x="24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en-US" sz="1350" dirty="0">
                  <a:latin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499610" y="1526540"/>
            <a:ext cx="3185160" cy="2017395"/>
            <a:chOff x="7055" y="2404"/>
            <a:chExt cx="5016" cy="3177"/>
          </a:xfrm>
        </p:grpSpPr>
        <p:grpSp>
          <p:nvGrpSpPr>
            <p:cNvPr id="40" name="组合 39"/>
            <p:cNvGrpSpPr/>
            <p:nvPr/>
          </p:nvGrpSpPr>
          <p:grpSpPr>
            <a:xfrm>
              <a:off x="7055" y="2975"/>
              <a:ext cx="5016" cy="2606"/>
              <a:chOff x="1041" y="2975"/>
              <a:chExt cx="5016" cy="260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041" y="2975"/>
                <a:ext cx="5016" cy="2606"/>
                <a:chOff x="1473" y="2975"/>
                <a:chExt cx="5016" cy="2606"/>
              </a:xfrm>
            </p:grpSpPr>
            <p:sp>
              <p:nvSpPr>
                <p:cNvPr id="43" name="矩形: 圆角 25"/>
                <p:cNvSpPr/>
                <p:nvPr/>
              </p:nvSpPr>
              <p:spPr>
                <a:xfrm>
                  <a:off x="1473" y="2975"/>
                  <a:ext cx="5016" cy="2606"/>
                </a:xfrm>
                <a:prstGeom prst="roundRect">
                  <a:avLst>
                    <a:gd name="adj" fmla="val 7260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pic>
              <p:nvPicPr>
                <p:cNvPr id="44" name="图片 43" descr="尝试-03"/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</a:blip>
                <a:srcRect l="17896" t="27533" r="55979" b="48333"/>
                <a:stretch>
                  <a:fillRect/>
                </a:stretch>
              </p:blipFill>
              <p:spPr>
                <a:xfrm>
                  <a:off x="1473" y="2975"/>
                  <a:ext cx="5016" cy="260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5016" h="2606">
                      <a:moveTo>
                        <a:pt x="189" y="0"/>
                      </a:moveTo>
                      <a:lnTo>
                        <a:pt x="4827" y="0"/>
                      </a:lnTo>
                      <a:cubicBezTo>
                        <a:pt x="4931" y="0"/>
                        <a:pt x="5016" y="85"/>
                        <a:pt x="5016" y="189"/>
                      </a:cubicBezTo>
                      <a:lnTo>
                        <a:pt x="5016" y="2417"/>
                      </a:lnTo>
                      <a:cubicBezTo>
                        <a:pt x="5016" y="2521"/>
                        <a:pt x="4931" y="2606"/>
                        <a:pt x="4827" y="2606"/>
                      </a:cubicBezTo>
                      <a:lnTo>
                        <a:pt x="189" y="2606"/>
                      </a:lnTo>
                      <a:cubicBezTo>
                        <a:pt x="85" y="2606"/>
                        <a:pt x="0" y="2521"/>
                        <a:pt x="0" y="2417"/>
                      </a:cubicBezTo>
                      <a:lnTo>
                        <a:pt x="0" y="189"/>
                      </a:lnTo>
                      <a:cubicBezTo>
                        <a:pt x="0" y="85"/>
                        <a:pt x="85" y="0"/>
                        <a:pt x="189" y="0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45" name="组合 44"/>
              <p:cNvGrpSpPr/>
              <p:nvPr/>
            </p:nvGrpSpPr>
            <p:grpSpPr>
              <a:xfrm>
                <a:off x="1134" y="3603"/>
                <a:ext cx="4830" cy="1821"/>
                <a:chOff x="3657080" y="4320998"/>
                <a:chExt cx="3067227" cy="1156503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4452029" y="4320998"/>
                  <a:ext cx="14773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spc="120" dirty="0">
                      <a:latin typeface="思源黑体 CN Bold" panose="020B0800000000000000" charset="-122"/>
                      <a:ea typeface="思源黑体 CN Bold" panose="020B0800000000000000" charset="-122"/>
                    </a:rPr>
                    <a:t>目标回顾</a:t>
                  </a:r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3657080" y="4796047"/>
                  <a:ext cx="3067227" cy="6814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0" i="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</a:rPr>
                    <a:t>请在此处添加招聘总结的具体内容，文字尽量言简意赅</a:t>
                  </a:r>
                  <a:r>
                    <a:rPr lang="zh-CN" altLang="en-US" sz="160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  <a:sym typeface="+mn-ea"/>
                    </a:rPr>
                    <a:t>。</a:t>
                  </a:r>
                  <a:endParaRPr lang="zh-CN" altLang="en-US" sz="1600" spc="120" dirty="0">
                    <a:solidFill>
                      <a:schemeClr val="accent5"/>
                    </a:solidFill>
                    <a:latin typeface="思源黑体 CN Normal" panose="020B0400000000000000" charset="-122"/>
                    <a:ea typeface="思源黑体 CN Normal" panose="020B0400000000000000" charset="-122"/>
                  </a:endParaRPr>
                </a:p>
              </p:txBody>
            </p:sp>
            <p:cxnSp>
              <p:nvCxnSpPr>
                <p:cNvPr id="53" name="直接连接符 52"/>
                <p:cNvCxnSpPr/>
                <p:nvPr/>
              </p:nvCxnSpPr>
              <p:spPr>
                <a:xfrm>
                  <a:off x="4542041" y="4782008"/>
                  <a:ext cx="1297305" cy="1270"/>
                </a:xfrm>
                <a:prstGeom prst="line">
                  <a:avLst/>
                </a:prstGeom>
                <a:ln w="38100" cmpd="sng"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" name="组合 55"/>
            <p:cNvGrpSpPr/>
            <p:nvPr/>
          </p:nvGrpSpPr>
          <p:grpSpPr>
            <a:xfrm>
              <a:off x="9004" y="2404"/>
              <a:ext cx="1118" cy="1118"/>
              <a:chOff x="15198" y="6486"/>
              <a:chExt cx="1118" cy="111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5198" y="6486"/>
                <a:ext cx="1119" cy="1119"/>
              </a:xfrm>
              <a:prstGeom prst="ellips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5" name="Freeform 29"/>
              <p:cNvSpPr>
                <a:spLocks noEditPoints="1"/>
              </p:cNvSpPr>
              <p:nvPr/>
            </p:nvSpPr>
            <p:spPr bwMode="auto">
              <a:xfrm>
                <a:off x="15402" y="6746"/>
                <a:ext cx="709" cy="600"/>
              </a:xfrm>
              <a:custGeom>
                <a:avLst/>
                <a:gdLst>
                  <a:gd name="T0" fmla="*/ 16433 w 256"/>
                  <a:gd name="T1" fmla="*/ 355600 h 216"/>
                  <a:gd name="T2" fmla="*/ 404254 w 256"/>
                  <a:gd name="T3" fmla="*/ 355600 h 216"/>
                  <a:gd name="T4" fmla="*/ 420687 w 256"/>
                  <a:gd name="T5" fmla="*/ 339137 h 216"/>
                  <a:gd name="T6" fmla="*/ 420687 w 256"/>
                  <a:gd name="T7" fmla="*/ 332552 h 216"/>
                  <a:gd name="T8" fmla="*/ 404254 w 256"/>
                  <a:gd name="T9" fmla="*/ 316089 h 216"/>
                  <a:gd name="T10" fmla="*/ 16433 w 256"/>
                  <a:gd name="T11" fmla="*/ 316089 h 216"/>
                  <a:gd name="T12" fmla="*/ 0 w 256"/>
                  <a:gd name="T13" fmla="*/ 332552 h 216"/>
                  <a:gd name="T14" fmla="*/ 0 w 256"/>
                  <a:gd name="T15" fmla="*/ 339137 h 216"/>
                  <a:gd name="T16" fmla="*/ 16433 w 256"/>
                  <a:gd name="T17" fmla="*/ 355600 h 216"/>
                  <a:gd name="T18" fmla="*/ 78879 w 256"/>
                  <a:gd name="T19" fmla="*/ 296333 h 216"/>
                  <a:gd name="T20" fmla="*/ 118318 w 256"/>
                  <a:gd name="T21" fmla="*/ 296333 h 216"/>
                  <a:gd name="T22" fmla="*/ 138038 w 256"/>
                  <a:gd name="T23" fmla="*/ 276578 h 216"/>
                  <a:gd name="T24" fmla="*/ 138038 w 256"/>
                  <a:gd name="T25" fmla="*/ 19756 h 216"/>
                  <a:gd name="T26" fmla="*/ 118318 w 256"/>
                  <a:gd name="T27" fmla="*/ 0 h 216"/>
                  <a:gd name="T28" fmla="*/ 78879 w 256"/>
                  <a:gd name="T29" fmla="*/ 0 h 216"/>
                  <a:gd name="T30" fmla="*/ 59159 w 256"/>
                  <a:gd name="T31" fmla="*/ 19756 h 216"/>
                  <a:gd name="T32" fmla="*/ 59159 w 256"/>
                  <a:gd name="T33" fmla="*/ 276578 h 216"/>
                  <a:gd name="T34" fmla="*/ 78879 w 256"/>
                  <a:gd name="T35" fmla="*/ 296333 h 216"/>
                  <a:gd name="T36" fmla="*/ 190624 w 256"/>
                  <a:gd name="T37" fmla="*/ 296333 h 216"/>
                  <a:gd name="T38" fmla="*/ 230063 w 256"/>
                  <a:gd name="T39" fmla="*/ 296333 h 216"/>
                  <a:gd name="T40" fmla="*/ 249783 w 256"/>
                  <a:gd name="T41" fmla="*/ 276578 h 216"/>
                  <a:gd name="T42" fmla="*/ 249783 w 256"/>
                  <a:gd name="T43" fmla="*/ 111948 h 216"/>
                  <a:gd name="T44" fmla="*/ 230063 w 256"/>
                  <a:gd name="T45" fmla="*/ 92193 h 216"/>
                  <a:gd name="T46" fmla="*/ 190624 w 256"/>
                  <a:gd name="T47" fmla="*/ 92193 h 216"/>
                  <a:gd name="T48" fmla="*/ 170904 w 256"/>
                  <a:gd name="T49" fmla="*/ 111948 h 216"/>
                  <a:gd name="T50" fmla="*/ 170904 w 256"/>
                  <a:gd name="T51" fmla="*/ 276578 h 216"/>
                  <a:gd name="T52" fmla="*/ 190624 w 256"/>
                  <a:gd name="T53" fmla="*/ 296333 h 216"/>
                  <a:gd name="T54" fmla="*/ 302369 w 256"/>
                  <a:gd name="T55" fmla="*/ 296333 h 216"/>
                  <a:gd name="T56" fmla="*/ 341808 w 256"/>
                  <a:gd name="T57" fmla="*/ 296333 h 216"/>
                  <a:gd name="T58" fmla="*/ 361528 w 256"/>
                  <a:gd name="T59" fmla="*/ 276578 h 216"/>
                  <a:gd name="T60" fmla="*/ 361528 w 256"/>
                  <a:gd name="T61" fmla="*/ 204141 h 216"/>
                  <a:gd name="T62" fmla="*/ 341808 w 256"/>
                  <a:gd name="T63" fmla="*/ 184385 h 216"/>
                  <a:gd name="T64" fmla="*/ 302369 w 256"/>
                  <a:gd name="T65" fmla="*/ 184385 h 216"/>
                  <a:gd name="T66" fmla="*/ 282649 w 256"/>
                  <a:gd name="T67" fmla="*/ 204141 h 216"/>
                  <a:gd name="T68" fmla="*/ 282649 w 256"/>
                  <a:gd name="T69" fmla="*/ 276578 h 216"/>
                  <a:gd name="T70" fmla="*/ 302369 w 256"/>
                  <a:gd name="T71" fmla="*/ 296333 h 2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56" h="216">
                    <a:moveTo>
                      <a:pt x="10" y="216"/>
                    </a:moveTo>
                    <a:cubicBezTo>
                      <a:pt x="246" y="216"/>
                      <a:pt x="246" y="216"/>
                      <a:pt x="246" y="216"/>
                    </a:cubicBezTo>
                    <a:cubicBezTo>
                      <a:pt x="252" y="216"/>
                      <a:pt x="256" y="212"/>
                      <a:pt x="256" y="206"/>
                    </a:cubicBezTo>
                    <a:cubicBezTo>
                      <a:pt x="256" y="202"/>
                      <a:pt x="256" y="202"/>
                      <a:pt x="256" y="202"/>
                    </a:cubicBezTo>
                    <a:cubicBezTo>
                      <a:pt x="256" y="196"/>
                      <a:pt x="252" y="192"/>
                      <a:pt x="246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4" y="192"/>
                      <a:pt x="0" y="196"/>
                      <a:pt x="0" y="202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2"/>
                      <a:pt x="4" y="216"/>
                      <a:pt x="10" y="216"/>
                    </a:cubicBezTo>
                    <a:moveTo>
                      <a:pt x="48" y="180"/>
                    </a:moveTo>
                    <a:cubicBezTo>
                      <a:pt x="72" y="180"/>
                      <a:pt x="72" y="180"/>
                      <a:pt x="72" y="180"/>
                    </a:cubicBezTo>
                    <a:cubicBezTo>
                      <a:pt x="79" y="180"/>
                      <a:pt x="84" y="175"/>
                      <a:pt x="84" y="168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1" y="0"/>
                      <a:pt x="36" y="5"/>
                      <a:pt x="36" y="12"/>
                    </a:cubicBezTo>
                    <a:cubicBezTo>
                      <a:pt x="36" y="168"/>
                      <a:pt x="36" y="168"/>
                      <a:pt x="36" y="168"/>
                    </a:cubicBezTo>
                    <a:cubicBezTo>
                      <a:pt x="36" y="175"/>
                      <a:pt x="41" y="180"/>
                      <a:pt x="48" y="180"/>
                    </a:cubicBezTo>
                    <a:moveTo>
                      <a:pt x="116" y="180"/>
                    </a:moveTo>
                    <a:cubicBezTo>
                      <a:pt x="140" y="180"/>
                      <a:pt x="140" y="180"/>
                      <a:pt x="140" y="180"/>
                    </a:cubicBezTo>
                    <a:cubicBezTo>
                      <a:pt x="147" y="180"/>
                      <a:pt x="152" y="175"/>
                      <a:pt x="152" y="1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1"/>
                      <a:pt x="147" y="56"/>
                      <a:pt x="140" y="56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09" y="56"/>
                      <a:pt x="104" y="61"/>
                      <a:pt x="104" y="68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4" y="175"/>
                      <a:pt x="109" y="180"/>
                      <a:pt x="116" y="180"/>
                    </a:cubicBezTo>
                    <a:moveTo>
                      <a:pt x="184" y="180"/>
                    </a:moveTo>
                    <a:cubicBezTo>
                      <a:pt x="208" y="180"/>
                      <a:pt x="208" y="180"/>
                      <a:pt x="208" y="180"/>
                    </a:cubicBezTo>
                    <a:cubicBezTo>
                      <a:pt x="215" y="180"/>
                      <a:pt x="220" y="175"/>
                      <a:pt x="220" y="168"/>
                    </a:cubicBezTo>
                    <a:cubicBezTo>
                      <a:pt x="220" y="124"/>
                      <a:pt x="220" y="124"/>
                      <a:pt x="220" y="124"/>
                    </a:cubicBezTo>
                    <a:cubicBezTo>
                      <a:pt x="220" y="117"/>
                      <a:pt x="215" y="112"/>
                      <a:pt x="208" y="112"/>
                    </a:cubicBezTo>
                    <a:cubicBezTo>
                      <a:pt x="184" y="112"/>
                      <a:pt x="184" y="112"/>
                      <a:pt x="184" y="112"/>
                    </a:cubicBezTo>
                    <a:cubicBezTo>
                      <a:pt x="177" y="112"/>
                      <a:pt x="172" y="117"/>
                      <a:pt x="172" y="124"/>
                    </a:cubicBezTo>
                    <a:cubicBezTo>
                      <a:pt x="172" y="168"/>
                      <a:pt x="172" y="168"/>
                      <a:pt x="172" y="168"/>
                    </a:cubicBezTo>
                    <a:cubicBezTo>
                      <a:pt x="172" y="175"/>
                      <a:pt x="177" y="180"/>
                      <a:pt x="184" y="1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en-US" sz="1350" dirty="0">
                  <a:latin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338185" y="1526540"/>
            <a:ext cx="3185160" cy="2017395"/>
            <a:chOff x="13603" y="2404"/>
            <a:chExt cx="5016" cy="3177"/>
          </a:xfrm>
        </p:grpSpPr>
        <p:grpSp>
          <p:nvGrpSpPr>
            <p:cNvPr id="57" name="组合 56"/>
            <p:cNvGrpSpPr/>
            <p:nvPr/>
          </p:nvGrpSpPr>
          <p:grpSpPr>
            <a:xfrm>
              <a:off x="13603" y="2975"/>
              <a:ext cx="5016" cy="2606"/>
              <a:chOff x="1041" y="2975"/>
              <a:chExt cx="5016" cy="2606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1041" y="2975"/>
                <a:ext cx="5016" cy="2606"/>
                <a:chOff x="1473" y="2975"/>
                <a:chExt cx="5016" cy="2606"/>
              </a:xfrm>
            </p:grpSpPr>
            <p:sp>
              <p:nvSpPr>
                <p:cNvPr id="59" name="矩形: 圆角 25"/>
                <p:cNvSpPr/>
                <p:nvPr/>
              </p:nvSpPr>
              <p:spPr>
                <a:xfrm>
                  <a:off x="1473" y="2975"/>
                  <a:ext cx="5016" cy="2606"/>
                </a:xfrm>
                <a:prstGeom prst="roundRect">
                  <a:avLst>
                    <a:gd name="adj" fmla="val 7260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pic>
              <p:nvPicPr>
                <p:cNvPr id="60" name="图片 59" descr="尝试-03"/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</a:blip>
                <a:srcRect l="17896" t="27533" r="55979" b="48333"/>
                <a:stretch>
                  <a:fillRect/>
                </a:stretch>
              </p:blipFill>
              <p:spPr>
                <a:xfrm>
                  <a:off x="1473" y="2975"/>
                  <a:ext cx="5016" cy="2606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5016" h="2606">
                      <a:moveTo>
                        <a:pt x="189" y="0"/>
                      </a:moveTo>
                      <a:lnTo>
                        <a:pt x="4827" y="0"/>
                      </a:lnTo>
                      <a:cubicBezTo>
                        <a:pt x="4931" y="0"/>
                        <a:pt x="5016" y="85"/>
                        <a:pt x="5016" y="189"/>
                      </a:cubicBezTo>
                      <a:lnTo>
                        <a:pt x="5016" y="2417"/>
                      </a:lnTo>
                      <a:cubicBezTo>
                        <a:pt x="5016" y="2521"/>
                        <a:pt x="4931" y="2606"/>
                        <a:pt x="4827" y="2606"/>
                      </a:cubicBezTo>
                      <a:lnTo>
                        <a:pt x="189" y="2606"/>
                      </a:lnTo>
                      <a:cubicBezTo>
                        <a:pt x="85" y="2606"/>
                        <a:pt x="0" y="2521"/>
                        <a:pt x="0" y="2417"/>
                      </a:cubicBezTo>
                      <a:lnTo>
                        <a:pt x="0" y="189"/>
                      </a:lnTo>
                      <a:cubicBezTo>
                        <a:pt x="0" y="85"/>
                        <a:pt x="85" y="0"/>
                        <a:pt x="189" y="0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61" name="组合 60"/>
              <p:cNvGrpSpPr/>
              <p:nvPr/>
            </p:nvGrpSpPr>
            <p:grpSpPr>
              <a:xfrm>
                <a:off x="1134" y="3603"/>
                <a:ext cx="4830" cy="1821"/>
                <a:chOff x="3657080" y="4320998"/>
                <a:chExt cx="3067227" cy="1156503"/>
              </a:xfrm>
            </p:grpSpPr>
            <p:sp>
              <p:nvSpPr>
                <p:cNvPr id="62" name="文本框 61"/>
                <p:cNvSpPr txBox="1"/>
                <p:nvPr/>
              </p:nvSpPr>
              <p:spPr>
                <a:xfrm>
                  <a:off x="4452029" y="4320998"/>
                  <a:ext cx="14773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spc="120" dirty="0">
                      <a:latin typeface="思源黑体 CN Bold" panose="020B0800000000000000" charset="-122"/>
                      <a:ea typeface="思源黑体 CN Bold" panose="020B0800000000000000" charset="-122"/>
                    </a:rPr>
                    <a:t>目标回顾</a:t>
                  </a:r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3657080" y="4796047"/>
                  <a:ext cx="3067227" cy="6814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0" i="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</a:rPr>
                    <a:t>请在此处添加招聘总结的具体内容，文字尽量言简意赅</a:t>
                  </a:r>
                  <a:r>
                    <a:rPr lang="zh-CN" altLang="en-US" sz="160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  <a:sym typeface="+mn-ea"/>
                    </a:rPr>
                    <a:t>。</a:t>
                  </a:r>
                  <a:endParaRPr lang="zh-CN" altLang="en-US" sz="1600" spc="120" dirty="0">
                    <a:solidFill>
                      <a:schemeClr val="accent5"/>
                    </a:solidFill>
                    <a:latin typeface="思源黑体 CN Normal" panose="020B0400000000000000" charset="-122"/>
                    <a:ea typeface="思源黑体 CN Normal" panose="020B0400000000000000" charset="-122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>
                  <a:off x="4542041" y="4782008"/>
                  <a:ext cx="1297305" cy="1270"/>
                </a:xfrm>
                <a:prstGeom prst="line">
                  <a:avLst/>
                </a:prstGeom>
                <a:ln w="38100" cmpd="sng"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0" name="组合 69"/>
            <p:cNvGrpSpPr/>
            <p:nvPr/>
          </p:nvGrpSpPr>
          <p:grpSpPr>
            <a:xfrm>
              <a:off x="15552" y="2404"/>
              <a:ext cx="1118" cy="1118"/>
              <a:chOff x="9284" y="4804"/>
              <a:chExt cx="1118" cy="111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9284" y="4804"/>
                <a:ext cx="1119" cy="1119"/>
              </a:xfrm>
              <a:prstGeom prst="ellips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69" name="Freeform 13"/>
              <p:cNvSpPr>
                <a:spLocks noEditPoints="1"/>
              </p:cNvSpPr>
              <p:nvPr/>
            </p:nvSpPr>
            <p:spPr bwMode="auto">
              <a:xfrm>
                <a:off x="9463" y="5035"/>
                <a:ext cx="761" cy="656"/>
              </a:xfrm>
              <a:custGeom>
                <a:avLst/>
                <a:gdLst>
                  <a:gd name="T0" fmla="*/ 211138 w 265"/>
                  <a:gd name="T1" fmla="*/ 73025 h 245"/>
                  <a:gd name="T2" fmla="*/ 298450 w 265"/>
                  <a:gd name="T3" fmla="*/ 0 h 245"/>
                  <a:gd name="T4" fmla="*/ 420688 w 265"/>
                  <a:gd name="T5" fmla="*/ 80963 h 245"/>
                  <a:gd name="T6" fmla="*/ 336550 w 265"/>
                  <a:gd name="T7" fmla="*/ 147638 h 245"/>
                  <a:gd name="T8" fmla="*/ 211138 w 265"/>
                  <a:gd name="T9" fmla="*/ 73025 h 245"/>
                  <a:gd name="T10" fmla="*/ 420688 w 265"/>
                  <a:gd name="T11" fmla="*/ 215900 h 245"/>
                  <a:gd name="T12" fmla="*/ 298450 w 265"/>
                  <a:gd name="T13" fmla="*/ 296863 h 245"/>
                  <a:gd name="T14" fmla="*/ 211138 w 265"/>
                  <a:gd name="T15" fmla="*/ 225425 h 245"/>
                  <a:gd name="T16" fmla="*/ 336550 w 265"/>
                  <a:gd name="T17" fmla="*/ 147638 h 245"/>
                  <a:gd name="T18" fmla="*/ 420688 w 265"/>
                  <a:gd name="T19" fmla="*/ 215900 h 245"/>
                  <a:gd name="T20" fmla="*/ 123825 w 265"/>
                  <a:gd name="T21" fmla="*/ 296863 h 245"/>
                  <a:gd name="T22" fmla="*/ 0 w 265"/>
                  <a:gd name="T23" fmla="*/ 215900 h 245"/>
                  <a:gd name="T24" fmla="*/ 85725 w 265"/>
                  <a:gd name="T25" fmla="*/ 147638 h 245"/>
                  <a:gd name="T26" fmla="*/ 211138 w 265"/>
                  <a:gd name="T27" fmla="*/ 225425 h 245"/>
                  <a:gd name="T28" fmla="*/ 123825 w 265"/>
                  <a:gd name="T29" fmla="*/ 296863 h 245"/>
                  <a:gd name="T30" fmla="*/ 0 w 265"/>
                  <a:gd name="T31" fmla="*/ 80963 h 245"/>
                  <a:gd name="T32" fmla="*/ 123825 w 265"/>
                  <a:gd name="T33" fmla="*/ 0 h 245"/>
                  <a:gd name="T34" fmla="*/ 211138 w 265"/>
                  <a:gd name="T35" fmla="*/ 73025 h 245"/>
                  <a:gd name="T36" fmla="*/ 85725 w 265"/>
                  <a:gd name="T37" fmla="*/ 147638 h 245"/>
                  <a:gd name="T38" fmla="*/ 0 w 265"/>
                  <a:gd name="T39" fmla="*/ 80963 h 245"/>
                  <a:gd name="T40" fmla="*/ 211138 w 265"/>
                  <a:gd name="T41" fmla="*/ 239713 h 245"/>
                  <a:gd name="T42" fmla="*/ 298450 w 265"/>
                  <a:gd name="T43" fmla="*/ 311150 h 245"/>
                  <a:gd name="T44" fmla="*/ 336550 w 265"/>
                  <a:gd name="T45" fmla="*/ 287338 h 245"/>
                  <a:gd name="T46" fmla="*/ 336550 w 265"/>
                  <a:gd name="T47" fmla="*/ 314325 h 245"/>
                  <a:gd name="T48" fmla="*/ 211138 w 265"/>
                  <a:gd name="T49" fmla="*/ 388938 h 245"/>
                  <a:gd name="T50" fmla="*/ 87313 w 265"/>
                  <a:gd name="T51" fmla="*/ 314325 h 245"/>
                  <a:gd name="T52" fmla="*/ 87313 w 265"/>
                  <a:gd name="T53" fmla="*/ 287338 h 245"/>
                  <a:gd name="T54" fmla="*/ 123825 w 265"/>
                  <a:gd name="T55" fmla="*/ 311150 h 245"/>
                  <a:gd name="T56" fmla="*/ 211138 w 265"/>
                  <a:gd name="T57" fmla="*/ 239713 h 2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65" h="245">
                    <a:moveTo>
                      <a:pt x="133" y="46"/>
                    </a:moveTo>
                    <a:lnTo>
                      <a:pt x="188" y="0"/>
                    </a:lnTo>
                    <a:lnTo>
                      <a:pt x="265" y="51"/>
                    </a:lnTo>
                    <a:lnTo>
                      <a:pt x="212" y="93"/>
                    </a:lnTo>
                    <a:lnTo>
                      <a:pt x="133" y="46"/>
                    </a:lnTo>
                    <a:close/>
                    <a:moveTo>
                      <a:pt x="265" y="136"/>
                    </a:moveTo>
                    <a:lnTo>
                      <a:pt x="188" y="187"/>
                    </a:lnTo>
                    <a:lnTo>
                      <a:pt x="133" y="142"/>
                    </a:lnTo>
                    <a:lnTo>
                      <a:pt x="212" y="93"/>
                    </a:lnTo>
                    <a:lnTo>
                      <a:pt x="265" y="136"/>
                    </a:lnTo>
                    <a:close/>
                    <a:moveTo>
                      <a:pt x="78" y="187"/>
                    </a:moveTo>
                    <a:lnTo>
                      <a:pt x="0" y="136"/>
                    </a:lnTo>
                    <a:lnTo>
                      <a:pt x="54" y="93"/>
                    </a:lnTo>
                    <a:lnTo>
                      <a:pt x="133" y="142"/>
                    </a:lnTo>
                    <a:lnTo>
                      <a:pt x="78" y="187"/>
                    </a:lnTo>
                    <a:close/>
                    <a:moveTo>
                      <a:pt x="0" y="51"/>
                    </a:moveTo>
                    <a:lnTo>
                      <a:pt x="78" y="0"/>
                    </a:lnTo>
                    <a:lnTo>
                      <a:pt x="133" y="46"/>
                    </a:lnTo>
                    <a:lnTo>
                      <a:pt x="54" y="93"/>
                    </a:lnTo>
                    <a:lnTo>
                      <a:pt x="0" y="51"/>
                    </a:lnTo>
                    <a:close/>
                    <a:moveTo>
                      <a:pt x="133" y="151"/>
                    </a:moveTo>
                    <a:lnTo>
                      <a:pt x="188" y="196"/>
                    </a:lnTo>
                    <a:lnTo>
                      <a:pt x="212" y="181"/>
                    </a:lnTo>
                    <a:lnTo>
                      <a:pt x="212" y="198"/>
                    </a:lnTo>
                    <a:lnTo>
                      <a:pt x="133" y="245"/>
                    </a:lnTo>
                    <a:lnTo>
                      <a:pt x="55" y="198"/>
                    </a:lnTo>
                    <a:lnTo>
                      <a:pt x="55" y="181"/>
                    </a:lnTo>
                    <a:lnTo>
                      <a:pt x="78" y="196"/>
                    </a:lnTo>
                    <a:lnTo>
                      <a:pt x="133" y="1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en-US" sz="1350" dirty="0">
                  <a:latin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774044" y="4359744"/>
            <a:ext cx="2639060" cy="1450975"/>
            <a:chOff x="2622298" y="4320998"/>
            <a:chExt cx="2639060" cy="1450975"/>
          </a:xfrm>
        </p:grpSpPr>
        <p:sp>
          <p:nvSpPr>
            <p:cNvPr id="75" name="文本框 74"/>
            <p:cNvSpPr txBox="1"/>
            <p:nvPr/>
          </p:nvSpPr>
          <p:spPr>
            <a:xfrm>
              <a:off x="3203164" y="4320998"/>
              <a:ext cx="1477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目标回顾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622298" y="4795978"/>
              <a:ext cx="2639060" cy="975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0" i="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</a:rPr>
                <a:t>请在此处添加招聘总结的具体内容，文字尽量言简意赅</a:t>
              </a:r>
              <a:r>
                <a:rPr lang="zh-CN" altLang="en-US" sz="160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。</a:t>
              </a:r>
              <a:endParaRPr lang="zh-CN" altLang="en-US" sz="1600" spc="12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3293176" y="4782008"/>
              <a:ext cx="1297305" cy="1270"/>
            </a:xfrm>
            <a:prstGeom prst="line">
              <a:avLst/>
            </a:prstGeom>
            <a:ln w="3810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9287" y="270477"/>
            <a:ext cx="5670489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5608" y="264173"/>
            <a:ext cx="5544169" cy="769441"/>
            <a:chOff x="3041731" y="287210"/>
            <a:chExt cx="5544169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5741821" y="550807"/>
              <a:ext cx="2844079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Effect evaluation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效果评估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02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9287" y="2019646"/>
            <a:ext cx="5480856" cy="2147808"/>
            <a:chOff x="665596" y="2783575"/>
            <a:chExt cx="5480856" cy="2147808"/>
          </a:xfrm>
        </p:grpSpPr>
        <p:grpSp>
          <p:nvGrpSpPr>
            <p:cNvPr id="24" name="组合 23"/>
            <p:cNvGrpSpPr/>
            <p:nvPr/>
          </p:nvGrpSpPr>
          <p:grpSpPr>
            <a:xfrm>
              <a:off x="665596" y="2783575"/>
              <a:ext cx="5480856" cy="1759352"/>
              <a:chOff x="1388614" y="2866687"/>
              <a:chExt cx="5480856" cy="1759352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388614" y="2866687"/>
                <a:ext cx="5480856" cy="1759352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23" name="图片 22" descr="背景图案&#10;&#10;描述已自动生成"/>
              <p:cNvPicPr>
                <a:picLocks noChangeAspect="1"/>
              </p:cNvPicPr>
              <p:nvPr/>
            </p:nvPicPr>
            <p:blipFill>
              <a:blip r:embed="rId3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66" t="13652" r="47979" b="60691"/>
              <a:stretch>
                <a:fillRect/>
              </a:stretch>
            </p:blipFill>
            <p:spPr>
              <a:xfrm>
                <a:off x="1388615" y="2866687"/>
                <a:ext cx="5480855" cy="1759352"/>
              </a:xfrm>
              <a:custGeom>
                <a:avLst/>
                <a:gdLst>
                  <a:gd name="connsiteX0" fmla="*/ 293231 w 5480855"/>
                  <a:gd name="connsiteY0" fmla="*/ 0 h 1759352"/>
                  <a:gd name="connsiteX1" fmla="*/ 5187624 w 5480855"/>
                  <a:gd name="connsiteY1" fmla="*/ 0 h 1759352"/>
                  <a:gd name="connsiteX2" fmla="*/ 5480855 w 5480855"/>
                  <a:gd name="connsiteY2" fmla="*/ 293231 h 1759352"/>
                  <a:gd name="connsiteX3" fmla="*/ 5480855 w 5480855"/>
                  <a:gd name="connsiteY3" fmla="*/ 1466121 h 1759352"/>
                  <a:gd name="connsiteX4" fmla="*/ 5187624 w 5480855"/>
                  <a:gd name="connsiteY4" fmla="*/ 1759352 h 1759352"/>
                  <a:gd name="connsiteX5" fmla="*/ 293231 w 5480855"/>
                  <a:gd name="connsiteY5" fmla="*/ 1759352 h 1759352"/>
                  <a:gd name="connsiteX6" fmla="*/ 0 w 5480855"/>
                  <a:gd name="connsiteY6" fmla="*/ 1466121 h 1759352"/>
                  <a:gd name="connsiteX7" fmla="*/ 0 w 5480855"/>
                  <a:gd name="connsiteY7" fmla="*/ 293231 h 1759352"/>
                  <a:gd name="connsiteX8" fmla="*/ 293231 w 5480855"/>
                  <a:gd name="connsiteY8" fmla="*/ 0 h 175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0855" h="1759352">
                    <a:moveTo>
                      <a:pt x="293231" y="0"/>
                    </a:moveTo>
                    <a:lnTo>
                      <a:pt x="5187624" y="0"/>
                    </a:lnTo>
                    <a:cubicBezTo>
                      <a:pt x="5349571" y="0"/>
                      <a:pt x="5480855" y="131284"/>
                      <a:pt x="5480855" y="293231"/>
                    </a:cubicBezTo>
                    <a:lnTo>
                      <a:pt x="5480855" y="1466121"/>
                    </a:lnTo>
                    <a:cubicBezTo>
                      <a:pt x="5480855" y="1628068"/>
                      <a:pt x="5349571" y="1759352"/>
                      <a:pt x="5187624" y="1759352"/>
                    </a:cubicBezTo>
                    <a:lnTo>
                      <a:pt x="293231" y="1759352"/>
                    </a:lnTo>
                    <a:cubicBezTo>
                      <a:pt x="131283" y="1759352"/>
                      <a:pt x="0" y="1628068"/>
                      <a:pt x="0" y="1466121"/>
                    </a:cubicBezTo>
                    <a:lnTo>
                      <a:pt x="0" y="293231"/>
                    </a:lnTo>
                    <a:cubicBezTo>
                      <a:pt x="0" y="131284"/>
                      <a:pt x="131283" y="0"/>
                      <a:pt x="293231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869318" y="3105465"/>
              <a:ext cx="3518090" cy="1138721"/>
              <a:chOff x="2801685" y="4320998"/>
              <a:chExt cx="3518090" cy="1138721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效果评估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808034" y="4796268"/>
                <a:ext cx="3511741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椭圆 9"/>
            <p:cNvSpPr/>
            <p:nvPr/>
          </p:nvSpPr>
          <p:spPr>
            <a:xfrm>
              <a:off x="4454294" y="3566475"/>
              <a:ext cx="1364908" cy="1364908"/>
            </a:xfrm>
            <a:prstGeom prst="ellipse">
              <a:avLst/>
            </a:prstGeom>
            <a:blipFill rotWithShape="1">
              <a:blip r:embed="rId4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62996" y="3357563"/>
              <a:ext cx="267375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5251459" y="3126730"/>
              <a:ext cx="594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01</a:t>
              </a:r>
              <a:endParaRPr lang="zh-CN" altLang="en-US" sz="2400" spc="120" dirty="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68589" y="2019646"/>
            <a:ext cx="5480856" cy="2147808"/>
            <a:chOff x="665596" y="2783575"/>
            <a:chExt cx="5480856" cy="2147808"/>
          </a:xfrm>
        </p:grpSpPr>
        <p:grpSp>
          <p:nvGrpSpPr>
            <p:cNvPr id="31" name="组合 30"/>
            <p:cNvGrpSpPr/>
            <p:nvPr/>
          </p:nvGrpSpPr>
          <p:grpSpPr>
            <a:xfrm>
              <a:off x="665596" y="2783575"/>
              <a:ext cx="5480856" cy="1759352"/>
              <a:chOff x="1388614" y="2866687"/>
              <a:chExt cx="5480856" cy="1759352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1388614" y="2866687"/>
                <a:ext cx="5480856" cy="1759352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40" name="图片 39" descr="背景图案&#10;&#10;描述已自动生成"/>
              <p:cNvPicPr>
                <a:picLocks noChangeAspect="1"/>
              </p:cNvPicPr>
              <p:nvPr/>
            </p:nvPicPr>
            <p:blipFill>
              <a:blip r:embed="rId3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66" t="13652" r="47979" b="60691"/>
              <a:stretch>
                <a:fillRect/>
              </a:stretch>
            </p:blipFill>
            <p:spPr>
              <a:xfrm>
                <a:off x="1388615" y="2866687"/>
                <a:ext cx="5480855" cy="1759352"/>
              </a:xfrm>
              <a:custGeom>
                <a:avLst/>
                <a:gdLst>
                  <a:gd name="connsiteX0" fmla="*/ 293231 w 5480855"/>
                  <a:gd name="connsiteY0" fmla="*/ 0 h 1759352"/>
                  <a:gd name="connsiteX1" fmla="*/ 5187624 w 5480855"/>
                  <a:gd name="connsiteY1" fmla="*/ 0 h 1759352"/>
                  <a:gd name="connsiteX2" fmla="*/ 5480855 w 5480855"/>
                  <a:gd name="connsiteY2" fmla="*/ 293231 h 1759352"/>
                  <a:gd name="connsiteX3" fmla="*/ 5480855 w 5480855"/>
                  <a:gd name="connsiteY3" fmla="*/ 1466121 h 1759352"/>
                  <a:gd name="connsiteX4" fmla="*/ 5187624 w 5480855"/>
                  <a:gd name="connsiteY4" fmla="*/ 1759352 h 1759352"/>
                  <a:gd name="connsiteX5" fmla="*/ 293231 w 5480855"/>
                  <a:gd name="connsiteY5" fmla="*/ 1759352 h 1759352"/>
                  <a:gd name="connsiteX6" fmla="*/ 0 w 5480855"/>
                  <a:gd name="connsiteY6" fmla="*/ 1466121 h 1759352"/>
                  <a:gd name="connsiteX7" fmla="*/ 0 w 5480855"/>
                  <a:gd name="connsiteY7" fmla="*/ 293231 h 1759352"/>
                  <a:gd name="connsiteX8" fmla="*/ 293231 w 5480855"/>
                  <a:gd name="connsiteY8" fmla="*/ 0 h 175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0855" h="1759352">
                    <a:moveTo>
                      <a:pt x="293231" y="0"/>
                    </a:moveTo>
                    <a:lnTo>
                      <a:pt x="5187624" y="0"/>
                    </a:lnTo>
                    <a:cubicBezTo>
                      <a:pt x="5349571" y="0"/>
                      <a:pt x="5480855" y="131284"/>
                      <a:pt x="5480855" y="293231"/>
                    </a:cubicBezTo>
                    <a:lnTo>
                      <a:pt x="5480855" y="1466121"/>
                    </a:lnTo>
                    <a:cubicBezTo>
                      <a:pt x="5480855" y="1628068"/>
                      <a:pt x="5349571" y="1759352"/>
                      <a:pt x="5187624" y="1759352"/>
                    </a:cubicBezTo>
                    <a:lnTo>
                      <a:pt x="293231" y="1759352"/>
                    </a:lnTo>
                    <a:cubicBezTo>
                      <a:pt x="131283" y="1759352"/>
                      <a:pt x="0" y="1628068"/>
                      <a:pt x="0" y="1466121"/>
                    </a:cubicBezTo>
                    <a:lnTo>
                      <a:pt x="0" y="293231"/>
                    </a:lnTo>
                    <a:cubicBezTo>
                      <a:pt x="0" y="131284"/>
                      <a:pt x="131283" y="0"/>
                      <a:pt x="293231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32" name="组合 31"/>
            <p:cNvGrpSpPr/>
            <p:nvPr/>
          </p:nvGrpSpPr>
          <p:grpSpPr>
            <a:xfrm>
              <a:off x="869318" y="3105465"/>
              <a:ext cx="3518090" cy="1138721"/>
              <a:chOff x="2801685" y="4320998"/>
              <a:chExt cx="3518090" cy="1138721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效果评估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808034" y="4796268"/>
                <a:ext cx="3511741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椭圆 32"/>
            <p:cNvSpPr/>
            <p:nvPr/>
          </p:nvSpPr>
          <p:spPr>
            <a:xfrm>
              <a:off x="4454294" y="3566475"/>
              <a:ext cx="1364908" cy="1364908"/>
            </a:xfrm>
            <a:prstGeom prst="ellipse">
              <a:avLst/>
            </a:prstGeom>
            <a:blipFill rotWithShape="1">
              <a:blip r:embed="rId5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462996" y="3357563"/>
              <a:ext cx="267375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5251459" y="3126730"/>
              <a:ext cx="594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02</a:t>
              </a:r>
              <a:endParaRPr lang="zh-CN" altLang="en-US" sz="2400" spc="120" dirty="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9288" y="4428799"/>
            <a:ext cx="5480856" cy="2147808"/>
            <a:chOff x="665596" y="2783575"/>
            <a:chExt cx="5480856" cy="2147808"/>
          </a:xfrm>
        </p:grpSpPr>
        <p:grpSp>
          <p:nvGrpSpPr>
            <p:cNvPr id="42" name="组合 41"/>
            <p:cNvGrpSpPr/>
            <p:nvPr/>
          </p:nvGrpSpPr>
          <p:grpSpPr>
            <a:xfrm>
              <a:off x="665596" y="2783575"/>
              <a:ext cx="5480856" cy="1759352"/>
              <a:chOff x="1388614" y="2866687"/>
              <a:chExt cx="5480856" cy="1759352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1388614" y="2866687"/>
                <a:ext cx="5480856" cy="1759352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51" name="图片 50" descr="背景图案&#10;&#10;描述已自动生成"/>
              <p:cNvPicPr>
                <a:picLocks noChangeAspect="1"/>
              </p:cNvPicPr>
              <p:nvPr/>
            </p:nvPicPr>
            <p:blipFill>
              <a:blip r:embed="rId3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66" t="13652" r="47979" b="60691"/>
              <a:stretch>
                <a:fillRect/>
              </a:stretch>
            </p:blipFill>
            <p:spPr>
              <a:xfrm>
                <a:off x="1388615" y="2866687"/>
                <a:ext cx="5480855" cy="1759352"/>
              </a:xfrm>
              <a:custGeom>
                <a:avLst/>
                <a:gdLst>
                  <a:gd name="connsiteX0" fmla="*/ 293231 w 5480855"/>
                  <a:gd name="connsiteY0" fmla="*/ 0 h 1759352"/>
                  <a:gd name="connsiteX1" fmla="*/ 5187624 w 5480855"/>
                  <a:gd name="connsiteY1" fmla="*/ 0 h 1759352"/>
                  <a:gd name="connsiteX2" fmla="*/ 5480855 w 5480855"/>
                  <a:gd name="connsiteY2" fmla="*/ 293231 h 1759352"/>
                  <a:gd name="connsiteX3" fmla="*/ 5480855 w 5480855"/>
                  <a:gd name="connsiteY3" fmla="*/ 1466121 h 1759352"/>
                  <a:gd name="connsiteX4" fmla="*/ 5187624 w 5480855"/>
                  <a:gd name="connsiteY4" fmla="*/ 1759352 h 1759352"/>
                  <a:gd name="connsiteX5" fmla="*/ 293231 w 5480855"/>
                  <a:gd name="connsiteY5" fmla="*/ 1759352 h 1759352"/>
                  <a:gd name="connsiteX6" fmla="*/ 0 w 5480855"/>
                  <a:gd name="connsiteY6" fmla="*/ 1466121 h 1759352"/>
                  <a:gd name="connsiteX7" fmla="*/ 0 w 5480855"/>
                  <a:gd name="connsiteY7" fmla="*/ 293231 h 1759352"/>
                  <a:gd name="connsiteX8" fmla="*/ 293231 w 5480855"/>
                  <a:gd name="connsiteY8" fmla="*/ 0 h 175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0855" h="1759352">
                    <a:moveTo>
                      <a:pt x="293231" y="0"/>
                    </a:moveTo>
                    <a:lnTo>
                      <a:pt x="5187624" y="0"/>
                    </a:lnTo>
                    <a:cubicBezTo>
                      <a:pt x="5349571" y="0"/>
                      <a:pt x="5480855" y="131284"/>
                      <a:pt x="5480855" y="293231"/>
                    </a:cubicBezTo>
                    <a:lnTo>
                      <a:pt x="5480855" y="1466121"/>
                    </a:lnTo>
                    <a:cubicBezTo>
                      <a:pt x="5480855" y="1628068"/>
                      <a:pt x="5349571" y="1759352"/>
                      <a:pt x="5187624" y="1759352"/>
                    </a:cubicBezTo>
                    <a:lnTo>
                      <a:pt x="293231" y="1759352"/>
                    </a:lnTo>
                    <a:cubicBezTo>
                      <a:pt x="131283" y="1759352"/>
                      <a:pt x="0" y="1628068"/>
                      <a:pt x="0" y="1466121"/>
                    </a:cubicBezTo>
                    <a:lnTo>
                      <a:pt x="0" y="293231"/>
                    </a:lnTo>
                    <a:cubicBezTo>
                      <a:pt x="0" y="131284"/>
                      <a:pt x="131283" y="0"/>
                      <a:pt x="293231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3" name="组合 42"/>
            <p:cNvGrpSpPr/>
            <p:nvPr/>
          </p:nvGrpSpPr>
          <p:grpSpPr>
            <a:xfrm>
              <a:off x="869318" y="3105465"/>
              <a:ext cx="3518090" cy="1138721"/>
              <a:chOff x="2801685" y="4320998"/>
              <a:chExt cx="3518090" cy="1138721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效果评估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808034" y="4796268"/>
                <a:ext cx="3511741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椭圆 43"/>
            <p:cNvSpPr/>
            <p:nvPr/>
          </p:nvSpPr>
          <p:spPr>
            <a:xfrm>
              <a:off x="4454294" y="3566475"/>
              <a:ext cx="1364908" cy="1364908"/>
            </a:xfrm>
            <a:prstGeom prst="ellipse">
              <a:avLst/>
            </a:prstGeom>
            <a:blipFill rotWithShape="1">
              <a:blip r:embed="rId6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462996" y="3357563"/>
              <a:ext cx="267375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251459" y="3126730"/>
              <a:ext cx="594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03</a:t>
              </a:r>
              <a:endParaRPr lang="zh-CN" altLang="en-US" sz="2400" spc="120" dirty="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68590" y="4428799"/>
            <a:ext cx="5480856" cy="2147808"/>
            <a:chOff x="665596" y="2783575"/>
            <a:chExt cx="5480856" cy="2147808"/>
          </a:xfrm>
        </p:grpSpPr>
        <p:grpSp>
          <p:nvGrpSpPr>
            <p:cNvPr id="53" name="组合 52"/>
            <p:cNvGrpSpPr/>
            <p:nvPr/>
          </p:nvGrpSpPr>
          <p:grpSpPr>
            <a:xfrm>
              <a:off x="665596" y="2783575"/>
              <a:ext cx="5480856" cy="1759352"/>
              <a:chOff x="1388614" y="2866687"/>
              <a:chExt cx="5480856" cy="1759352"/>
            </a:xfrm>
          </p:grpSpPr>
          <p:sp>
            <p:nvSpPr>
              <p:cNvPr id="61" name="矩形: 圆角 60"/>
              <p:cNvSpPr/>
              <p:nvPr/>
            </p:nvSpPr>
            <p:spPr>
              <a:xfrm>
                <a:off x="1388614" y="2866687"/>
                <a:ext cx="5480856" cy="1759352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62" name="图片 61" descr="背景图案&#10;&#10;描述已自动生成"/>
              <p:cNvPicPr>
                <a:picLocks noChangeAspect="1"/>
              </p:cNvPicPr>
              <p:nvPr/>
            </p:nvPicPr>
            <p:blipFill>
              <a:blip r:embed="rId3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66" t="13652" r="47979" b="60691"/>
              <a:stretch>
                <a:fillRect/>
              </a:stretch>
            </p:blipFill>
            <p:spPr>
              <a:xfrm>
                <a:off x="1388615" y="2866687"/>
                <a:ext cx="5480855" cy="1759352"/>
              </a:xfrm>
              <a:custGeom>
                <a:avLst/>
                <a:gdLst>
                  <a:gd name="connsiteX0" fmla="*/ 293231 w 5480855"/>
                  <a:gd name="connsiteY0" fmla="*/ 0 h 1759352"/>
                  <a:gd name="connsiteX1" fmla="*/ 5187624 w 5480855"/>
                  <a:gd name="connsiteY1" fmla="*/ 0 h 1759352"/>
                  <a:gd name="connsiteX2" fmla="*/ 5480855 w 5480855"/>
                  <a:gd name="connsiteY2" fmla="*/ 293231 h 1759352"/>
                  <a:gd name="connsiteX3" fmla="*/ 5480855 w 5480855"/>
                  <a:gd name="connsiteY3" fmla="*/ 1466121 h 1759352"/>
                  <a:gd name="connsiteX4" fmla="*/ 5187624 w 5480855"/>
                  <a:gd name="connsiteY4" fmla="*/ 1759352 h 1759352"/>
                  <a:gd name="connsiteX5" fmla="*/ 293231 w 5480855"/>
                  <a:gd name="connsiteY5" fmla="*/ 1759352 h 1759352"/>
                  <a:gd name="connsiteX6" fmla="*/ 0 w 5480855"/>
                  <a:gd name="connsiteY6" fmla="*/ 1466121 h 1759352"/>
                  <a:gd name="connsiteX7" fmla="*/ 0 w 5480855"/>
                  <a:gd name="connsiteY7" fmla="*/ 293231 h 1759352"/>
                  <a:gd name="connsiteX8" fmla="*/ 293231 w 5480855"/>
                  <a:gd name="connsiteY8" fmla="*/ 0 h 175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0855" h="1759352">
                    <a:moveTo>
                      <a:pt x="293231" y="0"/>
                    </a:moveTo>
                    <a:lnTo>
                      <a:pt x="5187624" y="0"/>
                    </a:lnTo>
                    <a:cubicBezTo>
                      <a:pt x="5349571" y="0"/>
                      <a:pt x="5480855" y="131284"/>
                      <a:pt x="5480855" y="293231"/>
                    </a:cubicBezTo>
                    <a:lnTo>
                      <a:pt x="5480855" y="1466121"/>
                    </a:lnTo>
                    <a:cubicBezTo>
                      <a:pt x="5480855" y="1628068"/>
                      <a:pt x="5349571" y="1759352"/>
                      <a:pt x="5187624" y="1759352"/>
                    </a:cubicBezTo>
                    <a:lnTo>
                      <a:pt x="293231" y="1759352"/>
                    </a:lnTo>
                    <a:cubicBezTo>
                      <a:pt x="131283" y="1759352"/>
                      <a:pt x="0" y="1628068"/>
                      <a:pt x="0" y="1466121"/>
                    </a:cubicBezTo>
                    <a:lnTo>
                      <a:pt x="0" y="293231"/>
                    </a:lnTo>
                    <a:cubicBezTo>
                      <a:pt x="0" y="131284"/>
                      <a:pt x="131283" y="0"/>
                      <a:pt x="293231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4" name="组合 53"/>
            <p:cNvGrpSpPr/>
            <p:nvPr/>
          </p:nvGrpSpPr>
          <p:grpSpPr>
            <a:xfrm>
              <a:off x="869318" y="3105465"/>
              <a:ext cx="3518090" cy="1138721"/>
              <a:chOff x="2801685" y="4320998"/>
              <a:chExt cx="3518090" cy="1138721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效果评估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808034" y="4796268"/>
                <a:ext cx="3511741" cy="663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椭圆 54"/>
            <p:cNvSpPr/>
            <p:nvPr/>
          </p:nvSpPr>
          <p:spPr>
            <a:xfrm>
              <a:off x="4454294" y="3566475"/>
              <a:ext cx="1364908" cy="1364908"/>
            </a:xfrm>
            <a:prstGeom prst="ellipse">
              <a:avLst/>
            </a:prstGeom>
            <a:blipFill rotWithShape="1">
              <a:blip r:embed="rId7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462996" y="3357563"/>
              <a:ext cx="267375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5251459" y="3126730"/>
              <a:ext cx="594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120" dirty="0">
                  <a:solidFill>
                    <a:schemeClr val="accent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04</a:t>
              </a:r>
              <a:endParaRPr lang="zh-CN" altLang="en-US" sz="2400" spc="120" dirty="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9287" y="270477"/>
            <a:ext cx="5670489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5608" y="264173"/>
            <a:ext cx="5544169" cy="769441"/>
            <a:chOff x="3041731" y="287210"/>
            <a:chExt cx="5544169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5741821" y="550807"/>
              <a:ext cx="2844079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Effect evaluation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效果评估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02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750618" y="1593850"/>
            <a:ext cx="3305175" cy="4834890"/>
            <a:chOff x="13028" y="2460"/>
            <a:chExt cx="5205" cy="7614"/>
          </a:xfrm>
        </p:grpSpPr>
        <p:grpSp>
          <p:nvGrpSpPr>
            <p:cNvPr id="42" name="组合 41"/>
            <p:cNvGrpSpPr/>
            <p:nvPr/>
          </p:nvGrpSpPr>
          <p:grpSpPr>
            <a:xfrm>
              <a:off x="13028" y="2460"/>
              <a:ext cx="5205" cy="7614"/>
              <a:chOff x="1018" y="2625"/>
              <a:chExt cx="5205" cy="761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018" y="2625"/>
                <a:ext cx="5205" cy="3999"/>
                <a:chOff x="1167" y="3021"/>
                <a:chExt cx="5205" cy="3999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1662" y="3093"/>
                  <a:ext cx="3927" cy="392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graphicFrame>
              <p:nvGraphicFramePr>
                <p:cNvPr id="2" name="图表 1"/>
                <p:cNvGraphicFramePr/>
                <p:nvPr/>
              </p:nvGraphicFramePr>
              <p:xfrm>
                <a:off x="1167" y="3021"/>
                <a:ext cx="5205" cy="380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7" name="弧形 6"/>
                <p:cNvSpPr/>
                <p:nvPr/>
              </p:nvSpPr>
              <p:spPr>
                <a:xfrm>
                  <a:off x="1901" y="3136"/>
                  <a:ext cx="3736" cy="3842"/>
                </a:xfrm>
                <a:prstGeom prst="arc">
                  <a:avLst>
                    <a:gd name="adj1" fmla="val 16200000"/>
                    <a:gd name="adj2" fmla="val 4116324"/>
                  </a:avLst>
                </a:prstGeom>
                <a:ln w="127000" cap="rnd"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2455" y="4463"/>
                  <a:ext cx="2341" cy="1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400" spc="120" dirty="0">
                      <a:solidFill>
                        <a:schemeClr val="bg1"/>
                      </a:solidFill>
                      <a:latin typeface="思源黑体 CN Bold" panose="020B0800000000000000" charset="-122"/>
                      <a:ea typeface="思源黑体 CN Bold" panose="020B0800000000000000" charset="-122"/>
                    </a:rPr>
                    <a:t>45%</a:t>
                  </a: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1018" y="7537"/>
                <a:ext cx="4798" cy="2702"/>
                <a:chOff x="1041" y="7702"/>
                <a:chExt cx="4798" cy="2702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1041" y="7702"/>
                  <a:ext cx="4798" cy="2702"/>
                  <a:chOff x="7605" y="6897"/>
                  <a:chExt cx="4798" cy="2702"/>
                </a:xfrm>
              </p:grpSpPr>
              <p:sp>
                <p:nvSpPr>
                  <p:cNvPr id="31" name="矩形: 圆角 30"/>
                  <p:cNvSpPr/>
                  <p:nvPr/>
                </p:nvSpPr>
                <p:spPr>
                  <a:xfrm>
                    <a:off x="7605" y="6897"/>
                    <a:ext cx="4798" cy="2702"/>
                  </a:xfrm>
                  <a:prstGeom prst="roundRect">
                    <a:avLst>
                      <a:gd name="adj" fmla="val 7260"/>
                    </a:avLst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zh-CN" altLang="en-US" dirty="0"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endParaRPr>
                  </a:p>
                </p:txBody>
              </p:sp>
              <p:pic>
                <p:nvPicPr>
                  <p:cNvPr id="12" name="图片 11" descr="背景图案&#10;&#10;描述已自动生成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alphaModFix amt="5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34" t="58348" r="67876" b="12274"/>
                  <a:stretch>
                    <a:fillRect/>
                  </a:stretch>
                </p:blipFill>
                <p:spPr>
                  <a:xfrm>
                    <a:off x="7605" y="6897"/>
                    <a:ext cx="4798" cy="2702"/>
                  </a:xfrm>
                  <a:custGeom>
                    <a:avLst/>
                    <a:gdLst>
                      <a:gd name="connsiteX0" fmla="*/ 146254 w 3046743"/>
                      <a:gd name="connsiteY0" fmla="*/ 0 h 2014519"/>
                      <a:gd name="connsiteX1" fmla="*/ 2900489 w 3046743"/>
                      <a:gd name="connsiteY1" fmla="*/ 0 h 2014519"/>
                      <a:gd name="connsiteX2" fmla="*/ 3046743 w 3046743"/>
                      <a:gd name="connsiteY2" fmla="*/ 146254 h 2014519"/>
                      <a:gd name="connsiteX3" fmla="*/ 3046743 w 3046743"/>
                      <a:gd name="connsiteY3" fmla="*/ 1868265 h 2014519"/>
                      <a:gd name="connsiteX4" fmla="*/ 2900489 w 3046743"/>
                      <a:gd name="connsiteY4" fmla="*/ 2014519 h 2014519"/>
                      <a:gd name="connsiteX5" fmla="*/ 146254 w 3046743"/>
                      <a:gd name="connsiteY5" fmla="*/ 2014519 h 2014519"/>
                      <a:gd name="connsiteX6" fmla="*/ 0 w 3046743"/>
                      <a:gd name="connsiteY6" fmla="*/ 1868265 h 2014519"/>
                      <a:gd name="connsiteX7" fmla="*/ 0 w 3046743"/>
                      <a:gd name="connsiteY7" fmla="*/ 146254 h 2014519"/>
                      <a:gd name="connsiteX8" fmla="*/ 146254 w 3046743"/>
                      <a:gd name="connsiteY8" fmla="*/ 0 h 2014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46743" h="2014519">
                        <a:moveTo>
                          <a:pt x="146254" y="0"/>
                        </a:moveTo>
                        <a:lnTo>
                          <a:pt x="2900489" y="0"/>
                        </a:lnTo>
                        <a:cubicBezTo>
                          <a:pt x="2981263" y="0"/>
                          <a:pt x="3046743" y="65480"/>
                          <a:pt x="3046743" y="146254"/>
                        </a:cubicBezTo>
                        <a:lnTo>
                          <a:pt x="3046743" y="1868265"/>
                        </a:lnTo>
                        <a:cubicBezTo>
                          <a:pt x="3046743" y="1949039"/>
                          <a:pt x="2981263" y="2014519"/>
                          <a:pt x="2900489" y="2014519"/>
                        </a:cubicBezTo>
                        <a:lnTo>
                          <a:pt x="146254" y="2014519"/>
                        </a:lnTo>
                        <a:cubicBezTo>
                          <a:pt x="65480" y="2014519"/>
                          <a:pt x="0" y="1949039"/>
                          <a:pt x="0" y="1868265"/>
                        </a:cubicBezTo>
                        <a:lnTo>
                          <a:pt x="0" y="146254"/>
                        </a:lnTo>
                        <a:cubicBezTo>
                          <a:pt x="0" y="65480"/>
                          <a:pt x="65480" y="0"/>
                          <a:pt x="146254" y="0"/>
                        </a:cubicBez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1167" y="7923"/>
                  <a:ext cx="4546" cy="2259"/>
                  <a:chOff x="2804861" y="4320998"/>
                  <a:chExt cx="2886910" cy="1434187"/>
                </a:xfrm>
              </p:grpSpPr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3516745" y="4320998"/>
                    <a:ext cx="1463141" cy="4602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400" spc="120" dirty="0">
                        <a:latin typeface="思源黑体 CN Bold" panose="020B0800000000000000" charset="-122"/>
                        <a:ea typeface="思源黑体 CN Bold" panose="020B0800000000000000" charset="-122"/>
                      </a:rPr>
                      <a:t>效果评估</a:t>
                    </a: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2804861" y="4796268"/>
                    <a:ext cx="2886910" cy="95891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600" b="0" i="0" spc="120" dirty="0">
                        <a:solidFill>
                          <a:schemeClr val="accent5"/>
                        </a:solidFill>
                        <a:effectLst/>
                        <a:latin typeface="思源黑体 CN Normal" panose="020B0400000000000000" charset="-122"/>
                        <a:ea typeface="思源黑体 CN Normal" panose="020B0400000000000000" charset="-122"/>
                      </a:rPr>
                      <a:t>请在此处添加招聘总结的具体内容，文字尽量言简意赅简单说明即</a:t>
                    </a:r>
                    <a:r>
                      <a:rPr lang="zh-CN" altLang="en-US" sz="1600" spc="120" dirty="0">
                        <a:solidFill>
                          <a:schemeClr val="accent5"/>
                        </a:solidFill>
                        <a:effectLst/>
                        <a:latin typeface="思源黑体 CN Normal" panose="020B0400000000000000" charset="-122"/>
                        <a:ea typeface="思源黑体 CN Normal" panose="020B0400000000000000" charset="-122"/>
                        <a:sym typeface="+mn-ea"/>
                      </a:rPr>
                      <a:t>。</a:t>
                    </a:r>
                    <a:endParaRPr lang="zh-CN" altLang="en-US" sz="1600" spc="120" dirty="0">
                      <a:solidFill>
                        <a:schemeClr val="accent5"/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</a:endParaRPr>
                  </a:p>
                </p:txBody>
              </p: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3599664" y="4782008"/>
                    <a:ext cx="1297305" cy="1270"/>
                  </a:xfrm>
                  <a:prstGeom prst="line">
                    <a:avLst/>
                  </a:prstGeom>
                  <a:ln w="38100" cmpd="sng">
                    <a:solidFill>
                      <a:schemeClr val="accent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73" name="直接连接符 72"/>
            <p:cNvCxnSpPr/>
            <p:nvPr/>
          </p:nvCxnSpPr>
          <p:spPr>
            <a:xfrm>
              <a:off x="15484" y="6441"/>
              <a:ext cx="5" cy="907"/>
            </a:xfrm>
            <a:prstGeom prst="line">
              <a:avLst/>
            </a:prstGeom>
            <a:ln w="254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5242560" y="1593850"/>
            <a:ext cx="3305175" cy="4834890"/>
            <a:chOff x="13028" y="2460"/>
            <a:chExt cx="5205" cy="7614"/>
          </a:xfrm>
        </p:grpSpPr>
        <p:grpSp>
          <p:nvGrpSpPr>
            <p:cNvPr id="62" name="组合 61"/>
            <p:cNvGrpSpPr/>
            <p:nvPr/>
          </p:nvGrpSpPr>
          <p:grpSpPr>
            <a:xfrm>
              <a:off x="13028" y="2460"/>
              <a:ext cx="5205" cy="7614"/>
              <a:chOff x="1018" y="2625"/>
              <a:chExt cx="5205" cy="7614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018" y="2625"/>
                <a:ext cx="5205" cy="3999"/>
                <a:chOff x="1167" y="3021"/>
                <a:chExt cx="5205" cy="3999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1662" y="3093"/>
                  <a:ext cx="3927" cy="392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graphicFrame>
              <p:nvGraphicFramePr>
                <p:cNvPr id="65" name="图表 64"/>
                <p:cNvGraphicFramePr/>
                <p:nvPr/>
              </p:nvGraphicFramePr>
              <p:xfrm>
                <a:off x="1167" y="3021"/>
                <a:ext cx="5205" cy="380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66" name="弧形 65"/>
                <p:cNvSpPr/>
                <p:nvPr/>
              </p:nvSpPr>
              <p:spPr>
                <a:xfrm>
                  <a:off x="1661" y="3136"/>
                  <a:ext cx="3976" cy="3856"/>
                </a:xfrm>
                <a:prstGeom prst="arc">
                  <a:avLst>
                    <a:gd name="adj1" fmla="val 16200000"/>
                    <a:gd name="adj2" fmla="val 11239798"/>
                  </a:avLst>
                </a:prstGeom>
                <a:ln w="127000" cap="rnd"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68" name="文本框 67"/>
                <p:cNvSpPr txBox="1"/>
                <p:nvPr/>
              </p:nvSpPr>
              <p:spPr>
                <a:xfrm>
                  <a:off x="2455" y="4463"/>
                  <a:ext cx="2341" cy="1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400" spc="120" dirty="0">
                      <a:solidFill>
                        <a:schemeClr val="bg1"/>
                      </a:solidFill>
                      <a:latin typeface="思源黑体 CN Bold" panose="020B0800000000000000" charset="-122"/>
                      <a:ea typeface="思源黑体 CN Bold" panose="020B0800000000000000" charset="-122"/>
                    </a:rPr>
                    <a:t>80%</a:t>
                  </a: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1018" y="7537"/>
                <a:ext cx="4798" cy="2702"/>
                <a:chOff x="1041" y="7702"/>
                <a:chExt cx="4798" cy="2702"/>
              </a:xfrm>
            </p:grpSpPr>
            <p:grpSp>
              <p:nvGrpSpPr>
                <p:cNvPr id="71" name="组合 70"/>
                <p:cNvGrpSpPr/>
                <p:nvPr/>
              </p:nvGrpSpPr>
              <p:grpSpPr>
                <a:xfrm>
                  <a:off x="1041" y="7702"/>
                  <a:ext cx="4798" cy="2702"/>
                  <a:chOff x="7605" y="6897"/>
                  <a:chExt cx="4798" cy="2702"/>
                </a:xfrm>
              </p:grpSpPr>
              <p:sp>
                <p:nvSpPr>
                  <p:cNvPr id="72" name="矩形: 圆角 30"/>
                  <p:cNvSpPr/>
                  <p:nvPr/>
                </p:nvSpPr>
                <p:spPr>
                  <a:xfrm>
                    <a:off x="7605" y="6897"/>
                    <a:ext cx="4798" cy="2702"/>
                  </a:xfrm>
                  <a:prstGeom prst="roundRect">
                    <a:avLst>
                      <a:gd name="adj" fmla="val 7260"/>
                    </a:avLst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zh-CN" altLang="en-US" dirty="0"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endParaRPr>
                  </a:p>
                </p:txBody>
              </p:sp>
              <p:pic>
                <p:nvPicPr>
                  <p:cNvPr id="74" name="图片 73" descr="背景图案&#10;&#10;描述已自动生成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alphaModFix amt="5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34" t="58348" r="67876" b="12274"/>
                  <a:stretch>
                    <a:fillRect/>
                  </a:stretch>
                </p:blipFill>
                <p:spPr>
                  <a:xfrm>
                    <a:off x="7605" y="6897"/>
                    <a:ext cx="4798" cy="2702"/>
                  </a:xfrm>
                  <a:custGeom>
                    <a:avLst/>
                    <a:gdLst>
                      <a:gd name="connsiteX0" fmla="*/ 146254 w 3046743"/>
                      <a:gd name="connsiteY0" fmla="*/ 0 h 2014519"/>
                      <a:gd name="connsiteX1" fmla="*/ 2900489 w 3046743"/>
                      <a:gd name="connsiteY1" fmla="*/ 0 h 2014519"/>
                      <a:gd name="connsiteX2" fmla="*/ 3046743 w 3046743"/>
                      <a:gd name="connsiteY2" fmla="*/ 146254 h 2014519"/>
                      <a:gd name="connsiteX3" fmla="*/ 3046743 w 3046743"/>
                      <a:gd name="connsiteY3" fmla="*/ 1868265 h 2014519"/>
                      <a:gd name="connsiteX4" fmla="*/ 2900489 w 3046743"/>
                      <a:gd name="connsiteY4" fmla="*/ 2014519 h 2014519"/>
                      <a:gd name="connsiteX5" fmla="*/ 146254 w 3046743"/>
                      <a:gd name="connsiteY5" fmla="*/ 2014519 h 2014519"/>
                      <a:gd name="connsiteX6" fmla="*/ 0 w 3046743"/>
                      <a:gd name="connsiteY6" fmla="*/ 1868265 h 2014519"/>
                      <a:gd name="connsiteX7" fmla="*/ 0 w 3046743"/>
                      <a:gd name="connsiteY7" fmla="*/ 146254 h 2014519"/>
                      <a:gd name="connsiteX8" fmla="*/ 146254 w 3046743"/>
                      <a:gd name="connsiteY8" fmla="*/ 0 h 2014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46743" h="2014519">
                        <a:moveTo>
                          <a:pt x="146254" y="0"/>
                        </a:moveTo>
                        <a:lnTo>
                          <a:pt x="2900489" y="0"/>
                        </a:lnTo>
                        <a:cubicBezTo>
                          <a:pt x="2981263" y="0"/>
                          <a:pt x="3046743" y="65480"/>
                          <a:pt x="3046743" y="146254"/>
                        </a:cubicBezTo>
                        <a:lnTo>
                          <a:pt x="3046743" y="1868265"/>
                        </a:lnTo>
                        <a:cubicBezTo>
                          <a:pt x="3046743" y="1949039"/>
                          <a:pt x="2981263" y="2014519"/>
                          <a:pt x="2900489" y="2014519"/>
                        </a:cubicBezTo>
                        <a:lnTo>
                          <a:pt x="146254" y="2014519"/>
                        </a:lnTo>
                        <a:cubicBezTo>
                          <a:pt x="65480" y="2014519"/>
                          <a:pt x="0" y="1949039"/>
                          <a:pt x="0" y="1868265"/>
                        </a:cubicBezTo>
                        <a:lnTo>
                          <a:pt x="0" y="146254"/>
                        </a:lnTo>
                        <a:cubicBezTo>
                          <a:pt x="0" y="65480"/>
                          <a:pt x="65480" y="0"/>
                          <a:pt x="146254" y="0"/>
                        </a:cubicBez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75" name="组合 74"/>
                <p:cNvGrpSpPr/>
                <p:nvPr/>
              </p:nvGrpSpPr>
              <p:grpSpPr>
                <a:xfrm>
                  <a:off x="1167" y="7923"/>
                  <a:ext cx="4546" cy="2259"/>
                  <a:chOff x="2804861" y="4320998"/>
                  <a:chExt cx="2886910" cy="1434187"/>
                </a:xfrm>
              </p:grpSpPr>
              <p:sp>
                <p:nvSpPr>
                  <p:cNvPr id="76" name="文本框 75"/>
                  <p:cNvSpPr txBox="1"/>
                  <p:nvPr/>
                </p:nvSpPr>
                <p:spPr>
                  <a:xfrm>
                    <a:off x="3516745" y="4320998"/>
                    <a:ext cx="1463141" cy="4602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400" spc="120" dirty="0">
                        <a:latin typeface="思源黑体 CN Bold" panose="020B0800000000000000" charset="-122"/>
                        <a:ea typeface="思源黑体 CN Bold" panose="020B0800000000000000" charset="-122"/>
                      </a:rPr>
                      <a:t>效果评估</a:t>
                    </a:r>
                  </a:p>
                </p:txBody>
              </p:sp>
              <p:sp>
                <p:nvSpPr>
                  <p:cNvPr id="77" name="文本框 76"/>
                  <p:cNvSpPr txBox="1"/>
                  <p:nvPr/>
                </p:nvSpPr>
                <p:spPr>
                  <a:xfrm>
                    <a:off x="2804861" y="4796268"/>
                    <a:ext cx="2886910" cy="95891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600" b="0" i="0" spc="120" dirty="0">
                        <a:solidFill>
                          <a:schemeClr val="accent5"/>
                        </a:solidFill>
                        <a:effectLst/>
                        <a:latin typeface="思源黑体 CN Normal" panose="020B0400000000000000" charset="-122"/>
                        <a:ea typeface="思源黑体 CN Normal" panose="020B0400000000000000" charset="-122"/>
                      </a:rPr>
                      <a:t>请在此处添加招聘总结的具体内容，文字尽量言简意赅简单说明即</a:t>
                    </a:r>
                    <a:r>
                      <a:rPr lang="zh-CN" altLang="en-US" sz="1600" spc="120" dirty="0">
                        <a:solidFill>
                          <a:schemeClr val="accent5"/>
                        </a:solidFill>
                        <a:effectLst/>
                        <a:latin typeface="思源黑体 CN Normal" panose="020B0400000000000000" charset="-122"/>
                        <a:ea typeface="思源黑体 CN Normal" panose="020B0400000000000000" charset="-122"/>
                        <a:sym typeface="+mn-ea"/>
                      </a:rPr>
                      <a:t>。</a:t>
                    </a:r>
                    <a:endParaRPr lang="zh-CN" altLang="en-US" sz="1600" spc="120" dirty="0">
                      <a:solidFill>
                        <a:schemeClr val="accent5"/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</a:endParaRPr>
                  </a:p>
                </p:txBody>
              </p:sp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3599664" y="4782008"/>
                    <a:ext cx="1297305" cy="1270"/>
                  </a:xfrm>
                  <a:prstGeom prst="line">
                    <a:avLst/>
                  </a:prstGeom>
                  <a:ln w="38100" cmpd="sng">
                    <a:solidFill>
                      <a:schemeClr val="accent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79" name="直接连接符 78"/>
            <p:cNvCxnSpPr/>
            <p:nvPr/>
          </p:nvCxnSpPr>
          <p:spPr>
            <a:xfrm>
              <a:off x="15484" y="6441"/>
              <a:ext cx="5" cy="907"/>
            </a:xfrm>
            <a:prstGeom prst="line">
              <a:avLst/>
            </a:prstGeom>
            <a:ln w="254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78815" y="5065395"/>
            <a:ext cx="4182110" cy="1362710"/>
            <a:chOff x="1062" y="5246"/>
            <a:chExt cx="6586" cy="2146"/>
          </a:xfrm>
        </p:grpSpPr>
        <p:sp>
          <p:nvSpPr>
            <p:cNvPr id="109" name="矩形: 圆角 19"/>
            <p:cNvSpPr/>
            <p:nvPr/>
          </p:nvSpPr>
          <p:spPr>
            <a:xfrm>
              <a:off x="1062" y="5246"/>
              <a:ext cx="6586" cy="2147"/>
            </a:xfrm>
            <a:prstGeom prst="roundRect">
              <a:avLst>
                <a:gd name="adj" fmla="val 10645"/>
              </a:avLst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2494" y="5409"/>
              <a:ext cx="4807" cy="1820"/>
              <a:chOff x="2801685" y="4320998"/>
              <a:chExt cx="3052610" cy="1156503"/>
            </a:xfrm>
          </p:grpSpPr>
          <p:sp>
            <p:nvSpPr>
              <p:cNvPr id="115" name="文本框 114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</a:rPr>
                  <a:t>效果评估</a:t>
                </a: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2808035" y="4796047"/>
                <a:ext cx="3046260" cy="6814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bg1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请在此处添加招聘总结的具体内容，文字尽量简单说明即可</a:t>
                </a:r>
                <a:r>
                  <a:rPr lang="zh-CN" altLang="en-US" sz="1600" spc="120" dirty="0">
                    <a:solidFill>
                      <a:schemeClr val="bg1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/>
            <p:cNvGrpSpPr/>
            <p:nvPr/>
          </p:nvGrpSpPr>
          <p:grpSpPr>
            <a:xfrm>
              <a:off x="1293" y="5760"/>
              <a:ext cx="1118" cy="1118"/>
              <a:chOff x="9041" y="4841"/>
              <a:chExt cx="1118" cy="1118"/>
            </a:xfrm>
          </p:grpSpPr>
          <p:sp>
            <p:nvSpPr>
              <p:cNvPr id="129" name="椭圆 128"/>
              <p:cNvSpPr/>
              <p:nvPr/>
            </p:nvSpPr>
            <p:spPr>
              <a:xfrm>
                <a:off x="9041" y="4841"/>
                <a:ext cx="1119" cy="1119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0" name="Freeform 13"/>
              <p:cNvSpPr>
                <a:spLocks noEditPoints="1"/>
              </p:cNvSpPr>
              <p:nvPr/>
            </p:nvSpPr>
            <p:spPr bwMode="auto">
              <a:xfrm>
                <a:off x="9219" y="5072"/>
                <a:ext cx="761" cy="656"/>
              </a:xfrm>
              <a:custGeom>
                <a:avLst/>
                <a:gdLst>
                  <a:gd name="T0" fmla="*/ 211138 w 265"/>
                  <a:gd name="T1" fmla="*/ 73025 h 245"/>
                  <a:gd name="T2" fmla="*/ 298450 w 265"/>
                  <a:gd name="T3" fmla="*/ 0 h 245"/>
                  <a:gd name="T4" fmla="*/ 420688 w 265"/>
                  <a:gd name="T5" fmla="*/ 80963 h 245"/>
                  <a:gd name="T6" fmla="*/ 336550 w 265"/>
                  <a:gd name="T7" fmla="*/ 147638 h 245"/>
                  <a:gd name="T8" fmla="*/ 211138 w 265"/>
                  <a:gd name="T9" fmla="*/ 73025 h 245"/>
                  <a:gd name="T10" fmla="*/ 420688 w 265"/>
                  <a:gd name="T11" fmla="*/ 215900 h 245"/>
                  <a:gd name="T12" fmla="*/ 298450 w 265"/>
                  <a:gd name="T13" fmla="*/ 296863 h 245"/>
                  <a:gd name="T14" fmla="*/ 211138 w 265"/>
                  <a:gd name="T15" fmla="*/ 225425 h 245"/>
                  <a:gd name="T16" fmla="*/ 336550 w 265"/>
                  <a:gd name="T17" fmla="*/ 147638 h 245"/>
                  <a:gd name="T18" fmla="*/ 420688 w 265"/>
                  <a:gd name="T19" fmla="*/ 215900 h 245"/>
                  <a:gd name="T20" fmla="*/ 123825 w 265"/>
                  <a:gd name="T21" fmla="*/ 296863 h 245"/>
                  <a:gd name="T22" fmla="*/ 0 w 265"/>
                  <a:gd name="T23" fmla="*/ 215900 h 245"/>
                  <a:gd name="T24" fmla="*/ 85725 w 265"/>
                  <a:gd name="T25" fmla="*/ 147638 h 245"/>
                  <a:gd name="T26" fmla="*/ 211138 w 265"/>
                  <a:gd name="T27" fmla="*/ 225425 h 245"/>
                  <a:gd name="T28" fmla="*/ 123825 w 265"/>
                  <a:gd name="T29" fmla="*/ 296863 h 245"/>
                  <a:gd name="T30" fmla="*/ 0 w 265"/>
                  <a:gd name="T31" fmla="*/ 80963 h 245"/>
                  <a:gd name="T32" fmla="*/ 123825 w 265"/>
                  <a:gd name="T33" fmla="*/ 0 h 245"/>
                  <a:gd name="T34" fmla="*/ 211138 w 265"/>
                  <a:gd name="T35" fmla="*/ 73025 h 245"/>
                  <a:gd name="T36" fmla="*/ 85725 w 265"/>
                  <a:gd name="T37" fmla="*/ 147638 h 245"/>
                  <a:gd name="T38" fmla="*/ 0 w 265"/>
                  <a:gd name="T39" fmla="*/ 80963 h 245"/>
                  <a:gd name="T40" fmla="*/ 211138 w 265"/>
                  <a:gd name="T41" fmla="*/ 239713 h 245"/>
                  <a:gd name="T42" fmla="*/ 298450 w 265"/>
                  <a:gd name="T43" fmla="*/ 311150 h 245"/>
                  <a:gd name="T44" fmla="*/ 336550 w 265"/>
                  <a:gd name="T45" fmla="*/ 287338 h 245"/>
                  <a:gd name="T46" fmla="*/ 336550 w 265"/>
                  <a:gd name="T47" fmla="*/ 314325 h 245"/>
                  <a:gd name="T48" fmla="*/ 211138 w 265"/>
                  <a:gd name="T49" fmla="*/ 388938 h 245"/>
                  <a:gd name="T50" fmla="*/ 87313 w 265"/>
                  <a:gd name="T51" fmla="*/ 314325 h 245"/>
                  <a:gd name="T52" fmla="*/ 87313 w 265"/>
                  <a:gd name="T53" fmla="*/ 287338 h 245"/>
                  <a:gd name="T54" fmla="*/ 123825 w 265"/>
                  <a:gd name="T55" fmla="*/ 311150 h 245"/>
                  <a:gd name="T56" fmla="*/ 211138 w 265"/>
                  <a:gd name="T57" fmla="*/ 239713 h 2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65" h="245">
                    <a:moveTo>
                      <a:pt x="133" y="46"/>
                    </a:moveTo>
                    <a:lnTo>
                      <a:pt x="188" y="0"/>
                    </a:lnTo>
                    <a:lnTo>
                      <a:pt x="265" y="51"/>
                    </a:lnTo>
                    <a:lnTo>
                      <a:pt x="212" y="93"/>
                    </a:lnTo>
                    <a:lnTo>
                      <a:pt x="133" y="46"/>
                    </a:lnTo>
                    <a:close/>
                    <a:moveTo>
                      <a:pt x="265" y="136"/>
                    </a:moveTo>
                    <a:lnTo>
                      <a:pt x="188" y="187"/>
                    </a:lnTo>
                    <a:lnTo>
                      <a:pt x="133" y="142"/>
                    </a:lnTo>
                    <a:lnTo>
                      <a:pt x="212" y="93"/>
                    </a:lnTo>
                    <a:lnTo>
                      <a:pt x="265" y="136"/>
                    </a:lnTo>
                    <a:close/>
                    <a:moveTo>
                      <a:pt x="78" y="187"/>
                    </a:moveTo>
                    <a:lnTo>
                      <a:pt x="0" y="136"/>
                    </a:lnTo>
                    <a:lnTo>
                      <a:pt x="54" y="93"/>
                    </a:lnTo>
                    <a:lnTo>
                      <a:pt x="133" y="142"/>
                    </a:lnTo>
                    <a:lnTo>
                      <a:pt x="78" y="187"/>
                    </a:lnTo>
                    <a:close/>
                    <a:moveTo>
                      <a:pt x="0" y="51"/>
                    </a:moveTo>
                    <a:lnTo>
                      <a:pt x="78" y="0"/>
                    </a:lnTo>
                    <a:lnTo>
                      <a:pt x="133" y="46"/>
                    </a:lnTo>
                    <a:lnTo>
                      <a:pt x="54" y="93"/>
                    </a:lnTo>
                    <a:lnTo>
                      <a:pt x="0" y="51"/>
                    </a:lnTo>
                    <a:close/>
                    <a:moveTo>
                      <a:pt x="133" y="151"/>
                    </a:moveTo>
                    <a:lnTo>
                      <a:pt x="188" y="196"/>
                    </a:lnTo>
                    <a:lnTo>
                      <a:pt x="212" y="181"/>
                    </a:lnTo>
                    <a:lnTo>
                      <a:pt x="212" y="198"/>
                    </a:lnTo>
                    <a:lnTo>
                      <a:pt x="133" y="245"/>
                    </a:lnTo>
                    <a:lnTo>
                      <a:pt x="55" y="198"/>
                    </a:lnTo>
                    <a:lnTo>
                      <a:pt x="55" y="181"/>
                    </a:lnTo>
                    <a:lnTo>
                      <a:pt x="78" y="196"/>
                    </a:lnTo>
                    <a:lnTo>
                      <a:pt x="133" y="15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en-US" sz="1350" dirty="0">
                  <a:latin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37" name="组合 136"/>
          <p:cNvGrpSpPr/>
          <p:nvPr/>
        </p:nvGrpSpPr>
        <p:grpSpPr>
          <a:xfrm>
            <a:off x="674370" y="3349625"/>
            <a:ext cx="4182110" cy="1362710"/>
            <a:chOff x="1062" y="7982"/>
            <a:chExt cx="6586" cy="214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62" y="7982"/>
              <a:ext cx="6586" cy="2146"/>
              <a:chOff x="1062" y="3676"/>
              <a:chExt cx="6586" cy="2146"/>
            </a:xfrm>
          </p:grpSpPr>
          <p:sp>
            <p:nvSpPr>
              <p:cNvPr id="120" name="矩形: 圆角 19"/>
              <p:cNvSpPr/>
              <p:nvPr/>
            </p:nvSpPr>
            <p:spPr>
              <a:xfrm>
                <a:off x="1062" y="3676"/>
                <a:ext cx="6586" cy="2147"/>
              </a:xfrm>
              <a:prstGeom prst="roundRect">
                <a:avLst>
                  <a:gd name="adj" fmla="val 10645"/>
                </a:avLst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121" name="图片 120" descr="尝试-03"/>
              <p:cNvPicPr>
                <a:picLocks noChangeAspect="1"/>
              </p:cNvPicPr>
              <p:nvPr/>
            </p:nvPicPr>
            <p:blipFill>
              <a:blip r:embed="rId4">
                <a:alphaModFix amt="50000"/>
              </a:blip>
              <a:srcRect l="24552" t="49347" r="41146" b="30770"/>
              <a:stretch>
                <a:fillRect/>
              </a:stretch>
            </p:blipFill>
            <p:spPr>
              <a:xfrm>
                <a:off x="1062" y="3676"/>
                <a:ext cx="6586" cy="214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6586" h="2147">
                    <a:moveTo>
                      <a:pt x="229" y="0"/>
                    </a:moveTo>
                    <a:lnTo>
                      <a:pt x="6357" y="0"/>
                    </a:lnTo>
                    <a:cubicBezTo>
                      <a:pt x="6484" y="0"/>
                      <a:pt x="6586" y="102"/>
                      <a:pt x="6586" y="229"/>
                    </a:cubicBezTo>
                    <a:lnTo>
                      <a:pt x="6586" y="1918"/>
                    </a:lnTo>
                    <a:cubicBezTo>
                      <a:pt x="6586" y="2045"/>
                      <a:pt x="6484" y="2147"/>
                      <a:pt x="6357" y="2147"/>
                    </a:cubicBezTo>
                    <a:lnTo>
                      <a:pt x="229" y="2147"/>
                    </a:lnTo>
                    <a:cubicBezTo>
                      <a:pt x="102" y="2147"/>
                      <a:pt x="0" y="2045"/>
                      <a:pt x="0" y="1918"/>
                    </a:cubicBezTo>
                    <a:lnTo>
                      <a:pt x="0" y="229"/>
                    </a:lnTo>
                    <a:cubicBezTo>
                      <a:pt x="0" y="102"/>
                      <a:pt x="102" y="0"/>
                      <a:pt x="229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25" name="组合 124"/>
            <p:cNvGrpSpPr/>
            <p:nvPr/>
          </p:nvGrpSpPr>
          <p:grpSpPr>
            <a:xfrm>
              <a:off x="2494" y="8145"/>
              <a:ext cx="4807" cy="1820"/>
              <a:chOff x="2801685" y="4320998"/>
              <a:chExt cx="3052610" cy="1156503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效果评估</a:t>
                </a: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2808035" y="4796047"/>
                <a:ext cx="3046260" cy="6814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请在此处添加招聘总结的具体内容，文字尽量简单说明即可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128" name="直接连接符 127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/>
            <p:cNvGrpSpPr/>
            <p:nvPr/>
          </p:nvGrpSpPr>
          <p:grpSpPr>
            <a:xfrm>
              <a:off x="1293" y="8496"/>
              <a:ext cx="1118" cy="1118"/>
              <a:chOff x="15198" y="6486"/>
              <a:chExt cx="1118" cy="1118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15198" y="6486"/>
                <a:ext cx="1119" cy="1119"/>
              </a:xfrm>
              <a:prstGeom prst="ellips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3" name="Freeform 29"/>
              <p:cNvSpPr>
                <a:spLocks noEditPoints="1"/>
              </p:cNvSpPr>
              <p:nvPr/>
            </p:nvSpPr>
            <p:spPr bwMode="auto">
              <a:xfrm>
                <a:off x="15402" y="6746"/>
                <a:ext cx="709" cy="600"/>
              </a:xfrm>
              <a:custGeom>
                <a:avLst/>
                <a:gdLst>
                  <a:gd name="T0" fmla="*/ 16433 w 256"/>
                  <a:gd name="T1" fmla="*/ 355600 h 216"/>
                  <a:gd name="T2" fmla="*/ 404254 w 256"/>
                  <a:gd name="T3" fmla="*/ 355600 h 216"/>
                  <a:gd name="T4" fmla="*/ 420687 w 256"/>
                  <a:gd name="T5" fmla="*/ 339137 h 216"/>
                  <a:gd name="T6" fmla="*/ 420687 w 256"/>
                  <a:gd name="T7" fmla="*/ 332552 h 216"/>
                  <a:gd name="T8" fmla="*/ 404254 w 256"/>
                  <a:gd name="T9" fmla="*/ 316089 h 216"/>
                  <a:gd name="T10" fmla="*/ 16433 w 256"/>
                  <a:gd name="T11" fmla="*/ 316089 h 216"/>
                  <a:gd name="T12" fmla="*/ 0 w 256"/>
                  <a:gd name="T13" fmla="*/ 332552 h 216"/>
                  <a:gd name="T14" fmla="*/ 0 w 256"/>
                  <a:gd name="T15" fmla="*/ 339137 h 216"/>
                  <a:gd name="T16" fmla="*/ 16433 w 256"/>
                  <a:gd name="T17" fmla="*/ 355600 h 216"/>
                  <a:gd name="T18" fmla="*/ 78879 w 256"/>
                  <a:gd name="T19" fmla="*/ 296333 h 216"/>
                  <a:gd name="T20" fmla="*/ 118318 w 256"/>
                  <a:gd name="T21" fmla="*/ 296333 h 216"/>
                  <a:gd name="T22" fmla="*/ 138038 w 256"/>
                  <a:gd name="T23" fmla="*/ 276578 h 216"/>
                  <a:gd name="T24" fmla="*/ 138038 w 256"/>
                  <a:gd name="T25" fmla="*/ 19756 h 216"/>
                  <a:gd name="T26" fmla="*/ 118318 w 256"/>
                  <a:gd name="T27" fmla="*/ 0 h 216"/>
                  <a:gd name="T28" fmla="*/ 78879 w 256"/>
                  <a:gd name="T29" fmla="*/ 0 h 216"/>
                  <a:gd name="T30" fmla="*/ 59159 w 256"/>
                  <a:gd name="T31" fmla="*/ 19756 h 216"/>
                  <a:gd name="T32" fmla="*/ 59159 w 256"/>
                  <a:gd name="T33" fmla="*/ 276578 h 216"/>
                  <a:gd name="T34" fmla="*/ 78879 w 256"/>
                  <a:gd name="T35" fmla="*/ 296333 h 216"/>
                  <a:gd name="T36" fmla="*/ 190624 w 256"/>
                  <a:gd name="T37" fmla="*/ 296333 h 216"/>
                  <a:gd name="T38" fmla="*/ 230063 w 256"/>
                  <a:gd name="T39" fmla="*/ 296333 h 216"/>
                  <a:gd name="T40" fmla="*/ 249783 w 256"/>
                  <a:gd name="T41" fmla="*/ 276578 h 216"/>
                  <a:gd name="T42" fmla="*/ 249783 w 256"/>
                  <a:gd name="T43" fmla="*/ 111948 h 216"/>
                  <a:gd name="T44" fmla="*/ 230063 w 256"/>
                  <a:gd name="T45" fmla="*/ 92193 h 216"/>
                  <a:gd name="T46" fmla="*/ 190624 w 256"/>
                  <a:gd name="T47" fmla="*/ 92193 h 216"/>
                  <a:gd name="T48" fmla="*/ 170904 w 256"/>
                  <a:gd name="T49" fmla="*/ 111948 h 216"/>
                  <a:gd name="T50" fmla="*/ 170904 w 256"/>
                  <a:gd name="T51" fmla="*/ 276578 h 216"/>
                  <a:gd name="T52" fmla="*/ 190624 w 256"/>
                  <a:gd name="T53" fmla="*/ 296333 h 216"/>
                  <a:gd name="T54" fmla="*/ 302369 w 256"/>
                  <a:gd name="T55" fmla="*/ 296333 h 216"/>
                  <a:gd name="T56" fmla="*/ 341808 w 256"/>
                  <a:gd name="T57" fmla="*/ 296333 h 216"/>
                  <a:gd name="T58" fmla="*/ 361528 w 256"/>
                  <a:gd name="T59" fmla="*/ 276578 h 216"/>
                  <a:gd name="T60" fmla="*/ 361528 w 256"/>
                  <a:gd name="T61" fmla="*/ 204141 h 216"/>
                  <a:gd name="T62" fmla="*/ 341808 w 256"/>
                  <a:gd name="T63" fmla="*/ 184385 h 216"/>
                  <a:gd name="T64" fmla="*/ 302369 w 256"/>
                  <a:gd name="T65" fmla="*/ 184385 h 216"/>
                  <a:gd name="T66" fmla="*/ 282649 w 256"/>
                  <a:gd name="T67" fmla="*/ 204141 h 216"/>
                  <a:gd name="T68" fmla="*/ 282649 w 256"/>
                  <a:gd name="T69" fmla="*/ 276578 h 216"/>
                  <a:gd name="T70" fmla="*/ 302369 w 256"/>
                  <a:gd name="T71" fmla="*/ 296333 h 2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56" h="216">
                    <a:moveTo>
                      <a:pt x="10" y="216"/>
                    </a:moveTo>
                    <a:cubicBezTo>
                      <a:pt x="246" y="216"/>
                      <a:pt x="246" y="216"/>
                      <a:pt x="246" y="216"/>
                    </a:cubicBezTo>
                    <a:cubicBezTo>
                      <a:pt x="252" y="216"/>
                      <a:pt x="256" y="212"/>
                      <a:pt x="256" y="206"/>
                    </a:cubicBezTo>
                    <a:cubicBezTo>
                      <a:pt x="256" y="202"/>
                      <a:pt x="256" y="202"/>
                      <a:pt x="256" y="202"/>
                    </a:cubicBezTo>
                    <a:cubicBezTo>
                      <a:pt x="256" y="196"/>
                      <a:pt x="252" y="192"/>
                      <a:pt x="246" y="192"/>
                    </a:cubicBezTo>
                    <a:cubicBezTo>
                      <a:pt x="10" y="192"/>
                      <a:pt x="10" y="192"/>
                      <a:pt x="10" y="192"/>
                    </a:cubicBezTo>
                    <a:cubicBezTo>
                      <a:pt x="4" y="192"/>
                      <a:pt x="0" y="196"/>
                      <a:pt x="0" y="202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2"/>
                      <a:pt x="4" y="216"/>
                      <a:pt x="10" y="216"/>
                    </a:cubicBezTo>
                    <a:moveTo>
                      <a:pt x="48" y="180"/>
                    </a:moveTo>
                    <a:cubicBezTo>
                      <a:pt x="72" y="180"/>
                      <a:pt x="72" y="180"/>
                      <a:pt x="72" y="180"/>
                    </a:cubicBezTo>
                    <a:cubicBezTo>
                      <a:pt x="79" y="180"/>
                      <a:pt x="84" y="175"/>
                      <a:pt x="84" y="168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1" y="0"/>
                      <a:pt x="36" y="5"/>
                      <a:pt x="36" y="12"/>
                    </a:cubicBezTo>
                    <a:cubicBezTo>
                      <a:pt x="36" y="168"/>
                      <a:pt x="36" y="168"/>
                      <a:pt x="36" y="168"/>
                    </a:cubicBezTo>
                    <a:cubicBezTo>
                      <a:pt x="36" y="175"/>
                      <a:pt x="41" y="180"/>
                      <a:pt x="48" y="180"/>
                    </a:cubicBezTo>
                    <a:moveTo>
                      <a:pt x="116" y="180"/>
                    </a:moveTo>
                    <a:cubicBezTo>
                      <a:pt x="140" y="180"/>
                      <a:pt x="140" y="180"/>
                      <a:pt x="140" y="180"/>
                    </a:cubicBezTo>
                    <a:cubicBezTo>
                      <a:pt x="147" y="180"/>
                      <a:pt x="152" y="175"/>
                      <a:pt x="152" y="1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1"/>
                      <a:pt x="147" y="56"/>
                      <a:pt x="140" y="56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09" y="56"/>
                      <a:pt x="104" y="61"/>
                      <a:pt x="104" y="68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4" y="175"/>
                      <a:pt x="109" y="180"/>
                      <a:pt x="116" y="180"/>
                    </a:cubicBezTo>
                    <a:moveTo>
                      <a:pt x="184" y="180"/>
                    </a:moveTo>
                    <a:cubicBezTo>
                      <a:pt x="208" y="180"/>
                      <a:pt x="208" y="180"/>
                      <a:pt x="208" y="180"/>
                    </a:cubicBezTo>
                    <a:cubicBezTo>
                      <a:pt x="215" y="180"/>
                      <a:pt x="220" y="175"/>
                      <a:pt x="220" y="168"/>
                    </a:cubicBezTo>
                    <a:cubicBezTo>
                      <a:pt x="220" y="124"/>
                      <a:pt x="220" y="124"/>
                      <a:pt x="220" y="124"/>
                    </a:cubicBezTo>
                    <a:cubicBezTo>
                      <a:pt x="220" y="117"/>
                      <a:pt x="215" y="112"/>
                      <a:pt x="208" y="112"/>
                    </a:cubicBezTo>
                    <a:cubicBezTo>
                      <a:pt x="184" y="112"/>
                      <a:pt x="184" y="112"/>
                      <a:pt x="184" y="112"/>
                    </a:cubicBezTo>
                    <a:cubicBezTo>
                      <a:pt x="177" y="112"/>
                      <a:pt x="172" y="117"/>
                      <a:pt x="172" y="124"/>
                    </a:cubicBezTo>
                    <a:cubicBezTo>
                      <a:pt x="172" y="168"/>
                      <a:pt x="172" y="168"/>
                      <a:pt x="172" y="168"/>
                    </a:cubicBezTo>
                    <a:cubicBezTo>
                      <a:pt x="172" y="175"/>
                      <a:pt x="177" y="180"/>
                      <a:pt x="184" y="1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en-US" sz="1350" dirty="0">
                  <a:latin typeface="思源黑体 CN Normal" panose="020B0400000000000000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0" y="3891955"/>
            <a:ext cx="12192000" cy="82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394755" y="1377969"/>
            <a:ext cx="3711937" cy="5142391"/>
            <a:chOff x="4229333" y="1377969"/>
            <a:chExt cx="3711937" cy="5142391"/>
          </a:xfrm>
        </p:grpSpPr>
        <p:grpSp>
          <p:nvGrpSpPr>
            <p:cNvPr id="63" name="组合 62"/>
            <p:cNvGrpSpPr/>
            <p:nvPr/>
          </p:nvGrpSpPr>
          <p:grpSpPr>
            <a:xfrm>
              <a:off x="4561930" y="1377969"/>
              <a:ext cx="3046743" cy="2382657"/>
              <a:chOff x="4572628" y="1377969"/>
              <a:chExt cx="3046743" cy="2382657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572628" y="1377969"/>
                <a:ext cx="3046743" cy="2014519"/>
                <a:chOff x="609330" y="4404076"/>
                <a:chExt cx="3046743" cy="2014519"/>
              </a:xfrm>
            </p:grpSpPr>
            <p:sp>
              <p:nvSpPr>
                <p:cNvPr id="39" name="矩形: 圆角 38"/>
                <p:cNvSpPr/>
                <p:nvPr/>
              </p:nvSpPr>
              <p:spPr>
                <a:xfrm>
                  <a:off x="609330" y="4404076"/>
                  <a:ext cx="3046743" cy="2014519"/>
                </a:xfrm>
                <a:prstGeom prst="roundRect">
                  <a:avLst>
                    <a:gd name="adj" fmla="val 7260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pic>
              <p:nvPicPr>
                <p:cNvPr id="40" name="图片 39" descr="背景图案&#10;&#10;描述已自动生成"/>
                <p:cNvPicPr>
                  <a:picLocks noChangeAspect="1"/>
                </p:cNvPicPr>
                <p:nvPr/>
              </p:nvPicPr>
              <p:blipFill>
                <a:blip r:embed="rId3" cstate="print">
                  <a:alphaModFix amt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34" t="58348" r="67876" b="12274"/>
                <a:stretch>
                  <a:fillRect/>
                </a:stretch>
              </p:blipFill>
              <p:spPr>
                <a:xfrm>
                  <a:off x="609330" y="4404076"/>
                  <a:ext cx="3046743" cy="2014519"/>
                </a:xfrm>
                <a:custGeom>
                  <a:avLst/>
                  <a:gdLst>
                    <a:gd name="connsiteX0" fmla="*/ 146254 w 3046743"/>
                    <a:gd name="connsiteY0" fmla="*/ 0 h 2014519"/>
                    <a:gd name="connsiteX1" fmla="*/ 2900489 w 3046743"/>
                    <a:gd name="connsiteY1" fmla="*/ 0 h 2014519"/>
                    <a:gd name="connsiteX2" fmla="*/ 3046743 w 3046743"/>
                    <a:gd name="connsiteY2" fmla="*/ 146254 h 2014519"/>
                    <a:gd name="connsiteX3" fmla="*/ 3046743 w 3046743"/>
                    <a:gd name="connsiteY3" fmla="*/ 1868265 h 2014519"/>
                    <a:gd name="connsiteX4" fmla="*/ 2900489 w 3046743"/>
                    <a:gd name="connsiteY4" fmla="*/ 2014519 h 2014519"/>
                    <a:gd name="connsiteX5" fmla="*/ 146254 w 3046743"/>
                    <a:gd name="connsiteY5" fmla="*/ 2014519 h 2014519"/>
                    <a:gd name="connsiteX6" fmla="*/ 0 w 3046743"/>
                    <a:gd name="connsiteY6" fmla="*/ 1868265 h 2014519"/>
                    <a:gd name="connsiteX7" fmla="*/ 0 w 3046743"/>
                    <a:gd name="connsiteY7" fmla="*/ 146254 h 2014519"/>
                    <a:gd name="connsiteX8" fmla="*/ 146254 w 3046743"/>
                    <a:gd name="connsiteY8" fmla="*/ 0 h 2014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46743" h="2014519">
                      <a:moveTo>
                        <a:pt x="146254" y="0"/>
                      </a:moveTo>
                      <a:lnTo>
                        <a:pt x="2900489" y="0"/>
                      </a:lnTo>
                      <a:cubicBezTo>
                        <a:pt x="2981263" y="0"/>
                        <a:pt x="3046743" y="65480"/>
                        <a:pt x="3046743" y="146254"/>
                      </a:cubicBezTo>
                      <a:lnTo>
                        <a:pt x="3046743" y="1868265"/>
                      </a:lnTo>
                      <a:cubicBezTo>
                        <a:pt x="3046743" y="1949039"/>
                        <a:pt x="2981263" y="2014519"/>
                        <a:pt x="2900489" y="2014519"/>
                      </a:cubicBezTo>
                      <a:lnTo>
                        <a:pt x="146254" y="2014519"/>
                      </a:lnTo>
                      <a:cubicBezTo>
                        <a:pt x="65480" y="2014519"/>
                        <a:pt x="0" y="1949039"/>
                        <a:pt x="0" y="1868265"/>
                      </a:cubicBezTo>
                      <a:lnTo>
                        <a:pt x="0" y="146254"/>
                      </a:lnTo>
                      <a:cubicBezTo>
                        <a:pt x="0" y="65480"/>
                        <a:pt x="65480" y="0"/>
                        <a:pt x="146254" y="0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53" name="组合 52"/>
              <p:cNvGrpSpPr/>
              <p:nvPr/>
            </p:nvGrpSpPr>
            <p:grpSpPr>
              <a:xfrm>
                <a:off x="4652544" y="1540811"/>
                <a:ext cx="2886910" cy="1434187"/>
                <a:chOff x="2804861" y="4320998"/>
                <a:chExt cx="2886910" cy="1434187"/>
              </a:xfrm>
            </p:grpSpPr>
            <p:sp>
              <p:nvSpPr>
                <p:cNvPr id="57" name="文本框 56"/>
                <p:cNvSpPr txBox="1"/>
                <p:nvPr/>
              </p:nvSpPr>
              <p:spPr>
                <a:xfrm>
                  <a:off x="3509652" y="4320998"/>
                  <a:ext cx="14773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spc="120" dirty="0">
                      <a:latin typeface="思源黑体 CN Bold" panose="020B0800000000000000" charset="-122"/>
                      <a:ea typeface="思源黑体 CN Bold" panose="020B0800000000000000" charset="-122"/>
                    </a:rPr>
                    <a:t>目标回顾</a:t>
                  </a: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2804861" y="4796268"/>
                  <a:ext cx="2886910" cy="95891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0" i="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</a:rPr>
                    <a:t>请在此处添加招聘总结的具体内容，文字尽量言简意赅简单说明即</a:t>
                  </a:r>
                  <a:r>
                    <a:rPr lang="zh-CN" altLang="en-US" sz="160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  <a:sym typeface="+mn-ea"/>
                    </a:rPr>
                    <a:t>。</a:t>
                  </a:r>
                  <a:endParaRPr lang="zh-CN" altLang="en-US" sz="1600" spc="120" dirty="0">
                    <a:solidFill>
                      <a:schemeClr val="accent5"/>
                    </a:solidFill>
                    <a:latin typeface="思源黑体 CN Normal" panose="020B0400000000000000" charset="-122"/>
                    <a:ea typeface="思源黑体 CN Normal" panose="020B0400000000000000" charset="-122"/>
                  </a:endParaRPr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>
                  <a:off x="3599664" y="4782008"/>
                  <a:ext cx="1297305" cy="1270"/>
                </a:xfrm>
                <a:prstGeom prst="line">
                  <a:avLst/>
                </a:prstGeom>
                <a:ln w="38100" cmpd="sng"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" name="组合 3"/>
              <p:cNvGrpSpPr/>
              <p:nvPr/>
            </p:nvGrpSpPr>
            <p:grpSpPr>
              <a:xfrm>
                <a:off x="5740851" y="3050330"/>
                <a:ext cx="710296" cy="710296"/>
                <a:chOff x="925975" y="3640103"/>
                <a:chExt cx="710296" cy="710296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925975" y="3640103"/>
                  <a:ext cx="710296" cy="710296"/>
                </a:xfrm>
                <a:prstGeom prst="ellips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2" name="Freeform 13"/>
                <p:cNvSpPr>
                  <a:spLocks noEditPoints="1"/>
                </p:cNvSpPr>
                <p:nvPr/>
              </p:nvSpPr>
              <p:spPr bwMode="auto">
                <a:xfrm>
                  <a:off x="1039376" y="3787062"/>
                  <a:ext cx="483495" cy="416379"/>
                </a:xfrm>
                <a:custGeom>
                  <a:avLst/>
                  <a:gdLst>
                    <a:gd name="T0" fmla="*/ 211138 w 265"/>
                    <a:gd name="T1" fmla="*/ 73025 h 245"/>
                    <a:gd name="T2" fmla="*/ 298450 w 265"/>
                    <a:gd name="T3" fmla="*/ 0 h 245"/>
                    <a:gd name="T4" fmla="*/ 420688 w 265"/>
                    <a:gd name="T5" fmla="*/ 80963 h 245"/>
                    <a:gd name="T6" fmla="*/ 336550 w 265"/>
                    <a:gd name="T7" fmla="*/ 147638 h 245"/>
                    <a:gd name="T8" fmla="*/ 211138 w 265"/>
                    <a:gd name="T9" fmla="*/ 73025 h 245"/>
                    <a:gd name="T10" fmla="*/ 420688 w 265"/>
                    <a:gd name="T11" fmla="*/ 215900 h 245"/>
                    <a:gd name="T12" fmla="*/ 298450 w 265"/>
                    <a:gd name="T13" fmla="*/ 296863 h 245"/>
                    <a:gd name="T14" fmla="*/ 211138 w 265"/>
                    <a:gd name="T15" fmla="*/ 225425 h 245"/>
                    <a:gd name="T16" fmla="*/ 336550 w 265"/>
                    <a:gd name="T17" fmla="*/ 147638 h 245"/>
                    <a:gd name="T18" fmla="*/ 420688 w 265"/>
                    <a:gd name="T19" fmla="*/ 215900 h 245"/>
                    <a:gd name="T20" fmla="*/ 123825 w 265"/>
                    <a:gd name="T21" fmla="*/ 296863 h 245"/>
                    <a:gd name="T22" fmla="*/ 0 w 265"/>
                    <a:gd name="T23" fmla="*/ 215900 h 245"/>
                    <a:gd name="T24" fmla="*/ 85725 w 265"/>
                    <a:gd name="T25" fmla="*/ 147638 h 245"/>
                    <a:gd name="T26" fmla="*/ 211138 w 265"/>
                    <a:gd name="T27" fmla="*/ 225425 h 245"/>
                    <a:gd name="T28" fmla="*/ 123825 w 265"/>
                    <a:gd name="T29" fmla="*/ 296863 h 245"/>
                    <a:gd name="T30" fmla="*/ 0 w 265"/>
                    <a:gd name="T31" fmla="*/ 80963 h 245"/>
                    <a:gd name="T32" fmla="*/ 123825 w 265"/>
                    <a:gd name="T33" fmla="*/ 0 h 245"/>
                    <a:gd name="T34" fmla="*/ 211138 w 265"/>
                    <a:gd name="T35" fmla="*/ 73025 h 245"/>
                    <a:gd name="T36" fmla="*/ 85725 w 265"/>
                    <a:gd name="T37" fmla="*/ 147638 h 245"/>
                    <a:gd name="T38" fmla="*/ 0 w 265"/>
                    <a:gd name="T39" fmla="*/ 80963 h 245"/>
                    <a:gd name="T40" fmla="*/ 211138 w 265"/>
                    <a:gd name="T41" fmla="*/ 239713 h 245"/>
                    <a:gd name="T42" fmla="*/ 298450 w 265"/>
                    <a:gd name="T43" fmla="*/ 311150 h 245"/>
                    <a:gd name="T44" fmla="*/ 336550 w 265"/>
                    <a:gd name="T45" fmla="*/ 287338 h 245"/>
                    <a:gd name="T46" fmla="*/ 336550 w 265"/>
                    <a:gd name="T47" fmla="*/ 314325 h 245"/>
                    <a:gd name="T48" fmla="*/ 211138 w 265"/>
                    <a:gd name="T49" fmla="*/ 388938 h 245"/>
                    <a:gd name="T50" fmla="*/ 87313 w 265"/>
                    <a:gd name="T51" fmla="*/ 314325 h 245"/>
                    <a:gd name="T52" fmla="*/ 87313 w 265"/>
                    <a:gd name="T53" fmla="*/ 287338 h 245"/>
                    <a:gd name="T54" fmla="*/ 123825 w 265"/>
                    <a:gd name="T55" fmla="*/ 311150 h 245"/>
                    <a:gd name="T56" fmla="*/ 211138 w 265"/>
                    <a:gd name="T57" fmla="*/ 239713 h 24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65" h="245">
                      <a:moveTo>
                        <a:pt x="133" y="46"/>
                      </a:moveTo>
                      <a:lnTo>
                        <a:pt x="188" y="0"/>
                      </a:lnTo>
                      <a:lnTo>
                        <a:pt x="265" y="51"/>
                      </a:lnTo>
                      <a:lnTo>
                        <a:pt x="212" y="93"/>
                      </a:lnTo>
                      <a:lnTo>
                        <a:pt x="133" y="46"/>
                      </a:lnTo>
                      <a:close/>
                      <a:moveTo>
                        <a:pt x="265" y="136"/>
                      </a:moveTo>
                      <a:lnTo>
                        <a:pt x="188" y="187"/>
                      </a:lnTo>
                      <a:lnTo>
                        <a:pt x="133" y="142"/>
                      </a:lnTo>
                      <a:lnTo>
                        <a:pt x="212" y="93"/>
                      </a:lnTo>
                      <a:lnTo>
                        <a:pt x="265" y="136"/>
                      </a:lnTo>
                      <a:close/>
                      <a:moveTo>
                        <a:pt x="78" y="187"/>
                      </a:moveTo>
                      <a:lnTo>
                        <a:pt x="0" y="136"/>
                      </a:lnTo>
                      <a:lnTo>
                        <a:pt x="54" y="93"/>
                      </a:lnTo>
                      <a:lnTo>
                        <a:pt x="133" y="142"/>
                      </a:lnTo>
                      <a:lnTo>
                        <a:pt x="78" y="187"/>
                      </a:lnTo>
                      <a:close/>
                      <a:moveTo>
                        <a:pt x="0" y="51"/>
                      </a:moveTo>
                      <a:lnTo>
                        <a:pt x="78" y="0"/>
                      </a:lnTo>
                      <a:lnTo>
                        <a:pt x="133" y="46"/>
                      </a:lnTo>
                      <a:lnTo>
                        <a:pt x="54" y="93"/>
                      </a:lnTo>
                      <a:lnTo>
                        <a:pt x="0" y="51"/>
                      </a:lnTo>
                      <a:close/>
                      <a:moveTo>
                        <a:pt x="133" y="151"/>
                      </a:moveTo>
                      <a:lnTo>
                        <a:pt x="188" y="196"/>
                      </a:lnTo>
                      <a:lnTo>
                        <a:pt x="212" y="181"/>
                      </a:lnTo>
                      <a:lnTo>
                        <a:pt x="212" y="198"/>
                      </a:lnTo>
                      <a:lnTo>
                        <a:pt x="133" y="245"/>
                      </a:lnTo>
                      <a:lnTo>
                        <a:pt x="55" y="198"/>
                      </a:lnTo>
                      <a:lnTo>
                        <a:pt x="55" y="181"/>
                      </a:lnTo>
                      <a:lnTo>
                        <a:pt x="78" y="196"/>
                      </a:lnTo>
                      <a:lnTo>
                        <a:pt x="133" y="15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en-US" sz="1350" dirty="0">
                    <a:latin typeface="思源黑体 CN Normal" panose="020B0400000000000000" pitchFamily="34" charset="-122"/>
                  </a:endParaRPr>
                </a:p>
              </p:txBody>
            </p:sp>
          </p:grpSp>
        </p:grpSp>
        <p:sp>
          <p:nvSpPr>
            <p:cNvPr id="65" name="矩形 64"/>
            <p:cNvSpPr/>
            <p:nvPr/>
          </p:nvSpPr>
          <p:spPr>
            <a:xfrm>
              <a:off x="4229333" y="4473815"/>
              <a:ext cx="3711937" cy="2046545"/>
            </a:xfrm>
            <a:prstGeom prst="rect">
              <a:avLst/>
            </a:prstGeom>
            <a:blipFill rotWithShape="1">
              <a:blip r:embed="rId4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140222" y="1384703"/>
            <a:ext cx="3711937" cy="5124673"/>
            <a:chOff x="8140222" y="1384703"/>
            <a:chExt cx="3711937" cy="5124673"/>
          </a:xfrm>
        </p:grpSpPr>
        <p:grpSp>
          <p:nvGrpSpPr>
            <p:cNvPr id="49" name="组合 48"/>
            <p:cNvGrpSpPr/>
            <p:nvPr/>
          </p:nvGrpSpPr>
          <p:grpSpPr>
            <a:xfrm>
              <a:off x="8472819" y="4118837"/>
              <a:ext cx="3046743" cy="2390539"/>
              <a:chOff x="8464312" y="3621057"/>
              <a:chExt cx="3046743" cy="2390539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8464312" y="3997077"/>
                <a:ext cx="3046743" cy="2014519"/>
                <a:chOff x="8464312" y="3991179"/>
                <a:chExt cx="3046743" cy="2014519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8464312" y="3991179"/>
                  <a:ext cx="3046743" cy="2014519"/>
                  <a:chOff x="609330" y="4404076"/>
                  <a:chExt cx="3046743" cy="2014519"/>
                </a:xfrm>
              </p:grpSpPr>
              <p:sp>
                <p:nvSpPr>
                  <p:cNvPr id="42" name="矩形: 圆角 41"/>
                  <p:cNvSpPr/>
                  <p:nvPr/>
                </p:nvSpPr>
                <p:spPr>
                  <a:xfrm>
                    <a:off x="609330" y="4404076"/>
                    <a:ext cx="3046743" cy="2014519"/>
                  </a:xfrm>
                  <a:prstGeom prst="roundRect">
                    <a:avLst>
                      <a:gd name="adj" fmla="val 7260"/>
                    </a:avLst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zh-CN" altLang="en-US" dirty="0"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endParaRPr>
                  </a:p>
                </p:txBody>
              </p:sp>
              <p:pic>
                <p:nvPicPr>
                  <p:cNvPr id="43" name="图片 42" descr="背景图案&#10;&#10;描述已自动生成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alphaModFix amt="5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34" t="58348" r="67876" b="12274"/>
                  <a:stretch>
                    <a:fillRect/>
                  </a:stretch>
                </p:blipFill>
                <p:spPr>
                  <a:xfrm>
                    <a:off x="609330" y="4404076"/>
                    <a:ext cx="3046743" cy="2014519"/>
                  </a:xfrm>
                  <a:custGeom>
                    <a:avLst/>
                    <a:gdLst>
                      <a:gd name="connsiteX0" fmla="*/ 146254 w 3046743"/>
                      <a:gd name="connsiteY0" fmla="*/ 0 h 2014519"/>
                      <a:gd name="connsiteX1" fmla="*/ 2900489 w 3046743"/>
                      <a:gd name="connsiteY1" fmla="*/ 0 h 2014519"/>
                      <a:gd name="connsiteX2" fmla="*/ 3046743 w 3046743"/>
                      <a:gd name="connsiteY2" fmla="*/ 146254 h 2014519"/>
                      <a:gd name="connsiteX3" fmla="*/ 3046743 w 3046743"/>
                      <a:gd name="connsiteY3" fmla="*/ 1868265 h 2014519"/>
                      <a:gd name="connsiteX4" fmla="*/ 2900489 w 3046743"/>
                      <a:gd name="connsiteY4" fmla="*/ 2014519 h 2014519"/>
                      <a:gd name="connsiteX5" fmla="*/ 146254 w 3046743"/>
                      <a:gd name="connsiteY5" fmla="*/ 2014519 h 2014519"/>
                      <a:gd name="connsiteX6" fmla="*/ 0 w 3046743"/>
                      <a:gd name="connsiteY6" fmla="*/ 1868265 h 2014519"/>
                      <a:gd name="connsiteX7" fmla="*/ 0 w 3046743"/>
                      <a:gd name="connsiteY7" fmla="*/ 146254 h 2014519"/>
                      <a:gd name="connsiteX8" fmla="*/ 146254 w 3046743"/>
                      <a:gd name="connsiteY8" fmla="*/ 0 h 2014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46743" h="2014519">
                        <a:moveTo>
                          <a:pt x="146254" y="0"/>
                        </a:moveTo>
                        <a:lnTo>
                          <a:pt x="2900489" y="0"/>
                        </a:lnTo>
                        <a:cubicBezTo>
                          <a:pt x="2981263" y="0"/>
                          <a:pt x="3046743" y="65480"/>
                          <a:pt x="3046743" y="146254"/>
                        </a:cubicBezTo>
                        <a:lnTo>
                          <a:pt x="3046743" y="1868265"/>
                        </a:lnTo>
                        <a:cubicBezTo>
                          <a:pt x="3046743" y="1949039"/>
                          <a:pt x="2981263" y="2014519"/>
                          <a:pt x="2900489" y="2014519"/>
                        </a:cubicBezTo>
                        <a:lnTo>
                          <a:pt x="146254" y="2014519"/>
                        </a:lnTo>
                        <a:cubicBezTo>
                          <a:pt x="65480" y="2014519"/>
                          <a:pt x="0" y="1949039"/>
                          <a:pt x="0" y="1868265"/>
                        </a:cubicBezTo>
                        <a:lnTo>
                          <a:pt x="0" y="146254"/>
                        </a:lnTo>
                        <a:cubicBezTo>
                          <a:pt x="0" y="65480"/>
                          <a:pt x="65480" y="0"/>
                          <a:pt x="146254" y="0"/>
                        </a:cubicBez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8544228" y="4414311"/>
                  <a:ext cx="2886910" cy="1434187"/>
                  <a:chOff x="2804861" y="4320998"/>
                  <a:chExt cx="2886910" cy="1434187"/>
                </a:xfrm>
              </p:grpSpPr>
              <p:sp>
                <p:nvSpPr>
                  <p:cNvPr id="45" name="文本框 44"/>
                  <p:cNvSpPr txBox="1"/>
                  <p:nvPr/>
                </p:nvSpPr>
                <p:spPr>
                  <a:xfrm>
                    <a:off x="3509652" y="4320998"/>
                    <a:ext cx="1477328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400" spc="120" dirty="0">
                        <a:latin typeface="思源黑体 CN Bold" panose="020B0800000000000000" charset="-122"/>
                        <a:ea typeface="思源黑体 CN Bold" panose="020B0800000000000000" charset="-122"/>
                      </a:rPr>
                      <a:t>目标回顾</a:t>
                    </a:r>
                  </a:p>
                </p:txBody>
              </p:sp>
              <p:sp>
                <p:nvSpPr>
                  <p:cNvPr id="46" name="文本框 45"/>
                  <p:cNvSpPr txBox="1"/>
                  <p:nvPr/>
                </p:nvSpPr>
                <p:spPr>
                  <a:xfrm>
                    <a:off x="2804861" y="4796268"/>
                    <a:ext cx="2886910" cy="95891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600" b="0" i="0" spc="120" dirty="0">
                        <a:solidFill>
                          <a:schemeClr val="accent5"/>
                        </a:solidFill>
                        <a:effectLst/>
                        <a:latin typeface="思源黑体 CN Normal" panose="020B0400000000000000" charset="-122"/>
                        <a:ea typeface="思源黑体 CN Normal" panose="020B0400000000000000" charset="-122"/>
                      </a:rPr>
                      <a:t>请在此处添加招聘总结的具体内容，文字尽量言简意赅简单说明即</a:t>
                    </a:r>
                    <a:r>
                      <a:rPr lang="zh-CN" altLang="en-US" sz="1600" spc="120" dirty="0">
                        <a:solidFill>
                          <a:schemeClr val="accent5"/>
                        </a:solidFill>
                        <a:effectLst/>
                        <a:latin typeface="思源黑体 CN Normal" panose="020B0400000000000000" charset="-122"/>
                        <a:ea typeface="思源黑体 CN Normal" panose="020B0400000000000000" charset="-122"/>
                        <a:sym typeface="+mn-ea"/>
                      </a:rPr>
                      <a:t>。</a:t>
                    </a:r>
                    <a:endParaRPr lang="zh-CN" altLang="en-US" sz="1600" spc="120" dirty="0">
                      <a:solidFill>
                        <a:schemeClr val="accent5"/>
                      </a:solidFill>
                      <a:latin typeface="思源黑体 CN Normal" panose="020B0400000000000000" charset="-122"/>
                      <a:ea typeface="思源黑体 CN Normal" panose="020B0400000000000000" charset="-122"/>
                    </a:endParaRPr>
                  </a:p>
                </p:txBody>
              </p: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599664" y="4782008"/>
                    <a:ext cx="1297305" cy="1270"/>
                  </a:xfrm>
                  <a:prstGeom prst="line">
                    <a:avLst/>
                  </a:prstGeom>
                  <a:ln w="38100" cmpd="sng">
                    <a:solidFill>
                      <a:schemeClr val="accent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3" name="组合 22"/>
              <p:cNvGrpSpPr/>
              <p:nvPr/>
            </p:nvGrpSpPr>
            <p:grpSpPr>
              <a:xfrm>
                <a:off x="9641974" y="3621057"/>
                <a:ext cx="710296" cy="710296"/>
                <a:chOff x="6096000" y="5118583"/>
                <a:chExt cx="710296" cy="71029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6096000" y="5118583"/>
                  <a:ext cx="710296" cy="710296"/>
                </a:xfrm>
                <a:prstGeom prst="ellips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3" name="Freeform 29"/>
                <p:cNvSpPr>
                  <a:spLocks noEditPoints="1"/>
                </p:cNvSpPr>
                <p:nvPr/>
              </p:nvSpPr>
              <p:spPr bwMode="auto">
                <a:xfrm>
                  <a:off x="6225964" y="5283387"/>
                  <a:ext cx="450368" cy="380689"/>
                </a:xfrm>
                <a:custGeom>
                  <a:avLst/>
                  <a:gdLst>
                    <a:gd name="T0" fmla="*/ 16433 w 256"/>
                    <a:gd name="T1" fmla="*/ 355600 h 216"/>
                    <a:gd name="T2" fmla="*/ 404254 w 256"/>
                    <a:gd name="T3" fmla="*/ 355600 h 216"/>
                    <a:gd name="T4" fmla="*/ 420687 w 256"/>
                    <a:gd name="T5" fmla="*/ 339137 h 216"/>
                    <a:gd name="T6" fmla="*/ 420687 w 256"/>
                    <a:gd name="T7" fmla="*/ 332552 h 216"/>
                    <a:gd name="T8" fmla="*/ 404254 w 256"/>
                    <a:gd name="T9" fmla="*/ 316089 h 216"/>
                    <a:gd name="T10" fmla="*/ 16433 w 256"/>
                    <a:gd name="T11" fmla="*/ 316089 h 216"/>
                    <a:gd name="T12" fmla="*/ 0 w 256"/>
                    <a:gd name="T13" fmla="*/ 332552 h 216"/>
                    <a:gd name="T14" fmla="*/ 0 w 256"/>
                    <a:gd name="T15" fmla="*/ 339137 h 216"/>
                    <a:gd name="T16" fmla="*/ 16433 w 256"/>
                    <a:gd name="T17" fmla="*/ 355600 h 216"/>
                    <a:gd name="T18" fmla="*/ 78879 w 256"/>
                    <a:gd name="T19" fmla="*/ 296333 h 216"/>
                    <a:gd name="T20" fmla="*/ 118318 w 256"/>
                    <a:gd name="T21" fmla="*/ 296333 h 216"/>
                    <a:gd name="T22" fmla="*/ 138038 w 256"/>
                    <a:gd name="T23" fmla="*/ 276578 h 216"/>
                    <a:gd name="T24" fmla="*/ 138038 w 256"/>
                    <a:gd name="T25" fmla="*/ 19756 h 216"/>
                    <a:gd name="T26" fmla="*/ 118318 w 256"/>
                    <a:gd name="T27" fmla="*/ 0 h 216"/>
                    <a:gd name="T28" fmla="*/ 78879 w 256"/>
                    <a:gd name="T29" fmla="*/ 0 h 216"/>
                    <a:gd name="T30" fmla="*/ 59159 w 256"/>
                    <a:gd name="T31" fmla="*/ 19756 h 216"/>
                    <a:gd name="T32" fmla="*/ 59159 w 256"/>
                    <a:gd name="T33" fmla="*/ 276578 h 216"/>
                    <a:gd name="T34" fmla="*/ 78879 w 256"/>
                    <a:gd name="T35" fmla="*/ 296333 h 216"/>
                    <a:gd name="T36" fmla="*/ 190624 w 256"/>
                    <a:gd name="T37" fmla="*/ 296333 h 216"/>
                    <a:gd name="T38" fmla="*/ 230063 w 256"/>
                    <a:gd name="T39" fmla="*/ 296333 h 216"/>
                    <a:gd name="T40" fmla="*/ 249783 w 256"/>
                    <a:gd name="T41" fmla="*/ 276578 h 216"/>
                    <a:gd name="T42" fmla="*/ 249783 w 256"/>
                    <a:gd name="T43" fmla="*/ 111948 h 216"/>
                    <a:gd name="T44" fmla="*/ 230063 w 256"/>
                    <a:gd name="T45" fmla="*/ 92193 h 216"/>
                    <a:gd name="T46" fmla="*/ 190624 w 256"/>
                    <a:gd name="T47" fmla="*/ 92193 h 216"/>
                    <a:gd name="T48" fmla="*/ 170904 w 256"/>
                    <a:gd name="T49" fmla="*/ 111948 h 216"/>
                    <a:gd name="T50" fmla="*/ 170904 w 256"/>
                    <a:gd name="T51" fmla="*/ 276578 h 216"/>
                    <a:gd name="T52" fmla="*/ 190624 w 256"/>
                    <a:gd name="T53" fmla="*/ 296333 h 216"/>
                    <a:gd name="T54" fmla="*/ 302369 w 256"/>
                    <a:gd name="T55" fmla="*/ 296333 h 216"/>
                    <a:gd name="T56" fmla="*/ 341808 w 256"/>
                    <a:gd name="T57" fmla="*/ 296333 h 216"/>
                    <a:gd name="T58" fmla="*/ 361528 w 256"/>
                    <a:gd name="T59" fmla="*/ 276578 h 216"/>
                    <a:gd name="T60" fmla="*/ 361528 w 256"/>
                    <a:gd name="T61" fmla="*/ 204141 h 216"/>
                    <a:gd name="T62" fmla="*/ 341808 w 256"/>
                    <a:gd name="T63" fmla="*/ 184385 h 216"/>
                    <a:gd name="T64" fmla="*/ 302369 w 256"/>
                    <a:gd name="T65" fmla="*/ 184385 h 216"/>
                    <a:gd name="T66" fmla="*/ 282649 w 256"/>
                    <a:gd name="T67" fmla="*/ 204141 h 216"/>
                    <a:gd name="T68" fmla="*/ 282649 w 256"/>
                    <a:gd name="T69" fmla="*/ 276578 h 216"/>
                    <a:gd name="T70" fmla="*/ 302369 w 256"/>
                    <a:gd name="T71" fmla="*/ 296333 h 21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256" h="216">
                      <a:moveTo>
                        <a:pt x="10" y="216"/>
                      </a:moveTo>
                      <a:cubicBezTo>
                        <a:pt x="246" y="216"/>
                        <a:pt x="246" y="216"/>
                        <a:pt x="246" y="216"/>
                      </a:cubicBezTo>
                      <a:cubicBezTo>
                        <a:pt x="252" y="216"/>
                        <a:pt x="256" y="212"/>
                        <a:pt x="256" y="206"/>
                      </a:cubicBezTo>
                      <a:cubicBezTo>
                        <a:pt x="256" y="202"/>
                        <a:pt x="256" y="202"/>
                        <a:pt x="256" y="202"/>
                      </a:cubicBezTo>
                      <a:cubicBezTo>
                        <a:pt x="256" y="196"/>
                        <a:pt x="252" y="192"/>
                        <a:pt x="246" y="192"/>
                      </a:cubicBezTo>
                      <a:cubicBezTo>
                        <a:pt x="10" y="192"/>
                        <a:pt x="10" y="192"/>
                        <a:pt x="10" y="192"/>
                      </a:cubicBezTo>
                      <a:cubicBezTo>
                        <a:pt x="4" y="192"/>
                        <a:pt x="0" y="196"/>
                        <a:pt x="0" y="202"/>
                      </a:cubicBezTo>
                      <a:cubicBezTo>
                        <a:pt x="0" y="206"/>
                        <a:pt x="0" y="206"/>
                        <a:pt x="0" y="206"/>
                      </a:cubicBezTo>
                      <a:cubicBezTo>
                        <a:pt x="0" y="212"/>
                        <a:pt x="4" y="216"/>
                        <a:pt x="10" y="216"/>
                      </a:cubicBezTo>
                      <a:moveTo>
                        <a:pt x="48" y="180"/>
                      </a:moveTo>
                      <a:cubicBezTo>
                        <a:pt x="72" y="180"/>
                        <a:pt x="72" y="180"/>
                        <a:pt x="72" y="180"/>
                      </a:cubicBezTo>
                      <a:cubicBezTo>
                        <a:pt x="79" y="180"/>
                        <a:pt x="84" y="175"/>
                        <a:pt x="84" y="168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1" y="0"/>
                        <a:pt x="36" y="5"/>
                        <a:pt x="36" y="12"/>
                      </a:cubicBezTo>
                      <a:cubicBezTo>
                        <a:pt x="36" y="168"/>
                        <a:pt x="36" y="168"/>
                        <a:pt x="36" y="168"/>
                      </a:cubicBezTo>
                      <a:cubicBezTo>
                        <a:pt x="36" y="175"/>
                        <a:pt x="41" y="180"/>
                        <a:pt x="48" y="180"/>
                      </a:cubicBezTo>
                      <a:moveTo>
                        <a:pt x="116" y="180"/>
                      </a:moveTo>
                      <a:cubicBezTo>
                        <a:pt x="140" y="180"/>
                        <a:pt x="140" y="180"/>
                        <a:pt x="140" y="180"/>
                      </a:cubicBezTo>
                      <a:cubicBezTo>
                        <a:pt x="147" y="180"/>
                        <a:pt x="152" y="175"/>
                        <a:pt x="152" y="168"/>
                      </a:cubicBezTo>
                      <a:cubicBezTo>
                        <a:pt x="152" y="68"/>
                        <a:pt x="152" y="68"/>
                        <a:pt x="152" y="68"/>
                      </a:cubicBezTo>
                      <a:cubicBezTo>
                        <a:pt x="152" y="61"/>
                        <a:pt x="147" y="56"/>
                        <a:pt x="140" y="56"/>
                      </a:cubicBezTo>
                      <a:cubicBezTo>
                        <a:pt x="116" y="56"/>
                        <a:pt x="116" y="56"/>
                        <a:pt x="116" y="56"/>
                      </a:cubicBezTo>
                      <a:cubicBezTo>
                        <a:pt x="109" y="56"/>
                        <a:pt x="104" y="61"/>
                        <a:pt x="104" y="68"/>
                      </a:cubicBezTo>
                      <a:cubicBezTo>
                        <a:pt x="104" y="168"/>
                        <a:pt x="104" y="168"/>
                        <a:pt x="104" y="168"/>
                      </a:cubicBezTo>
                      <a:cubicBezTo>
                        <a:pt x="104" y="175"/>
                        <a:pt x="109" y="180"/>
                        <a:pt x="116" y="180"/>
                      </a:cubicBezTo>
                      <a:moveTo>
                        <a:pt x="184" y="180"/>
                      </a:moveTo>
                      <a:cubicBezTo>
                        <a:pt x="208" y="180"/>
                        <a:pt x="208" y="180"/>
                        <a:pt x="208" y="180"/>
                      </a:cubicBezTo>
                      <a:cubicBezTo>
                        <a:pt x="215" y="180"/>
                        <a:pt x="220" y="175"/>
                        <a:pt x="220" y="168"/>
                      </a:cubicBezTo>
                      <a:cubicBezTo>
                        <a:pt x="220" y="124"/>
                        <a:pt x="220" y="124"/>
                        <a:pt x="220" y="124"/>
                      </a:cubicBezTo>
                      <a:cubicBezTo>
                        <a:pt x="220" y="117"/>
                        <a:pt x="215" y="112"/>
                        <a:pt x="208" y="112"/>
                      </a:cubicBezTo>
                      <a:cubicBezTo>
                        <a:pt x="184" y="112"/>
                        <a:pt x="184" y="112"/>
                        <a:pt x="184" y="112"/>
                      </a:cubicBezTo>
                      <a:cubicBezTo>
                        <a:pt x="177" y="112"/>
                        <a:pt x="172" y="117"/>
                        <a:pt x="172" y="124"/>
                      </a:cubicBezTo>
                      <a:cubicBezTo>
                        <a:pt x="172" y="168"/>
                        <a:pt x="172" y="168"/>
                        <a:pt x="172" y="168"/>
                      </a:cubicBezTo>
                      <a:cubicBezTo>
                        <a:pt x="172" y="175"/>
                        <a:pt x="177" y="180"/>
                        <a:pt x="184" y="18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en-US" sz="1350" dirty="0">
                    <a:latin typeface="思源黑体 CN Normal" panose="020B0400000000000000" pitchFamily="34" charset="-122"/>
                  </a:endParaRPr>
                </a:p>
              </p:txBody>
            </p:sp>
          </p:grpSp>
        </p:grpSp>
        <p:sp>
          <p:nvSpPr>
            <p:cNvPr id="66" name="矩形 65"/>
            <p:cNvSpPr/>
            <p:nvPr/>
          </p:nvSpPr>
          <p:spPr>
            <a:xfrm>
              <a:off x="8140222" y="1384703"/>
              <a:ext cx="3711937" cy="1986744"/>
            </a:xfrm>
            <a:prstGeom prst="rect">
              <a:avLst/>
            </a:prstGeom>
            <a:blipFill rotWithShape="1">
              <a:blip r:embed="rId5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9288" y="1381111"/>
            <a:ext cx="3711937" cy="5128265"/>
            <a:chOff x="649288" y="1381111"/>
            <a:chExt cx="3711937" cy="5128265"/>
          </a:xfrm>
        </p:grpSpPr>
        <p:grpSp>
          <p:nvGrpSpPr>
            <p:cNvPr id="50" name="组合 49"/>
            <p:cNvGrpSpPr/>
            <p:nvPr/>
          </p:nvGrpSpPr>
          <p:grpSpPr>
            <a:xfrm>
              <a:off x="981885" y="4118837"/>
              <a:ext cx="3046743" cy="2390539"/>
              <a:chOff x="649288" y="3621057"/>
              <a:chExt cx="3046743" cy="239053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49288" y="3997077"/>
                <a:ext cx="3046743" cy="2014519"/>
                <a:chOff x="609330" y="4404076"/>
                <a:chExt cx="3046743" cy="2014519"/>
              </a:xfrm>
            </p:grpSpPr>
            <p:sp>
              <p:nvSpPr>
                <p:cNvPr id="31" name="矩形: 圆角 30"/>
                <p:cNvSpPr/>
                <p:nvPr/>
              </p:nvSpPr>
              <p:spPr>
                <a:xfrm>
                  <a:off x="609330" y="4404076"/>
                  <a:ext cx="3046743" cy="2014519"/>
                </a:xfrm>
                <a:prstGeom prst="roundRect">
                  <a:avLst>
                    <a:gd name="adj" fmla="val 7260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pic>
              <p:nvPicPr>
                <p:cNvPr id="36" name="图片 35" descr="背景图案&#10;&#10;描述已自动生成"/>
                <p:cNvPicPr>
                  <a:picLocks noChangeAspect="1"/>
                </p:cNvPicPr>
                <p:nvPr/>
              </p:nvPicPr>
              <p:blipFill>
                <a:blip r:embed="rId3" cstate="print">
                  <a:alphaModFix amt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134" t="58348" r="67876" b="12274"/>
                <a:stretch>
                  <a:fillRect/>
                </a:stretch>
              </p:blipFill>
              <p:spPr>
                <a:xfrm>
                  <a:off x="609330" y="4404076"/>
                  <a:ext cx="3046743" cy="2014519"/>
                </a:xfrm>
                <a:custGeom>
                  <a:avLst/>
                  <a:gdLst>
                    <a:gd name="connsiteX0" fmla="*/ 146254 w 3046743"/>
                    <a:gd name="connsiteY0" fmla="*/ 0 h 2014519"/>
                    <a:gd name="connsiteX1" fmla="*/ 2900489 w 3046743"/>
                    <a:gd name="connsiteY1" fmla="*/ 0 h 2014519"/>
                    <a:gd name="connsiteX2" fmla="*/ 3046743 w 3046743"/>
                    <a:gd name="connsiteY2" fmla="*/ 146254 h 2014519"/>
                    <a:gd name="connsiteX3" fmla="*/ 3046743 w 3046743"/>
                    <a:gd name="connsiteY3" fmla="*/ 1868265 h 2014519"/>
                    <a:gd name="connsiteX4" fmla="*/ 2900489 w 3046743"/>
                    <a:gd name="connsiteY4" fmla="*/ 2014519 h 2014519"/>
                    <a:gd name="connsiteX5" fmla="*/ 146254 w 3046743"/>
                    <a:gd name="connsiteY5" fmla="*/ 2014519 h 2014519"/>
                    <a:gd name="connsiteX6" fmla="*/ 0 w 3046743"/>
                    <a:gd name="connsiteY6" fmla="*/ 1868265 h 2014519"/>
                    <a:gd name="connsiteX7" fmla="*/ 0 w 3046743"/>
                    <a:gd name="connsiteY7" fmla="*/ 146254 h 2014519"/>
                    <a:gd name="connsiteX8" fmla="*/ 146254 w 3046743"/>
                    <a:gd name="connsiteY8" fmla="*/ 0 h 2014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46743" h="2014519">
                      <a:moveTo>
                        <a:pt x="146254" y="0"/>
                      </a:moveTo>
                      <a:lnTo>
                        <a:pt x="2900489" y="0"/>
                      </a:lnTo>
                      <a:cubicBezTo>
                        <a:pt x="2981263" y="0"/>
                        <a:pt x="3046743" y="65480"/>
                        <a:pt x="3046743" y="146254"/>
                      </a:cubicBezTo>
                      <a:lnTo>
                        <a:pt x="3046743" y="1868265"/>
                      </a:lnTo>
                      <a:cubicBezTo>
                        <a:pt x="3046743" y="1949039"/>
                        <a:pt x="2981263" y="2014519"/>
                        <a:pt x="2900489" y="2014519"/>
                      </a:cubicBezTo>
                      <a:lnTo>
                        <a:pt x="146254" y="2014519"/>
                      </a:lnTo>
                      <a:cubicBezTo>
                        <a:pt x="65480" y="2014519"/>
                        <a:pt x="0" y="1949039"/>
                        <a:pt x="0" y="1868265"/>
                      </a:cubicBezTo>
                      <a:lnTo>
                        <a:pt x="0" y="146254"/>
                      </a:lnTo>
                      <a:cubicBezTo>
                        <a:pt x="0" y="65480"/>
                        <a:pt x="65480" y="0"/>
                        <a:pt x="146254" y="0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26" name="组合 25"/>
              <p:cNvGrpSpPr/>
              <p:nvPr/>
            </p:nvGrpSpPr>
            <p:grpSpPr>
              <a:xfrm>
                <a:off x="729204" y="4426106"/>
                <a:ext cx="2886910" cy="1434187"/>
                <a:chOff x="2804861" y="4320998"/>
                <a:chExt cx="2886910" cy="1434187"/>
              </a:xfrm>
            </p:grpSpPr>
            <p:sp>
              <p:nvSpPr>
                <p:cNvPr id="28" name="文本框 27"/>
                <p:cNvSpPr txBox="1"/>
                <p:nvPr/>
              </p:nvSpPr>
              <p:spPr>
                <a:xfrm>
                  <a:off x="3509652" y="4320998"/>
                  <a:ext cx="147732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spc="120" dirty="0">
                      <a:latin typeface="思源黑体 CN Bold" panose="020B0800000000000000" charset="-122"/>
                      <a:ea typeface="思源黑体 CN Bold" panose="020B0800000000000000" charset="-122"/>
                    </a:rPr>
                    <a:t>目标回顾</a:t>
                  </a: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2804861" y="4796268"/>
                  <a:ext cx="2886910" cy="95891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0" i="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</a:rPr>
                    <a:t>请在此处添加招聘总结的具体内容，文字尽量言简意赅简单说明即</a:t>
                  </a:r>
                  <a:r>
                    <a:rPr lang="zh-CN" altLang="en-US" sz="1600" spc="120" dirty="0">
                      <a:solidFill>
                        <a:schemeClr val="accent5"/>
                      </a:solidFill>
                      <a:effectLst/>
                      <a:latin typeface="思源黑体 CN Normal" panose="020B0400000000000000" charset="-122"/>
                      <a:ea typeface="思源黑体 CN Normal" panose="020B0400000000000000" charset="-122"/>
                      <a:sym typeface="+mn-ea"/>
                    </a:rPr>
                    <a:t>。</a:t>
                  </a:r>
                  <a:endParaRPr lang="zh-CN" altLang="en-US" sz="1600" spc="120" dirty="0">
                    <a:solidFill>
                      <a:schemeClr val="accent5"/>
                    </a:solidFill>
                    <a:latin typeface="思源黑体 CN Normal" panose="020B0400000000000000" charset="-122"/>
                    <a:ea typeface="思源黑体 CN Normal" panose="020B0400000000000000" charset="-122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3599664" y="4782008"/>
                  <a:ext cx="1297305" cy="1270"/>
                </a:xfrm>
                <a:prstGeom prst="line">
                  <a:avLst/>
                </a:prstGeom>
                <a:ln w="38100" cmpd="sng"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组合 6"/>
              <p:cNvGrpSpPr/>
              <p:nvPr/>
            </p:nvGrpSpPr>
            <p:grpSpPr>
              <a:xfrm>
                <a:off x="1817511" y="3621057"/>
                <a:ext cx="710296" cy="710296"/>
                <a:chOff x="5177931" y="3471538"/>
                <a:chExt cx="710296" cy="710296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177931" y="3471538"/>
                  <a:ext cx="710296" cy="710296"/>
                </a:xfrm>
                <a:prstGeom prst="ellips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4" name="Freeform 45"/>
                <p:cNvSpPr>
                  <a:spLocks noEditPoints="1"/>
                </p:cNvSpPr>
                <p:nvPr/>
              </p:nvSpPr>
              <p:spPr bwMode="auto">
                <a:xfrm>
                  <a:off x="5307895" y="3601502"/>
                  <a:ext cx="450369" cy="450369"/>
                </a:xfrm>
                <a:custGeom>
                  <a:avLst/>
                  <a:gdLst>
                    <a:gd name="T0" fmla="*/ 400968 w 256"/>
                    <a:gd name="T1" fmla="*/ 420688 h 256"/>
                    <a:gd name="T2" fmla="*/ 19720 w 256"/>
                    <a:gd name="T3" fmla="*/ 420688 h 256"/>
                    <a:gd name="T4" fmla="*/ 0 w 256"/>
                    <a:gd name="T5" fmla="*/ 400968 h 256"/>
                    <a:gd name="T6" fmla="*/ 0 w 256"/>
                    <a:gd name="T7" fmla="*/ 19720 h 256"/>
                    <a:gd name="T8" fmla="*/ 19720 w 256"/>
                    <a:gd name="T9" fmla="*/ 0 h 256"/>
                    <a:gd name="T10" fmla="*/ 400968 w 256"/>
                    <a:gd name="T11" fmla="*/ 0 h 256"/>
                    <a:gd name="T12" fmla="*/ 420688 w 256"/>
                    <a:gd name="T13" fmla="*/ 19720 h 256"/>
                    <a:gd name="T14" fmla="*/ 420688 w 256"/>
                    <a:gd name="T15" fmla="*/ 400968 h 256"/>
                    <a:gd name="T16" fmla="*/ 400968 w 256"/>
                    <a:gd name="T17" fmla="*/ 420688 h 256"/>
                    <a:gd name="T18" fmla="*/ 39440 w 256"/>
                    <a:gd name="T19" fmla="*/ 39440 h 256"/>
                    <a:gd name="T20" fmla="*/ 39440 w 256"/>
                    <a:gd name="T21" fmla="*/ 373032 h 256"/>
                    <a:gd name="T22" fmla="*/ 77236 w 256"/>
                    <a:gd name="T23" fmla="*/ 327019 h 256"/>
                    <a:gd name="T24" fmla="*/ 128178 w 256"/>
                    <a:gd name="T25" fmla="*/ 308943 h 256"/>
                    <a:gd name="T26" fmla="*/ 170905 w 256"/>
                    <a:gd name="T27" fmla="*/ 289223 h 256"/>
                    <a:gd name="T28" fmla="*/ 170905 w 256"/>
                    <a:gd name="T29" fmla="*/ 256357 h 256"/>
                    <a:gd name="T30" fmla="*/ 154471 w 256"/>
                    <a:gd name="T31" fmla="*/ 215274 h 256"/>
                    <a:gd name="T32" fmla="*/ 142968 w 256"/>
                    <a:gd name="T33" fmla="*/ 198841 h 256"/>
                    <a:gd name="T34" fmla="*/ 149541 w 256"/>
                    <a:gd name="T35" fmla="*/ 169261 h 256"/>
                    <a:gd name="T36" fmla="*/ 146255 w 256"/>
                    <a:gd name="T37" fmla="*/ 133108 h 256"/>
                    <a:gd name="T38" fmla="*/ 210344 w 256"/>
                    <a:gd name="T39" fmla="*/ 78879 h 256"/>
                    <a:gd name="T40" fmla="*/ 274433 w 256"/>
                    <a:gd name="T41" fmla="*/ 133108 h 256"/>
                    <a:gd name="T42" fmla="*/ 272790 w 256"/>
                    <a:gd name="T43" fmla="*/ 169261 h 256"/>
                    <a:gd name="T44" fmla="*/ 277720 w 256"/>
                    <a:gd name="T45" fmla="*/ 198841 h 256"/>
                    <a:gd name="T46" fmla="*/ 266217 w 256"/>
                    <a:gd name="T47" fmla="*/ 215274 h 256"/>
                    <a:gd name="T48" fmla="*/ 249784 w 256"/>
                    <a:gd name="T49" fmla="*/ 256357 h 256"/>
                    <a:gd name="T50" fmla="*/ 249784 w 256"/>
                    <a:gd name="T51" fmla="*/ 289223 h 256"/>
                    <a:gd name="T52" fmla="*/ 292510 w 256"/>
                    <a:gd name="T53" fmla="*/ 308943 h 256"/>
                    <a:gd name="T54" fmla="*/ 343452 w 256"/>
                    <a:gd name="T55" fmla="*/ 327019 h 256"/>
                    <a:gd name="T56" fmla="*/ 381249 w 256"/>
                    <a:gd name="T57" fmla="*/ 373032 h 256"/>
                    <a:gd name="T58" fmla="*/ 381249 w 256"/>
                    <a:gd name="T59" fmla="*/ 39440 h 256"/>
                    <a:gd name="T60" fmla="*/ 39440 w 256"/>
                    <a:gd name="T61" fmla="*/ 39440 h 25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256" h="256">
                      <a:moveTo>
                        <a:pt x="244" y="256"/>
                      </a:moveTo>
                      <a:cubicBezTo>
                        <a:pt x="12" y="256"/>
                        <a:pt x="12" y="256"/>
                        <a:pt x="12" y="256"/>
                      </a:cubicBezTo>
                      <a:cubicBezTo>
                        <a:pt x="5" y="256"/>
                        <a:pt x="0" y="251"/>
                        <a:pt x="0" y="244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244" y="0"/>
                        <a:pt x="244" y="0"/>
                        <a:pt x="244" y="0"/>
                      </a:cubicBezTo>
                      <a:cubicBezTo>
                        <a:pt x="251" y="0"/>
                        <a:pt x="256" y="5"/>
                        <a:pt x="256" y="12"/>
                      </a:cubicBezTo>
                      <a:cubicBezTo>
                        <a:pt x="256" y="244"/>
                        <a:pt x="256" y="244"/>
                        <a:pt x="256" y="244"/>
                      </a:cubicBezTo>
                      <a:cubicBezTo>
                        <a:pt x="256" y="251"/>
                        <a:pt x="251" y="256"/>
                        <a:pt x="244" y="256"/>
                      </a:cubicBezTo>
                      <a:moveTo>
                        <a:pt x="24" y="24"/>
                      </a:moveTo>
                      <a:cubicBezTo>
                        <a:pt x="24" y="227"/>
                        <a:pt x="24" y="227"/>
                        <a:pt x="24" y="227"/>
                      </a:cubicBezTo>
                      <a:cubicBezTo>
                        <a:pt x="28" y="217"/>
                        <a:pt x="34" y="205"/>
                        <a:pt x="47" y="199"/>
                      </a:cubicBezTo>
                      <a:cubicBezTo>
                        <a:pt x="64" y="190"/>
                        <a:pt x="57" y="197"/>
                        <a:pt x="78" y="188"/>
                      </a:cubicBezTo>
                      <a:cubicBezTo>
                        <a:pt x="99" y="180"/>
                        <a:pt x="104" y="176"/>
                        <a:pt x="104" y="176"/>
                      </a:cubicBezTo>
                      <a:cubicBezTo>
                        <a:pt x="104" y="156"/>
                        <a:pt x="104" y="156"/>
                        <a:pt x="104" y="156"/>
                      </a:cubicBezTo>
                      <a:cubicBezTo>
                        <a:pt x="104" y="156"/>
                        <a:pt x="97" y="150"/>
                        <a:pt x="94" y="131"/>
                      </a:cubicBezTo>
                      <a:cubicBezTo>
                        <a:pt x="89" y="132"/>
                        <a:pt x="88" y="125"/>
                        <a:pt x="87" y="121"/>
                      </a:cubicBezTo>
                      <a:cubicBezTo>
                        <a:pt x="87" y="116"/>
                        <a:pt x="85" y="102"/>
                        <a:pt x="91" y="103"/>
                      </a:cubicBezTo>
                      <a:cubicBezTo>
                        <a:pt x="89" y="94"/>
                        <a:pt x="88" y="86"/>
                        <a:pt x="89" y="81"/>
                      </a:cubicBezTo>
                      <a:cubicBezTo>
                        <a:pt x="90" y="66"/>
                        <a:pt x="105" y="49"/>
                        <a:pt x="128" y="48"/>
                      </a:cubicBezTo>
                      <a:cubicBezTo>
                        <a:pt x="155" y="49"/>
                        <a:pt x="166" y="66"/>
                        <a:pt x="167" y="81"/>
                      </a:cubicBezTo>
                      <a:cubicBezTo>
                        <a:pt x="168" y="86"/>
                        <a:pt x="167" y="94"/>
                        <a:pt x="166" y="103"/>
                      </a:cubicBezTo>
                      <a:cubicBezTo>
                        <a:pt x="172" y="102"/>
                        <a:pt x="169" y="116"/>
                        <a:pt x="169" y="121"/>
                      </a:cubicBezTo>
                      <a:cubicBezTo>
                        <a:pt x="168" y="125"/>
                        <a:pt x="167" y="132"/>
                        <a:pt x="162" y="131"/>
                      </a:cubicBezTo>
                      <a:cubicBezTo>
                        <a:pt x="159" y="150"/>
                        <a:pt x="152" y="156"/>
                        <a:pt x="152" y="156"/>
                      </a:cubicBezTo>
                      <a:cubicBezTo>
                        <a:pt x="152" y="176"/>
                        <a:pt x="152" y="176"/>
                        <a:pt x="152" y="176"/>
                      </a:cubicBezTo>
                      <a:cubicBezTo>
                        <a:pt x="152" y="176"/>
                        <a:pt x="157" y="179"/>
                        <a:pt x="178" y="188"/>
                      </a:cubicBezTo>
                      <a:cubicBezTo>
                        <a:pt x="199" y="197"/>
                        <a:pt x="192" y="190"/>
                        <a:pt x="209" y="199"/>
                      </a:cubicBezTo>
                      <a:cubicBezTo>
                        <a:pt x="222" y="205"/>
                        <a:pt x="228" y="217"/>
                        <a:pt x="232" y="227"/>
                      </a:cubicBezTo>
                      <a:cubicBezTo>
                        <a:pt x="232" y="24"/>
                        <a:pt x="232" y="24"/>
                        <a:pt x="232" y="24"/>
                      </a:cubicBezTo>
                      <a:lnTo>
                        <a:pt x="24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en-US" sz="1350" dirty="0">
                    <a:latin typeface="思源黑体 CN Normal" panose="020B0400000000000000" pitchFamily="34" charset="-122"/>
                  </a:endParaRPr>
                </a:p>
              </p:txBody>
            </p:sp>
          </p:grpSp>
        </p:grpSp>
        <p:sp>
          <p:nvSpPr>
            <p:cNvPr id="67" name="矩形 66"/>
            <p:cNvSpPr/>
            <p:nvPr/>
          </p:nvSpPr>
          <p:spPr>
            <a:xfrm>
              <a:off x="649288" y="1381111"/>
              <a:ext cx="3711937" cy="1990336"/>
            </a:xfrm>
            <a:prstGeom prst="rect">
              <a:avLst/>
            </a:prstGeom>
            <a:blipFill rotWithShape="1">
              <a:blip r:embed="rId6"/>
              <a:tile tx="0" ty="0" sx="100000" sy="100000" flip="none" algn="ctr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cxnSp>
        <p:nvCxnSpPr>
          <p:cNvPr id="72" name="直接连接符 71"/>
          <p:cNvCxnSpPr>
            <a:stCxn id="67" idx="2"/>
            <a:endCxn id="18" idx="0"/>
          </p:cNvCxnSpPr>
          <p:nvPr/>
        </p:nvCxnSpPr>
        <p:spPr>
          <a:xfrm flipH="1">
            <a:off x="2505256" y="3371447"/>
            <a:ext cx="1" cy="74739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6250721" y="3760626"/>
            <a:ext cx="1" cy="74739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996185" y="3348241"/>
            <a:ext cx="1" cy="74739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矩形: 圆角 8"/>
          <p:cNvSpPr/>
          <p:nvPr/>
        </p:nvSpPr>
        <p:spPr>
          <a:xfrm>
            <a:off x="649287" y="270477"/>
            <a:ext cx="5387154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5608" y="264173"/>
            <a:ext cx="5260833" cy="769441"/>
            <a:chOff x="3041731" y="287210"/>
            <a:chExt cx="5260833" cy="769441"/>
          </a:xfrm>
        </p:grpSpPr>
        <p:sp>
          <p:nvSpPr>
            <p:cNvPr id="24" name="文本框 23"/>
            <p:cNvSpPr txBox="1"/>
            <p:nvPr/>
          </p:nvSpPr>
          <p:spPr>
            <a:xfrm>
              <a:off x="5741821" y="550807"/>
              <a:ext cx="2560743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Cause Analysis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原因分析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03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82516"/>
            <a:ext cx="12192000" cy="5790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49287" y="270477"/>
            <a:ext cx="5387154" cy="802894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5608" y="264173"/>
            <a:ext cx="5260833" cy="769441"/>
            <a:chOff x="3041731" y="287210"/>
            <a:chExt cx="5260833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5741821" y="550807"/>
              <a:ext cx="2560743" cy="50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en-US" altLang="zh-CN" sz="2400" spc="120" dirty="0">
                  <a:solidFill>
                    <a:schemeClr val="bg1"/>
                  </a:solidFill>
                  <a:uFillTx/>
                  <a:latin typeface="思源黑体 CN Normal" panose="020B0400000000000000" charset="-122"/>
                  <a:ea typeface="思源黑体 CN Normal" panose="020B0400000000000000" charset="-122"/>
                </a:rPr>
                <a:t>Cause Analysis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41731" y="287210"/>
              <a:ext cx="25728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120" dirty="0">
                  <a:solidFill>
                    <a:schemeClr val="bg1"/>
                  </a:solidFill>
                  <a:latin typeface="思源黑体 CN Bold" panose="020B0800000000000000" charset="-122"/>
                  <a:ea typeface="长城特粗黑体" panose="02010609010101010101" pitchFamily="49" charset="-122"/>
                </a:rPr>
                <a:t>原因分析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5560506" y="517354"/>
              <a:ext cx="223283" cy="42165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0382490" y="464361"/>
            <a:ext cx="1632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12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PART  03</a:t>
            </a:r>
            <a:endParaRPr lang="zh-CN" altLang="en-US" sz="2400" spc="12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60865" y="1840376"/>
            <a:ext cx="3045416" cy="4465318"/>
          </a:xfrm>
          <a:prstGeom prst="roundRect">
            <a:avLst>
              <a:gd name="adj" fmla="val 7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8743" y="4596415"/>
            <a:ext cx="2718923" cy="1434187"/>
            <a:chOff x="2801685" y="4320998"/>
            <a:chExt cx="2718923" cy="1434187"/>
          </a:xfrm>
        </p:grpSpPr>
        <p:sp>
          <p:nvSpPr>
            <p:cNvPr id="13" name="文本框 12"/>
            <p:cNvSpPr txBox="1"/>
            <p:nvPr/>
          </p:nvSpPr>
          <p:spPr>
            <a:xfrm>
              <a:off x="2801685" y="4320998"/>
              <a:ext cx="1477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原因分析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08035" y="4796268"/>
              <a:ext cx="2712573" cy="9589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b="0" i="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</a:rPr>
                <a:t>请在此处添加招聘总结的具体内容，文字尽量言简意赅简单说明即可</a:t>
              </a:r>
              <a:r>
                <a:rPr lang="zh-CN" altLang="en-US" sz="1600" spc="120" dirty="0">
                  <a:solidFill>
                    <a:schemeClr val="bg1"/>
                  </a:solidFill>
                  <a:effectLst/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。</a:t>
              </a:r>
              <a:endParaRPr lang="zh-CN" altLang="en-US" sz="1600" spc="12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910270" y="4782008"/>
              <a:ext cx="1297305" cy="1270"/>
            </a:xfrm>
            <a:prstGeom prst="line">
              <a:avLst/>
            </a:prstGeom>
            <a:ln w="3810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: 圆角 2"/>
          <p:cNvSpPr/>
          <p:nvPr/>
        </p:nvSpPr>
        <p:spPr>
          <a:xfrm>
            <a:off x="832485" y="2594610"/>
            <a:ext cx="2698115" cy="1908175"/>
          </a:xfrm>
          <a:prstGeom prst="roundRect">
            <a:avLst>
              <a:gd name="adj" fmla="val 9515"/>
            </a:avLst>
          </a:prstGeom>
          <a:blipFill rotWithShape="1">
            <a:blip r:embed="rId3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888744" y="3570304"/>
            <a:ext cx="2539377" cy="2740689"/>
            <a:chOff x="4335989" y="3577272"/>
            <a:chExt cx="2539377" cy="2740689"/>
          </a:xfrm>
        </p:grpSpPr>
        <p:grpSp>
          <p:nvGrpSpPr>
            <p:cNvPr id="12" name="组合 11"/>
            <p:cNvGrpSpPr/>
            <p:nvPr/>
          </p:nvGrpSpPr>
          <p:grpSpPr>
            <a:xfrm>
              <a:off x="4415760" y="3577272"/>
              <a:ext cx="2459606" cy="2740689"/>
              <a:chOff x="4276860" y="3577272"/>
              <a:chExt cx="2459606" cy="2740689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4276860" y="3577272"/>
                <a:ext cx="2459606" cy="2740689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28" name="图片 27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133" t="34752" r="21693" b="25280"/>
              <a:stretch>
                <a:fillRect/>
              </a:stretch>
            </p:blipFill>
            <p:spPr>
              <a:xfrm>
                <a:off x="4276860" y="3577272"/>
                <a:ext cx="2459606" cy="2740689"/>
              </a:xfrm>
              <a:custGeom>
                <a:avLst/>
                <a:gdLst>
                  <a:gd name="connsiteX0" fmla="*/ 178567 w 2459606"/>
                  <a:gd name="connsiteY0" fmla="*/ 0 h 2740689"/>
                  <a:gd name="connsiteX1" fmla="*/ 2281039 w 2459606"/>
                  <a:gd name="connsiteY1" fmla="*/ 0 h 2740689"/>
                  <a:gd name="connsiteX2" fmla="*/ 2459606 w 2459606"/>
                  <a:gd name="connsiteY2" fmla="*/ 178567 h 2740689"/>
                  <a:gd name="connsiteX3" fmla="*/ 2459606 w 2459606"/>
                  <a:gd name="connsiteY3" fmla="*/ 2562122 h 2740689"/>
                  <a:gd name="connsiteX4" fmla="*/ 2281039 w 2459606"/>
                  <a:gd name="connsiteY4" fmla="*/ 2740689 h 2740689"/>
                  <a:gd name="connsiteX5" fmla="*/ 178567 w 2459606"/>
                  <a:gd name="connsiteY5" fmla="*/ 2740689 h 2740689"/>
                  <a:gd name="connsiteX6" fmla="*/ 0 w 2459606"/>
                  <a:gd name="connsiteY6" fmla="*/ 2562122 h 2740689"/>
                  <a:gd name="connsiteX7" fmla="*/ 0 w 2459606"/>
                  <a:gd name="connsiteY7" fmla="*/ 178567 h 2740689"/>
                  <a:gd name="connsiteX8" fmla="*/ 178567 w 2459606"/>
                  <a:gd name="connsiteY8" fmla="*/ 0 h 274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9606" h="2740689">
                    <a:moveTo>
                      <a:pt x="178567" y="0"/>
                    </a:moveTo>
                    <a:lnTo>
                      <a:pt x="2281039" y="0"/>
                    </a:lnTo>
                    <a:cubicBezTo>
                      <a:pt x="2379659" y="0"/>
                      <a:pt x="2459606" y="79947"/>
                      <a:pt x="2459606" y="178567"/>
                    </a:cubicBezTo>
                    <a:lnTo>
                      <a:pt x="2459606" y="2562122"/>
                    </a:lnTo>
                    <a:cubicBezTo>
                      <a:pt x="2459606" y="2660742"/>
                      <a:pt x="2379659" y="2740689"/>
                      <a:pt x="2281039" y="2740689"/>
                    </a:cubicBezTo>
                    <a:lnTo>
                      <a:pt x="178567" y="2740689"/>
                    </a:lnTo>
                    <a:cubicBezTo>
                      <a:pt x="79947" y="2740689"/>
                      <a:pt x="0" y="2660742"/>
                      <a:pt x="0" y="2562122"/>
                    </a:cubicBezTo>
                    <a:lnTo>
                      <a:pt x="0" y="178567"/>
                    </a:lnTo>
                    <a:cubicBezTo>
                      <a:pt x="0" y="79947"/>
                      <a:pt x="79947" y="0"/>
                      <a:pt x="178567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4492106" y="4655998"/>
              <a:ext cx="2306914" cy="1434187"/>
              <a:chOff x="2801685" y="4320998"/>
              <a:chExt cx="2306914" cy="143418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原因分析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808035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: 圆角 29"/>
            <p:cNvSpPr/>
            <p:nvPr/>
          </p:nvSpPr>
          <p:spPr>
            <a:xfrm>
              <a:off x="4335989" y="3819837"/>
              <a:ext cx="1477328" cy="647158"/>
            </a:xfrm>
            <a:prstGeom prst="round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53657" y="3928528"/>
              <a:ext cx="1177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原因二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00920" y="3570304"/>
            <a:ext cx="2539377" cy="2740689"/>
            <a:chOff x="4335989" y="3577272"/>
            <a:chExt cx="2539377" cy="2740689"/>
          </a:xfrm>
        </p:grpSpPr>
        <p:grpSp>
          <p:nvGrpSpPr>
            <p:cNvPr id="54" name="组合 53"/>
            <p:cNvGrpSpPr/>
            <p:nvPr/>
          </p:nvGrpSpPr>
          <p:grpSpPr>
            <a:xfrm>
              <a:off x="4415760" y="3577272"/>
              <a:ext cx="2459606" cy="2740689"/>
              <a:chOff x="4276860" y="3577272"/>
              <a:chExt cx="2459606" cy="2740689"/>
            </a:xfrm>
          </p:grpSpPr>
          <p:sp>
            <p:nvSpPr>
              <p:cNvPr id="61" name="矩形: 圆角 60"/>
              <p:cNvSpPr/>
              <p:nvPr/>
            </p:nvSpPr>
            <p:spPr>
              <a:xfrm>
                <a:off x="4276860" y="3577272"/>
                <a:ext cx="2459606" cy="2740689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62" name="图片 61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133" t="34752" r="21693" b="25280"/>
              <a:stretch>
                <a:fillRect/>
              </a:stretch>
            </p:blipFill>
            <p:spPr>
              <a:xfrm>
                <a:off x="4276860" y="3577272"/>
                <a:ext cx="2459606" cy="2740689"/>
              </a:xfrm>
              <a:custGeom>
                <a:avLst/>
                <a:gdLst>
                  <a:gd name="connsiteX0" fmla="*/ 178567 w 2459606"/>
                  <a:gd name="connsiteY0" fmla="*/ 0 h 2740689"/>
                  <a:gd name="connsiteX1" fmla="*/ 2281039 w 2459606"/>
                  <a:gd name="connsiteY1" fmla="*/ 0 h 2740689"/>
                  <a:gd name="connsiteX2" fmla="*/ 2459606 w 2459606"/>
                  <a:gd name="connsiteY2" fmla="*/ 178567 h 2740689"/>
                  <a:gd name="connsiteX3" fmla="*/ 2459606 w 2459606"/>
                  <a:gd name="connsiteY3" fmla="*/ 2562122 h 2740689"/>
                  <a:gd name="connsiteX4" fmla="*/ 2281039 w 2459606"/>
                  <a:gd name="connsiteY4" fmla="*/ 2740689 h 2740689"/>
                  <a:gd name="connsiteX5" fmla="*/ 178567 w 2459606"/>
                  <a:gd name="connsiteY5" fmla="*/ 2740689 h 2740689"/>
                  <a:gd name="connsiteX6" fmla="*/ 0 w 2459606"/>
                  <a:gd name="connsiteY6" fmla="*/ 2562122 h 2740689"/>
                  <a:gd name="connsiteX7" fmla="*/ 0 w 2459606"/>
                  <a:gd name="connsiteY7" fmla="*/ 178567 h 2740689"/>
                  <a:gd name="connsiteX8" fmla="*/ 178567 w 2459606"/>
                  <a:gd name="connsiteY8" fmla="*/ 0 h 274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9606" h="2740689">
                    <a:moveTo>
                      <a:pt x="178567" y="0"/>
                    </a:moveTo>
                    <a:lnTo>
                      <a:pt x="2281039" y="0"/>
                    </a:lnTo>
                    <a:cubicBezTo>
                      <a:pt x="2379659" y="0"/>
                      <a:pt x="2459606" y="79947"/>
                      <a:pt x="2459606" y="178567"/>
                    </a:cubicBezTo>
                    <a:lnTo>
                      <a:pt x="2459606" y="2562122"/>
                    </a:lnTo>
                    <a:cubicBezTo>
                      <a:pt x="2459606" y="2660742"/>
                      <a:pt x="2379659" y="2740689"/>
                      <a:pt x="2281039" y="2740689"/>
                    </a:cubicBezTo>
                    <a:lnTo>
                      <a:pt x="178567" y="2740689"/>
                    </a:lnTo>
                    <a:cubicBezTo>
                      <a:pt x="79947" y="2740689"/>
                      <a:pt x="0" y="2660742"/>
                      <a:pt x="0" y="2562122"/>
                    </a:cubicBezTo>
                    <a:lnTo>
                      <a:pt x="0" y="178567"/>
                    </a:lnTo>
                    <a:cubicBezTo>
                      <a:pt x="0" y="79947"/>
                      <a:pt x="79947" y="0"/>
                      <a:pt x="178567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5" name="组合 54"/>
            <p:cNvGrpSpPr/>
            <p:nvPr/>
          </p:nvGrpSpPr>
          <p:grpSpPr>
            <a:xfrm>
              <a:off x="4492106" y="4655998"/>
              <a:ext cx="2306914" cy="1434187"/>
              <a:chOff x="2801685" y="4320998"/>
              <a:chExt cx="2306914" cy="1434187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原因分析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808035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矩形: 圆角 55"/>
            <p:cNvSpPr/>
            <p:nvPr/>
          </p:nvSpPr>
          <p:spPr>
            <a:xfrm>
              <a:off x="4335989" y="3819837"/>
              <a:ext cx="1477328" cy="647158"/>
            </a:xfrm>
            <a:prstGeom prst="round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453657" y="3928528"/>
              <a:ext cx="1177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原因三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313096" y="3570304"/>
            <a:ext cx="2539377" cy="2740689"/>
            <a:chOff x="4335989" y="3577272"/>
            <a:chExt cx="2539377" cy="2740689"/>
          </a:xfrm>
        </p:grpSpPr>
        <p:grpSp>
          <p:nvGrpSpPr>
            <p:cNvPr id="64" name="组合 63"/>
            <p:cNvGrpSpPr/>
            <p:nvPr/>
          </p:nvGrpSpPr>
          <p:grpSpPr>
            <a:xfrm>
              <a:off x="4415760" y="3577272"/>
              <a:ext cx="2459606" cy="2740689"/>
              <a:chOff x="4276860" y="3577272"/>
              <a:chExt cx="2459606" cy="2740689"/>
            </a:xfrm>
          </p:grpSpPr>
          <p:sp>
            <p:nvSpPr>
              <p:cNvPr id="71" name="矩形: 圆角 70"/>
              <p:cNvSpPr/>
              <p:nvPr/>
            </p:nvSpPr>
            <p:spPr>
              <a:xfrm>
                <a:off x="4276860" y="3577272"/>
                <a:ext cx="2459606" cy="2740689"/>
              </a:xfrm>
              <a:prstGeom prst="roundRect">
                <a:avLst>
                  <a:gd name="adj" fmla="val 7260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pic>
            <p:nvPicPr>
              <p:cNvPr id="72" name="图片 71" descr="背景图案&#10;&#10;描述已自动生成"/>
              <p:cNvPicPr>
                <a:picLocks noChangeAspect="1"/>
              </p:cNvPicPr>
              <p:nvPr/>
            </p:nvPicPr>
            <p:blipFill>
              <a:blip r:embed="rId4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133" t="34752" r="21693" b="25280"/>
              <a:stretch>
                <a:fillRect/>
              </a:stretch>
            </p:blipFill>
            <p:spPr>
              <a:xfrm>
                <a:off x="4276860" y="3577272"/>
                <a:ext cx="2459606" cy="2740689"/>
              </a:xfrm>
              <a:custGeom>
                <a:avLst/>
                <a:gdLst>
                  <a:gd name="connsiteX0" fmla="*/ 178567 w 2459606"/>
                  <a:gd name="connsiteY0" fmla="*/ 0 h 2740689"/>
                  <a:gd name="connsiteX1" fmla="*/ 2281039 w 2459606"/>
                  <a:gd name="connsiteY1" fmla="*/ 0 h 2740689"/>
                  <a:gd name="connsiteX2" fmla="*/ 2459606 w 2459606"/>
                  <a:gd name="connsiteY2" fmla="*/ 178567 h 2740689"/>
                  <a:gd name="connsiteX3" fmla="*/ 2459606 w 2459606"/>
                  <a:gd name="connsiteY3" fmla="*/ 2562122 h 2740689"/>
                  <a:gd name="connsiteX4" fmla="*/ 2281039 w 2459606"/>
                  <a:gd name="connsiteY4" fmla="*/ 2740689 h 2740689"/>
                  <a:gd name="connsiteX5" fmla="*/ 178567 w 2459606"/>
                  <a:gd name="connsiteY5" fmla="*/ 2740689 h 2740689"/>
                  <a:gd name="connsiteX6" fmla="*/ 0 w 2459606"/>
                  <a:gd name="connsiteY6" fmla="*/ 2562122 h 2740689"/>
                  <a:gd name="connsiteX7" fmla="*/ 0 w 2459606"/>
                  <a:gd name="connsiteY7" fmla="*/ 178567 h 2740689"/>
                  <a:gd name="connsiteX8" fmla="*/ 178567 w 2459606"/>
                  <a:gd name="connsiteY8" fmla="*/ 0 h 274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9606" h="2740689">
                    <a:moveTo>
                      <a:pt x="178567" y="0"/>
                    </a:moveTo>
                    <a:lnTo>
                      <a:pt x="2281039" y="0"/>
                    </a:lnTo>
                    <a:cubicBezTo>
                      <a:pt x="2379659" y="0"/>
                      <a:pt x="2459606" y="79947"/>
                      <a:pt x="2459606" y="178567"/>
                    </a:cubicBezTo>
                    <a:lnTo>
                      <a:pt x="2459606" y="2562122"/>
                    </a:lnTo>
                    <a:cubicBezTo>
                      <a:pt x="2459606" y="2660742"/>
                      <a:pt x="2379659" y="2740689"/>
                      <a:pt x="2281039" y="2740689"/>
                    </a:cubicBezTo>
                    <a:lnTo>
                      <a:pt x="178567" y="2740689"/>
                    </a:lnTo>
                    <a:cubicBezTo>
                      <a:pt x="79947" y="2740689"/>
                      <a:pt x="0" y="2660742"/>
                      <a:pt x="0" y="2562122"/>
                    </a:cubicBezTo>
                    <a:lnTo>
                      <a:pt x="0" y="178567"/>
                    </a:lnTo>
                    <a:cubicBezTo>
                      <a:pt x="0" y="79947"/>
                      <a:pt x="79947" y="0"/>
                      <a:pt x="178567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65" name="组合 64"/>
            <p:cNvGrpSpPr/>
            <p:nvPr/>
          </p:nvGrpSpPr>
          <p:grpSpPr>
            <a:xfrm>
              <a:off x="4492106" y="4655998"/>
              <a:ext cx="2306914" cy="1434187"/>
              <a:chOff x="2801685" y="4320998"/>
              <a:chExt cx="2306914" cy="1434187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2801685" y="4320998"/>
                <a:ext cx="14773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120" dirty="0">
                    <a:latin typeface="思源黑体 CN Bold" panose="020B0800000000000000" charset="-122"/>
                    <a:ea typeface="思源黑体 CN Bold" panose="020B0800000000000000" charset="-122"/>
                  </a:rPr>
                  <a:t>原因分析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808035" y="4796268"/>
                <a:ext cx="2300564" cy="958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600" b="0" i="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</a:rPr>
                  <a:t>请在此处添加招聘总结的具体内容，文字尽量言简意赅</a:t>
                </a:r>
                <a:r>
                  <a:rPr lang="zh-CN" altLang="en-US" sz="1600" spc="120" dirty="0">
                    <a:solidFill>
                      <a:schemeClr val="accent5"/>
                    </a:solidFill>
                    <a:effectLst/>
                    <a:latin typeface="思源黑体 CN Normal" panose="020B0400000000000000" charset="-122"/>
                    <a:ea typeface="思源黑体 CN Normal" panose="020B0400000000000000" charset="-122"/>
                    <a:sym typeface="+mn-ea"/>
                  </a:rPr>
                  <a:t>。</a:t>
                </a:r>
                <a:endParaRPr lang="zh-CN" altLang="en-US" sz="1600" spc="120" dirty="0">
                  <a:solidFill>
                    <a:schemeClr val="accent5"/>
                  </a:solidFill>
                  <a:latin typeface="思源黑体 CN Normal" panose="020B0400000000000000" charset="-122"/>
                  <a:ea typeface="思源黑体 CN Normal" panose="020B0400000000000000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2910270" y="4782008"/>
                <a:ext cx="1297305" cy="1270"/>
              </a:xfrm>
              <a:prstGeom prst="line">
                <a:avLst/>
              </a:prstGeom>
              <a:ln w="38100" cmpd="sng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矩形: 圆角 65"/>
            <p:cNvSpPr/>
            <p:nvPr/>
          </p:nvSpPr>
          <p:spPr>
            <a:xfrm>
              <a:off x="4335989" y="3819837"/>
              <a:ext cx="1477328" cy="647158"/>
            </a:xfrm>
            <a:prstGeom prst="round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453657" y="3928528"/>
              <a:ext cx="1177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12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原因四</a:t>
              </a:r>
            </a:p>
          </p:txBody>
        </p:sp>
      </p:grpSp>
      <p:sp>
        <p:nvSpPr>
          <p:cNvPr id="73" name="矩形: 圆角 72"/>
          <p:cNvSpPr/>
          <p:nvPr/>
        </p:nvSpPr>
        <p:spPr>
          <a:xfrm>
            <a:off x="570217" y="2126268"/>
            <a:ext cx="1477328" cy="64715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7885" y="2234959"/>
            <a:ext cx="1177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20" dirty="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原因一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Q0ZGUxYmQyYmQ2MjhiYTdhNjhmMjYyZDhiZDM0NzgifQ=="/>
</p:tagLst>
</file>

<file path=ppt/theme/theme1.xml><?xml version="1.0" encoding="utf-8"?>
<a:theme xmlns:a="http://schemas.openxmlformats.org/drawingml/2006/main" name="Office 主题​​">
  <a:themeElements>
    <a:clrScheme name="青色招聘">
      <a:dk1>
        <a:srgbClr val="000000"/>
      </a:dk1>
      <a:lt1>
        <a:srgbClr val="FFFFFF"/>
      </a:lt1>
      <a:dk2>
        <a:srgbClr val="3F3F3F"/>
      </a:dk2>
      <a:lt2>
        <a:srgbClr val="E7E6E6"/>
      </a:lt2>
      <a:accent1>
        <a:srgbClr val="7CC8B8"/>
      </a:accent1>
      <a:accent2>
        <a:srgbClr val="E2EEEE"/>
      </a:accent2>
      <a:accent3>
        <a:srgbClr val="D8D8D8"/>
      </a:accent3>
      <a:accent4>
        <a:srgbClr val="F4E598"/>
      </a:accent4>
      <a:accent5>
        <a:srgbClr val="B2B2B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招聘总结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5D9696"/>
      </a:accent1>
      <a:accent2>
        <a:srgbClr val="E2EEEE"/>
      </a:accent2>
      <a:accent3>
        <a:srgbClr val="A5A5A5"/>
      </a:accent3>
      <a:accent4>
        <a:srgbClr val="F4E59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882</Words>
  <Application>Microsoft Office PowerPoint</Application>
  <PresentationFormat>宽屏</PresentationFormat>
  <Paragraphs>165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思源黑体 CN Light</vt:lpstr>
      <vt:lpstr>思源黑体 CN Normal</vt:lpstr>
      <vt:lpstr>等线</vt:lpstr>
      <vt:lpstr>思源黑体 CN Bold</vt:lpstr>
      <vt:lpstr>汉仪雅酷黑 45W</vt:lpstr>
      <vt:lpstr>汉仪雅酷黑简</vt:lpstr>
      <vt:lpstr>方正正粗黑简体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青色插画风年度招聘总结ppt模板</dc:title>
  <dc:creator>栗子</dc:creator>
  <cp:keywords>P界达人</cp:keywords>
  <dc:description>www.51pptmoban.com</dc:description>
  <cp:lastModifiedBy>Win user</cp:lastModifiedBy>
  <cp:revision>30</cp:revision>
  <dcterms:created xsi:type="dcterms:W3CDTF">2022-06-23T15:51:00Z</dcterms:created>
  <dcterms:modified xsi:type="dcterms:W3CDTF">2022-07-14T13:57:00Z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818F661AE78E462EAC4C6EAD49BE0514</vt:lpwstr>
  </property>
  <property fmtid="{D5CDD505-2E9C-101B-9397-08002B2CF9AE}" pid="3" name="KSOProductBuildVer">
    <vt:lpwstr>2052-11.1.0.11830</vt:lpwstr>
  </property>
</Properties>
</file>