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9" r:id="rId2"/>
    <p:sldId id="260" r:id="rId3"/>
    <p:sldId id="264" r:id="rId4"/>
    <p:sldId id="272" r:id="rId5"/>
    <p:sldId id="271" r:id="rId6"/>
    <p:sldId id="266" r:id="rId7"/>
    <p:sldId id="270" r:id="rId8"/>
    <p:sldId id="276" r:id="rId9"/>
    <p:sldId id="267" r:id="rId10"/>
    <p:sldId id="265" r:id="rId11"/>
    <p:sldId id="275" r:id="rId12"/>
    <p:sldId id="269" r:id="rId13"/>
    <p:sldId id="274" r:id="rId14"/>
    <p:sldId id="277" r:id="rId15"/>
    <p:sldId id="263" r:id="rId16"/>
    <p:sldId id="273" r:id="rId17"/>
    <p:sldId id="112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663" userDrawn="1">
          <p15:clr>
            <a:srgbClr val="A4A3A4"/>
          </p15:clr>
        </p15:guide>
        <p15:guide id="4" orient="horz" pos="3634" userDrawn="1">
          <p15:clr>
            <a:srgbClr val="A4A3A4"/>
          </p15:clr>
        </p15:guide>
        <p15:guide id="5" pos="551" userDrawn="1">
          <p15:clr>
            <a:srgbClr val="A4A3A4"/>
          </p15:clr>
        </p15:guide>
        <p15:guide id="6" pos="7129" userDrawn="1">
          <p15:clr>
            <a:srgbClr val="A4A3A4"/>
          </p15:clr>
        </p15:guide>
        <p15:guide id="7" pos="211" userDrawn="1">
          <p15:clr>
            <a:srgbClr val="A4A3A4"/>
          </p15:clr>
        </p15:guide>
        <p15:guide id="8" pos="74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4E3"/>
    <a:srgbClr val="F2F2F2"/>
    <a:srgbClr val="848484"/>
    <a:srgbClr val="F0FA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2" autoAdjust="0"/>
    <p:restoredTop sz="94660"/>
  </p:normalViewPr>
  <p:slideViewPr>
    <p:cSldViewPr snapToGrid="0">
      <p:cViewPr varScale="1">
        <p:scale>
          <a:sx n="95" d="100"/>
          <a:sy n="95" d="100"/>
        </p:scale>
        <p:origin x="96" y="396"/>
      </p:cViewPr>
      <p:guideLst>
        <p:guide orient="horz" pos="2160"/>
        <p:guide pos="3840"/>
        <p:guide orient="horz" pos="663"/>
        <p:guide orient="horz" pos="3634"/>
        <p:guide pos="551"/>
        <p:guide pos="7129"/>
        <p:guide pos="211"/>
        <p:guide pos="74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outerShdw blurRad="317500" dist="38100" dir="5400000" algn="t" rotWithShape="0">
                <a:srgbClr val="D9E4E3">
                  <a:alpha val="30000"/>
                </a:srgbClr>
              </a:outerShdw>
            </a:effectLst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outerShdw blurRad="317500" dist="38100" dir="5400000" algn="t" rotWithShape="0">
                  <a:srgbClr val="D9E4E3">
                    <a:alpha val="3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54B-491C-A168-2FB32479087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>
                <a:outerShdw blurRad="317500" dist="38100" dir="5400000" algn="t" rotWithShape="0">
                  <a:srgbClr val="D9E4E3">
                    <a:alpha val="3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54B-491C-A168-2FB32479087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outerShdw blurRad="317500" dist="38100" dir="5400000" algn="t" rotWithShape="0">
                  <a:srgbClr val="D9E4E3">
                    <a:alpha val="3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54B-491C-A168-2FB32479087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>
                <a:outerShdw blurRad="317500" dist="38100" dir="5400000" algn="t" rotWithShape="0">
                  <a:srgbClr val="D9E4E3">
                    <a:alpha val="3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54B-491C-A168-2FB32479087B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6.2</c:v>
                </c:pt>
                <c:pt idx="1">
                  <c:v>3.2</c:v>
                </c:pt>
                <c:pt idx="2">
                  <c:v>1.4</c:v>
                </c:pt>
                <c:pt idx="3">
                  <c:v>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97-4AF8-BBEF-B719ABA059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outerShdw blurRad="317500" dist="38100" dir="5400000" algn="t" rotWithShape="0">
                <a:srgbClr val="D9E4E3">
                  <a:alpha val="30000"/>
                </a:srgbClr>
              </a:outerShdw>
            </a:effectLst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outerShdw blurRad="317500" dist="38100" dir="5400000" algn="t" rotWithShape="0">
                  <a:srgbClr val="D9E4E3">
                    <a:alpha val="3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236-4237-A160-BF0527DBE2A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>
                <a:outerShdw blurRad="317500" dist="38100" dir="5400000" algn="t" rotWithShape="0">
                  <a:srgbClr val="D9E4E3">
                    <a:alpha val="3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236-4237-A160-BF0527DBE2A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outerShdw blurRad="317500" dist="38100" dir="5400000" algn="t" rotWithShape="0">
                  <a:srgbClr val="D9E4E3">
                    <a:alpha val="3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236-4237-A160-BF0527DBE2A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>
                <a:outerShdw blurRad="317500" dist="38100" dir="5400000" algn="t" rotWithShape="0">
                  <a:srgbClr val="D9E4E3">
                    <a:alpha val="3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236-4237-A160-BF0527DBE2A7}"/>
              </c:ext>
            </c:extLst>
          </c:dPt>
          <c:cat>
            <c:strRef>
              <c:f>Sheet1!$A$2:$A$5</c:f>
              <c:strCache>
                <c:ptCount val="4"/>
                <c:pt idx="0">
                  <c:v>本科生</c:v>
                </c:pt>
                <c:pt idx="1">
                  <c:v>研究生</c:v>
                </c:pt>
                <c:pt idx="3">
                  <c:v>博士生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2.2000000000000002</c:v>
                </c:pt>
                <c:pt idx="1">
                  <c:v>3.2</c:v>
                </c:pt>
                <c:pt idx="3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97-4AF8-BBEF-B719ABA059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outerShdw blurRad="317500" dist="38100" dir="5400000" algn="t" rotWithShape="0">
                <a:srgbClr val="D9E4E3">
                  <a:alpha val="30000"/>
                </a:srgbClr>
              </a:outerShdw>
            </a:effectLst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outerShdw blurRad="317500" dist="38100" dir="5400000" algn="t" rotWithShape="0">
                  <a:srgbClr val="D9E4E3">
                    <a:alpha val="3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236-4237-A160-BF0527DBE2A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>
                <a:outerShdw blurRad="317500" dist="38100" dir="5400000" algn="t" rotWithShape="0">
                  <a:srgbClr val="D9E4E3">
                    <a:alpha val="3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236-4237-A160-BF0527DBE2A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outerShdw blurRad="317500" dist="38100" dir="5400000" algn="t" rotWithShape="0">
                  <a:srgbClr val="D9E4E3">
                    <a:alpha val="3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236-4237-A160-BF0527DBE2A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>
                <a:outerShdw blurRad="317500" dist="38100" dir="5400000" algn="t" rotWithShape="0">
                  <a:srgbClr val="D9E4E3">
                    <a:alpha val="3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236-4237-A160-BF0527DBE2A7}"/>
              </c:ext>
            </c:extLst>
          </c:dPt>
          <c:cat>
            <c:strRef>
              <c:f>Sheet1!$A$2:$A$5</c:f>
              <c:strCache>
                <c:ptCount val="2"/>
                <c:pt idx="0">
                  <c:v>男生</c:v>
                </c:pt>
                <c:pt idx="1">
                  <c:v>女生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2.2000000000000002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97-4AF8-BBEF-B719ABA059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3.2</c:v>
                </c:pt>
                <c:pt idx="5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86-4DF6-985D-61166A004AE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2.5</c:v>
                </c:pt>
                <c:pt idx="5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C86-4DF6-985D-61166A004AE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2.1</c:v>
                </c:pt>
                <c:pt idx="5">
                  <c:v>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C86-4DF6-985D-61166A004AE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43095008"/>
        <c:axId val="543095336"/>
      </c:barChart>
      <c:catAx>
        <c:axId val="543095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43095336"/>
        <c:crosses val="autoZero"/>
        <c:auto val="1"/>
        <c:lblAlgn val="ctr"/>
        <c:lblOffset val="100"/>
        <c:noMultiLvlLbl val="0"/>
      </c:catAx>
      <c:valAx>
        <c:axId val="5430953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43095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BB21A-B576-4E28-A1C4-BFA110D43729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1DD569-A74F-4046-A6B3-9B62BCBBDF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983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98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89EE5-E7FA-43B6-AF26-DC8DFB213F8D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28DBA-B98C-47F2-B735-486822E55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566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67900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68E28-04A2-42CA-93B1-C442F1CD466A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BF060-2226-455B-85C1-3767DA5D13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8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89EE5-E7FA-43B6-AF26-DC8DFB213F8D}" type="datetimeFigureOut">
              <a:rPr lang="zh-CN" altLang="en-US" smtClean="0"/>
              <a:t>2022/7/14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28DBA-B98C-47F2-B735-486822E55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98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8" y="-297"/>
            <a:ext cx="12193057" cy="6858594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480939" y="1974452"/>
            <a:ext cx="92301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>
                <a:ln>
                  <a:gradFill>
                    <a:gsLst>
                      <a:gs pos="0">
                        <a:schemeClr val="accent6"/>
                      </a:gs>
                      <a:gs pos="86000">
                        <a:schemeClr val="accent6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</a:rPr>
              <a:t>WORK SUMMARY</a:t>
            </a:r>
            <a:endParaRPr lang="zh-CN" altLang="en-US" sz="7200" b="1">
              <a:ln>
                <a:gradFill>
                  <a:gsLst>
                    <a:gs pos="0">
                      <a:schemeClr val="accent6"/>
                    </a:gs>
                    <a:gs pos="86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68600" y="2334374"/>
            <a:ext cx="6502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solidFill>
                  <a:schemeClr val="accent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个人工作总结汇报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768600" y="3183904"/>
            <a:ext cx="6502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>
                <a:solidFill>
                  <a:schemeClr val="accent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PPT</a:t>
            </a:r>
            <a:r>
              <a:rPr lang="zh-CN" altLang="en-US" sz="6600">
                <a:solidFill>
                  <a:schemeClr val="accent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模板</a:t>
            </a:r>
          </a:p>
        </p:txBody>
      </p:sp>
      <p:sp>
        <p:nvSpPr>
          <p:cNvPr id="24" name="椭圆 23"/>
          <p:cNvSpPr/>
          <p:nvPr/>
        </p:nvSpPr>
        <p:spPr>
          <a:xfrm>
            <a:off x="3216274" y="1974452"/>
            <a:ext cx="5353050" cy="2207863"/>
          </a:xfrm>
          <a:prstGeom prst="ellipse">
            <a:avLst/>
          </a:prstGeom>
          <a:noFill/>
          <a:ln w="19050">
            <a:gradFill>
              <a:gsLst>
                <a:gs pos="0">
                  <a:schemeClr val="accent3">
                    <a:alpha val="0"/>
                  </a:schemeClr>
                </a:gs>
                <a:gs pos="21000">
                  <a:schemeClr val="accent3"/>
                </a:gs>
              </a:gsLst>
              <a:lin ang="5400000" scaled="1"/>
            </a:gradFill>
          </a:ln>
          <a:scene3d>
            <a:camera prst="orthographicFront">
              <a:rot lat="2100000" lon="0" rev="1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爆炸形 1 24"/>
          <p:cNvSpPr/>
          <p:nvPr/>
        </p:nvSpPr>
        <p:spPr>
          <a:xfrm>
            <a:off x="3216274" y="3683841"/>
            <a:ext cx="660400" cy="694485"/>
          </a:xfrm>
          <a:prstGeom prst="irregularSeal1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9947271" y="654084"/>
            <a:ext cx="1509486" cy="665987"/>
            <a:chOff x="1671293" y="4993537"/>
            <a:chExt cx="2637181" cy="1163527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671293" y="5575300"/>
              <a:ext cx="2205382" cy="0"/>
            </a:xfrm>
            <a:prstGeom prst="line">
              <a:avLst/>
            </a:prstGeom>
            <a:ln w="444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弧形 27"/>
            <p:cNvSpPr/>
            <p:nvPr/>
          </p:nvSpPr>
          <p:spPr>
            <a:xfrm flipH="1">
              <a:off x="3546474" y="5575300"/>
              <a:ext cx="762000" cy="581764"/>
            </a:xfrm>
            <a:prstGeom prst="arc">
              <a:avLst/>
            </a:prstGeom>
            <a:ln w="444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弧形 28"/>
            <p:cNvSpPr/>
            <p:nvPr/>
          </p:nvSpPr>
          <p:spPr>
            <a:xfrm flipH="1" flipV="1">
              <a:off x="3546474" y="4993537"/>
              <a:ext cx="762000" cy="581764"/>
            </a:xfrm>
            <a:prstGeom prst="arc">
              <a:avLst/>
            </a:prstGeom>
            <a:ln w="444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9947271" y="525412"/>
            <a:ext cx="1097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20XX</a:t>
            </a:r>
            <a:endParaRPr lang="zh-CN" altLang="en-US" sz="2400" b="1">
              <a:solidFill>
                <a:schemeClr val="accent6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32513" y="5263980"/>
            <a:ext cx="3120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汇报人：陈小</a:t>
            </a:r>
            <a:r>
              <a:rPr lang="zh-CN" altLang="en-US">
                <a:solidFill>
                  <a:schemeClr val="accent6"/>
                </a:solidFill>
              </a:rPr>
              <a:t>妮儿</a:t>
            </a:r>
          </a:p>
        </p:txBody>
      </p:sp>
      <p:grpSp>
        <p:nvGrpSpPr>
          <p:cNvPr id="155" name="组合 154"/>
          <p:cNvGrpSpPr/>
          <p:nvPr/>
        </p:nvGrpSpPr>
        <p:grpSpPr>
          <a:xfrm>
            <a:off x="827314" y="5824940"/>
            <a:ext cx="1575145" cy="411788"/>
            <a:chOff x="827314" y="5824940"/>
            <a:chExt cx="1575145" cy="411788"/>
          </a:xfrm>
        </p:grpSpPr>
        <p:sp>
          <p:nvSpPr>
            <p:cNvPr id="34" name="椭圆 33"/>
            <p:cNvSpPr/>
            <p:nvPr/>
          </p:nvSpPr>
          <p:spPr>
            <a:xfrm>
              <a:off x="827314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942003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056692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171381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286070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400759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515448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630137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744826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59515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974204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088893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203582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2318271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827314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942003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056692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1171381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1286070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1400759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1515448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1630137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1744826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1859515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974204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2088893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2203582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2318271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827314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942003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56692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1171381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286070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400759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1515448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1630137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1744826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1859515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1974204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2088893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2203582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2318271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827314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942003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1056692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1171381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1286070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1400759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1515448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1630137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1744826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1859515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1974204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2088893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/>
            <p:cNvSpPr/>
            <p:nvPr/>
          </p:nvSpPr>
          <p:spPr>
            <a:xfrm>
              <a:off x="2203582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/>
            <p:cNvSpPr/>
            <p:nvPr/>
          </p:nvSpPr>
          <p:spPr>
            <a:xfrm>
              <a:off x="2318271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17208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AF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85943" y="300417"/>
            <a:ext cx="1166966" cy="843023"/>
            <a:chOff x="184345" y="271389"/>
            <a:chExt cx="1166966" cy="843023"/>
          </a:xfrm>
        </p:grpSpPr>
        <p:sp>
          <p:nvSpPr>
            <p:cNvPr id="4" name="椭圆 3"/>
            <p:cNvSpPr/>
            <p:nvPr/>
          </p:nvSpPr>
          <p:spPr>
            <a:xfrm rot="19214584">
              <a:off x="184345" y="386177"/>
              <a:ext cx="1166966" cy="728235"/>
            </a:xfrm>
            <a:prstGeom prst="ellipse">
              <a:avLst/>
            </a:prstGeom>
            <a:noFill/>
            <a:ln w="22225">
              <a:gradFill>
                <a:gsLst>
                  <a:gs pos="2600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爆炸形 1 4"/>
            <p:cNvSpPr/>
            <p:nvPr/>
          </p:nvSpPr>
          <p:spPr>
            <a:xfrm>
              <a:off x="336525" y="271389"/>
              <a:ext cx="431304" cy="453565"/>
            </a:xfrm>
            <a:prstGeom prst="irregularSeal1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08653" y="529293"/>
            <a:ext cx="2162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accent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这里是标题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8653" y="880152"/>
            <a:ext cx="3578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n w="9525">
                  <a:gradFill>
                    <a:gsLst>
                      <a:gs pos="0">
                        <a:schemeClr val="accent6"/>
                      </a:gs>
                      <a:gs pos="100000">
                        <a:schemeClr val="accent6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THIS IS YOUR TITLE</a:t>
            </a:r>
            <a:endParaRPr lang="zh-CN" altLang="en-US" sz="2000" b="1">
              <a:ln w="9525"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868307" y="2033819"/>
            <a:ext cx="1296495" cy="4374900"/>
          </a:xfrm>
          <a:prstGeom prst="roundRect">
            <a:avLst>
              <a:gd name="adj" fmla="val 22577"/>
            </a:avLst>
          </a:prstGeom>
          <a:gradFill>
            <a:gsLst>
              <a:gs pos="100000">
                <a:schemeClr val="accent3">
                  <a:alpha val="7000"/>
                </a:schemeClr>
              </a:gs>
              <a:gs pos="0">
                <a:schemeClr val="accent1">
                  <a:alpha val="29000"/>
                </a:schemeClr>
              </a:gs>
            </a:gsLst>
            <a:lin ang="5400000" scaled="1"/>
          </a:gradFill>
          <a:ln w="6350">
            <a:solidFill>
              <a:schemeClr val="bg1"/>
            </a:solidFill>
          </a:ln>
          <a:effectLst>
            <a:outerShdw blurRad="419100" dist="38100" dir="5400000" algn="t" rotWithShape="0">
              <a:schemeClr val="accent3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2581039" y="1631121"/>
            <a:ext cx="2615067" cy="402698"/>
          </a:xfrm>
          <a:prstGeom prst="roundRect">
            <a:avLst/>
          </a:prstGeom>
          <a:solidFill>
            <a:schemeClr val="accent3">
              <a:alpha val="32000"/>
            </a:schemeClr>
          </a:solidFill>
          <a:ln>
            <a:noFill/>
          </a:ln>
          <a:effectLst>
            <a:outerShdw blurRad="165100" dist="38100" dir="5400000" algn="t" rotWithShape="0">
              <a:schemeClr val="accent1">
                <a:lumMod val="50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5423661" y="1631121"/>
            <a:ext cx="2615067" cy="402698"/>
          </a:xfrm>
          <a:prstGeom prst="roundRect">
            <a:avLst/>
          </a:prstGeom>
          <a:solidFill>
            <a:schemeClr val="accent3">
              <a:alpha val="32000"/>
            </a:schemeClr>
          </a:solidFill>
          <a:ln>
            <a:noFill/>
          </a:ln>
          <a:effectLst>
            <a:outerShdw blurRad="165100" dist="38100" dir="5400000" algn="t" rotWithShape="0">
              <a:schemeClr val="accent1">
                <a:lumMod val="50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8266283" y="1631121"/>
            <a:ext cx="2615067" cy="402698"/>
          </a:xfrm>
          <a:prstGeom prst="roundRect">
            <a:avLst/>
          </a:prstGeom>
          <a:solidFill>
            <a:schemeClr val="accent3">
              <a:alpha val="32000"/>
            </a:schemeClr>
          </a:solidFill>
          <a:ln>
            <a:noFill/>
          </a:ln>
          <a:effectLst>
            <a:outerShdw blurRad="165100" dist="38100" dir="5400000" algn="t" rotWithShape="0">
              <a:schemeClr val="accent1">
                <a:lumMod val="50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19715" y="2317333"/>
            <a:ext cx="159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这是标题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19715" y="3139251"/>
            <a:ext cx="159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19715" y="3961169"/>
            <a:ext cx="159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19715" y="4783087"/>
            <a:ext cx="159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19715" y="5605006"/>
            <a:ext cx="159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091733" y="1652015"/>
            <a:ext cx="159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accent3">
                    <a:lumMod val="50000"/>
                  </a:schemeClr>
                </a:solidFill>
              </a:rPr>
              <a:t>这是标题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934355" y="1652015"/>
            <a:ext cx="159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accent3">
                    <a:lumMod val="50000"/>
                  </a:schemeClr>
                </a:solidFill>
              </a:rPr>
              <a:t>这是标题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776977" y="1652015"/>
            <a:ext cx="159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accent3">
                    <a:lumMod val="50000"/>
                  </a:schemeClr>
                </a:solidFill>
              </a:rPr>
              <a:t>这是标题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5297714" y="2501999"/>
            <a:ext cx="0" cy="3647264"/>
          </a:xfrm>
          <a:prstGeom prst="line">
            <a:avLst/>
          </a:prstGeom>
          <a:ln w="25400">
            <a:solidFill>
              <a:srgbClr val="D9E4E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8140326" y="2501999"/>
            <a:ext cx="0" cy="3647264"/>
          </a:xfrm>
          <a:prstGeom prst="line">
            <a:avLst/>
          </a:prstGeom>
          <a:ln w="25400">
            <a:solidFill>
              <a:srgbClr val="D9E4E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2843376" y="2317333"/>
            <a:ext cx="2051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2843376" y="3120015"/>
            <a:ext cx="2051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2843376" y="3922697"/>
            <a:ext cx="2051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2843376" y="4725379"/>
            <a:ext cx="2051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2843376" y="5528062"/>
            <a:ext cx="2051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5685987" y="2317333"/>
            <a:ext cx="2051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5685987" y="3120015"/>
            <a:ext cx="2051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5685987" y="3922697"/>
            <a:ext cx="2051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5685987" y="4725379"/>
            <a:ext cx="2051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5685987" y="5528062"/>
            <a:ext cx="2051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8528598" y="2317333"/>
            <a:ext cx="2051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8528598" y="3120015"/>
            <a:ext cx="2051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8528598" y="3922697"/>
            <a:ext cx="2051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8528598" y="4725379"/>
            <a:ext cx="2051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8528598" y="5528062"/>
            <a:ext cx="2051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</a:t>
            </a:r>
          </a:p>
        </p:txBody>
      </p:sp>
    </p:spTree>
    <p:extLst>
      <p:ext uri="{BB962C8B-B14F-4D97-AF65-F5344CB8AC3E}">
        <p14:creationId xmlns:p14="http://schemas.microsoft.com/office/powerpoint/2010/main" val="3393154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AF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85943" y="300417"/>
            <a:ext cx="1166966" cy="843023"/>
            <a:chOff x="184345" y="271389"/>
            <a:chExt cx="1166966" cy="843023"/>
          </a:xfrm>
        </p:grpSpPr>
        <p:sp>
          <p:nvSpPr>
            <p:cNvPr id="4" name="椭圆 3"/>
            <p:cNvSpPr/>
            <p:nvPr/>
          </p:nvSpPr>
          <p:spPr>
            <a:xfrm rot="19214584">
              <a:off x="184345" y="386177"/>
              <a:ext cx="1166966" cy="728235"/>
            </a:xfrm>
            <a:prstGeom prst="ellipse">
              <a:avLst/>
            </a:prstGeom>
            <a:noFill/>
            <a:ln w="22225">
              <a:gradFill>
                <a:gsLst>
                  <a:gs pos="2600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爆炸形 1 4"/>
            <p:cNvSpPr/>
            <p:nvPr/>
          </p:nvSpPr>
          <p:spPr>
            <a:xfrm>
              <a:off x="336525" y="271389"/>
              <a:ext cx="431304" cy="453565"/>
            </a:xfrm>
            <a:prstGeom prst="irregularSeal1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08653" y="529293"/>
            <a:ext cx="2162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accent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这里是标题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8653" y="880152"/>
            <a:ext cx="3578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n w="9525">
                  <a:gradFill>
                    <a:gsLst>
                      <a:gs pos="0">
                        <a:schemeClr val="accent6"/>
                      </a:gs>
                      <a:gs pos="100000">
                        <a:schemeClr val="accent6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THIS IS YOUR TITLE</a:t>
            </a:r>
            <a:endParaRPr lang="zh-CN" altLang="en-US" sz="2000" b="1">
              <a:ln w="9525"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998430571"/>
              </p:ext>
            </p:extLst>
          </p:nvPr>
        </p:nvGraphicFramePr>
        <p:xfrm>
          <a:off x="1571364" y="1558570"/>
          <a:ext cx="9049273" cy="4215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矩形 10"/>
          <p:cNvSpPr/>
          <p:nvPr/>
        </p:nvSpPr>
        <p:spPr>
          <a:xfrm>
            <a:off x="0" y="6052326"/>
            <a:ext cx="12192000" cy="8056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15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14402" t="26677" r="12532" b="2134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6" name="文本框 35"/>
          <p:cNvSpPr txBox="1"/>
          <p:nvPr/>
        </p:nvSpPr>
        <p:spPr>
          <a:xfrm>
            <a:off x="717550" y="2303240"/>
            <a:ext cx="8953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spc="-300">
                <a:solidFill>
                  <a:schemeClr val="accent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PART FOUR</a:t>
            </a:r>
            <a:endParaRPr lang="zh-CN" altLang="en-US" sz="9600" spc="-300">
              <a:solidFill>
                <a:schemeClr val="accent6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23406" y="2528645"/>
            <a:ext cx="5353050" cy="2207863"/>
            <a:chOff x="4130674" y="2691081"/>
            <a:chExt cx="5353050" cy="2207863"/>
          </a:xfrm>
        </p:grpSpPr>
        <p:sp>
          <p:nvSpPr>
            <p:cNvPr id="39" name="椭圆 38"/>
            <p:cNvSpPr/>
            <p:nvPr/>
          </p:nvSpPr>
          <p:spPr>
            <a:xfrm>
              <a:off x="4130674" y="2691081"/>
              <a:ext cx="5353050" cy="2207863"/>
            </a:xfrm>
            <a:prstGeom prst="ellipse">
              <a:avLst/>
            </a:prstGeom>
            <a:noFill/>
            <a:ln w="19050">
              <a:gradFill>
                <a:gsLst>
                  <a:gs pos="0">
                    <a:schemeClr val="accent3">
                      <a:alpha val="0"/>
                    </a:schemeClr>
                  </a:gs>
                  <a:gs pos="7000">
                    <a:schemeClr val="accent3"/>
                  </a:gs>
                </a:gsLst>
                <a:lin ang="5400000" scaled="1"/>
              </a:gradFill>
            </a:ln>
            <a:scene3d>
              <a:camera prst="orthographicFront">
                <a:rot lat="2100000" lon="0" rev="1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19528261">
              <a:off x="4130674" y="2752628"/>
              <a:ext cx="5203826" cy="2146316"/>
            </a:xfrm>
            <a:prstGeom prst="ellipse">
              <a:avLst/>
            </a:prstGeom>
            <a:noFill/>
            <a:ln w="19050">
              <a:gradFill>
                <a:gsLst>
                  <a:gs pos="0">
                    <a:schemeClr val="accent3">
                      <a:alpha val="0"/>
                    </a:schemeClr>
                  </a:gs>
                  <a:gs pos="7000">
                    <a:schemeClr val="accent3"/>
                  </a:gs>
                </a:gsLst>
                <a:lin ang="5400000" scaled="1"/>
              </a:gradFill>
            </a:ln>
            <a:scene3d>
              <a:camera prst="orthographicFront">
                <a:rot lat="2100000" lon="0" rev="1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爆炸形 1 39"/>
            <p:cNvSpPr/>
            <p:nvPr/>
          </p:nvSpPr>
          <p:spPr>
            <a:xfrm>
              <a:off x="4864100" y="3215639"/>
              <a:ext cx="660400" cy="694485"/>
            </a:xfrm>
            <a:prstGeom prst="irregularSeal1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341241" y="3910124"/>
            <a:ext cx="1876620" cy="665987"/>
            <a:chOff x="1671293" y="4993537"/>
            <a:chExt cx="2637181" cy="1163527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671293" y="5575300"/>
              <a:ext cx="2205382" cy="0"/>
            </a:xfrm>
            <a:prstGeom prst="line">
              <a:avLst/>
            </a:prstGeom>
            <a:ln w="4445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弧形 43"/>
            <p:cNvSpPr/>
            <p:nvPr/>
          </p:nvSpPr>
          <p:spPr>
            <a:xfrm flipH="1">
              <a:off x="3546474" y="5575300"/>
              <a:ext cx="762000" cy="581764"/>
            </a:xfrm>
            <a:prstGeom prst="arc">
              <a:avLst/>
            </a:prstGeom>
            <a:ln w="4445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弧形 44"/>
            <p:cNvSpPr/>
            <p:nvPr/>
          </p:nvSpPr>
          <p:spPr>
            <a:xfrm flipH="1" flipV="1">
              <a:off x="3546474" y="4993537"/>
              <a:ext cx="762000" cy="581764"/>
            </a:xfrm>
            <a:prstGeom prst="arc">
              <a:avLst/>
            </a:prstGeom>
            <a:ln w="4445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9176456" y="1052512"/>
            <a:ext cx="2270522" cy="2820387"/>
          </a:xfrm>
          <a:custGeom>
            <a:avLst/>
            <a:gdLst/>
            <a:ahLst/>
            <a:cxnLst/>
            <a:rect l="l" t="t" r="r" b="b"/>
            <a:pathLst>
              <a:path w="2710624" h="2487654">
                <a:moveTo>
                  <a:pt x="402222" y="0"/>
                </a:moveTo>
                <a:lnTo>
                  <a:pt x="1355312" y="0"/>
                </a:lnTo>
                <a:lnTo>
                  <a:pt x="900626" y="1573911"/>
                </a:lnTo>
                <a:lnTo>
                  <a:pt x="1547679" y="1573911"/>
                </a:lnTo>
                <a:lnTo>
                  <a:pt x="1748790" y="161763"/>
                </a:lnTo>
                <a:lnTo>
                  <a:pt x="1604514" y="0"/>
                </a:lnTo>
                <a:lnTo>
                  <a:pt x="2601324" y="0"/>
                </a:lnTo>
                <a:lnTo>
                  <a:pt x="2378354" y="1573911"/>
                </a:lnTo>
                <a:lnTo>
                  <a:pt x="2710624" y="1573911"/>
                </a:lnTo>
                <a:lnTo>
                  <a:pt x="2653788" y="1989248"/>
                </a:lnTo>
                <a:lnTo>
                  <a:pt x="2321518" y="1989248"/>
                </a:lnTo>
                <a:lnTo>
                  <a:pt x="2251567" y="2487654"/>
                </a:lnTo>
                <a:lnTo>
                  <a:pt x="1420892" y="2487654"/>
                </a:lnTo>
                <a:lnTo>
                  <a:pt x="1490843" y="1989248"/>
                </a:lnTo>
                <a:lnTo>
                  <a:pt x="0" y="1989248"/>
                </a:lnTo>
                <a:lnTo>
                  <a:pt x="56835" y="1573911"/>
                </a:lnTo>
                <a:lnTo>
                  <a:pt x="498405" y="104927"/>
                </a:lnTo>
                <a:close/>
              </a:path>
            </a:pathLst>
          </a:custGeom>
          <a:noFill/>
          <a:ln w="28575">
            <a:gradFill>
              <a:gsLst>
                <a:gs pos="0">
                  <a:schemeClr val="tx1"/>
                </a:gs>
                <a:gs pos="100000">
                  <a:schemeClr val="accent6">
                    <a:alpha val="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4400">
              <a:ln w="28575">
                <a:gradFill>
                  <a:gsLst>
                    <a:gs pos="0">
                      <a:schemeClr val="tx1"/>
                    </a:gs>
                    <a:gs pos="75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1696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AF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85943" y="300417"/>
            <a:ext cx="1166966" cy="843023"/>
            <a:chOff x="184345" y="271389"/>
            <a:chExt cx="1166966" cy="843023"/>
          </a:xfrm>
        </p:grpSpPr>
        <p:sp>
          <p:nvSpPr>
            <p:cNvPr id="4" name="椭圆 3"/>
            <p:cNvSpPr/>
            <p:nvPr/>
          </p:nvSpPr>
          <p:spPr>
            <a:xfrm rot="19214584">
              <a:off x="184345" y="386177"/>
              <a:ext cx="1166966" cy="728235"/>
            </a:xfrm>
            <a:prstGeom prst="ellipse">
              <a:avLst/>
            </a:prstGeom>
            <a:noFill/>
            <a:ln w="22225">
              <a:gradFill>
                <a:gsLst>
                  <a:gs pos="2600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爆炸形 1 4"/>
            <p:cNvSpPr/>
            <p:nvPr/>
          </p:nvSpPr>
          <p:spPr>
            <a:xfrm>
              <a:off x="336525" y="271389"/>
              <a:ext cx="431304" cy="453565"/>
            </a:xfrm>
            <a:prstGeom prst="irregularSeal1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08653" y="529293"/>
            <a:ext cx="2162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accent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这里是标题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8653" y="880152"/>
            <a:ext cx="3578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n w="9525">
                  <a:gradFill>
                    <a:gsLst>
                      <a:gs pos="0">
                        <a:schemeClr val="accent6"/>
                      </a:gs>
                      <a:gs pos="100000">
                        <a:schemeClr val="accent6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THIS IS YOUR TITLE</a:t>
            </a:r>
            <a:endParaRPr lang="zh-CN" altLang="en-US" sz="2000" b="1">
              <a:ln w="9525"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002963" y="1967843"/>
            <a:ext cx="1975901" cy="56391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431800" dist="38100" dir="5400000" algn="t" rotWithShape="0">
              <a:srgbClr val="D9E4E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194075" y="2049743"/>
            <a:ext cx="1593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accent3"/>
                </a:solidFill>
              </a:rPr>
              <a:t>我是小标题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94075" y="2811100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194075" y="3259723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94075" y="3708346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94075" y="4156969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194075" y="4605592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194075" y="5049424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194075" y="5493256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3742905" y="1967843"/>
            <a:ext cx="1975901" cy="56391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431800" dist="38100" dir="5400000" algn="t" rotWithShape="0">
              <a:srgbClr val="D9E4E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934017" y="2049743"/>
            <a:ext cx="1593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accent3"/>
                </a:solidFill>
              </a:rPr>
              <a:t>我是小标题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934017" y="2811100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934017" y="3259723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934017" y="3708346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934017" y="4156969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934017" y="4605592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934017" y="5049424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934017" y="5493256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6482847" y="1967843"/>
            <a:ext cx="1975901" cy="56391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431800" dist="38100" dir="5400000" algn="t" rotWithShape="0">
              <a:srgbClr val="D9E4E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6673959" y="2049743"/>
            <a:ext cx="1593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accent3"/>
                </a:solidFill>
              </a:rPr>
              <a:t>我是小标题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673959" y="2811100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673959" y="3259723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673959" y="3708346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673959" y="4156969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673959" y="4605592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673959" y="5049424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673959" y="5493256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9222788" y="1967843"/>
            <a:ext cx="1975901" cy="56391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431800" dist="38100" dir="5400000" algn="t" rotWithShape="0">
              <a:srgbClr val="D9E4E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9413900" y="2049743"/>
            <a:ext cx="1593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accent3"/>
                </a:solidFill>
              </a:rPr>
              <a:t>我是小标题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9413900" y="2811100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9413900" y="3259723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9413900" y="3708346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9413900" y="4156969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413900" y="4605592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9413900" y="5049424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413900" y="5493256"/>
            <a:ext cx="1593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6">
                    <a:lumMod val="75000"/>
                  </a:schemeClr>
                </a:solidFill>
              </a:rPr>
              <a:t>这里是正文</a:t>
            </a: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2"/>
          <a:srcRect l="36212" t="37133"/>
          <a:stretch>
            <a:fillRect/>
          </a:stretch>
        </p:blipFill>
        <p:spPr>
          <a:xfrm rot="16200000">
            <a:off x="-21823" y="3857313"/>
            <a:ext cx="3022510" cy="2978864"/>
          </a:xfrm>
          <a:custGeom>
            <a:avLst/>
            <a:gdLst>
              <a:gd name="connsiteX0" fmla="*/ 0 w 2438312"/>
              <a:gd name="connsiteY0" fmla="*/ 0 h 2403102"/>
              <a:gd name="connsiteX1" fmla="*/ 2438312 w 2438312"/>
              <a:gd name="connsiteY1" fmla="*/ 0 h 2403102"/>
              <a:gd name="connsiteX2" fmla="*/ 2438312 w 2438312"/>
              <a:gd name="connsiteY2" fmla="*/ 2403102 h 2403102"/>
              <a:gd name="connsiteX3" fmla="*/ 0 w 2438312"/>
              <a:gd name="connsiteY3" fmla="*/ 2403102 h 2403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12" h="2403102">
                <a:moveTo>
                  <a:pt x="0" y="0"/>
                </a:moveTo>
                <a:lnTo>
                  <a:pt x="2438312" y="0"/>
                </a:lnTo>
                <a:lnTo>
                  <a:pt x="2438312" y="2403102"/>
                </a:lnTo>
                <a:lnTo>
                  <a:pt x="0" y="2403102"/>
                </a:lnTo>
                <a:close/>
              </a:path>
            </a:pathLst>
          </a:cu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/>
          <a:srcRect r="36212" b="50000"/>
          <a:stretch>
            <a:fillRect/>
          </a:stretch>
        </p:blipFill>
        <p:spPr>
          <a:xfrm>
            <a:off x="8824686" y="4222751"/>
            <a:ext cx="3367314" cy="2635249"/>
          </a:xfrm>
          <a:custGeom>
            <a:avLst/>
            <a:gdLst>
              <a:gd name="connsiteX0" fmla="*/ 0 w 2438312"/>
              <a:gd name="connsiteY0" fmla="*/ 0 h 1908215"/>
              <a:gd name="connsiteX1" fmla="*/ 2438312 w 2438312"/>
              <a:gd name="connsiteY1" fmla="*/ 0 h 1908215"/>
              <a:gd name="connsiteX2" fmla="*/ 2438312 w 2438312"/>
              <a:gd name="connsiteY2" fmla="*/ 1908215 h 1908215"/>
              <a:gd name="connsiteX3" fmla="*/ 0 w 2438312"/>
              <a:gd name="connsiteY3" fmla="*/ 1908215 h 190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12" h="1908215">
                <a:moveTo>
                  <a:pt x="0" y="0"/>
                </a:moveTo>
                <a:lnTo>
                  <a:pt x="2438312" y="0"/>
                </a:lnTo>
                <a:lnTo>
                  <a:pt x="2438312" y="1908215"/>
                </a:lnTo>
                <a:lnTo>
                  <a:pt x="0" y="1908215"/>
                </a:lnTo>
                <a:close/>
              </a:path>
            </a:pathLst>
          </a:custGeom>
        </p:spPr>
      </p:pic>
      <p:cxnSp>
        <p:nvCxnSpPr>
          <p:cNvPr id="53" name="直接连接符 52"/>
          <p:cNvCxnSpPr/>
          <p:nvPr/>
        </p:nvCxnSpPr>
        <p:spPr>
          <a:xfrm>
            <a:off x="3309257" y="2931751"/>
            <a:ext cx="0" cy="2782971"/>
          </a:xfrm>
          <a:prstGeom prst="line">
            <a:avLst/>
          </a:prstGeom>
          <a:ln w="25400">
            <a:solidFill>
              <a:srgbClr val="D9E4E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6096001" y="2931751"/>
            <a:ext cx="0" cy="2782971"/>
          </a:xfrm>
          <a:prstGeom prst="line">
            <a:avLst/>
          </a:prstGeom>
          <a:ln w="25400">
            <a:solidFill>
              <a:srgbClr val="D9E4E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8853717" y="2931751"/>
            <a:ext cx="0" cy="2782971"/>
          </a:xfrm>
          <a:prstGeom prst="line">
            <a:avLst/>
          </a:prstGeom>
          <a:ln w="25400">
            <a:solidFill>
              <a:srgbClr val="D9E4E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63017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AF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85943" y="300417"/>
            <a:ext cx="1166966" cy="843023"/>
            <a:chOff x="184345" y="271389"/>
            <a:chExt cx="1166966" cy="843023"/>
          </a:xfrm>
        </p:grpSpPr>
        <p:sp>
          <p:nvSpPr>
            <p:cNvPr id="4" name="椭圆 3"/>
            <p:cNvSpPr/>
            <p:nvPr/>
          </p:nvSpPr>
          <p:spPr>
            <a:xfrm rot="19214584">
              <a:off x="184345" y="386177"/>
              <a:ext cx="1166966" cy="728235"/>
            </a:xfrm>
            <a:prstGeom prst="ellipse">
              <a:avLst/>
            </a:prstGeom>
            <a:noFill/>
            <a:ln w="22225">
              <a:gradFill>
                <a:gsLst>
                  <a:gs pos="2600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爆炸形 1 4"/>
            <p:cNvSpPr/>
            <p:nvPr/>
          </p:nvSpPr>
          <p:spPr>
            <a:xfrm>
              <a:off x="336525" y="271389"/>
              <a:ext cx="431304" cy="453565"/>
            </a:xfrm>
            <a:prstGeom prst="irregularSeal1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08653" y="529293"/>
            <a:ext cx="2162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accent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这里是标题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8653" y="880152"/>
            <a:ext cx="3578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n w="9525">
                  <a:gradFill>
                    <a:gsLst>
                      <a:gs pos="0">
                        <a:schemeClr val="accent6"/>
                      </a:gs>
                      <a:gs pos="100000">
                        <a:schemeClr val="accent6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THIS IS YOUR TITLE</a:t>
            </a:r>
            <a:endParaRPr lang="zh-CN" altLang="en-US" sz="2000" b="1">
              <a:ln w="9525"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2"/>
          <a:srcRect l="36212" t="37133"/>
          <a:stretch>
            <a:fillRect/>
          </a:stretch>
        </p:blipFill>
        <p:spPr>
          <a:xfrm rot="16200000">
            <a:off x="-21823" y="3857313"/>
            <a:ext cx="3022510" cy="2978864"/>
          </a:xfrm>
          <a:custGeom>
            <a:avLst/>
            <a:gdLst>
              <a:gd name="connsiteX0" fmla="*/ 0 w 2438312"/>
              <a:gd name="connsiteY0" fmla="*/ 0 h 2403102"/>
              <a:gd name="connsiteX1" fmla="*/ 2438312 w 2438312"/>
              <a:gd name="connsiteY1" fmla="*/ 0 h 2403102"/>
              <a:gd name="connsiteX2" fmla="*/ 2438312 w 2438312"/>
              <a:gd name="connsiteY2" fmla="*/ 2403102 h 2403102"/>
              <a:gd name="connsiteX3" fmla="*/ 0 w 2438312"/>
              <a:gd name="connsiteY3" fmla="*/ 2403102 h 2403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12" h="2403102">
                <a:moveTo>
                  <a:pt x="0" y="0"/>
                </a:moveTo>
                <a:lnTo>
                  <a:pt x="2438312" y="0"/>
                </a:lnTo>
                <a:lnTo>
                  <a:pt x="2438312" y="2403102"/>
                </a:lnTo>
                <a:lnTo>
                  <a:pt x="0" y="2403102"/>
                </a:lnTo>
                <a:close/>
              </a:path>
            </a:pathLst>
          </a:cu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/>
          <a:srcRect r="36212" b="50000"/>
          <a:stretch>
            <a:fillRect/>
          </a:stretch>
        </p:blipFill>
        <p:spPr>
          <a:xfrm>
            <a:off x="8824686" y="4222751"/>
            <a:ext cx="3367314" cy="2635249"/>
          </a:xfrm>
          <a:custGeom>
            <a:avLst/>
            <a:gdLst>
              <a:gd name="connsiteX0" fmla="*/ 0 w 2438312"/>
              <a:gd name="connsiteY0" fmla="*/ 0 h 1908215"/>
              <a:gd name="connsiteX1" fmla="*/ 2438312 w 2438312"/>
              <a:gd name="connsiteY1" fmla="*/ 0 h 1908215"/>
              <a:gd name="connsiteX2" fmla="*/ 2438312 w 2438312"/>
              <a:gd name="connsiteY2" fmla="*/ 1908215 h 1908215"/>
              <a:gd name="connsiteX3" fmla="*/ 0 w 2438312"/>
              <a:gd name="connsiteY3" fmla="*/ 1908215 h 190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12" h="1908215">
                <a:moveTo>
                  <a:pt x="0" y="0"/>
                </a:moveTo>
                <a:lnTo>
                  <a:pt x="2438312" y="0"/>
                </a:lnTo>
                <a:lnTo>
                  <a:pt x="2438312" y="1908215"/>
                </a:lnTo>
                <a:lnTo>
                  <a:pt x="0" y="1908215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4"/>
          <a:srcRect l="17622" r="16115" b="30468"/>
          <a:stretch>
            <a:fillRect/>
          </a:stretch>
        </p:blipFill>
        <p:spPr>
          <a:xfrm>
            <a:off x="0" y="1898358"/>
            <a:ext cx="12192000" cy="4959643"/>
          </a:xfrm>
          <a:custGeom>
            <a:avLst/>
            <a:gdLst>
              <a:gd name="connsiteX0" fmla="*/ 0 w 12192000"/>
              <a:gd name="connsiteY0" fmla="*/ 0 h 4959643"/>
              <a:gd name="connsiteX1" fmla="*/ 12192000 w 12192000"/>
              <a:gd name="connsiteY1" fmla="*/ 0 h 4959643"/>
              <a:gd name="connsiteX2" fmla="*/ 12192000 w 12192000"/>
              <a:gd name="connsiteY2" fmla="*/ 4959643 h 4959643"/>
              <a:gd name="connsiteX3" fmla="*/ 0 w 12192000"/>
              <a:gd name="connsiteY3" fmla="*/ 4959643 h 4959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959643">
                <a:moveTo>
                  <a:pt x="0" y="0"/>
                </a:moveTo>
                <a:lnTo>
                  <a:pt x="12192000" y="0"/>
                </a:lnTo>
                <a:lnTo>
                  <a:pt x="12192000" y="4959643"/>
                </a:lnTo>
                <a:lnTo>
                  <a:pt x="0" y="4959643"/>
                </a:lnTo>
                <a:close/>
              </a:path>
            </a:pathLst>
          </a:custGeom>
        </p:spPr>
      </p:pic>
      <p:cxnSp>
        <p:nvCxnSpPr>
          <p:cNvPr id="49" name="直接连接符 48"/>
          <p:cNvCxnSpPr/>
          <p:nvPr/>
        </p:nvCxnSpPr>
        <p:spPr>
          <a:xfrm flipV="1">
            <a:off x="1122218" y="3221185"/>
            <a:ext cx="0" cy="1963882"/>
          </a:xfrm>
          <a:prstGeom prst="line">
            <a:avLst/>
          </a:prstGeom>
          <a:ln>
            <a:gradFill>
              <a:gsLst>
                <a:gs pos="3200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爆炸形 1 49"/>
          <p:cNvSpPr/>
          <p:nvPr/>
        </p:nvSpPr>
        <p:spPr>
          <a:xfrm>
            <a:off x="909204" y="2904730"/>
            <a:ext cx="426028" cy="426028"/>
          </a:xfrm>
          <a:prstGeom prst="irregularSeal1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1335232" y="3006963"/>
            <a:ext cx="18128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我是小标题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1335232" y="3439065"/>
            <a:ext cx="163615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</a:t>
            </a:r>
          </a:p>
        </p:txBody>
      </p:sp>
      <p:cxnSp>
        <p:nvCxnSpPr>
          <p:cNvPr id="80" name="直接连接符 79"/>
          <p:cNvCxnSpPr/>
          <p:nvPr/>
        </p:nvCxnSpPr>
        <p:spPr>
          <a:xfrm flipV="1">
            <a:off x="1789967" y="5346744"/>
            <a:ext cx="0" cy="1016987"/>
          </a:xfrm>
          <a:prstGeom prst="line">
            <a:avLst/>
          </a:prstGeom>
          <a:ln w="38100" cap="rnd">
            <a:gradFill>
              <a:gsLst>
                <a:gs pos="3200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3828995" y="3166826"/>
            <a:ext cx="2238867" cy="2280337"/>
            <a:chOff x="909204" y="2904730"/>
            <a:chExt cx="2238867" cy="2280337"/>
          </a:xfrm>
        </p:grpSpPr>
        <p:cxnSp>
          <p:nvCxnSpPr>
            <p:cNvPr id="62" name="直接连接符 61"/>
            <p:cNvCxnSpPr/>
            <p:nvPr/>
          </p:nvCxnSpPr>
          <p:spPr>
            <a:xfrm flipV="1">
              <a:off x="1122218" y="3221185"/>
              <a:ext cx="0" cy="1963882"/>
            </a:xfrm>
            <a:prstGeom prst="line">
              <a:avLst/>
            </a:prstGeom>
            <a:ln>
              <a:gradFill>
                <a:gsLst>
                  <a:gs pos="32000">
                    <a:schemeClr val="accent3">
                      <a:alpha val="0"/>
                    </a:schemeClr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爆炸形 1 62"/>
            <p:cNvSpPr/>
            <p:nvPr/>
          </p:nvSpPr>
          <p:spPr>
            <a:xfrm>
              <a:off x="909204" y="2904730"/>
              <a:ext cx="426028" cy="426028"/>
            </a:xfrm>
            <a:prstGeom prst="irregularSeal1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335232" y="3006963"/>
              <a:ext cx="18128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/>
                <a:t>我是小标题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335232" y="3439065"/>
              <a:ext cx="1636152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这里是正文，请输入正文内容，这里是正文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748786" y="2288831"/>
            <a:ext cx="2238867" cy="2280337"/>
            <a:chOff x="909204" y="2904730"/>
            <a:chExt cx="2238867" cy="2280337"/>
          </a:xfrm>
        </p:grpSpPr>
        <p:cxnSp>
          <p:nvCxnSpPr>
            <p:cNvPr id="67" name="直接连接符 66"/>
            <p:cNvCxnSpPr/>
            <p:nvPr/>
          </p:nvCxnSpPr>
          <p:spPr>
            <a:xfrm flipV="1">
              <a:off x="1122218" y="3221185"/>
              <a:ext cx="0" cy="1963882"/>
            </a:xfrm>
            <a:prstGeom prst="line">
              <a:avLst/>
            </a:prstGeom>
            <a:ln>
              <a:gradFill>
                <a:gsLst>
                  <a:gs pos="32000">
                    <a:schemeClr val="accent3">
                      <a:alpha val="0"/>
                    </a:schemeClr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爆炸形 1 67"/>
            <p:cNvSpPr/>
            <p:nvPr/>
          </p:nvSpPr>
          <p:spPr>
            <a:xfrm>
              <a:off x="909204" y="2904730"/>
              <a:ext cx="426028" cy="426028"/>
            </a:xfrm>
            <a:prstGeom prst="irregularSeal1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335232" y="3006963"/>
              <a:ext cx="18128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/>
                <a:t>我是小标题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335232" y="3439065"/>
              <a:ext cx="1636152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这里是正文，请输入正文内容，这里是正文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668576" y="1710224"/>
            <a:ext cx="2238867" cy="2700661"/>
            <a:chOff x="909204" y="2904730"/>
            <a:chExt cx="2238867" cy="2700661"/>
          </a:xfrm>
        </p:grpSpPr>
        <p:cxnSp>
          <p:nvCxnSpPr>
            <p:cNvPr id="72" name="直接连接符 71"/>
            <p:cNvCxnSpPr/>
            <p:nvPr/>
          </p:nvCxnSpPr>
          <p:spPr>
            <a:xfrm flipV="1">
              <a:off x="1122218" y="3221185"/>
              <a:ext cx="0" cy="2384206"/>
            </a:xfrm>
            <a:prstGeom prst="line">
              <a:avLst/>
            </a:prstGeom>
            <a:ln>
              <a:gradFill>
                <a:gsLst>
                  <a:gs pos="32000">
                    <a:schemeClr val="accent3">
                      <a:alpha val="0"/>
                    </a:schemeClr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爆炸形 1 72"/>
            <p:cNvSpPr/>
            <p:nvPr/>
          </p:nvSpPr>
          <p:spPr>
            <a:xfrm>
              <a:off x="909204" y="2904730"/>
              <a:ext cx="426028" cy="426028"/>
            </a:xfrm>
            <a:prstGeom prst="irregularSeal1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335232" y="3006963"/>
              <a:ext cx="18128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/>
                <a:t>我是小标题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335232" y="3439065"/>
              <a:ext cx="1636152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这里是正文，请输入正文内容，这里是正文</a:t>
              </a:r>
            </a:p>
          </p:txBody>
        </p:sp>
      </p:grpSp>
      <p:cxnSp>
        <p:nvCxnSpPr>
          <p:cNvPr id="82" name="直接连接符 81"/>
          <p:cNvCxnSpPr/>
          <p:nvPr/>
        </p:nvCxnSpPr>
        <p:spPr>
          <a:xfrm flipV="1">
            <a:off x="3292196" y="4838250"/>
            <a:ext cx="0" cy="1016987"/>
          </a:xfrm>
          <a:prstGeom prst="line">
            <a:avLst/>
          </a:prstGeom>
          <a:ln w="38100" cap="rnd">
            <a:gradFill>
              <a:gsLst>
                <a:gs pos="3200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V="1">
            <a:off x="6347454" y="5841013"/>
            <a:ext cx="0" cy="1016987"/>
          </a:xfrm>
          <a:prstGeom prst="line">
            <a:avLst/>
          </a:prstGeom>
          <a:ln w="38100" cap="rnd">
            <a:gradFill>
              <a:gsLst>
                <a:gs pos="3200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V="1">
            <a:off x="9850016" y="4465222"/>
            <a:ext cx="0" cy="1016987"/>
          </a:xfrm>
          <a:prstGeom prst="line">
            <a:avLst/>
          </a:prstGeom>
          <a:ln w="38100" cap="rnd">
            <a:gradFill>
              <a:gsLst>
                <a:gs pos="3200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V="1">
            <a:off x="8124211" y="4340079"/>
            <a:ext cx="0" cy="1884285"/>
          </a:xfrm>
          <a:prstGeom prst="line">
            <a:avLst/>
          </a:prstGeom>
          <a:ln w="22225" cap="rnd">
            <a:gradFill>
              <a:gsLst>
                <a:gs pos="3200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flipV="1">
            <a:off x="4685720" y="5185067"/>
            <a:ext cx="0" cy="1884285"/>
          </a:xfrm>
          <a:prstGeom prst="line">
            <a:avLst/>
          </a:prstGeom>
          <a:ln w="22225" cap="rnd">
            <a:gradFill>
              <a:gsLst>
                <a:gs pos="3200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V="1">
            <a:off x="708653" y="4973715"/>
            <a:ext cx="0" cy="1884285"/>
          </a:xfrm>
          <a:prstGeom prst="line">
            <a:avLst/>
          </a:prstGeom>
          <a:ln w="22225" cap="rnd">
            <a:gradFill>
              <a:gsLst>
                <a:gs pos="3200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V="1">
            <a:off x="11405682" y="3835489"/>
            <a:ext cx="0" cy="3156840"/>
          </a:xfrm>
          <a:prstGeom prst="line">
            <a:avLst/>
          </a:prstGeom>
          <a:ln w="31750" cap="rnd">
            <a:gradFill>
              <a:gsLst>
                <a:gs pos="3200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V="1">
            <a:off x="9021544" y="5915857"/>
            <a:ext cx="0" cy="1884285"/>
          </a:xfrm>
          <a:prstGeom prst="line">
            <a:avLst/>
          </a:prstGeom>
          <a:ln w="22225" cap="rnd">
            <a:gradFill>
              <a:gsLst>
                <a:gs pos="3200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25799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8" y="-297"/>
            <a:ext cx="12193057" cy="6858594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473201" y="1945424"/>
            <a:ext cx="9245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ln>
                  <a:gradFill>
                    <a:gsLst>
                      <a:gs pos="0">
                        <a:schemeClr val="accent6"/>
                      </a:gs>
                      <a:gs pos="86000">
                        <a:schemeClr val="accent6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</a:rPr>
              <a:t>THANKS FOR WATCHING</a:t>
            </a:r>
            <a:endParaRPr lang="zh-CN" altLang="en-US" sz="4800" b="1">
              <a:ln>
                <a:gradFill>
                  <a:gsLst>
                    <a:gs pos="0">
                      <a:schemeClr val="accent6"/>
                    </a:gs>
                    <a:gs pos="86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68600" y="2305346"/>
            <a:ext cx="6502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solidFill>
                  <a:schemeClr val="accent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感谢观看</a:t>
            </a:r>
          </a:p>
        </p:txBody>
      </p:sp>
      <p:sp>
        <p:nvSpPr>
          <p:cNvPr id="24" name="椭圆 23"/>
          <p:cNvSpPr/>
          <p:nvPr/>
        </p:nvSpPr>
        <p:spPr>
          <a:xfrm>
            <a:off x="3216274" y="1974452"/>
            <a:ext cx="5353050" cy="2207863"/>
          </a:xfrm>
          <a:prstGeom prst="ellipse">
            <a:avLst/>
          </a:prstGeom>
          <a:noFill/>
          <a:ln w="19050">
            <a:gradFill>
              <a:gsLst>
                <a:gs pos="0">
                  <a:schemeClr val="accent3">
                    <a:alpha val="0"/>
                  </a:schemeClr>
                </a:gs>
                <a:gs pos="21000">
                  <a:schemeClr val="accent3"/>
                </a:gs>
              </a:gsLst>
              <a:lin ang="5400000" scaled="1"/>
            </a:gradFill>
          </a:ln>
          <a:scene3d>
            <a:camera prst="orthographicFront">
              <a:rot lat="2100000" lon="0" rev="1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爆炸形 1 24"/>
          <p:cNvSpPr/>
          <p:nvPr/>
        </p:nvSpPr>
        <p:spPr>
          <a:xfrm>
            <a:off x="3216274" y="3683841"/>
            <a:ext cx="660400" cy="694485"/>
          </a:xfrm>
          <a:prstGeom prst="irregularSeal1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9947271" y="654084"/>
            <a:ext cx="1509486" cy="665987"/>
            <a:chOff x="1671293" y="4993537"/>
            <a:chExt cx="2637181" cy="1163527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671293" y="5575300"/>
              <a:ext cx="2205382" cy="0"/>
            </a:xfrm>
            <a:prstGeom prst="line">
              <a:avLst/>
            </a:prstGeom>
            <a:ln w="444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弧形 27"/>
            <p:cNvSpPr/>
            <p:nvPr/>
          </p:nvSpPr>
          <p:spPr>
            <a:xfrm flipH="1">
              <a:off x="3546474" y="5575300"/>
              <a:ext cx="762000" cy="581764"/>
            </a:xfrm>
            <a:prstGeom prst="arc">
              <a:avLst/>
            </a:prstGeom>
            <a:ln w="444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弧形 28"/>
            <p:cNvSpPr/>
            <p:nvPr/>
          </p:nvSpPr>
          <p:spPr>
            <a:xfrm flipH="1" flipV="1">
              <a:off x="3546474" y="4993537"/>
              <a:ext cx="762000" cy="581764"/>
            </a:xfrm>
            <a:prstGeom prst="arc">
              <a:avLst/>
            </a:prstGeom>
            <a:ln w="444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9947271" y="525412"/>
            <a:ext cx="1097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20XX</a:t>
            </a:r>
            <a:endParaRPr lang="zh-CN" altLang="en-US" sz="2400" b="1">
              <a:solidFill>
                <a:schemeClr val="accent6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32513" y="5263980"/>
            <a:ext cx="3120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汇报人：陈小</a:t>
            </a:r>
            <a:r>
              <a:rPr lang="zh-CN" altLang="en-US">
                <a:solidFill>
                  <a:schemeClr val="accent6"/>
                </a:solidFill>
              </a:rPr>
              <a:t>妮儿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827314" y="5824940"/>
            <a:ext cx="1575145" cy="411788"/>
            <a:chOff x="827314" y="5824940"/>
            <a:chExt cx="1575145" cy="411788"/>
          </a:xfrm>
        </p:grpSpPr>
        <p:sp>
          <p:nvSpPr>
            <p:cNvPr id="16" name="椭圆 15"/>
            <p:cNvSpPr/>
            <p:nvPr/>
          </p:nvSpPr>
          <p:spPr>
            <a:xfrm>
              <a:off x="827314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942003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056692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171381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286070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400759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515448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630137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744826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859515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974204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2088893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2203582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318271" y="59341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27314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942003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056692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171381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286070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400759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515448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630137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744826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859515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74204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2088893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203582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2318271" y="60433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827314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942003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1056692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171381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286070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400759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1515448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1630137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1744826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1859515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1974204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2088893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2203582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2318271" y="61525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827314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942003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056692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1171381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1286070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1400759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1515448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1630137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1744826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1859515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1974204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2088893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2203582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2318271" y="5824940"/>
              <a:ext cx="84188" cy="8418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54920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463" y="691585"/>
            <a:ext cx="1820012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2049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陈小妮儿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145433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>
                <a:solidFill>
                  <a:srgbClr val="FFFED8">
                    <a:alpha val="22000"/>
                  </a:srgbClr>
                </a:solidFill>
              </a:rPr>
              <a:t>Caroline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野蛮生长的野生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</a:t>
            </a:r>
            <a:r>
              <a:rPr lang="zh-CN" altLang="en-US" sz="1400" spc="100">
                <a:solidFill>
                  <a:srgbClr val="00FFFF"/>
                </a:solidFill>
                <a:latin typeface="+mj-ea"/>
                <a:ea typeface="+mj-ea"/>
              </a:rPr>
              <a:t>信：</a:t>
            </a:r>
            <a:r>
              <a:rPr lang="en-US" altLang="zh-CN" sz="1400" spc="100">
                <a:solidFill>
                  <a:srgbClr val="00FFFF"/>
                </a:solidFill>
                <a:latin typeface="+mj-ea"/>
                <a:ea typeface="+mj-ea"/>
              </a:rPr>
              <a:t>clylyfrfg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800154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4370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陈小妮儿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09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AF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1054100" y="1066800"/>
            <a:ext cx="3683000" cy="4724400"/>
          </a:xfrm>
          <a:custGeom>
            <a:avLst/>
            <a:gdLst>
              <a:gd name="connsiteX0" fmla="*/ 3670300 w 3683000"/>
              <a:gd name="connsiteY0" fmla="*/ 1143000 h 4724400"/>
              <a:gd name="connsiteX1" fmla="*/ 3670300 w 3683000"/>
              <a:gd name="connsiteY1" fmla="*/ 0 h 4724400"/>
              <a:gd name="connsiteX2" fmla="*/ 0 w 3683000"/>
              <a:gd name="connsiteY2" fmla="*/ 0 h 4724400"/>
              <a:gd name="connsiteX3" fmla="*/ 0 w 3683000"/>
              <a:gd name="connsiteY3" fmla="*/ 4724400 h 4724400"/>
              <a:gd name="connsiteX4" fmla="*/ 3683000 w 3683000"/>
              <a:gd name="connsiteY4" fmla="*/ 4724400 h 4724400"/>
              <a:gd name="connsiteX5" fmla="*/ 3683000 w 3683000"/>
              <a:gd name="connsiteY5" fmla="*/ 3467100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83000" h="4724400">
                <a:moveTo>
                  <a:pt x="3670300" y="1143000"/>
                </a:moveTo>
                <a:lnTo>
                  <a:pt x="3670300" y="0"/>
                </a:lnTo>
                <a:lnTo>
                  <a:pt x="0" y="0"/>
                </a:lnTo>
                <a:lnTo>
                  <a:pt x="0" y="4724400"/>
                </a:lnTo>
                <a:lnTo>
                  <a:pt x="3683000" y="4724400"/>
                </a:lnTo>
                <a:lnTo>
                  <a:pt x="3683000" y="3467100"/>
                </a:lnTo>
              </a:path>
            </a:pathLst>
          </a:custGeom>
          <a:noFill/>
          <a:ln w="222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86739" y="2695696"/>
            <a:ext cx="154080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>
                <a:solidFill>
                  <a:schemeClr val="accent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793995" y="3668146"/>
            <a:ext cx="154080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>
                <a:solidFill>
                  <a:schemeClr val="accent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录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-46931" y="1981571"/>
            <a:ext cx="68541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>
                <a:ln w="12700">
                  <a:noFill/>
                </a:ln>
                <a:solidFill>
                  <a:srgbClr val="D9E4E3"/>
                </a:solidFill>
                <a:latin typeface="Arial Black" panose="020B0A04020102020204" pitchFamily="34" charset="0"/>
              </a:rPr>
              <a:t>CONTENTS</a:t>
            </a:r>
            <a:endParaRPr lang="zh-CN" altLang="en-US" sz="6000" b="1">
              <a:ln w="12700">
                <a:noFill/>
              </a:ln>
              <a:solidFill>
                <a:srgbClr val="D9E4E3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爆炸形 1 8"/>
          <p:cNvSpPr/>
          <p:nvPr/>
        </p:nvSpPr>
        <p:spPr>
          <a:xfrm>
            <a:off x="4461199" y="4103921"/>
            <a:ext cx="660400" cy="694485"/>
          </a:xfrm>
          <a:prstGeom prst="irregularSeal1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76810" y="3520140"/>
            <a:ext cx="3070226" cy="1953688"/>
          </a:xfrm>
          <a:prstGeom prst="ellipse">
            <a:avLst/>
          </a:prstGeom>
          <a:noFill/>
          <a:ln w="19050">
            <a:gradFill>
              <a:gsLst>
                <a:gs pos="0">
                  <a:schemeClr val="accent3">
                    <a:alpha val="0"/>
                  </a:schemeClr>
                </a:gs>
                <a:gs pos="17000">
                  <a:schemeClr val="accent3"/>
                </a:gs>
              </a:gsLst>
              <a:lin ang="5400000" scaled="1"/>
            </a:gradFill>
          </a:ln>
          <a:scene3d>
            <a:camera prst="orthographicFront">
              <a:rot lat="2100000" lon="0" rev="1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3200456">
            <a:off x="1076809" y="3510989"/>
            <a:ext cx="3070226" cy="1953688"/>
          </a:xfrm>
          <a:prstGeom prst="ellipse">
            <a:avLst/>
          </a:prstGeom>
          <a:noFill/>
          <a:ln w="19050">
            <a:gradFill>
              <a:gsLst>
                <a:gs pos="0">
                  <a:schemeClr val="accent3">
                    <a:alpha val="0"/>
                  </a:schemeClr>
                </a:gs>
                <a:gs pos="17000">
                  <a:schemeClr val="accent3"/>
                </a:gs>
              </a:gsLst>
              <a:lin ang="5400000" scaled="1"/>
            </a:gradFill>
          </a:ln>
          <a:scene3d>
            <a:camera prst="orthographicFront">
              <a:rot lat="2100000" lon="0" rev="1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爆炸形 1 12"/>
          <p:cNvSpPr/>
          <p:nvPr/>
        </p:nvSpPr>
        <p:spPr>
          <a:xfrm>
            <a:off x="2151610" y="807592"/>
            <a:ext cx="826642" cy="869307"/>
          </a:xfrm>
          <a:prstGeom prst="irregularSeal1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315247" y="1187476"/>
            <a:ext cx="14577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ln w="19050">
                  <a:gradFill>
                    <a:gsLst>
                      <a:gs pos="25000">
                        <a:schemeClr val="accent6"/>
                      </a:gs>
                      <a:gs pos="100000">
                        <a:schemeClr val="accent6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</a:rPr>
              <a:t>01</a:t>
            </a:r>
            <a:endParaRPr lang="zh-CN" altLang="en-US" sz="5400" b="1">
              <a:ln w="19050">
                <a:gradFill>
                  <a:gsLst>
                    <a:gs pos="25000">
                      <a:schemeClr val="accent6"/>
                    </a:gs>
                    <a:gs pos="100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962900" y="1418309"/>
            <a:ext cx="2806700" cy="461665"/>
            <a:chOff x="7962900" y="1325757"/>
            <a:chExt cx="2806700" cy="461665"/>
          </a:xfrm>
        </p:grpSpPr>
        <p:sp>
          <p:nvSpPr>
            <p:cNvPr id="18" name="文本框 17"/>
            <p:cNvSpPr txBox="1"/>
            <p:nvPr/>
          </p:nvSpPr>
          <p:spPr>
            <a:xfrm>
              <a:off x="7962900" y="1325757"/>
              <a:ext cx="25781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/>
                <a:t>请输入标题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8083550" y="1787422"/>
              <a:ext cx="2686050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10134600" y="1556589"/>
              <a:ext cx="635000" cy="23083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315247" y="2365660"/>
            <a:ext cx="14577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ln w="19050">
                  <a:gradFill>
                    <a:gsLst>
                      <a:gs pos="25000">
                        <a:schemeClr val="accent6"/>
                      </a:gs>
                      <a:gs pos="100000">
                        <a:schemeClr val="accent6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</a:rPr>
              <a:t>02</a:t>
            </a:r>
            <a:endParaRPr lang="zh-CN" altLang="en-US" sz="5400" b="1">
              <a:ln w="19050">
                <a:gradFill>
                  <a:gsLst>
                    <a:gs pos="25000">
                      <a:schemeClr val="accent6"/>
                    </a:gs>
                    <a:gs pos="100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962900" y="2596493"/>
            <a:ext cx="2806700" cy="461665"/>
            <a:chOff x="7962900" y="1325757"/>
            <a:chExt cx="2806700" cy="461665"/>
          </a:xfrm>
        </p:grpSpPr>
        <p:sp>
          <p:nvSpPr>
            <p:cNvPr id="41" name="文本框 40"/>
            <p:cNvSpPr txBox="1"/>
            <p:nvPr/>
          </p:nvSpPr>
          <p:spPr>
            <a:xfrm>
              <a:off x="7962900" y="1325757"/>
              <a:ext cx="25781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/>
                <a:t>请输入标题</a:t>
              </a: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8083550" y="1787422"/>
              <a:ext cx="2686050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矩形 42"/>
            <p:cNvSpPr/>
            <p:nvPr/>
          </p:nvSpPr>
          <p:spPr>
            <a:xfrm>
              <a:off x="10134600" y="1556589"/>
              <a:ext cx="635000" cy="23083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6315247" y="3543844"/>
            <a:ext cx="14577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ln w="19050">
                  <a:gradFill>
                    <a:gsLst>
                      <a:gs pos="25000">
                        <a:schemeClr val="accent6"/>
                      </a:gs>
                      <a:gs pos="100000">
                        <a:schemeClr val="accent6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</a:rPr>
              <a:t>03</a:t>
            </a:r>
            <a:endParaRPr lang="zh-CN" altLang="en-US" sz="5400" b="1">
              <a:ln w="19050">
                <a:gradFill>
                  <a:gsLst>
                    <a:gs pos="25000">
                      <a:schemeClr val="accent6"/>
                    </a:gs>
                    <a:gs pos="100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962900" y="3774677"/>
            <a:ext cx="2806700" cy="461665"/>
            <a:chOff x="7962900" y="1325757"/>
            <a:chExt cx="2806700" cy="461665"/>
          </a:xfrm>
        </p:grpSpPr>
        <p:sp>
          <p:nvSpPr>
            <p:cNvPr id="47" name="文本框 46"/>
            <p:cNvSpPr txBox="1"/>
            <p:nvPr/>
          </p:nvSpPr>
          <p:spPr>
            <a:xfrm>
              <a:off x="7962900" y="1325757"/>
              <a:ext cx="25781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/>
                <a:t>请输入标题</a:t>
              </a: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8083550" y="1787422"/>
              <a:ext cx="2686050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矩形 48"/>
            <p:cNvSpPr/>
            <p:nvPr/>
          </p:nvSpPr>
          <p:spPr>
            <a:xfrm>
              <a:off x="10134600" y="1556589"/>
              <a:ext cx="635000" cy="23083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6315247" y="4722029"/>
            <a:ext cx="14577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ln w="19050">
                  <a:gradFill>
                    <a:gsLst>
                      <a:gs pos="25000">
                        <a:schemeClr val="accent6"/>
                      </a:gs>
                      <a:gs pos="100000">
                        <a:schemeClr val="accent6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Arial Black" panose="020B0A04020102020204" pitchFamily="34" charset="0"/>
              </a:rPr>
              <a:t>04</a:t>
            </a:r>
            <a:endParaRPr lang="zh-CN" altLang="en-US" sz="5400" b="1">
              <a:ln w="19050">
                <a:gradFill>
                  <a:gsLst>
                    <a:gs pos="25000">
                      <a:schemeClr val="accent6"/>
                    </a:gs>
                    <a:gs pos="100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Arial Black" panose="020B0A04020102020204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962900" y="4952862"/>
            <a:ext cx="2806700" cy="461665"/>
            <a:chOff x="7962900" y="1325757"/>
            <a:chExt cx="2806700" cy="461665"/>
          </a:xfrm>
        </p:grpSpPr>
        <p:sp>
          <p:nvSpPr>
            <p:cNvPr id="53" name="文本框 52"/>
            <p:cNvSpPr txBox="1"/>
            <p:nvPr/>
          </p:nvSpPr>
          <p:spPr>
            <a:xfrm>
              <a:off x="7962900" y="1325757"/>
              <a:ext cx="25781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/>
                <a:t>请输入标题</a:t>
              </a: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8083550" y="1787422"/>
              <a:ext cx="2686050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矩形 54"/>
            <p:cNvSpPr/>
            <p:nvPr/>
          </p:nvSpPr>
          <p:spPr>
            <a:xfrm>
              <a:off x="10134600" y="1556589"/>
              <a:ext cx="635000" cy="23083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2"/>
          <a:srcRect l="36212" t="37133"/>
          <a:stretch>
            <a:fillRect/>
          </a:stretch>
        </p:blipFill>
        <p:spPr>
          <a:xfrm>
            <a:off x="0" y="0"/>
            <a:ext cx="2438312" cy="2403102"/>
          </a:xfrm>
          <a:custGeom>
            <a:avLst/>
            <a:gdLst>
              <a:gd name="connsiteX0" fmla="*/ 0 w 2438312"/>
              <a:gd name="connsiteY0" fmla="*/ 0 h 2403102"/>
              <a:gd name="connsiteX1" fmla="*/ 2438312 w 2438312"/>
              <a:gd name="connsiteY1" fmla="*/ 0 h 2403102"/>
              <a:gd name="connsiteX2" fmla="*/ 2438312 w 2438312"/>
              <a:gd name="connsiteY2" fmla="*/ 2403102 h 2403102"/>
              <a:gd name="connsiteX3" fmla="*/ 0 w 2438312"/>
              <a:gd name="connsiteY3" fmla="*/ 2403102 h 2403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12" h="2403102">
                <a:moveTo>
                  <a:pt x="0" y="0"/>
                </a:moveTo>
                <a:lnTo>
                  <a:pt x="2438312" y="0"/>
                </a:lnTo>
                <a:lnTo>
                  <a:pt x="2438312" y="2403102"/>
                </a:lnTo>
                <a:lnTo>
                  <a:pt x="0" y="2403102"/>
                </a:lnTo>
                <a:close/>
              </a:path>
            </a:pathLst>
          </a:cu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/>
          <a:srcRect r="36212" b="50000"/>
          <a:stretch>
            <a:fillRect/>
          </a:stretch>
        </p:blipFill>
        <p:spPr>
          <a:xfrm>
            <a:off x="9753688" y="4949785"/>
            <a:ext cx="2438312" cy="1908215"/>
          </a:xfrm>
          <a:custGeom>
            <a:avLst/>
            <a:gdLst>
              <a:gd name="connsiteX0" fmla="*/ 0 w 2438312"/>
              <a:gd name="connsiteY0" fmla="*/ 0 h 1908215"/>
              <a:gd name="connsiteX1" fmla="*/ 2438312 w 2438312"/>
              <a:gd name="connsiteY1" fmla="*/ 0 h 1908215"/>
              <a:gd name="connsiteX2" fmla="*/ 2438312 w 2438312"/>
              <a:gd name="connsiteY2" fmla="*/ 1908215 h 1908215"/>
              <a:gd name="connsiteX3" fmla="*/ 0 w 2438312"/>
              <a:gd name="connsiteY3" fmla="*/ 1908215 h 190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12" h="1908215">
                <a:moveTo>
                  <a:pt x="0" y="0"/>
                </a:moveTo>
                <a:lnTo>
                  <a:pt x="2438312" y="0"/>
                </a:lnTo>
                <a:lnTo>
                  <a:pt x="2438312" y="1908215"/>
                </a:lnTo>
                <a:lnTo>
                  <a:pt x="0" y="190821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85936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14402" t="26677" r="12532" b="2134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6" name="文本框 35"/>
          <p:cNvSpPr txBox="1"/>
          <p:nvPr/>
        </p:nvSpPr>
        <p:spPr>
          <a:xfrm>
            <a:off x="774700" y="2435304"/>
            <a:ext cx="817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chemeClr val="accent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PART ONE</a:t>
            </a:r>
            <a:endParaRPr lang="zh-CN" altLang="en-US" sz="9600">
              <a:solidFill>
                <a:schemeClr val="accent6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914121" y="-359341"/>
            <a:ext cx="81788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>
                <a:ln w="28575">
                  <a:gradFill>
                    <a:gsLst>
                      <a:gs pos="0">
                        <a:schemeClr val="tx1"/>
                      </a:gs>
                      <a:gs pos="75000">
                        <a:schemeClr val="accent6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34400">
              <a:ln w="28575">
                <a:gradFill>
                  <a:gsLst>
                    <a:gs pos="0">
                      <a:schemeClr val="tx1"/>
                    </a:gs>
                    <a:gs pos="75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130674" y="2691081"/>
            <a:ext cx="5353050" cy="2207863"/>
          </a:xfrm>
          <a:prstGeom prst="ellipse">
            <a:avLst/>
          </a:prstGeom>
          <a:noFill/>
          <a:ln w="19050">
            <a:gradFill>
              <a:gsLst>
                <a:gs pos="0">
                  <a:schemeClr val="accent3">
                    <a:alpha val="0"/>
                  </a:schemeClr>
                </a:gs>
                <a:gs pos="7000">
                  <a:schemeClr val="accent3"/>
                </a:gs>
              </a:gsLst>
              <a:lin ang="5400000" scaled="1"/>
            </a:gradFill>
          </a:ln>
          <a:scene3d>
            <a:camera prst="orthographicFront">
              <a:rot lat="2100000" lon="0" rev="1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9528261">
            <a:off x="4130674" y="2752628"/>
            <a:ext cx="5203826" cy="2146316"/>
          </a:xfrm>
          <a:prstGeom prst="ellipse">
            <a:avLst/>
          </a:prstGeom>
          <a:noFill/>
          <a:ln w="19050">
            <a:gradFill>
              <a:gsLst>
                <a:gs pos="0">
                  <a:schemeClr val="accent3">
                    <a:alpha val="0"/>
                  </a:schemeClr>
                </a:gs>
                <a:gs pos="7000">
                  <a:schemeClr val="accent3"/>
                </a:gs>
              </a:gsLst>
              <a:lin ang="5400000" scaled="1"/>
            </a:gradFill>
          </a:ln>
          <a:scene3d>
            <a:camera prst="orthographicFront">
              <a:rot lat="2100000" lon="0" rev="1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爆炸形 1 39"/>
          <p:cNvSpPr/>
          <p:nvPr/>
        </p:nvSpPr>
        <p:spPr>
          <a:xfrm>
            <a:off x="4864100" y="3215639"/>
            <a:ext cx="660400" cy="694485"/>
          </a:xfrm>
          <a:prstGeom prst="irregularSeal1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341241" y="3910124"/>
            <a:ext cx="1876620" cy="665987"/>
            <a:chOff x="1671293" y="4993537"/>
            <a:chExt cx="2637181" cy="1163527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671293" y="5575300"/>
              <a:ext cx="2205382" cy="0"/>
            </a:xfrm>
            <a:prstGeom prst="line">
              <a:avLst/>
            </a:prstGeom>
            <a:ln w="4445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弧形 43"/>
            <p:cNvSpPr/>
            <p:nvPr/>
          </p:nvSpPr>
          <p:spPr>
            <a:xfrm flipH="1">
              <a:off x="3546474" y="5575300"/>
              <a:ext cx="762000" cy="581764"/>
            </a:xfrm>
            <a:prstGeom prst="arc">
              <a:avLst/>
            </a:prstGeom>
            <a:ln w="4445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弧形 44"/>
            <p:cNvSpPr/>
            <p:nvPr/>
          </p:nvSpPr>
          <p:spPr>
            <a:xfrm flipH="1" flipV="1">
              <a:off x="3546474" y="4993537"/>
              <a:ext cx="762000" cy="581764"/>
            </a:xfrm>
            <a:prstGeom prst="arc">
              <a:avLst/>
            </a:prstGeom>
            <a:ln w="4445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40231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AF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85943" y="300417"/>
            <a:ext cx="1166966" cy="843023"/>
            <a:chOff x="184345" y="271389"/>
            <a:chExt cx="1166966" cy="843023"/>
          </a:xfrm>
        </p:grpSpPr>
        <p:sp>
          <p:nvSpPr>
            <p:cNvPr id="4" name="椭圆 3"/>
            <p:cNvSpPr/>
            <p:nvPr/>
          </p:nvSpPr>
          <p:spPr>
            <a:xfrm rot="19214584">
              <a:off x="184345" y="386177"/>
              <a:ext cx="1166966" cy="728235"/>
            </a:xfrm>
            <a:prstGeom prst="ellipse">
              <a:avLst/>
            </a:prstGeom>
            <a:noFill/>
            <a:ln w="22225">
              <a:gradFill>
                <a:gsLst>
                  <a:gs pos="2600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爆炸形 1 4"/>
            <p:cNvSpPr/>
            <p:nvPr/>
          </p:nvSpPr>
          <p:spPr>
            <a:xfrm>
              <a:off x="336525" y="271389"/>
              <a:ext cx="431304" cy="453565"/>
            </a:xfrm>
            <a:prstGeom prst="irregularSeal1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08653" y="529293"/>
            <a:ext cx="2162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accent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这里是标题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8653" y="880152"/>
            <a:ext cx="3578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n w="9525">
                  <a:gradFill>
                    <a:gsLst>
                      <a:gs pos="0">
                        <a:schemeClr val="accent6"/>
                      </a:gs>
                      <a:gs pos="100000">
                        <a:schemeClr val="accent6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THIS IS YOUR TITLE</a:t>
            </a:r>
            <a:endParaRPr lang="zh-CN" altLang="en-US" sz="2000" b="1">
              <a:ln w="9525"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35525" y="2046886"/>
            <a:ext cx="3849398" cy="4196627"/>
            <a:chOff x="687871" y="2046886"/>
            <a:chExt cx="3849398" cy="4196627"/>
          </a:xfrm>
        </p:grpSpPr>
        <p:sp>
          <p:nvSpPr>
            <p:cNvPr id="14" name="椭圆 13"/>
            <p:cNvSpPr/>
            <p:nvPr/>
          </p:nvSpPr>
          <p:spPr>
            <a:xfrm rot="20761324">
              <a:off x="687871" y="3181852"/>
              <a:ext cx="3849398" cy="2207863"/>
            </a:xfrm>
            <a:prstGeom prst="ellipse">
              <a:avLst/>
            </a:prstGeom>
            <a:noFill/>
            <a:ln w="19050">
              <a:gradFill>
                <a:gsLst>
                  <a:gs pos="0">
                    <a:schemeClr val="accent3">
                      <a:alpha val="33000"/>
                    </a:schemeClr>
                  </a:gs>
                  <a:gs pos="7000">
                    <a:schemeClr val="accent3"/>
                  </a:gs>
                </a:gsLst>
                <a:lin ang="5400000" scaled="1"/>
              </a:gradFill>
            </a:ln>
            <a:scene3d>
              <a:camera prst="orthographicFront">
                <a:rot lat="3147458" lon="823320" rev="147719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1320798" y="2046886"/>
              <a:ext cx="2583543" cy="4196627"/>
            </a:xfrm>
            <a:prstGeom prst="roundRect">
              <a:avLst>
                <a:gd name="adj" fmla="val 3184"/>
              </a:avLst>
            </a:prstGeom>
            <a:solidFill>
              <a:schemeClr val="bg1"/>
            </a:solidFill>
            <a:ln>
              <a:noFill/>
            </a:ln>
            <a:effectLst>
              <a:outerShdw blurRad="304800" dir="5400000" sx="111000" sy="111000" algn="t" rotWithShape="0">
                <a:srgbClr val="D9E4E3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十字星 22"/>
          <p:cNvSpPr/>
          <p:nvPr/>
        </p:nvSpPr>
        <p:spPr>
          <a:xfrm>
            <a:off x="546680" y="4924697"/>
            <a:ext cx="362857" cy="362857"/>
          </a:xfrm>
          <a:prstGeom prst="star4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爆炸形 1 29"/>
          <p:cNvSpPr/>
          <p:nvPr/>
        </p:nvSpPr>
        <p:spPr>
          <a:xfrm>
            <a:off x="3979698" y="3273523"/>
            <a:ext cx="310953" cy="310953"/>
          </a:xfrm>
          <a:prstGeom prst="irregularSeal1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1565047" y="2328054"/>
            <a:ext cx="1790354" cy="457200"/>
          </a:xfrm>
          <a:prstGeom prst="roundRect">
            <a:avLst/>
          </a:prstGeom>
          <a:ln>
            <a:noFill/>
          </a:ln>
          <a:effectLst>
            <a:outerShdw blurRad="165100" dist="38100" dir="5400000" algn="t" rotWithShape="0">
              <a:schemeClr val="accent1">
                <a:lumMod val="50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629628" y="2362034"/>
            <a:ext cx="1593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/>
              <a:t>我是小标题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373868" y="3215673"/>
            <a:ext cx="2105195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这里是正文，请输入正文内容，这里是正文，请输入正文内容，这里是正文，请输入正文内容，这里是正文，请输入正文内容，这里是正文，请输入正文内容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4211347" y="2046886"/>
            <a:ext cx="3849398" cy="4196627"/>
            <a:chOff x="687871" y="2046886"/>
            <a:chExt cx="3849398" cy="4196627"/>
          </a:xfrm>
        </p:grpSpPr>
        <p:sp>
          <p:nvSpPr>
            <p:cNvPr id="44" name="椭圆 43"/>
            <p:cNvSpPr/>
            <p:nvPr/>
          </p:nvSpPr>
          <p:spPr>
            <a:xfrm rot="20761324">
              <a:off x="687871" y="3181852"/>
              <a:ext cx="3849398" cy="2207863"/>
            </a:xfrm>
            <a:prstGeom prst="ellipse">
              <a:avLst/>
            </a:prstGeom>
            <a:noFill/>
            <a:ln w="19050">
              <a:gradFill>
                <a:gsLst>
                  <a:gs pos="0">
                    <a:schemeClr val="accent3">
                      <a:alpha val="33000"/>
                    </a:schemeClr>
                  </a:gs>
                  <a:gs pos="7000">
                    <a:schemeClr val="accent3"/>
                  </a:gs>
                </a:gsLst>
                <a:lin ang="5400000" scaled="1"/>
              </a:gradFill>
            </a:ln>
            <a:scene3d>
              <a:camera prst="orthographicFront">
                <a:rot lat="3147458" lon="823320" rev="147719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320798" y="2046886"/>
              <a:ext cx="2583543" cy="4196627"/>
            </a:xfrm>
            <a:prstGeom prst="roundRect">
              <a:avLst>
                <a:gd name="adj" fmla="val 3184"/>
              </a:avLst>
            </a:prstGeom>
            <a:solidFill>
              <a:schemeClr val="bg1"/>
            </a:solidFill>
            <a:ln>
              <a:noFill/>
            </a:ln>
            <a:effectLst>
              <a:outerShdw blurRad="304800" dir="5400000" sx="111000" sy="111000" algn="t" rotWithShape="0">
                <a:srgbClr val="D9E4E3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十字星 38"/>
          <p:cNvSpPr/>
          <p:nvPr/>
        </p:nvSpPr>
        <p:spPr>
          <a:xfrm>
            <a:off x="4222502" y="4924697"/>
            <a:ext cx="362857" cy="362857"/>
          </a:xfrm>
          <a:prstGeom prst="star4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爆炸形 1 39"/>
          <p:cNvSpPr/>
          <p:nvPr/>
        </p:nvSpPr>
        <p:spPr>
          <a:xfrm>
            <a:off x="7655520" y="3273523"/>
            <a:ext cx="310953" cy="310953"/>
          </a:xfrm>
          <a:prstGeom prst="irregularSeal1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5240869" y="2328054"/>
            <a:ext cx="1790354" cy="457200"/>
          </a:xfrm>
          <a:prstGeom prst="roundRect">
            <a:avLst/>
          </a:prstGeom>
          <a:ln>
            <a:noFill/>
          </a:ln>
          <a:effectLst>
            <a:outerShdw blurRad="165100" dist="38100" dir="5400000" algn="t" rotWithShape="0">
              <a:schemeClr val="accent1">
                <a:lumMod val="50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5305450" y="2362034"/>
            <a:ext cx="1593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/>
              <a:t>我是小标题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049690" y="3215673"/>
            <a:ext cx="2105195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这里是正文，请输入正文内容，这里是正文，请输入正文内容，这里是正文，请输入正文内容，这里是正文，请输入正文内容，这里是正文，请输入正文内容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7887170" y="2046886"/>
            <a:ext cx="3849398" cy="4196627"/>
            <a:chOff x="687871" y="2046886"/>
            <a:chExt cx="3849398" cy="4196627"/>
          </a:xfrm>
        </p:grpSpPr>
        <p:sp>
          <p:nvSpPr>
            <p:cNvPr id="53" name="椭圆 52"/>
            <p:cNvSpPr/>
            <p:nvPr/>
          </p:nvSpPr>
          <p:spPr>
            <a:xfrm rot="20761324">
              <a:off x="687871" y="3181852"/>
              <a:ext cx="3849398" cy="2207863"/>
            </a:xfrm>
            <a:prstGeom prst="ellipse">
              <a:avLst/>
            </a:prstGeom>
            <a:noFill/>
            <a:ln w="19050">
              <a:gradFill>
                <a:gsLst>
                  <a:gs pos="0">
                    <a:schemeClr val="accent3">
                      <a:alpha val="33000"/>
                    </a:schemeClr>
                  </a:gs>
                  <a:gs pos="7000">
                    <a:schemeClr val="accent3"/>
                  </a:gs>
                </a:gsLst>
                <a:lin ang="5400000" scaled="1"/>
              </a:gradFill>
            </a:ln>
            <a:scene3d>
              <a:camera prst="orthographicFront">
                <a:rot lat="3147458" lon="823320" rev="147719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1320798" y="2046886"/>
              <a:ext cx="2583543" cy="4196627"/>
            </a:xfrm>
            <a:prstGeom prst="roundRect">
              <a:avLst>
                <a:gd name="adj" fmla="val 3184"/>
              </a:avLst>
            </a:prstGeom>
            <a:solidFill>
              <a:schemeClr val="bg1"/>
            </a:solidFill>
            <a:ln>
              <a:noFill/>
            </a:ln>
            <a:effectLst>
              <a:outerShdw blurRad="304800" dir="5400000" sx="111000" sy="111000" algn="t" rotWithShape="0">
                <a:srgbClr val="D9E4E3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十字星 47"/>
          <p:cNvSpPr/>
          <p:nvPr/>
        </p:nvSpPr>
        <p:spPr>
          <a:xfrm>
            <a:off x="7898325" y="4924697"/>
            <a:ext cx="362857" cy="362857"/>
          </a:xfrm>
          <a:prstGeom prst="star4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爆炸形 1 48"/>
          <p:cNvSpPr/>
          <p:nvPr/>
        </p:nvSpPr>
        <p:spPr>
          <a:xfrm>
            <a:off x="11331343" y="3273523"/>
            <a:ext cx="310953" cy="310953"/>
          </a:xfrm>
          <a:prstGeom prst="irregularSeal1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圆角矩形 49"/>
          <p:cNvSpPr/>
          <p:nvPr/>
        </p:nvSpPr>
        <p:spPr>
          <a:xfrm>
            <a:off x="8916692" y="2328054"/>
            <a:ext cx="1790354" cy="457200"/>
          </a:xfrm>
          <a:prstGeom prst="roundRect">
            <a:avLst/>
          </a:prstGeom>
          <a:ln>
            <a:noFill/>
          </a:ln>
          <a:effectLst>
            <a:outerShdw blurRad="165100" dist="38100" dir="5400000" algn="t" rotWithShape="0">
              <a:schemeClr val="accent1">
                <a:lumMod val="50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8981273" y="2362034"/>
            <a:ext cx="1593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/>
              <a:t>我是小标题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8725513" y="3215673"/>
            <a:ext cx="2105195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这里是正文，请输入正文内容，这里是正文，请输入正文内容，这里是正文，请输入正文内容，这里是正文，请输入正文内容，这里是正文，请输入正文内容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1675075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AF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85943" y="300417"/>
            <a:ext cx="1166966" cy="843023"/>
            <a:chOff x="184345" y="271389"/>
            <a:chExt cx="1166966" cy="843023"/>
          </a:xfrm>
        </p:grpSpPr>
        <p:sp>
          <p:nvSpPr>
            <p:cNvPr id="4" name="椭圆 3"/>
            <p:cNvSpPr/>
            <p:nvPr/>
          </p:nvSpPr>
          <p:spPr>
            <a:xfrm rot="19214584">
              <a:off x="184345" y="386177"/>
              <a:ext cx="1166966" cy="728235"/>
            </a:xfrm>
            <a:prstGeom prst="ellipse">
              <a:avLst/>
            </a:prstGeom>
            <a:noFill/>
            <a:ln w="22225">
              <a:gradFill>
                <a:gsLst>
                  <a:gs pos="2600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爆炸形 1 4"/>
            <p:cNvSpPr/>
            <p:nvPr/>
          </p:nvSpPr>
          <p:spPr>
            <a:xfrm>
              <a:off x="336525" y="271389"/>
              <a:ext cx="431304" cy="453565"/>
            </a:xfrm>
            <a:prstGeom prst="irregularSeal1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08653" y="529293"/>
            <a:ext cx="2162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accent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这里是标题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8653" y="880152"/>
            <a:ext cx="3578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n w="9525">
                  <a:gradFill>
                    <a:gsLst>
                      <a:gs pos="0">
                        <a:schemeClr val="accent6"/>
                      </a:gs>
                      <a:gs pos="100000">
                        <a:schemeClr val="accent6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THIS IS YOUR TITLE</a:t>
            </a:r>
            <a:endParaRPr lang="zh-CN" altLang="en-US" sz="2000" b="1">
              <a:ln w="9525"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2"/>
          <a:srcRect l="36212" t="37133"/>
          <a:stretch>
            <a:fillRect/>
          </a:stretch>
        </p:blipFill>
        <p:spPr>
          <a:xfrm rot="16200000">
            <a:off x="-21823" y="3857313"/>
            <a:ext cx="3022510" cy="2978864"/>
          </a:xfrm>
          <a:custGeom>
            <a:avLst/>
            <a:gdLst>
              <a:gd name="connsiteX0" fmla="*/ 0 w 2438312"/>
              <a:gd name="connsiteY0" fmla="*/ 0 h 2403102"/>
              <a:gd name="connsiteX1" fmla="*/ 2438312 w 2438312"/>
              <a:gd name="connsiteY1" fmla="*/ 0 h 2403102"/>
              <a:gd name="connsiteX2" fmla="*/ 2438312 w 2438312"/>
              <a:gd name="connsiteY2" fmla="*/ 2403102 h 2403102"/>
              <a:gd name="connsiteX3" fmla="*/ 0 w 2438312"/>
              <a:gd name="connsiteY3" fmla="*/ 2403102 h 2403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12" h="2403102">
                <a:moveTo>
                  <a:pt x="0" y="0"/>
                </a:moveTo>
                <a:lnTo>
                  <a:pt x="2438312" y="0"/>
                </a:lnTo>
                <a:lnTo>
                  <a:pt x="2438312" y="2403102"/>
                </a:lnTo>
                <a:lnTo>
                  <a:pt x="0" y="2403102"/>
                </a:lnTo>
                <a:close/>
              </a:path>
            </a:pathLst>
          </a:cu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/>
          <a:srcRect r="36212" b="50000"/>
          <a:stretch>
            <a:fillRect/>
          </a:stretch>
        </p:blipFill>
        <p:spPr>
          <a:xfrm>
            <a:off x="8824686" y="4222751"/>
            <a:ext cx="3367314" cy="2635249"/>
          </a:xfrm>
          <a:custGeom>
            <a:avLst/>
            <a:gdLst>
              <a:gd name="connsiteX0" fmla="*/ 0 w 2438312"/>
              <a:gd name="connsiteY0" fmla="*/ 0 h 1908215"/>
              <a:gd name="connsiteX1" fmla="*/ 2438312 w 2438312"/>
              <a:gd name="connsiteY1" fmla="*/ 0 h 1908215"/>
              <a:gd name="connsiteX2" fmla="*/ 2438312 w 2438312"/>
              <a:gd name="connsiteY2" fmla="*/ 1908215 h 1908215"/>
              <a:gd name="connsiteX3" fmla="*/ 0 w 2438312"/>
              <a:gd name="connsiteY3" fmla="*/ 1908215 h 190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12" h="1908215">
                <a:moveTo>
                  <a:pt x="0" y="0"/>
                </a:moveTo>
                <a:lnTo>
                  <a:pt x="2438312" y="0"/>
                </a:lnTo>
                <a:lnTo>
                  <a:pt x="2438312" y="1908215"/>
                </a:lnTo>
                <a:lnTo>
                  <a:pt x="0" y="1908215"/>
                </a:lnTo>
                <a:close/>
              </a:path>
            </a:pathLst>
          </a:custGeom>
        </p:spPr>
      </p:pic>
      <p:sp>
        <p:nvSpPr>
          <p:cNvPr id="48" name="燕尾形箭头 47"/>
          <p:cNvSpPr/>
          <p:nvPr/>
        </p:nvSpPr>
        <p:spPr>
          <a:xfrm>
            <a:off x="336523" y="3624111"/>
            <a:ext cx="11522075" cy="738883"/>
          </a:xfrm>
          <a:prstGeom prst="notchedRightArrow">
            <a:avLst/>
          </a:pr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文本框 17"/>
          <p:cNvSpPr txBox="1"/>
          <p:nvPr/>
        </p:nvSpPr>
        <p:spPr>
          <a:xfrm>
            <a:off x="876274" y="4335326"/>
            <a:ext cx="21051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这里是正文，请输入正文内容，这里是正文，请输入正文内容，这里是正文，请输入正文内容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040360" y="4335326"/>
            <a:ext cx="21051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这里是正文，请输入正文内容，这里是正文，请输入正文内容，这里是正文，请输入正文内容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511814" y="2023043"/>
            <a:ext cx="21051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这里是正文，请输入正文内容，这里是正文，请输入正文内容，这里是正文，请输入正文内容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675900" y="2023043"/>
            <a:ext cx="21051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accent6">
                    <a:lumMod val="60000"/>
                    <a:lumOff val="40000"/>
                  </a:schemeClr>
                </a:solidFill>
              </a:rPr>
              <a:t>这里是正文，请输入正文内容，这里是正文，请输入正文内容，这里是正文，请输入正文内容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666810" y="3813552"/>
            <a:ext cx="360000" cy="360000"/>
            <a:chOff x="1666810" y="3777552"/>
            <a:chExt cx="360000" cy="360000"/>
          </a:xfrm>
        </p:grpSpPr>
        <p:sp>
          <p:nvSpPr>
            <p:cNvPr id="50" name="椭圆 49"/>
            <p:cNvSpPr/>
            <p:nvPr/>
          </p:nvSpPr>
          <p:spPr>
            <a:xfrm>
              <a:off x="1666810" y="3777552"/>
              <a:ext cx="360000" cy="3600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" name="椭圆 2"/>
            <p:cNvSpPr/>
            <p:nvPr/>
          </p:nvSpPr>
          <p:spPr>
            <a:xfrm>
              <a:off x="1774810" y="3885552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271884" y="3813552"/>
            <a:ext cx="360000" cy="360000"/>
            <a:chOff x="4271884" y="3777552"/>
            <a:chExt cx="360000" cy="360000"/>
          </a:xfrm>
        </p:grpSpPr>
        <p:sp>
          <p:nvSpPr>
            <p:cNvPr id="55" name="椭圆 54"/>
            <p:cNvSpPr/>
            <p:nvPr/>
          </p:nvSpPr>
          <p:spPr>
            <a:xfrm>
              <a:off x="4271884" y="3777552"/>
              <a:ext cx="360000" cy="3600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313575"/>
                <a:satOff val="-4231"/>
                <a:lumOff val="-13627"/>
                <a:alphaOff val="0"/>
              </a:schemeClr>
            </a:fillRef>
            <a:effectRef idx="0">
              <a:schemeClr val="accent2">
                <a:hueOff val="-313575"/>
                <a:satOff val="-4231"/>
                <a:lumOff val="-1362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椭圆 25"/>
            <p:cNvSpPr/>
            <p:nvPr/>
          </p:nvSpPr>
          <p:spPr>
            <a:xfrm>
              <a:off x="4379884" y="3885552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76958" y="3813552"/>
            <a:ext cx="360000" cy="360000"/>
            <a:chOff x="6876958" y="3777552"/>
            <a:chExt cx="360000" cy="360000"/>
          </a:xfrm>
        </p:grpSpPr>
        <p:sp>
          <p:nvSpPr>
            <p:cNvPr id="59" name="椭圆 58"/>
            <p:cNvSpPr/>
            <p:nvPr/>
          </p:nvSpPr>
          <p:spPr>
            <a:xfrm>
              <a:off x="6876958" y="3777552"/>
              <a:ext cx="360000" cy="3600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627151"/>
                <a:satOff val="-8462"/>
                <a:lumOff val="-27255"/>
                <a:alphaOff val="0"/>
              </a:schemeClr>
            </a:fillRef>
            <a:effectRef idx="0">
              <a:schemeClr val="accent2">
                <a:hueOff val="-627151"/>
                <a:satOff val="-8462"/>
                <a:lumOff val="-2725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椭圆 26"/>
            <p:cNvSpPr/>
            <p:nvPr/>
          </p:nvSpPr>
          <p:spPr>
            <a:xfrm>
              <a:off x="6984958" y="3885552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482032" y="3813552"/>
            <a:ext cx="360000" cy="360000"/>
            <a:chOff x="9482032" y="3761673"/>
            <a:chExt cx="360000" cy="360000"/>
          </a:xfrm>
        </p:grpSpPr>
        <p:sp>
          <p:nvSpPr>
            <p:cNvPr id="17" name="椭圆 16"/>
            <p:cNvSpPr/>
            <p:nvPr/>
          </p:nvSpPr>
          <p:spPr>
            <a:xfrm>
              <a:off x="9482032" y="3761673"/>
              <a:ext cx="360000" cy="36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627151"/>
                <a:satOff val="-8462"/>
                <a:lumOff val="-27255"/>
                <a:alphaOff val="0"/>
              </a:schemeClr>
            </a:fillRef>
            <a:effectRef idx="0">
              <a:schemeClr val="accent2">
                <a:hueOff val="-627151"/>
                <a:satOff val="-8462"/>
                <a:lumOff val="-2725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椭圆 27"/>
            <p:cNvSpPr/>
            <p:nvPr/>
          </p:nvSpPr>
          <p:spPr>
            <a:xfrm>
              <a:off x="9590032" y="3869673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779" y="2682641"/>
            <a:ext cx="910062" cy="91006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084" y="4361596"/>
            <a:ext cx="863600" cy="8636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958" y="2652111"/>
            <a:ext cx="864000" cy="864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0032" y="4394402"/>
            <a:ext cx="86400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802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14402" t="26677" r="12532" b="2134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6" name="文本框 35"/>
          <p:cNvSpPr txBox="1"/>
          <p:nvPr/>
        </p:nvSpPr>
        <p:spPr>
          <a:xfrm>
            <a:off x="774700" y="2435304"/>
            <a:ext cx="817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chemeClr val="accent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PART TWO</a:t>
            </a:r>
            <a:endParaRPr lang="zh-CN" altLang="en-US" sz="9600">
              <a:solidFill>
                <a:schemeClr val="accent6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07276" y="1052513"/>
            <a:ext cx="2190054" cy="2640067"/>
          </a:xfrm>
          <a:custGeom>
            <a:avLst/>
            <a:gdLst/>
            <a:ahLst/>
            <a:cxnLst/>
            <a:rect l="l" t="t" r="r" b="b"/>
            <a:pathLst>
              <a:path w="2801395" h="2492026">
                <a:moveTo>
                  <a:pt x="313742" y="0"/>
                </a:moveTo>
                <a:lnTo>
                  <a:pt x="2801395" y="0"/>
                </a:lnTo>
                <a:lnTo>
                  <a:pt x="2591541" y="1495215"/>
                </a:lnTo>
                <a:lnTo>
                  <a:pt x="847123" y="1495215"/>
                </a:lnTo>
                <a:lnTo>
                  <a:pt x="768427" y="2076688"/>
                </a:lnTo>
                <a:lnTo>
                  <a:pt x="2346711" y="2076688"/>
                </a:lnTo>
                <a:lnTo>
                  <a:pt x="2534705" y="1910553"/>
                </a:lnTo>
                <a:lnTo>
                  <a:pt x="2451638" y="2492026"/>
                </a:lnTo>
                <a:lnTo>
                  <a:pt x="261278" y="2492026"/>
                </a:lnTo>
                <a:cubicBezTo>
                  <a:pt x="176753" y="2492026"/>
                  <a:pt x="109717" y="2463608"/>
                  <a:pt x="60168" y="2406772"/>
                </a:cubicBezTo>
                <a:cubicBezTo>
                  <a:pt x="10619" y="2349936"/>
                  <a:pt x="-8327" y="2279256"/>
                  <a:pt x="3332" y="2194731"/>
                </a:cubicBezTo>
                <a:lnTo>
                  <a:pt x="160723" y="1079878"/>
                </a:lnTo>
                <a:lnTo>
                  <a:pt x="1817701" y="1079878"/>
                </a:lnTo>
                <a:lnTo>
                  <a:pt x="1913885" y="415337"/>
                </a:lnTo>
                <a:lnTo>
                  <a:pt x="1078838" y="415337"/>
                </a:lnTo>
                <a:lnTo>
                  <a:pt x="1039490" y="747608"/>
                </a:lnTo>
                <a:lnTo>
                  <a:pt x="208815" y="747608"/>
                </a:lnTo>
                <a:close/>
              </a:path>
            </a:pathLst>
          </a:custGeom>
          <a:noFill/>
          <a:ln w="28575">
            <a:gradFill>
              <a:gsLst>
                <a:gs pos="0">
                  <a:schemeClr val="tx1"/>
                </a:gs>
                <a:gs pos="100000">
                  <a:schemeClr val="accent6">
                    <a:alpha val="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4400">
              <a:ln w="28575">
                <a:gradFill>
                  <a:gsLst>
                    <a:gs pos="0">
                      <a:schemeClr val="tx1"/>
                    </a:gs>
                    <a:gs pos="75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130674" y="2691081"/>
            <a:ext cx="5353050" cy="2207863"/>
          </a:xfrm>
          <a:prstGeom prst="ellipse">
            <a:avLst/>
          </a:prstGeom>
          <a:noFill/>
          <a:ln w="19050">
            <a:gradFill>
              <a:gsLst>
                <a:gs pos="0">
                  <a:schemeClr val="accent3">
                    <a:alpha val="0"/>
                  </a:schemeClr>
                </a:gs>
                <a:gs pos="7000">
                  <a:schemeClr val="accent3"/>
                </a:gs>
              </a:gsLst>
              <a:lin ang="5400000" scaled="1"/>
            </a:gradFill>
          </a:ln>
          <a:scene3d>
            <a:camera prst="orthographicFront">
              <a:rot lat="2100000" lon="0" rev="1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9528261">
            <a:off x="4130674" y="2752628"/>
            <a:ext cx="5203826" cy="2146316"/>
          </a:xfrm>
          <a:prstGeom prst="ellipse">
            <a:avLst/>
          </a:prstGeom>
          <a:noFill/>
          <a:ln w="19050">
            <a:gradFill>
              <a:gsLst>
                <a:gs pos="0">
                  <a:schemeClr val="accent3">
                    <a:alpha val="0"/>
                  </a:schemeClr>
                </a:gs>
                <a:gs pos="7000">
                  <a:schemeClr val="accent3"/>
                </a:gs>
              </a:gsLst>
              <a:lin ang="5400000" scaled="1"/>
            </a:gradFill>
          </a:ln>
          <a:scene3d>
            <a:camera prst="orthographicFront">
              <a:rot lat="2100000" lon="0" rev="1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爆炸形 1 39"/>
          <p:cNvSpPr/>
          <p:nvPr/>
        </p:nvSpPr>
        <p:spPr>
          <a:xfrm>
            <a:off x="4864100" y="3215639"/>
            <a:ext cx="660400" cy="694485"/>
          </a:xfrm>
          <a:prstGeom prst="irregularSeal1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341241" y="3910124"/>
            <a:ext cx="1876620" cy="665987"/>
            <a:chOff x="1671293" y="4993537"/>
            <a:chExt cx="2637181" cy="1163527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671293" y="5575300"/>
              <a:ext cx="2205382" cy="0"/>
            </a:xfrm>
            <a:prstGeom prst="line">
              <a:avLst/>
            </a:prstGeom>
            <a:ln w="4445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弧形 43"/>
            <p:cNvSpPr/>
            <p:nvPr/>
          </p:nvSpPr>
          <p:spPr>
            <a:xfrm flipH="1">
              <a:off x="3546474" y="5575300"/>
              <a:ext cx="762000" cy="581764"/>
            </a:xfrm>
            <a:prstGeom prst="arc">
              <a:avLst/>
            </a:prstGeom>
            <a:ln w="4445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弧形 44"/>
            <p:cNvSpPr/>
            <p:nvPr/>
          </p:nvSpPr>
          <p:spPr>
            <a:xfrm flipH="1" flipV="1">
              <a:off x="3546474" y="4993537"/>
              <a:ext cx="762000" cy="581764"/>
            </a:xfrm>
            <a:prstGeom prst="arc">
              <a:avLst/>
            </a:prstGeom>
            <a:ln w="4445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64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AF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85943" y="300417"/>
            <a:ext cx="1166966" cy="843023"/>
            <a:chOff x="184345" y="271389"/>
            <a:chExt cx="1166966" cy="843023"/>
          </a:xfrm>
        </p:grpSpPr>
        <p:sp>
          <p:nvSpPr>
            <p:cNvPr id="4" name="椭圆 3"/>
            <p:cNvSpPr/>
            <p:nvPr/>
          </p:nvSpPr>
          <p:spPr>
            <a:xfrm rot="19214584">
              <a:off x="184345" y="386177"/>
              <a:ext cx="1166966" cy="728235"/>
            </a:xfrm>
            <a:prstGeom prst="ellipse">
              <a:avLst/>
            </a:prstGeom>
            <a:noFill/>
            <a:ln w="22225">
              <a:gradFill>
                <a:gsLst>
                  <a:gs pos="2600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爆炸形 1 4"/>
            <p:cNvSpPr/>
            <p:nvPr/>
          </p:nvSpPr>
          <p:spPr>
            <a:xfrm>
              <a:off x="336525" y="271389"/>
              <a:ext cx="431304" cy="453565"/>
            </a:xfrm>
            <a:prstGeom prst="irregularSeal1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08653" y="529293"/>
            <a:ext cx="2162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accent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这里是标题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8653" y="880152"/>
            <a:ext cx="3578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n w="9525">
                  <a:gradFill>
                    <a:gsLst>
                      <a:gs pos="0">
                        <a:schemeClr val="accent6"/>
                      </a:gs>
                      <a:gs pos="100000">
                        <a:schemeClr val="accent6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THIS IS YOUR TITLE</a:t>
            </a:r>
            <a:endParaRPr lang="zh-CN" altLang="en-US" sz="2000" b="1">
              <a:ln w="9525"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-12293" y="1978473"/>
            <a:ext cx="4328842" cy="3788229"/>
            <a:chOff x="347635" y="2148113"/>
            <a:chExt cx="4328842" cy="3788229"/>
          </a:xfrm>
        </p:grpSpPr>
        <p:grpSp>
          <p:nvGrpSpPr>
            <p:cNvPr id="15" name="组合 14"/>
            <p:cNvGrpSpPr/>
            <p:nvPr/>
          </p:nvGrpSpPr>
          <p:grpSpPr>
            <a:xfrm>
              <a:off x="347635" y="2479280"/>
              <a:ext cx="4328842" cy="3125894"/>
              <a:chOff x="347635" y="2158951"/>
              <a:chExt cx="5079319" cy="3667820"/>
            </a:xfrm>
          </p:grpSpPr>
          <p:graphicFrame>
            <p:nvGraphicFramePr>
              <p:cNvPr id="13" name="图表 12"/>
              <p:cNvGraphicFramePr/>
              <p:nvPr>
                <p:extLst>
                  <p:ext uri="{D42A27DB-BD31-4B8C-83A1-F6EECF244321}">
                    <p14:modId xmlns:p14="http://schemas.microsoft.com/office/powerpoint/2010/main" val="1348130048"/>
                  </p:ext>
                </p:extLst>
              </p:nvPr>
            </p:nvGraphicFramePr>
            <p:xfrm>
              <a:off x="347635" y="2158951"/>
              <a:ext cx="5047292" cy="336486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14" name="文本框 13"/>
              <p:cNvSpPr txBox="1"/>
              <p:nvPr/>
            </p:nvSpPr>
            <p:spPr>
              <a:xfrm>
                <a:off x="2276195" y="3509311"/>
                <a:ext cx="1190172" cy="397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accent6"/>
                    </a:solidFill>
                  </a:rPr>
                  <a:t>季度占比</a:t>
                </a:r>
              </a:p>
            </p:txBody>
          </p:sp>
          <p:graphicFrame>
            <p:nvGraphicFramePr>
              <p:cNvPr id="31" name="图表 30"/>
              <p:cNvGraphicFramePr/>
              <p:nvPr>
                <p:extLst>
                  <p:ext uri="{D42A27DB-BD31-4B8C-83A1-F6EECF244321}">
                    <p14:modId xmlns:p14="http://schemas.microsoft.com/office/powerpoint/2010/main" val="283984217"/>
                  </p:ext>
                </p:extLst>
              </p:nvPr>
            </p:nvGraphicFramePr>
            <p:xfrm>
              <a:off x="379662" y="2461910"/>
              <a:ext cx="5047292" cy="336486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sp>
          <p:nvSpPr>
            <p:cNvPr id="25" name="矩形 24"/>
            <p:cNvSpPr/>
            <p:nvPr/>
          </p:nvSpPr>
          <p:spPr>
            <a:xfrm>
              <a:off x="695183" y="2148113"/>
              <a:ext cx="3633746" cy="3788229"/>
            </a:xfrm>
            <a:prstGeom prst="rect">
              <a:avLst/>
            </a:prstGeom>
            <a:noFill/>
            <a:ln w="19050">
              <a:solidFill>
                <a:schemeClr val="accent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52727" y="1976207"/>
            <a:ext cx="4301548" cy="3788229"/>
            <a:chOff x="4165209" y="2148113"/>
            <a:chExt cx="4301548" cy="3788229"/>
          </a:xfrm>
        </p:grpSpPr>
        <p:grpSp>
          <p:nvGrpSpPr>
            <p:cNvPr id="19" name="组合 18"/>
            <p:cNvGrpSpPr/>
            <p:nvPr/>
          </p:nvGrpSpPr>
          <p:grpSpPr>
            <a:xfrm>
              <a:off x="4165209" y="2608378"/>
              <a:ext cx="4301548" cy="2867698"/>
              <a:chOff x="347635" y="2158951"/>
              <a:chExt cx="5047292" cy="3364861"/>
            </a:xfrm>
          </p:grpSpPr>
          <p:graphicFrame>
            <p:nvGraphicFramePr>
              <p:cNvPr id="20" name="图表 19"/>
              <p:cNvGraphicFramePr/>
              <p:nvPr>
                <p:extLst>
                  <p:ext uri="{D42A27DB-BD31-4B8C-83A1-F6EECF244321}">
                    <p14:modId xmlns:p14="http://schemas.microsoft.com/office/powerpoint/2010/main" val="322605119"/>
                  </p:ext>
                </p:extLst>
              </p:nvPr>
            </p:nvGraphicFramePr>
            <p:xfrm>
              <a:off x="347635" y="2158951"/>
              <a:ext cx="5047292" cy="336486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21" name="文本框 20"/>
              <p:cNvSpPr txBox="1"/>
              <p:nvPr/>
            </p:nvSpPr>
            <p:spPr>
              <a:xfrm>
                <a:off x="2276195" y="3509311"/>
                <a:ext cx="1190173" cy="397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accent6"/>
                    </a:solidFill>
                  </a:rPr>
                  <a:t>学历占比</a:t>
                </a: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4499110" y="2148113"/>
              <a:ext cx="3633746" cy="3788229"/>
            </a:xfrm>
            <a:prstGeom prst="rect">
              <a:avLst/>
            </a:prstGeom>
            <a:noFill/>
            <a:ln w="19050">
              <a:solidFill>
                <a:schemeClr val="accent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90452" y="1976207"/>
            <a:ext cx="4301548" cy="3788229"/>
            <a:chOff x="7982784" y="2148113"/>
            <a:chExt cx="4301548" cy="3788229"/>
          </a:xfrm>
        </p:grpSpPr>
        <p:grpSp>
          <p:nvGrpSpPr>
            <p:cNvPr id="22" name="组合 21"/>
            <p:cNvGrpSpPr/>
            <p:nvPr/>
          </p:nvGrpSpPr>
          <p:grpSpPr>
            <a:xfrm>
              <a:off x="7982784" y="2608378"/>
              <a:ext cx="4301548" cy="2867698"/>
              <a:chOff x="347635" y="2158951"/>
              <a:chExt cx="5047292" cy="3364861"/>
            </a:xfrm>
          </p:grpSpPr>
          <p:graphicFrame>
            <p:nvGraphicFramePr>
              <p:cNvPr id="23" name="图表 22"/>
              <p:cNvGraphicFramePr/>
              <p:nvPr>
                <p:extLst>
                  <p:ext uri="{D42A27DB-BD31-4B8C-83A1-F6EECF244321}">
                    <p14:modId xmlns:p14="http://schemas.microsoft.com/office/powerpoint/2010/main" val="188401234"/>
                  </p:ext>
                </p:extLst>
              </p:nvPr>
            </p:nvGraphicFramePr>
            <p:xfrm>
              <a:off x="347635" y="2158951"/>
              <a:ext cx="5047292" cy="336486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24" name="文本框 23"/>
              <p:cNvSpPr txBox="1"/>
              <p:nvPr/>
            </p:nvSpPr>
            <p:spPr>
              <a:xfrm>
                <a:off x="2276195" y="3509311"/>
                <a:ext cx="1190173" cy="397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accent6"/>
                    </a:solidFill>
                  </a:rPr>
                  <a:t>性别占比</a:t>
                </a: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8316685" y="2148113"/>
              <a:ext cx="3633746" cy="3788229"/>
            </a:xfrm>
            <a:prstGeom prst="rect">
              <a:avLst/>
            </a:prstGeom>
            <a:noFill/>
            <a:ln w="19050">
              <a:solidFill>
                <a:schemeClr val="accent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6"/>
          <a:srcRect l="36212" t="37133"/>
          <a:stretch>
            <a:fillRect/>
          </a:stretch>
        </p:blipFill>
        <p:spPr>
          <a:xfrm rot="16200000">
            <a:off x="-15641" y="4707323"/>
            <a:ext cx="2166318" cy="2135036"/>
          </a:xfrm>
          <a:custGeom>
            <a:avLst/>
            <a:gdLst>
              <a:gd name="connsiteX0" fmla="*/ 0 w 2438312"/>
              <a:gd name="connsiteY0" fmla="*/ 0 h 2403102"/>
              <a:gd name="connsiteX1" fmla="*/ 2438312 w 2438312"/>
              <a:gd name="connsiteY1" fmla="*/ 0 h 2403102"/>
              <a:gd name="connsiteX2" fmla="*/ 2438312 w 2438312"/>
              <a:gd name="connsiteY2" fmla="*/ 2403102 h 2403102"/>
              <a:gd name="connsiteX3" fmla="*/ 0 w 2438312"/>
              <a:gd name="connsiteY3" fmla="*/ 2403102 h 2403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12" h="2403102">
                <a:moveTo>
                  <a:pt x="0" y="0"/>
                </a:moveTo>
                <a:lnTo>
                  <a:pt x="2438312" y="0"/>
                </a:lnTo>
                <a:lnTo>
                  <a:pt x="2438312" y="2403102"/>
                </a:lnTo>
                <a:lnTo>
                  <a:pt x="0" y="2403102"/>
                </a:ln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7"/>
          <a:srcRect r="36212" b="50000"/>
          <a:stretch>
            <a:fillRect/>
          </a:stretch>
        </p:blipFill>
        <p:spPr>
          <a:xfrm>
            <a:off x="9778551" y="4969243"/>
            <a:ext cx="2413449" cy="1888757"/>
          </a:xfrm>
          <a:custGeom>
            <a:avLst/>
            <a:gdLst>
              <a:gd name="connsiteX0" fmla="*/ 0 w 2438312"/>
              <a:gd name="connsiteY0" fmla="*/ 0 h 1908215"/>
              <a:gd name="connsiteX1" fmla="*/ 2438312 w 2438312"/>
              <a:gd name="connsiteY1" fmla="*/ 0 h 1908215"/>
              <a:gd name="connsiteX2" fmla="*/ 2438312 w 2438312"/>
              <a:gd name="connsiteY2" fmla="*/ 1908215 h 1908215"/>
              <a:gd name="connsiteX3" fmla="*/ 0 w 2438312"/>
              <a:gd name="connsiteY3" fmla="*/ 1908215 h 190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12" h="1908215">
                <a:moveTo>
                  <a:pt x="0" y="0"/>
                </a:moveTo>
                <a:lnTo>
                  <a:pt x="2438312" y="0"/>
                </a:lnTo>
                <a:lnTo>
                  <a:pt x="2438312" y="1908215"/>
                </a:lnTo>
                <a:lnTo>
                  <a:pt x="0" y="190821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40023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AF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85943" y="300417"/>
            <a:ext cx="1166966" cy="843023"/>
            <a:chOff x="184345" y="271389"/>
            <a:chExt cx="1166966" cy="843023"/>
          </a:xfrm>
        </p:grpSpPr>
        <p:sp>
          <p:nvSpPr>
            <p:cNvPr id="4" name="椭圆 3"/>
            <p:cNvSpPr/>
            <p:nvPr/>
          </p:nvSpPr>
          <p:spPr>
            <a:xfrm rot="19214584">
              <a:off x="184345" y="386177"/>
              <a:ext cx="1166966" cy="728235"/>
            </a:xfrm>
            <a:prstGeom prst="ellipse">
              <a:avLst/>
            </a:prstGeom>
            <a:noFill/>
            <a:ln w="22225">
              <a:gradFill>
                <a:gsLst>
                  <a:gs pos="2600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爆炸形 1 4"/>
            <p:cNvSpPr/>
            <p:nvPr/>
          </p:nvSpPr>
          <p:spPr>
            <a:xfrm>
              <a:off x="336525" y="271389"/>
              <a:ext cx="431304" cy="453565"/>
            </a:xfrm>
            <a:prstGeom prst="irregularSeal1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08653" y="529293"/>
            <a:ext cx="2162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accent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这里是标题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8653" y="880152"/>
            <a:ext cx="3578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n w="9525">
                  <a:gradFill>
                    <a:gsLst>
                      <a:gs pos="0">
                        <a:schemeClr val="accent6"/>
                      </a:gs>
                      <a:gs pos="100000">
                        <a:schemeClr val="accent6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rPr>
              <a:t>THIS IS YOUR TITLE</a:t>
            </a:r>
            <a:endParaRPr lang="zh-CN" altLang="en-US" sz="2000" b="1">
              <a:ln w="9525">
                <a:gradFill>
                  <a:gsLst>
                    <a:gs pos="0">
                      <a:schemeClr val="accent6"/>
                    </a:gs>
                    <a:gs pos="100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06315" y="1995208"/>
            <a:ext cx="2583543" cy="4147845"/>
            <a:chOff x="1168452" y="2095668"/>
            <a:chExt cx="2583543" cy="4147845"/>
          </a:xfrm>
        </p:grpSpPr>
        <p:sp>
          <p:nvSpPr>
            <p:cNvPr id="3" name="圆角矩形 2"/>
            <p:cNvSpPr/>
            <p:nvPr/>
          </p:nvSpPr>
          <p:spPr>
            <a:xfrm>
              <a:off x="1168452" y="2946400"/>
              <a:ext cx="2583543" cy="3297113"/>
            </a:xfrm>
            <a:prstGeom prst="roundRect">
              <a:avLst>
                <a:gd name="adj" fmla="val 3184"/>
              </a:avLst>
            </a:prstGeom>
            <a:solidFill>
              <a:schemeClr val="bg1"/>
            </a:solidFill>
            <a:ln>
              <a:noFill/>
            </a:ln>
            <a:effectLst>
              <a:outerShdw blurRad="304800" dir="5400000" sx="111000" sy="111000" algn="t" rotWithShape="0">
                <a:srgbClr val="D9E4E3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634723" y="2095668"/>
              <a:ext cx="1651000" cy="1651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04800" dir="5400000" sx="105000" sy="105000" algn="t" rotWithShape="0">
                <a:schemeClr val="accent1">
                  <a:lumMod val="50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44223" y="2456387"/>
              <a:ext cx="20320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>
                  <a:solidFill>
                    <a:schemeClr val="accent3">
                      <a:lumMod val="50000"/>
                    </a:schemeClr>
                  </a:solidFill>
                </a:rPr>
                <a:t>78%</a:t>
              </a:r>
              <a:endParaRPr lang="zh-CN" altLang="en-US" sz="54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53804" y="4094177"/>
              <a:ext cx="18128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/>
                <a:t>我是小标题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407626" y="4727346"/>
              <a:ext cx="2105195" cy="1274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这里是正文，请输入正文内容，这里是正文，请输入正文内容，这里是正文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804228" y="1995208"/>
            <a:ext cx="2583543" cy="4147845"/>
            <a:chOff x="1168452" y="2095668"/>
            <a:chExt cx="2583543" cy="4147845"/>
          </a:xfrm>
        </p:grpSpPr>
        <p:sp>
          <p:nvSpPr>
            <p:cNvPr id="57" name="圆角矩形 56"/>
            <p:cNvSpPr/>
            <p:nvPr/>
          </p:nvSpPr>
          <p:spPr>
            <a:xfrm>
              <a:off x="1168452" y="2946400"/>
              <a:ext cx="2583543" cy="3297113"/>
            </a:xfrm>
            <a:prstGeom prst="roundRect">
              <a:avLst>
                <a:gd name="adj" fmla="val 3184"/>
              </a:avLst>
            </a:prstGeom>
            <a:solidFill>
              <a:schemeClr val="bg1"/>
            </a:solidFill>
            <a:ln>
              <a:noFill/>
            </a:ln>
            <a:effectLst>
              <a:outerShdw blurRad="304800" dir="5400000" sx="111000" sy="111000" algn="t" rotWithShape="0">
                <a:srgbClr val="D9E4E3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634723" y="2095668"/>
              <a:ext cx="1651000" cy="1651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04800" dir="5400000" sx="105000" sy="105000" algn="t" rotWithShape="0">
                <a:schemeClr val="accent1">
                  <a:lumMod val="50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444223" y="2456387"/>
              <a:ext cx="20320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>
                  <a:solidFill>
                    <a:schemeClr val="accent3">
                      <a:lumMod val="50000"/>
                    </a:schemeClr>
                  </a:solidFill>
                </a:rPr>
                <a:t>42%</a:t>
              </a:r>
              <a:endParaRPr lang="zh-CN" altLang="en-US" sz="54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553804" y="4094177"/>
              <a:ext cx="18128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/>
                <a:t>我是小标题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407626" y="4727346"/>
              <a:ext cx="2105195" cy="1274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这里是正文，请输入正文内容，这里是正文，请输入正文内容，这里是正文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402141" y="1995208"/>
            <a:ext cx="2583543" cy="4147845"/>
            <a:chOff x="1168452" y="2095668"/>
            <a:chExt cx="2583543" cy="4147845"/>
          </a:xfrm>
        </p:grpSpPr>
        <p:sp>
          <p:nvSpPr>
            <p:cNvPr id="63" name="圆角矩形 62"/>
            <p:cNvSpPr/>
            <p:nvPr/>
          </p:nvSpPr>
          <p:spPr>
            <a:xfrm>
              <a:off x="1168452" y="2946400"/>
              <a:ext cx="2583543" cy="3297113"/>
            </a:xfrm>
            <a:prstGeom prst="roundRect">
              <a:avLst>
                <a:gd name="adj" fmla="val 3184"/>
              </a:avLst>
            </a:prstGeom>
            <a:solidFill>
              <a:schemeClr val="bg1"/>
            </a:solidFill>
            <a:ln>
              <a:noFill/>
            </a:ln>
            <a:effectLst>
              <a:outerShdw blurRad="304800" dir="5400000" sx="111000" sy="111000" algn="t" rotWithShape="0">
                <a:srgbClr val="D9E4E3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1634723" y="2095668"/>
              <a:ext cx="1651000" cy="1651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04800" dir="5400000" sx="105000" sy="105000" algn="t" rotWithShape="0">
                <a:schemeClr val="accent1">
                  <a:lumMod val="50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444223" y="2456387"/>
              <a:ext cx="20320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>
                  <a:solidFill>
                    <a:schemeClr val="accent3">
                      <a:lumMod val="50000"/>
                    </a:schemeClr>
                  </a:solidFill>
                </a:rPr>
                <a:t>56%</a:t>
              </a:r>
              <a:endParaRPr lang="zh-CN" altLang="en-US" sz="54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553804" y="4094177"/>
              <a:ext cx="18128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/>
                <a:t>我是小标题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407626" y="4727346"/>
              <a:ext cx="2105195" cy="1274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这里是正文，请输入正文内容，这里是正文，请输入正文内容，这里是正文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8227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14402" t="26677" r="12532" b="2134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6" name="文本框 35"/>
          <p:cNvSpPr txBox="1"/>
          <p:nvPr/>
        </p:nvSpPr>
        <p:spPr>
          <a:xfrm>
            <a:off x="717550" y="2303240"/>
            <a:ext cx="8953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spc="-300">
                <a:solidFill>
                  <a:schemeClr val="accent6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PART THREE</a:t>
            </a:r>
            <a:endParaRPr lang="zh-CN" altLang="en-US" sz="9600" spc="-300">
              <a:solidFill>
                <a:schemeClr val="accent6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23406" y="2528645"/>
            <a:ext cx="5353050" cy="2207863"/>
            <a:chOff x="4130674" y="2691081"/>
            <a:chExt cx="5353050" cy="2207863"/>
          </a:xfrm>
        </p:grpSpPr>
        <p:sp>
          <p:nvSpPr>
            <p:cNvPr id="39" name="椭圆 38"/>
            <p:cNvSpPr/>
            <p:nvPr/>
          </p:nvSpPr>
          <p:spPr>
            <a:xfrm>
              <a:off x="4130674" y="2691081"/>
              <a:ext cx="5353050" cy="2207863"/>
            </a:xfrm>
            <a:prstGeom prst="ellipse">
              <a:avLst/>
            </a:prstGeom>
            <a:noFill/>
            <a:ln w="19050">
              <a:gradFill>
                <a:gsLst>
                  <a:gs pos="0">
                    <a:schemeClr val="accent3">
                      <a:alpha val="0"/>
                    </a:schemeClr>
                  </a:gs>
                  <a:gs pos="7000">
                    <a:schemeClr val="accent3"/>
                  </a:gs>
                </a:gsLst>
                <a:lin ang="5400000" scaled="1"/>
              </a:gradFill>
            </a:ln>
            <a:scene3d>
              <a:camera prst="orthographicFront">
                <a:rot lat="2100000" lon="0" rev="1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19528261">
              <a:off x="4130674" y="2752628"/>
              <a:ext cx="5203826" cy="2146316"/>
            </a:xfrm>
            <a:prstGeom prst="ellipse">
              <a:avLst/>
            </a:prstGeom>
            <a:noFill/>
            <a:ln w="19050">
              <a:gradFill>
                <a:gsLst>
                  <a:gs pos="0">
                    <a:schemeClr val="accent3">
                      <a:alpha val="0"/>
                    </a:schemeClr>
                  </a:gs>
                  <a:gs pos="7000">
                    <a:schemeClr val="accent3"/>
                  </a:gs>
                </a:gsLst>
                <a:lin ang="5400000" scaled="1"/>
              </a:gradFill>
            </a:ln>
            <a:scene3d>
              <a:camera prst="orthographicFront">
                <a:rot lat="2100000" lon="0" rev="1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爆炸形 1 39"/>
            <p:cNvSpPr/>
            <p:nvPr/>
          </p:nvSpPr>
          <p:spPr>
            <a:xfrm>
              <a:off x="4864100" y="3215639"/>
              <a:ext cx="660400" cy="694485"/>
            </a:xfrm>
            <a:prstGeom prst="irregularSeal1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341241" y="3910124"/>
            <a:ext cx="1876620" cy="665987"/>
            <a:chOff x="1671293" y="4993537"/>
            <a:chExt cx="2637181" cy="1163527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671293" y="5575300"/>
              <a:ext cx="2205382" cy="0"/>
            </a:xfrm>
            <a:prstGeom prst="line">
              <a:avLst/>
            </a:prstGeom>
            <a:ln w="4445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弧形 43"/>
            <p:cNvSpPr/>
            <p:nvPr/>
          </p:nvSpPr>
          <p:spPr>
            <a:xfrm flipH="1">
              <a:off x="3546474" y="5575300"/>
              <a:ext cx="762000" cy="581764"/>
            </a:xfrm>
            <a:prstGeom prst="arc">
              <a:avLst/>
            </a:prstGeom>
            <a:ln w="4445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弧形 44"/>
            <p:cNvSpPr/>
            <p:nvPr/>
          </p:nvSpPr>
          <p:spPr>
            <a:xfrm flipH="1" flipV="1">
              <a:off x="3546474" y="4993537"/>
              <a:ext cx="762000" cy="581764"/>
            </a:xfrm>
            <a:prstGeom prst="arc">
              <a:avLst/>
            </a:prstGeom>
            <a:ln w="4445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9430152" y="1052513"/>
            <a:ext cx="2220509" cy="2695175"/>
          </a:xfrm>
          <a:custGeom>
            <a:avLst/>
            <a:gdLst/>
            <a:ahLst/>
            <a:cxnLst/>
            <a:rect l="l" t="t" r="r" b="b"/>
            <a:pathLst>
              <a:path w="2841783" h="2487654">
                <a:moveTo>
                  <a:pt x="349758" y="0"/>
                </a:moveTo>
                <a:lnTo>
                  <a:pt x="2841783" y="0"/>
                </a:lnTo>
                <a:lnTo>
                  <a:pt x="2531373" y="2190359"/>
                </a:lnTo>
                <a:cubicBezTo>
                  <a:pt x="2519715" y="2274884"/>
                  <a:pt x="2481096" y="2345564"/>
                  <a:pt x="2415516" y="2402400"/>
                </a:cubicBezTo>
                <a:cubicBezTo>
                  <a:pt x="2349937" y="2459236"/>
                  <a:pt x="2276341" y="2487654"/>
                  <a:pt x="2194731" y="2487654"/>
                </a:cubicBezTo>
                <a:lnTo>
                  <a:pt x="0" y="2487654"/>
                </a:lnTo>
                <a:lnTo>
                  <a:pt x="61207" y="2072316"/>
                </a:lnTo>
                <a:lnTo>
                  <a:pt x="1718186" y="2072316"/>
                </a:lnTo>
                <a:lnTo>
                  <a:pt x="1814369" y="1407776"/>
                </a:lnTo>
                <a:lnTo>
                  <a:pt x="319154" y="1407776"/>
                </a:lnTo>
                <a:lnTo>
                  <a:pt x="375990" y="992438"/>
                </a:lnTo>
                <a:lnTo>
                  <a:pt x="1871205" y="992438"/>
                </a:lnTo>
                <a:lnTo>
                  <a:pt x="1954273" y="410965"/>
                </a:lnTo>
                <a:lnTo>
                  <a:pt x="292922" y="410965"/>
                </a:lnTo>
                <a:close/>
              </a:path>
            </a:pathLst>
          </a:custGeom>
          <a:noFill/>
          <a:ln w="28575">
            <a:gradFill>
              <a:gsLst>
                <a:gs pos="0">
                  <a:schemeClr val="tx1"/>
                </a:gs>
                <a:gs pos="100000">
                  <a:schemeClr val="accent6">
                    <a:alpha val="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4400">
              <a:ln w="28575">
                <a:gradFill>
                  <a:gsLst>
                    <a:gs pos="0">
                      <a:schemeClr val="tx1"/>
                    </a:gs>
                    <a:gs pos="76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5880818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自定义 18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C5F4CE"/>
      </a:accent1>
      <a:accent2>
        <a:srgbClr val="82E3E9"/>
      </a:accent2>
      <a:accent3>
        <a:srgbClr val="2BB5A5"/>
      </a:accent3>
      <a:accent4>
        <a:srgbClr val="FFB426"/>
      </a:accent4>
      <a:accent5>
        <a:srgbClr val="65A8FE"/>
      </a:accent5>
      <a:accent6>
        <a:srgbClr val="393939"/>
      </a:accent6>
      <a:hlink>
        <a:srgbClr val="2998E3"/>
      </a:hlink>
      <a:folHlink>
        <a:srgbClr val="7F723D"/>
      </a:folHlink>
    </a:clrScheme>
    <a:fontScheme name="常用">
      <a:majorFont>
        <a:latin typeface="Roboto"/>
        <a:ea typeface="思源黑体 CN Medium"/>
        <a:cs typeface=""/>
      </a:majorFont>
      <a:minorFont>
        <a:latin typeface="Roboto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823A9DC2-A1EC-4408-ACF0-C1FFA5A5492D}" vid="{CEEFF895-E496-4F1C-A4EB-FEBAEAD1681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统一风格模板</Template>
  <TotalTime>1155</TotalTime>
  <Words>822</Words>
  <Application>Microsoft Office PowerPoint</Application>
  <PresentationFormat>宽屏</PresentationFormat>
  <Paragraphs>134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阿里巴巴普惠体 B</vt:lpstr>
      <vt:lpstr>等线</vt:lpstr>
      <vt:lpstr>汉仪雅酷黑 45W</vt:lpstr>
      <vt:lpstr>思源黑体 CN Bold</vt:lpstr>
      <vt:lpstr>思源黑体 CN Light</vt:lpstr>
      <vt:lpstr>思源黑体 CN Medium</vt:lpstr>
      <vt:lpstr>思源黑体 CN Normal</vt:lpstr>
      <vt:lpstr>优设标题黑</vt:lpstr>
      <vt:lpstr>Arial</vt:lpstr>
      <vt:lpstr>Arial Black</vt:lpstr>
      <vt:lpstr>Calibri</vt:lpstr>
      <vt:lpstr>Roboto</vt:lpstr>
      <vt:lpstr>Segoe UI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极简创意蓝绿渐变个人工作总结汇报ppt模板</dc:title>
  <dc:creator>陈小妮儿</dc:creator>
  <cp:keywords>P界达人</cp:keywords>
  <dc:description>www.51pptmoban.com</dc:description>
  <cp:lastModifiedBy>Win user</cp:lastModifiedBy>
  <cp:revision>198</cp:revision>
  <dcterms:created xsi:type="dcterms:W3CDTF">2022-07-01T09:49:42Z</dcterms:created>
  <dcterms:modified xsi:type="dcterms:W3CDTF">2022-07-14T14:05:14Z</dcterms:modified>
</cp:coreProperties>
</file>