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7" r:id="rId4"/>
    <p:sldId id="258" r:id="rId5"/>
    <p:sldId id="259" r:id="rId6"/>
    <p:sldId id="306" r:id="rId7"/>
    <p:sldId id="308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06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  <p15:guide id="10" orient="horz" pos="1026" userDrawn="1">
          <p15:clr>
            <a:srgbClr val="A4A3A4"/>
          </p15:clr>
        </p15:guide>
        <p15:guide id="12" orient="horz" pos="300" userDrawn="1">
          <p15:clr>
            <a:srgbClr val="A4A3A4"/>
          </p15:clr>
        </p15:guide>
        <p15:guide id="13" orient="horz" pos="2160" userDrawn="1">
          <p15:clr>
            <a:srgbClr val="A4A3A4"/>
          </p15:clr>
        </p15:guide>
        <p15:guide id="17" orient="horz" pos="4065" userDrawn="1">
          <p15:clr>
            <a:srgbClr val="A4A3A4"/>
          </p15:clr>
        </p15:guide>
        <p15:guide id="19" pos="710" userDrawn="1">
          <p15:clr>
            <a:srgbClr val="A4A3A4"/>
          </p15:clr>
        </p15:guide>
        <p15:guide id="25" pos="7174" userDrawn="1">
          <p15:clr>
            <a:srgbClr val="A4A3A4"/>
          </p15:clr>
        </p15:guide>
        <p15:guide id="26" pos="3840" userDrawn="1">
          <p15:clr>
            <a:srgbClr val="A4A3A4"/>
          </p15:clr>
        </p15:guide>
        <p15:guide id="28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88F7"/>
    <a:srgbClr val="8B8D95"/>
    <a:srgbClr val="5E6067"/>
    <a:srgbClr val="FFD16D"/>
    <a:srgbClr val="7EDF74"/>
    <a:srgbClr val="7493F9"/>
    <a:srgbClr val="A8AFF8"/>
    <a:srgbClr val="BEC2FA"/>
    <a:srgbClr val="E3E5FD"/>
    <a:srgbClr val="D8DB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04" autoAdjust="0"/>
    <p:restoredTop sz="95382" autoAdjust="0"/>
  </p:normalViewPr>
  <p:slideViewPr>
    <p:cSldViewPr snapToGrid="0">
      <p:cViewPr varScale="1">
        <p:scale>
          <a:sx n="98" d="100"/>
          <a:sy n="98" d="100"/>
        </p:scale>
        <p:origin x="114" y="330"/>
      </p:cViewPr>
      <p:guideLst>
        <p:guide pos="506"/>
        <p:guide orient="horz" pos="550"/>
        <p:guide orient="horz" pos="1026"/>
        <p:guide orient="horz" pos="300"/>
        <p:guide orient="horz" pos="2160"/>
        <p:guide orient="horz" pos="4065"/>
        <p:guide pos="710"/>
        <p:guide pos="7174"/>
        <p:guide pos="3840"/>
        <p:guide pos="70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9.png"/><Relationship Id="rId18" Type="http://schemas.openxmlformats.org/officeDocument/2006/relationships/package" Target="../embeddings/Microsoft_Excel_Worksheet.xlsx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svg"/><Relationship Id="rId17" Type="http://schemas.openxmlformats.org/officeDocument/2006/relationships/image" Target="../media/image33.svg"/><Relationship Id="rId2" Type="http://schemas.microsoft.com/office/2011/relationships/chartColorStyle" Target="colors1.xml"/><Relationship Id="rId16" Type="http://schemas.openxmlformats.org/officeDocument/2006/relationships/image" Target="../media/image32.png"/><Relationship Id="rId1" Type="http://schemas.microsoft.com/office/2011/relationships/chartStyle" Target="style1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svg"/><Relationship Id="rId19" Type="http://schemas.openxmlformats.org/officeDocument/2006/relationships/chartUserShapes" Target="../drawings/drawing1.xml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sv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37383442825101"/>
          <c:y val="4.6520487329577503E-2"/>
          <c:w val="0.85679345510800398"/>
          <c:h val="0.90695902534084494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计划开始时间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Sheet1!$A$2:$A$14</c:f>
              <c:strCache>
                <c:ptCount val="13"/>
                <c:pt idx="0">
                  <c:v>李顺</c:v>
                </c:pt>
                <c:pt idx="1">
                  <c:v>刘大峰</c:v>
                </c:pt>
                <c:pt idx="2">
                  <c:v>马自强</c:v>
                </c:pt>
                <c:pt idx="3">
                  <c:v>李顺   刘大峰</c:v>
                </c:pt>
                <c:pt idx="4">
                  <c:v>刘大峰   马自强</c:v>
                </c:pt>
                <c:pt idx="5">
                  <c:v>张蔷</c:v>
                </c:pt>
                <c:pt idx="6">
                  <c:v>孙有   陶白</c:v>
                </c:pt>
                <c:pt idx="7">
                  <c:v>马自强   孙有</c:v>
                </c:pt>
                <c:pt idx="8">
                  <c:v>陶白   李顺</c:v>
                </c:pt>
                <c:pt idx="9">
                  <c:v>张蔷   孙有</c:v>
                </c:pt>
                <c:pt idx="10">
                  <c:v>马自强   孙有</c:v>
                </c:pt>
                <c:pt idx="11">
                  <c:v>李顺</c:v>
                </c:pt>
                <c:pt idx="12">
                  <c:v>马自强   刘大峰</c:v>
                </c:pt>
              </c:strCache>
            </c:strRef>
          </c:cat>
          <c:val>
            <c:numRef>
              <c:f>Sheet1!$B$2:$B$14</c:f>
              <c:numCache>
                <c:formatCode>m/d/yyyy</c:formatCode>
                <c:ptCount val="13"/>
                <c:pt idx="0">
                  <c:v>44593</c:v>
                </c:pt>
                <c:pt idx="1">
                  <c:v>44621</c:v>
                </c:pt>
                <c:pt idx="2">
                  <c:v>44652</c:v>
                </c:pt>
                <c:pt idx="3">
                  <c:v>44593</c:v>
                </c:pt>
                <c:pt idx="4">
                  <c:v>44621</c:v>
                </c:pt>
                <c:pt idx="5">
                  <c:v>44652</c:v>
                </c:pt>
                <c:pt idx="6">
                  <c:v>44682</c:v>
                </c:pt>
                <c:pt idx="7">
                  <c:v>44682</c:v>
                </c:pt>
                <c:pt idx="8">
                  <c:v>44713</c:v>
                </c:pt>
                <c:pt idx="9">
                  <c:v>44682</c:v>
                </c:pt>
                <c:pt idx="10">
                  <c:v>44743</c:v>
                </c:pt>
                <c:pt idx="11">
                  <c:v>44774</c:v>
                </c:pt>
                <c:pt idx="12">
                  <c:v>44866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14-40B7-8B99-35B4C88B7F2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工期</c:v>
                </c:pt>
              </c:strCache>
            </c:strRef>
          </c:tx>
          <c:spPr>
            <a:gradFill>
              <a:gsLst>
                <a:gs pos="84000">
                  <a:srgbClr val="6588F7"/>
                </a:gs>
                <a:gs pos="16000">
                  <a:srgbClr val="7493F9">
                    <a:alpha val="71000"/>
                  </a:srgbClr>
                </a:gs>
              </a:gsLst>
              <a:lin ang="0" scaled="0"/>
            </a:gradFill>
            <a:ln cap="rnd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F314-40B7-8B99-35B4C88B7F22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314-40B7-8B99-35B4C88B7F22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F314-40B7-8B99-35B4C88B7F22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F314-40B7-8B99-35B4C88B7F22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F314-40B7-8B99-35B4C88B7F22}"/>
              </c:ext>
            </c:extLst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 cap="rnd">
                <a:noFill/>
              </a:ln>
              <a:effectLst/>
            </c:spPr>
            <c:pictureOptions>
              <c:pictureFormat val="stretch"/>
            </c:pictureOptions>
            <c:extLst>
              <c:ext xmlns:c16="http://schemas.microsoft.com/office/drawing/2014/chart" uri="{C3380CC4-5D6E-409C-BE32-E72D297353CC}">
                <c16:uniqueId val="{0000000A-F314-40B7-8B99-35B4C88B7F22}"/>
              </c:ext>
            </c:extLst>
          </c:dPt>
          <c:dPt>
            <c:idx val="6"/>
            <c:invertIfNegative val="0"/>
            <c:bubble3D val="0"/>
            <c:spPr>
              <a:blipFill>
                <a:blip xmlns:r="http://schemas.openxmlformats.org/officeDocument/2006/relationships"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a:blipFill>
              <a:ln cap="rnd">
                <a:noFill/>
              </a:ln>
              <a:effectLst/>
            </c:spPr>
            <c:pictureOptions>
              <c:pictureFormat val="stretch"/>
            </c:pictureOptions>
            <c:extLst>
              <c:ext xmlns:c16="http://schemas.microsoft.com/office/drawing/2014/chart" uri="{C3380CC4-5D6E-409C-BE32-E72D297353CC}">
                <c16:uniqueId val="{0000000B-F314-40B7-8B99-35B4C88B7F22}"/>
              </c:ext>
            </c:extLst>
          </c:dPt>
          <c:dPt>
            <c:idx val="7"/>
            <c:invertIfNegative val="0"/>
            <c:bubble3D val="0"/>
            <c:spPr>
              <a:blipFill>
                <a:blip xmlns:r="http://schemas.openxmlformats.org/officeDocument/2006/relationships" r:embed="rId9">
                  <a:extLs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a:blipFill>
              <a:ln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F314-40B7-8B99-35B4C88B7F22}"/>
              </c:ext>
            </c:extLst>
          </c:dPt>
          <c:dPt>
            <c:idx val="8"/>
            <c:invertIfNegative val="0"/>
            <c:bubble3D val="0"/>
            <c:spPr>
              <a:blipFill>
                <a:blip xmlns:r="http://schemas.openxmlformats.org/officeDocument/2006/relationships"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  <a:stretch>
                  <a:fillRect/>
                </a:stretch>
              </a:blipFill>
              <a:ln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F314-40B7-8B99-35B4C88B7F22}"/>
              </c:ext>
            </c:extLst>
          </c:dPt>
          <c:dPt>
            <c:idx val="9"/>
            <c:invertIfNegative val="0"/>
            <c:bubble3D val="0"/>
            <c:spPr>
              <a:blipFill>
                <a:blip xmlns:r="http://schemas.openxmlformats.org/officeDocument/2006/relationships"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a:blipFill>
              <a:ln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F314-40B7-8B99-35B4C88B7F22}"/>
              </c:ext>
            </c:extLst>
          </c:dPt>
          <c:dPt>
            <c:idx val="10"/>
            <c:invertIfNegative val="0"/>
            <c:bubble3D val="0"/>
            <c:spPr>
              <a:blipFill>
                <a:blip xmlns:r="http://schemas.openxmlformats.org/officeDocument/2006/relationships"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  <a:stretch>
                  <a:fillRect/>
                </a:stretch>
              </a:blipFill>
              <a:ln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F314-40B7-8B99-35B4C88B7F22}"/>
              </c:ext>
            </c:extLst>
          </c:dPt>
          <c:dPt>
            <c:idx val="11"/>
            <c:invertIfNegative val="0"/>
            <c:bubble3D val="0"/>
            <c:spPr>
              <a:blipFill>
                <a:blip xmlns:r="http://schemas.openxmlformats.org/officeDocument/2006/relationships" r:embed="rId15"/>
                <a:stretch>
                  <a:fillRect/>
                </a:stretch>
              </a:blipFill>
              <a:ln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F314-40B7-8B99-35B4C88B7F22}"/>
              </c:ext>
            </c:extLst>
          </c:dPt>
          <c:dPt>
            <c:idx val="12"/>
            <c:invertIfNegative val="0"/>
            <c:bubble3D val="0"/>
            <c:spPr>
              <a:blipFill>
                <a:blip xmlns:r="http://schemas.openxmlformats.org/officeDocument/2006/relationships" r:embed="rId16">
                  <a:extLst>
                    <a:ext uri="{96DAC541-7B7A-43D3-8B79-37D633B846F1}">
                      <asvg:svgBlip xmlns:asvg="http://schemas.microsoft.com/office/drawing/2016/SVG/main" r:embed="rId17"/>
                    </a:ext>
                  </a:extLst>
                </a:blip>
                <a:stretch>
                  <a:fillRect/>
                </a:stretch>
              </a:blipFill>
              <a:ln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F314-40B7-8B99-35B4C88B7F22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5626C7BB-2603-4C85-BE4B-62CDE25C561C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6-F314-40B7-8B99-35B4C88B7F2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CF54B612-DA87-471C-A38E-44D1C2B80234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F314-40B7-8B99-35B4C88B7F22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77E1C5B0-DC0A-4AA6-ACD3-DB6FF3E8CD03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F314-40B7-8B99-35B4C88B7F22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24975FD6-571C-4BFC-883F-66740A5E6EFB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F314-40B7-8B99-35B4C88B7F22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01EA0344-4415-4ECD-8FD1-CE924D655512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328124999999998"/>
                      <c:h val="8.3015619893232043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F314-40B7-8B99-35B4C88B7F22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A6825399-5DE1-46ED-AC5E-3EE591E6711D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F314-40B7-8B99-35B4C88B7F22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50E21815-12E4-41C9-AF05-FFD72AC7E079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F314-40B7-8B99-35B4C88B7F22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D780EDE7-B14E-4127-B064-FF3A34A8745D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F314-40B7-8B99-35B4C88B7F22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F5BF4811-644B-4A09-BE7B-CEAF6BEF7EAE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F314-40B7-8B99-35B4C88B7F22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758B4B3D-2C12-4F09-AAD4-8E496A0012DF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F314-40B7-8B99-35B4C88B7F22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1EBCBB94-4EDD-406E-A454-43807C734EC7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F314-40B7-8B99-35B4C88B7F22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3B058F26-0308-4535-8773-F49550AEBD28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F314-40B7-8B99-35B4C88B7F22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40A5D583-347C-429F-B980-361AA31708D4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F314-40B7-8B99-35B4C88B7F2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strRef>
              <c:f>Sheet1!$A$2:$A$14</c:f>
              <c:strCache>
                <c:ptCount val="13"/>
                <c:pt idx="0">
                  <c:v>李顺</c:v>
                </c:pt>
                <c:pt idx="1">
                  <c:v>刘大峰</c:v>
                </c:pt>
                <c:pt idx="2">
                  <c:v>马自强</c:v>
                </c:pt>
                <c:pt idx="3">
                  <c:v>李顺   刘大峰</c:v>
                </c:pt>
                <c:pt idx="4">
                  <c:v>刘大峰   马自强</c:v>
                </c:pt>
                <c:pt idx="5">
                  <c:v>张蔷</c:v>
                </c:pt>
                <c:pt idx="6">
                  <c:v>孙有   陶白</c:v>
                </c:pt>
                <c:pt idx="7">
                  <c:v>马自强   孙有</c:v>
                </c:pt>
                <c:pt idx="8">
                  <c:v>陶白   李顺</c:v>
                </c:pt>
                <c:pt idx="9">
                  <c:v>张蔷   孙有</c:v>
                </c:pt>
                <c:pt idx="10">
                  <c:v>马自强   孙有</c:v>
                </c:pt>
                <c:pt idx="11">
                  <c:v>李顺</c:v>
                </c:pt>
                <c:pt idx="12">
                  <c:v>马自强   刘大峰</c:v>
                </c:pt>
              </c:strCache>
            </c:strRef>
          </c:cat>
          <c:val>
            <c:numRef>
              <c:f>Sheet1!$C$2:$C$14</c:f>
              <c:numCache>
                <c:formatCode>General</c:formatCode>
                <c:ptCount val="13"/>
                <c:pt idx="0">
                  <c:v>58</c:v>
                </c:pt>
                <c:pt idx="1">
                  <c:v>121</c:v>
                </c:pt>
                <c:pt idx="2">
                  <c:v>121</c:v>
                </c:pt>
                <c:pt idx="3">
                  <c:v>88</c:v>
                </c:pt>
                <c:pt idx="4">
                  <c:v>121</c:v>
                </c:pt>
                <c:pt idx="5">
                  <c:v>183</c:v>
                </c:pt>
                <c:pt idx="6">
                  <c:v>91</c:v>
                </c:pt>
                <c:pt idx="7">
                  <c:v>152</c:v>
                </c:pt>
                <c:pt idx="8">
                  <c:v>121</c:v>
                </c:pt>
                <c:pt idx="9">
                  <c:v>91</c:v>
                </c:pt>
                <c:pt idx="10">
                  <c:v>121</c:v>
                </c:pt>
                <c:pt idx="11">
                  <c:v>121</c:v>
                </c:pt>
                <c:pt idx="12">
                  <c:v>60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Sheet1!$E$2:$E$14</c15:f>
                <c15:dlblRangeCache>
                  <c:ptCount val="13"/>
                  <c:pt idx="0">
                    <c:v>二期方案研讨</c:v>
                  </c:pt>
                  <c:pt idx="1">
                    <c:v>实地考察</c:v>
                  </c:pt>
                  <c:pt idx="2">
                    <c:v>修改方案</c:v>
                  </c:pt>
                  <c:pt idx="3">
                    <c:v>提报系统升级并跟踪</c:v>
                  </c:pt>
                  <c:pt idx="4">
                    <c:v>设备采购、安装及权限准备</c:v>
                  </c:pt>
                  <c:pt idx="5">
                    <c:v>单点测试</c:v>
                  </c:pt>
                  <c:pt idx="6">
                    <c:v>问题收集</c:v>
                  </c:pt>
                  <c:pt idx="7">
                    <c:v>数据准备</c:v>
                  </c:pt>
                  <c:pt idx="8">
                    <c:v>操作培训</c:v>
                  </c:pt>
                  <c:pt idx="9">
                    <c:v>测试数据</c:v>
                  </c:pt>
                  <c:pt idx="10">
                    <c:v>局部点位试运行</c:v>
                  </c:pt>
                  <c:pt idx="11">
                    <c:v>全面推进</c:v>
                  </c:pt>
                  <c:pt idx="12">
                    <c:v>协调问题解决及跟踪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1-F314-40B7-8B99-35B4C88B7F2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30"/>
        <c:overlap val="100"/>
        <c:axId val="662967216"/>
        <c:axId val="662953072"/>
      </c:barChart>
      <c:catAx>
        <c:axId val="66296721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defRPr>
            </a:pPr>
            <a:endParaRPr lang="zh-CN"/>
          </a:p>
        </c:txPr>
        <c:crossAx val="662953072"/>
        <c:crosses val="autoZero"/>
        <c:auto val="1"/>
        <c:lblAlgn val="ctr"/>
        <c:lblOffset val="100"/>
        <c:noMultiLvlLbl val="0"/>
      </c:catAx>
      <c:valAx>
        <c:axId val="662953072"/>
        <c:scaling>
          <c:orientation val="minMax"/>
          <c:max val="44926"/>
          <c:min val="44593"/>
        </c:scaling>
        <c:delete val="1"/>
        <c:axPos val="t"/>
        <c:numFmt formatCode="m/d/yyyy" sourceLinked="1"/>
        <c:majorTickMark val="out"/>
        <c:minorTickMark val="none"/>
        <c:tickLblPos val="nextTo"/>
        <c:crossAx val="662967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8">
    <c:autoUpdate val="0"/>
  </c:externalData>
  <c:userShapes r:id="rId19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0.17785</cdr:x>
      <cdr:y>0.09266</cdr:y>
    </cdr:from>
    <cdr:to>
      <cdr:x>0.17785</cdr:x>
      <cdr:y>0.94633</cdr:y>
    </cdr:to>
    <cdr:cxnSp macro="">
      <cdr:nvCxnSpPr>
        <cdr:cNvPr id="3" name="直接连接符 2">
          <a:extLst xmlns:a="http://schemas.openxmlformats.org/drawingml/2006/main">
            <a:ext uri="{FF2B5EF4-FFF2-40B4-BE49-F238E27FC236}">
              <a16:creationId xmlns:a16="http://schemas.microsoft.com/office/drawing/2014/main" id="{15E229BE-A42D-B248-1B06-27ABDD919AE9}"/>
            </a:ext>
          </a:extLst>
        </cdr:cNvPr>
        <cdr:cNvCxnSpPr/>
      </cdr:nvCxnSpPr>
      <cdr:spPr>
        <a:xfrm xmlns:a="http://schemas.openxmlformats.org/drawingml/2006/main">
          <a:off x="1983372" y="309688"/>
          <a:ext cx="0" cy="2853267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rgbClr val="7493F9">
              <a:alpha val="18000"/>
            </a:srgbClr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0.25989</cdr:x>
      <cdr:y>0.09266</cdr:y>
    </cdr:from>
    <cdr:to>
      <cdr:x>0.25989</cdr:x>
      <cdr:y>0.94633</cdr:y>
    </cdr:to>
    <cdr:cxnSp macro="">
      <cdr:nvCxnSpPr>
        <cdr:cNvPr id="5" name="直接连接符 4">
          <a:extLst xmlns:a="http://schemas.openxmlformats.org/drawingml/2006/main">
            <a:ext uri="{FF2B5EF4-FFF2-40B4-BE49-F238E27FC236}">
              <a16:creationId xmlns:a16="http://schemas.microsoft.com/office/drawing/2014/main" id="{9824AAD6-6E97-CD2C-4A51-69C95767D633}"/>
            </a:ext>
          </a:extLst>
        </cdr:cNvPr>
        <cdr:cNvCxnSpPr/>
      </cdr:nvCxnSpPr>
      <cdr:spPr>
        <a:xfrm xmlns:a="http://schemas.openxmlformats.org/drawingml/2006/main">
          <a:off x="2898302" y="309688"/>
          <a:ext cx="0" cy="2853267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rgbClr val="7493F9">
              <a:alpha val="18000"/>
            </a:srgbClr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0.34032</cdr:x>
      <cdr:y>0.09266</cdr:y>
    </cdr:from>
    <cdr:to>
      <cdr:x>0.34032</cdr:x>
      <cdr:y>0.94633</cdr:y>
    </cdr:to>
    <cdr:cxnSp macro="">
      <cdr:nvCxnSpPr>
        <cdr:cNvPr id="6" name="直接连接符 5">
          <a:extLst xmlns:a="http://schemas.openxmlformats.org/drawingml/2006/main">
            <a:ext uri="{FF2B5EF4-FFF2-40B4-BE49-F238E27FC236}">
              <a16:creationId xmlns:a16="http://schemas.microsoft.com/office/drawing/2014/main" id="{5E31D308-6E41-5EA9-12EE-A2A43377F220}"/>
            </a:ext>
          </a:extLst>
        </cdr:cNvPr>
        <cdr:cNvCxnSpPr/>
      </cdr:nvCxnSpPr>
      <cdr:spPr>
        <a:xfrm xmlns:a="http://schemas.openxmlformats.org/drawingml/2006/main">
          <a:off x="3795238" y="309688"/>
          <a:ext cx="0" cy="2853267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rgbClr val="7493F9">
              <a:alpha val="18000"/>
            </a:srgbClr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0.42208</cdr:x>
      <cdr:y>0.09266</cdr:y>
    </cdr:from>
    <cdr:to>
      <cdr:x>0.42208</cdr:x>
      <cdr:y>0.94633</cdr:y>
    </cdr:to>
    <cdr:cxnSp macro="">
      <cdr:nvCxnSpPr>
        <cdr:cNvPr id="7" name="直接连接符 6">
          <a:extLst xmlns:a="http://schemas.openxmlformats.org/drawingml/2006/main">
            <a:ext uri="{FF2B5EF4-FFF2-40B4-BE49-F238E27FC236}">
              <a16:creationId xmlns:a16="http://schemas.microsoft.com/office/drawing/2014/main" id="{F19BFE41-C09F-3CED-8A35-AE3481F24FB2}"/>
            </a:ext>
          </a:extLst>
        </cdr:cNvPr>
        <cdr:cNvCxnSpPr/>
      </cdr:nvCxnSpPr>
      <cdr:spPr>
        <a:xfrm xmlns:a="http://schemas.openxmlformats.org/drawingml/2006/main">
          <a:off x="4536250" y="309688"/>
          <a:ext cx="0" cy="2853267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rgbClr val="7493F9">
              <a:alpha val="18000"/>
            </a:srgbClr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0.50114</cdr:x>
      <cdr:y>0.09266</cdr:y>
    </cdr:from>
    <cdr:to>
      <cdr:x>0.50114</cdr:x>
      <cdr:y>0.94633</cdr:y>
    </cdr:to>
    <cdr:cxnSp macro="">
      <cdr:nvCxnSpPr>
        <cdr:cNvPr id="8" name="直接连接符 7">
          <a:extLst xmlns:a="http://schemas.openxmlformats.org/drawingml/2006/main">
            <a:ext uri="{FF2B5EF4-FFF2-40B4-BE49-F238E27FC236}">
              <a16:creationId xmlns:a16="http://schemas.microsoft.com/office/drawing/2014/main" id="{6BE63DD8-B850-9448-3420-554B87EBC53D}"/>
            </a:ext>
          </a:extLst>
        </cdr:cNvPr>
        <cdr:cNvCxnSpPr/>
      </cdr:nvCxnSpPr>
      <cdr:spPr>
        <a:xfrm xmlns:a="http://schemas.openxmlformats.org/drawingml/2006/main">
          <a:off x="5385928" y="309688"/>
          <a:ext cx="0" cy="2853267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rgbClr val="7493F9">
              <a:alpha val="18000"/>
            </a:srgbClr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0.58484</cdr:x>
      <cdr:y>0.09266</cdr:y>
    </cdr:from>
    <cdr:to>
      <cdr:x>0.58484</cdr:x>
      <cdr:y>0.94633</cdr:y>
    </cdr:to>
    <cdr:cxnSp macro="">
      <cdr:nvCxnSpPr>
        <cdr:cNvPr id="10" name="直接连接符 9">
          <a:extLst xmlns:a="http://schemas.openxmlformats.org/drawingml/2006/main">
            <a:ext uri="{FF2B5EF4-FFF2-40B4-BE49-F238E27FC236}">
              <a16:creationId xmlns:a16="http://schemas.microsoft.com/office/drawing/2014/main" id="{37FD4A9D-4E5A-F8D3-3C1A-A1B0F91D5454}"/>
            </a:ext>
          </a:extLst>
        </cdr:cNvPr>
        <cdr:cNvCxnSpPr/>
      </cdr:nvCxnSpPr>
      <cdr:spPr>
        <a:xfrm xmlns:a="http://schemas.openxmlformats.org/drawingml/2006/main">
          <a:off x="6522035" y="309688"/>
          <a:ext cx="0" cy="2853267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rgbClr val="7493F9">
              <a:alpha val="18000"/>
            </a:srgbClr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0.66607</cdr:x>
      <cdr:y>0.09266</cdr:y>
    </cdr:from>
    <cdr:to>
      <cdr:x>0.66607</cdr:x>
      <cdr:y>0.94633</cdr:y>
    </cdr:to>
    <cdr:cxnSp macro="">
      <cdr:nvCxnSpPr>
        <cdr:cNvPr id="40" name="直接连接符 39">
          <a:extLst xmlns:a="http://schemas.openxmlformats.org/drawingml/2006/main">
            <a:ext uri="{FF2B5EF4-FFF2-40B4-BE49-F238E27FC236}">
              <a16:creationId xmlns:a16="http://schemas.microsoft.com/office/drawing/2014/main" id="{3C0F408C-A95D-6611-7F5B-0990FE95B59F}"/>
            </a:ext>
          </a:extLst>
        </cdr:cNvPr>
        <cdr:cNvCxnSpPr/>
      </cdr:nvCxnSpPr>
      <cdr:spPr>
        <a:xfrm xmlns:a="http://schemas.openxmlformats.org/drawingml/2006/main">
          <a:off x="7427968" y="309688"/>
          <a:ext cx="0" cy="2853267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rgbClr val="7493F9">
              <a:alpha val="18000"/>
            </a:srgbClr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0.74461</cdr:x>
      <cdr:y>0.09266</cdr:y>
    </cdr:from>
    <cdr:to>
      <cdr:x>0.74461</cdr:x>
      <cdr:y>0.94633</cdr:y>
    </cdr:to>
    <cdr:cxnSp macro="">
      <cdr:nvCxnSpPr>
        <cdr:cNvPr id="41" name="直接连接符 40">
          <a:extLst xmlns:a="http://schemas.openxmlformats.org/drawingml/2006/main">
            <a:ext uri="{FF2B5EF4-FFF2-40B4-BE49-F238E27FC236}">
              <a16:creationId xmlns:a16="http://schemas.microsoft.com/office/drawing/2014/main" id="{599C366E-BCB9-7E81-5AEC-740D143C0E34}"/>
            </a:ext>
          </a:extLst>
        </cdr:cNvPr>
        <cdr:cNvCxnSpPr/>
      </cdr:nvCxnSpPr>
      <cdr:spPr>
        <a:xfrm xmlns:a="http://schemas.openxmlformats.org/drawingml/2006/main">
          <a:off x="8002640" y="309688"/>
          <a:ext cx="0" cy="2853267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rgbClr val="7493F9">
              <a:alpha val="18000"/>
            </a:srgbClr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0.82778</cdr:x>
      <cdr:y>0.09266</cdr:y>
    </cdr:from>
    <cdr:to>
      <cdr:x>0.82778</cdr:x>
      <cdr:y>0.94633</cdr:y>
    </cdr:to>
    <cdr:cxnSp macro="">
      <cdr:nvCxnSpPr>
        <cdr:cNvPr id="42" name="直接连接符 41">
          <a:extLst xmlns:a="http://schemas.openxmlformats.org/drawingml/2006/main">
            <a:ext uri="{FF2B5EF4-FFF2-40B4-BE49-F238E27FC236}">
              <a16:creationId xmlns:a16="http://schemas.microsoft.com/office/drawing/2014/main" id="{33A874E8-CA41-D190-6BA9-A71D4327042A}"/>
            </a:ext>
          </a:extLst>
        </cdr:cNvPr>
        <cdr:cNvCxnSpPr/>
      </cdr:nvCxnSpPr>
      <cdr:spPr>
        <a:xfrm xmlns:a="http://schemas.openxmlformats.org/drawingml/2006/main">
          <a:off x="9231367" y="309688"/>
          <a:ext cx="0" cy="2853267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rgbClr val="7493F9">
              <a:alpha val="18000"/>
            </a:srgbClr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0.90826</cdr:x>
      <cdr:y>0.09266</cdr:y>
    </cdr:from>
    <cdr:to>
      <cdr:x>0.90826</cdr:x>
      <cdr:y>0.94633</cdr:y>
    </cdr:to>
    <cdr:cxnSp macro="">
      <cdr:nvCxnSpPr>
        <cdr:cNvPr id="43" name="直接连接符 42">
          <a:extLst xmlns:a="http://schemas.openxmlformats.org/drawingml/2006/main">
            <a:ext uri="{FF2B5EF4-FFF2-40B4-BE49-F238E27FC236}">
              <a16:creationId xmlns:a16="http://schemas.microsoft.com/office/drawing/2014/main" id="{1D5B073B-48BF-850B-DBCC-D248ED0CCF5C}"/>
            </a:ext>
          </a:extLst>
        </cdr:cNvPr>
        <cdr:cNvCxnSpPr/>
      </cdr:nvCxnSpPr>
      <cdr:spPr>
        <a:xfrm xmlns:a="http://schemas.openxmlformats.org/drawingml/2006/main">
          <a:off x="10128836" y="309688"/>
          <a:ext cx="0" cy="2853267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rgbClr val="7493F9">
              <a:alpha val="18000"/>
            </a:srgbClr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0.98818</cdr:x>
      <cdr:y>0.09266</cdr:y>
    </cdr:from>
    <cdr:to>
      <cdr:x>0.98818</cdr:x>
      <cdr:y>0.94633</cdr:y>
    </cdr:to>
    <cdr:cxnSp macro="">
      <cdr:nvCxnSpPr>
        <cdr:cNvPr id="44" name="直接连接符 43">
          <a:extLst xmlns:a="http://schemas.openxmlformats.org/drawingml/2006/main">
            <a:ext uri="{FF2B5EF4-FFF2-40B4-BE49-F238E27FC236}">
              <a16:creationId xmlns:a16="http://schemas.microsoft.com/office/drawing/2014/main" id="{9CC3BF15-C09D-2044-2EBD-9BE3CDB27E65}"/>
            </a:ext>
          </a:extLst>
        </cdr:cNvPr>
        <cdr:cNvCxnSpPr/>
      </cdr:nvCxnSpPr>
      <cdr:spPr>
        <a:xfrm xmlns:a="http://schemas.openxmlformats.org/drawingml/2006/main">
          <a:off x="10620376" y="309688"/>
          <a:ext cx="0" cy="2853267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rgbClr val="7493F9">
              <a:alpha val="18000"/>
            </a:srgbClr>
          </a:solidFill>
          <a:prstDash val="soli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0.1035</cdr:x>
      <cdr:y>0.09266</cdr:y>
    </cdr:from>
    <cdr:to>
      <cdr:x>0.1035</cdr:x>
      <cdr:y>0.94633</cdr:y>
    </cdr:to>
    <cdr:cxnSp macro="">
      <cdr:nvCxnSpPr>
        <cdr:cNvPr id="19" name="直接连接符 18">
          <a:extLst xmlns:a="http://schemas.openxmlformats.org/drawingml/2006/main">
            <a:ext uri="{FF2B5EF4-FFF2-40B4-BE49-F238E27FC236}">
              <a16:creationId xmlns:a16="http://schemas.microsoft.com/office/drawing/2014/main" id="{908875F3-4052-BB0A-5F49-4797003CD32B}"/>
            </a:ext>
          </a:extLst>
        </cdr:cNvPr>
        <cdr:cNvCxnSpPr/>
      </cdr:nvCxnSpPr>
      <cdr:spPr>
        <a:xfrm xmlns:a="http://schemas.openxmlformats.org/drawingml/2006/main">
          <a:off x="1154168" y="309688"/>
          <a:ext cx="0" cy="2853267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rgbClr val="7493F9">
              <a:alpha val="18000"/>
            </a:srgbClr>
          </a:solidFill>
          <a:prstDash val="soli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0.97176</cdr:x>
      <cdr:y>0.09266</cdr:y>
    </cdr:from>
    <cdr:to>
      <cdr:x>0.97176</cdr:x>
      <cdr:y>0.94633</cdr:y>
    </cdr:to>
    <cdr:cxnSp macro="">
      <cdr:nvCxnSpPr>
        <cdr:cNvPr id="14" name="直接连接符 13">
          <a:extLst xmlns:a="http://schemas.openxmlformats.org/drawingml/2006/main">
            <a:ext uri="{FF2B5EF4-FFF2-40B4-BE49-F238E27FC236}">
              <a16:creationId xmlns:a16="http://schemas.microsoft.com/office/drawing/2014/main" id="{16AB5B2B-9B81-020F-2762-1BED6B9DE10D}"/>
            </a:ext>
          </a:extLst>
        </cdr:cNvPr>
        <cdr:cNvCxnSpPr/>
      </cdr:nvCxnSpPr>
      <cdr:spPr>
        <a:xfrm xmlns:a="http://schemas.openxmlformats.org/drawingml/2006/main">
          <a:off x="10470102" y="293526"/>
          <a:ext cx="0" cy="2704231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rgbClr val="7493F9">
              <a:alpha val="18000"/>
            </a:srgbClr>
          </a:solidFill>
          <a:prstDash val="soli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5DFB65-96B6-4C4E-94AE-571321699636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943BE8-C96D-46C8-99E0-E02FFD8CD2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015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943BE8-C96D-46C8-99E0-E02FFD8CD2D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831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943BE8-C96D-46C8-99E0-E02FFD8CD2D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0443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943BE8-C96D-46C8-99E0-E02FFD8CD2D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749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943BE8-C96D-46C8-99E0-E02FFD8CD2D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4791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943BE8-C96D-46C8-99E0-E02FFD8CD2D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628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0D58A-67BC-4944-A619-67C0D0FBC3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8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9A430-8127-43C8-BA22-87A1272AF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28735DF-3D4C-4DB9-996C-936ABF86C4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7EE5F4E-0074-426C-9DDB-BA81D354F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34A0-64C4-4DF3-915F-B408C303EF90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C93C88-E78D-4869-AFA6-6D356D72F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8B5E676-E4E2-4252-83A2-C913DA7FE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944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0776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318041C-1E84-4BDA-B2B4-C04A7EF1D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61B56A3-B248-4E75-9D94-F71D0AD517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E28BF5-BE8F-4578-8E61-221DF6965B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734A0-64C4-4DF3-915F-B408C303EF90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224E50-BD2A-488F-994A-D64CE2C952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1BE046-5DE2-42B5-965D-3ED63812A4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102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574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sv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microsoft.com/office/2007/relationships/hdphoto" Target="../media/hdphoto1.wdp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E5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形 54">
            <a:extLst>
              <a:ext uri="{FF2B5EF4-FFF2-40B4-BE49-F238E27FC236}">
                <a16:creationId xmlns:a16="http://schemas.microsoft.com/office/drawing/2014/main" id="{BCD91931-2745-CDFF-D677-1250A2F432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" r="57082" b="46345"/>
          <a:stretch/>
        </p:blipFill>
        <p:spPr>
          <a:xfrm>
            <a:off x="2212873" y="-1916846"/>
            <a:ext cx="3518103" cy="3833691"/>
          </a:xfrm>
          <a:custGeom>
            <a:avLst/>
            <a:gdLst>
              <a:gd name="connsiteX0" fmla="*/ 0 w 5385609"/>
              <a:gd name="connsiteY0" fmla="*/ 0 h 5868719"/>
              <a:gd name="connsiteX1" fmla="*/ 5385609 w 5385609"/>
              <a:gd name="connsiteY1" fmla="*/ 0 h 5868719"/>
              <a:gd name="connsiteX2" fmla="*/ 5385609 w 5385609"/>
              <a:gd name="connsiteY2" fmla="*/ 5868719 h 5868719"/>
              <a:gd name="connsiteX3" fmla="*/ 0 w 5385609"/>
              <a:gd name="connsiteY3" fmla="*/ 5868719 h 5868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85609" h="5868719">
                <a:moveTo>
                  <a:pt x="0" y="0"/>
                </a:moveTo>
                <a:lnTo>
                  <a:pt x="5385609" y="0"/>
                </a:lnTo>
                <a:lnTo>
                  <a:pt x="5385609" y="5868719"/>
                </a:lnTo>
                <a:lnTo>
                  <a:pt x="0" y="5868719"/>
                </a:lnTo>
                <a:close/>
              </a:path>
            </a:pathLst>
          </a:custGeom>
          <a:effectLst/>
        </p:spPr>
      </p:pic>
      <p:pic>
        <p:nvPicPr>
          <p:cNvPr id="54" name="图形 53">
            <a:extLst>
              <a:ext uri="{FF2B5EF4-FFF2-40B4-BE49-F238E27FC236}">
                <a16:creationId xmlns:a16="http://schemas.microsoft.com/office/drawing/2014/main" id="{F1A888C5-80A9-5C91-D366-9F48BAD1B5B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" r="57082" b="46345"/>
          <a:stretch/>
        </p:blipFill>
        <p:spPr>
          <a:xfrm>
            <a:off x="8137202" y="-2911255"/>
            <a:ext cx="3923217" cy="4275145"/>
          </a:xfrm>
          <a:custGeom>
            <a:avLst/>
            <a:gdLst>
              <a:gd name="connsiteX0" fmla="*/ 0 w 5385609"/>
              <a:gd name="connsiteY0" fmla="*/ 0 h 5868719"/>
              <a:gd name="connsiteX1" fmla="*/ 5385609 w 5385609"/>
              <a:gd name="connsiteY1" fmla="*/ 0 h 5868719"/>
              <a:gd name="connsiteX2" fmla="*/ 5385609 w 5385609"/>
              <a:gd name="connsiteY2" fmla="*/ 5868719 h 5868719"/>
              <a:gd name="connsiteX3" fmla="*/ 0 w 5385609"/>
              <a:gd name="connsiteY3" fmla="*/ 5868719 h 5868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85609" h="5868719">
                <a:moveTo>
                  <a:pt x="0" y="0"/>
                </a:moveTo>
                <a:lnTo>
                  <a:pt x="5385609" y="0"/>
                </a:lnTo>
                <a:lnTo>
                  <a:pt x="5385609" y="5868719"/>
                </a:lnTo>
                <a:lnTo>
                  <a:pt x="0" y="5868719"/>
                </a:lnTo>
                <a:close/>
              </a:path>
            </a:pathLst>
          </a:custGeom>
          <a:effectLst/>
        </p:spPr>
      </p:pic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0A993A4E-B9A4-FF09-3241-1365F0E40F94}"/>
              </a:ext>
            </a:extLst>
          </p:cNvPr>
          <p:cNvGrpSpPr/>
          <p:nvPr/>
        </p:nvGrpSpPr>
        <p:grpSpPr>
          <a:xfrm>
            <a:off x="1635397" y="1254021"/>
            <a:ext cx="190919" cy="249981"/>
            <a:chOff x="2046580" y="468392"/>
            <a:chExt cx="411278" cy="538509"/>
          </a:xfrm>
        </p:grpSpPr>
        <p:sp>
          <p:nvSpPr>
            <p:cNvPr id="133" name="矩形: 圆角 132">
              <a:extLst>
                <a:ext uri="{FF2B5EF4-FFF2-40B4-BE49-F238E27FC236}">
                  <a16:creationId xmlns:a16="http://schemas.microsoft.com/office/drawing/2014/main" id="{47D2892D-120A-8669-5F88-F0A9BFB84949}"/>
                </a:ext>
              </a:extLst>
            </p:cNvPr>
            <p:cNvSpPr/>
            <p:nvPr/>
          </p:nvSpPr>
          <p:spPr>
            <a:xfrm>
              <a:off x="2046580" y="468392"/>
              <a:ext cx="411278" cy="538509"/>
            </a:xfrm>
            <a:custGeom>
              <a:avLst/>
              <a:gdLst>
                <a:gd name="connsiteX0" fmla="*/ 0 w 359833"/>
                <a:gd name="connsiteY0" fmla="*/ 59973 h 400050"/>
                <a:gd name="connsiteX1" fmla="*/ 59973 w 359833"/>
                <a:gd name="connsiteY1" fmla="*/ 0 h 400050"/>
                <a:gd name="connsiteX2" fmla="*/ 299860 w 359833"/>
                <a:gd name="connsiteY2" fmla="*/ 0 h 400050"/>
                <a:gd name="connsiteX3" fmla="*/ 359833 w 359833"/>
                <a:gd name="connsiteY3" fmla="*/ 59973 h 400050"/>
                <a:gd name="connsiteX4" fmla="*/ 359833 w 359833"/>
                <a:gd name="connsiteY4" fmla="*/ 340077 h 400050"/>
                <a:gd name="connsiteX5" fmla="*/ 299860 w 359833"/>
                <a:gd name="connsiteY5" fmla="*/ 400050 h 400050"/>
                <a:gd name="connsiteX6" fmla="*/ 59973 w 359833"/>
                <a:gd name="connsiteY6" fmla="*/ 400050 h 400050"/>
                <a:gd name="connsiteX7" fmla="*/ 0 w 359833"/>
                <a:gd name="connsiteY7" fmla="*/ 340077 h 400050"/>
                <a:gd name="connsiteX8" fmla="*/ 0 w 359833"/>
                <a:gd name="connsiteY8" fmla="*/ 59973 h 400050"/>
                <a:gd name="connsiteX0" fmla="*/ 0 w 359833"/>
                <a:gd name="connsiteY0" fmla="*/ 115006 h 455083"/>
                <a:gd name="connsiteX1" fmla="*/ 59973 w 359833"/>
                <a:gd name="connsiteY1" fmla="*/ 55033 h 455083"/>
                <a:gd name="connsiteX2" fmla="*/ 274460 w 359833"/>
                <a:gd name="connsiteY2" fmla="*/ 0 h 455083"/>
                <a:gd name="connsiteX3" fmla="*/ 359833 w 359833"/>
                <a:gd name="connsiteY3" fmla="*/ 115006 h 455083"/>
                <a:gd name="connsiteX4" fmla="*/ 359833 w 359833"/>
                <a:gd name="connsiteY4" fmla="*/ 395110 h 455083"/>
                <a:gd name="connsiteX5" fmla="*/ 299860 w 359833"/>
                <a:gd name="connsiteY5" fmla="*/ 455083 h 455083"/>
                <a:gd name="connsiteX6" fmla="*/ 59973 w 359833"/>
                <a:gd name="connsiteY6" fmla="*/ 455083 h 455083"/>
                <a:gd name="connsiteX7" fmla="*/ 0 w 359833"/>
                <a:gd name="connsiteY7" fmla="*/ 395110 h 455083"/>
                <a:gd name="connsiteX8" fmla="*/ 0 w 359833"/>
                <a:gd name="connsiteY8" fmla="*/ 115006 h 455083"/>
                <a:gd name="connsiteX0" fmla="*/ 0 w 368300"/>
                <a:gd name="connsiteY0" fmla="*/ 115006 h 455083"/>
                <a:gd name="connsiteX1" fmla="*/ 59973 w 368300"/>
                <a:gd name="connsiteY1" fmla="*/ 55033 h 455083"/>
                <a:gd name="connsiteX2" fmla="*/ 274460 w 368300"/>
                <a:gd name="connsiteY2" fmla="*/ 0 h 455083"/>
                <a:gd name="connsiteX3" fmla="*/ 368300 w 368300"/>
                <a:gd name="connsiteY3" fmla="*/ 47272 h 455083"/>
                <a:gd name="connsiteX4" fmla="*/ 359833 w 368300"/>
                <a:gd name="connsiteY4" fmla="*/ 395110 h 455083"/>
                <a:gd name="connsiteX5" fmla="*/ 299860 w 368300"/>
                <a:gd name="connsiteY5" fmla="*/ 455083 h 455083"/>
                <a:gd name="connsiteX6" fmla="*/ 59973 w 368300"/>
                <a:gd name="connsiteY6" fmla="*/ 455083 h 455083"/>
                <a:gd name="connsiteX7" fmla="*/ 0 w 368300"/>
                <a:gd name="connsiteY7" fmla="*/ 395110 h 455083"/>
                <a:gd name="connsiteX8" fmla="*/ 0 w 368300"/>
                <a:gd name="connsiteY8" fmla="*/ 115006 h 455083"/>
                <a:gd name="connsiteX0" fmla="*/ 0 w 368300"/>
                <a:gd name="connsiteY0" fmla="*/ 119240 h 459317"/>
                <a:gd name="connsiteX1" fmla="*/ 59973 w 368300"/>
                <a:gd name="connsiteY1" fmla="*/ 59267 h 459317"/>
                <a:gd name="connsiteX2" fmla="*/ 308327 w 368300"/>
                <a:gd name="connsiteY2" fmla="*/ 0 h 459317"/>
                <a:gd name="connsiteX3" fmla="*/ 368300 w 368300"/>
                <a:gd name="connsiteY3" fmla="*/ 51506 h 459317"/>
                <a:gd name="connsiteX4" fmla="*/ 359833 w 368300"/>
                <a:gd name="connsiteY4" fmla="*/ 399344 h 459317"/>
                <a:gd name="connsiteX5" fmla="*/ 299860 w 368300"/>
                <a:gd name="connsiteY5" fmla="*/ 459317 h 459317"/>
                <a:gd name="connsiteX6" fmla="*/ 59973 w 368300"/>
                <a:gd name="connsiteY6" fmla="*/ 459317 h 459317"/>
                <a:gd name="connsiteX7" fmla="*/ 0 w 368300"/>
                <a:gd name="connsiteY7" fmla="*/ 399344 h 459317"/>
                <a:gd name="connsiteX8" fmla="*/ 0 w 368300"/>
                <a:gd name="connsiteY8" fmla="*/ 119240 h 459317"/>
                <a:gd name="connsiteX0" fmla="*/ 0 w 368300"/>
                <a:gd name="connsiteY0" fmla="*/ 119240 h 459317"/>
                <a:gd name="connsiteX1" fmla="*/ 36689 w 368300"/>
                <a:gd name="connsiteY1" fmla="*/ 27517 h 459317"/>
                <a:gd name="connsiteX2" fmla="*/ 308327 w 368300"/>
                <a:gd name="connsiteY2" fmla="*/ 0 h 459317"/>
                <a:gd name="connsiteX3" fmla="*/ 368300 w 368300"/>
                <a:gd name="connsiteY3" fmla="*/ 51506 h 459317"/>
                <a:gd name="connsiteX4" fmla="*/ 359833 w 368300"/>
                <a:gd name="connsiteY4" fmla="*/ 399344 h 459317"/>
                <a:gd name="connsiteX5" fmla="*/ 299860 w 368300"/>
                <a:gd name="connsiteY5" fmla="*/ 459317 h 459317"/>
                <a:gd name="connsiteX6" fmla="*/ 59973 w 368300"/>
                <a:gd name="connsiteY6" fmla="*/ 459317 h 459317"/>
                <a:gd name="connsiteX7" fmla="*/ 0 w 368300"/>
                <a:gd name="connsiteY7" fmla="*/ 399344 h 459317"/>
                <a:gd name="connsiteX8" fmla="*/ 0 w 368300"/>
                <a:gd name="connsiteY8" fmla="*/ 119240 h 459317"/>
                <a:gd name="connsiteX0" fmla="*/ 0 w 376767"/>
                <a:gd name="connsiteY0" fmla="*/ 89607 h 459317"/>
                <a:gd name="connsiteX1" fmla="*/ 45156 w 376767"/>
                <a:gd name="connsiteY1" fmla="*/ 27517 h 459317"/>
                <a:gd name="connsiteX2" fmla="*/ 316794 w 376767"/>
                <a:gd name="connsiteY2" fmla="*/ 0 h 459317"/>
                <a:gd name="connsiteX3" fmla="*/ 376767 w 376767"/>
                <a:gd name="connsiteY3" fmla="*/ 51506 h 459317"/>
                <a:gd name="connsiteX4" fmla="*/ 368300 w 376767"/>
                <a:gd name="connsiteY4" fmla="*/ 399344 h 459317"/>
                <a:gd name="connsiteX5" fmla="*/ 308327 w 376767"/>
                <a:gd name="connsiteY5" fmla="*/ 459317 h 459317"/>
                <a:gd name="connsiteX6" fmla="*/ 68440 w 376767"/>
                <a:gd name="connsiteY6" fmla="*/ 459317 h 459317"/>
                <a:gd name="connsiteX7" fmla="*/ 8467 w 376767"/>
                <a:gd name="connsiteY7" fmla="*/ 399344 h 459317"/>
                <a:gd name="connsiteX8" fmla="*/ 0 w 376767"/>
                <a:gd name="connsiteY8" fmla="*/ 89607 h 459317"/>
                <a:gd name="connsiteX0" fmla="*/ 0 w 376767"/>
                <a:gd name="connsiteY0" fmla="*/ 89607 h 459317"/>
                <a:gd name="connsiteX1" fmla="*/ 45156 w 376767"/>
                <a:gd name="connsiteY1" fmla="*/ 27517 h 459317"/>
                <a:gd name="connsiteX2" fmla="*/ 316794 w 376767"/>
                <a:gd name="connsiteY2" fmla="*/ 0 h 459317"/>
                <a:gd name="connsiteX3" fmla="*/ 376767 w 376767"/>
                <a:gd name="connsiteY3" fmla="*/ 51506 h 459317"/>
                <a:gd name="connsiteX4" fmla="*/ 368300 w 376767"/>
                <a:gd name="connsiteY4" fmla="*/ 399344 h 459317"/>
                <a:gd name="connsiteX5" fmla="*/ 308327 w 376767"/>
                <a:gd name="connsiteY5" fmla="*/ 459317 h 459317"/>
                <a:gd name="connsiteX6" fmla="*/ 68440 w 376767"/>
                <a:gd name="connsiteY6" fmla="*/ 459317 h 459317"/>
                <a:gd name="connsiteX7" fmla="*/ 8467 w 376767"/>
                <a:gd name="connsiteY7" fmla="*/ 399344 h 459317"/>
                <a:gd name="connsiteX8" fmla="*/ 0 w 376767"/>
                <a:gd name="connsiteY8" fmla="*/ 89607 h 459317"/>
                <a:gd name="connsiteX0" fmla="*/ 0 w 376767"/>
                <a:gd name="connsiteY0" fmla="*/ 89607 h 501747"/>
                <a:gd name="connsiteX1" fmla="*/ 45156 w 376767"/>
                <a:gd name="connsiteY1" fmla="*/ 27517 h 501747"/>
                <a:gd name="connsiteX2" fmla="*/ 316794 w 376767"/>
                <a:gd name="connsiteY2" fmla="*/ 0 h 501747"/>
                <a:gd name="connsiteX3" fmla="*/ 376767 w 376767"/>
                <a:gd name="connsiteY3" fmla="*/ 51506 h 501747"/>
                <a:gd name="connsiteX4" fmla="*/ 368300 w 376767"/>
                <a:gd name="connsiteY4" fmla="*/ 399344 h 501747"/>
                <a:gd name="connsiteX5" fmla="*/ 308327 w 376767"/>
                <a:gd name="connsiteY5" fmla="*/ 459317 h 501747"/>
                <a:gd name="connsiteX6" fmla="*/ 68440 w 376767"/>
                <a:gd name="connsiteY6" fmla="*/ 459317 h 501747"/>
                <a:gd name="connsiteX7" fmla="*/ 6350 w 376767"/>
                <a:gd name="connsiteY7" fmla="*/ 492477 h 501747"/>
                <a:gd name="connsiteX8" fmla="*/ 0 w 376767"/>
                <a:gd name="connsiteY8" fmla="*/ 89607 h 501747"/>
                <a:gd name="connsiteX0" fmla="*/ 0 w 376767"/>
                <a:gd name="connsiteY0" fmla="*/ 89607 h 522874"/>
                <a:gd name="connsiteX1" fmla="*/ 45156 w 376767"/>
                <a:gd name="connsiteY1" fmla="*/ 27517 h 522874"/>
                <a:gd name="connsiteX2" fmla="*/ 316794 w 376767"/>
                <a:gd name="connsiteY2" fmla="*/ 0 h 522874"/>
                <a:gd name="connsiteX3" fmla="*/ 376767 w 376767"/>
                <a:gd name="connsiteY3" fmla="*/ 51506 h 522874"/>
                <a:gd name="connsiteX4" fmla="*/ 368300 w 376767"/>
                <a:gd name="connsiteY4" fmla="*/ 399344 h 522874"/>
                <a:gd name="connsiteX5" fmla="*/ 308327 w 376767"/>
                <a:gd name="connsiteY5" fmla="*/ 459317 h 522874"/>
                <a:gd name="connsiteX6" fmla="*/ 87490 w 376767"/>
                <a:gd name="connsiteY6" fmla="*/ 522817 h 522874"/>
                <a:gd name="connsiteX7" fmla="*/ 6350 w 376767"/>
                <a:gd name="connsiteY7" fmla="*/ 492477 h 522874"/>
                <a:gd name="connsiteX8" fmla="*/ 0 w 376767"/>
                <a:gd name="connsiteY8" fmla="*/ 89607 h 522874"/>
                <a:gd name="connsiteX0" fmla="*/ 0 w 376767"/>
                <a:gd name="connsiteY0" fmla="*/ 89607 h 522874"/>
                <a:gd name="connsiteX1" fmla="*/ 45156 w 376767"/>
                <a:gd name="connsiteY1" fmla="*/ 27517 h 522874"/>
                <a:gd name="connsiteX2" fmla="*/ 316794 w 376767"/>
                <a:gd name="connsiteY2" fmla="*/ 0 h 522874"/>
                <a:gd name="connsiteX3" fmla="*/ 376767 w 376767"/>
                <a:gd name="connsiteY3" fmla="*/ 51506 h 522874"/>
                <a:gd name="connsiteX4" fmla="*/ 368300 w 376767"/>
                <a:gd name="connsiteY4" fmla="*/ 399344 h 522874"/>
                <a:gd name="connsiteX5" fmla="*/ 323144 w 376767"/>
                <a:gd name="connsiteY5" fmla="*/ 505883 h 522874"/>
                <a:gd name="connsiteX6" fmla="*/ 87490 w 376767"/>
                <a:gd name="connsiteY6" fmla="*/ 522817 h 522874"/>
                <a:gd name="connsiteX7" fmla="*/ 6350 w 376767"/>
                <a:gd name="connsiteY7" fmla="*/ 492477 h 522874"/>
                <a:gd name="connsiteX8" fmla="*/ 0 w 376767"/>
                <a:gd name="connsiteY8" fmla="*/ 89607 h 522874"/>
                <a:gd name="connsiteX0" fmla="*/ 0 w 387350"/>
                <a:gd name="connsiteY0" fmla="*/ 89607 h 522874"/>
                <a:gd name="connsiteX1" fmla="*/ 45156 w 387350"/>
                <a:gd name="connsiteY1" fmla="*/ 27517 h 522874"/>
                <a:gd name="connsiteX2" fmla="*/ 316794 w 387350"/>
                <a:gd name="connsiteY2" fmla="*/ 0 h 522874"/>
                <a:gd name="connsiteX3" fmla="*/ 376767 w 387350"/>
                <a:gd name="connsiteY3" fmla="*/ 51506 h 522874"/>
                <a:gd name="connsiteX4" fmla="*/ 387350 w 387350"/>
                <a:gd name="connsiteY4" fmla="*/ 435327 h 522874"/>
                <a:gd name="connsiteX5" fmla="*/ 323144 w 387350"/>
                <a:gd name="connsiteY5" fmla="*/ 505883 h 522874"/>
                <a:gd name="connsiteX6" fmla="*/ 87490 w 387350"/>
                <a:gd name="connsiteY6" fmla="*/ 522817 h 522874"/>
                <a:gd name="connsiteX7" fmla="*/ 6350 w 387350"/>
                <a:gd name="connsiteY7" fmla="*/ 492477 h 522874"/>
                <a:gd name="connsiteX8" fmla="*/ 0 w 387350"/>
                <a:gd name="connsiteY8" fmla="*/ 89607 h 522874"/>
                <a:gd name="connsiteX0" fmla="*/ 0 w 387350"/>
                <a:gd name="connsiteY0" fmla="*/ 89607 h 516190"/>
                <a:gd name="connsiteX1" fmla="*/ 45156 w 387350"/>
                <a:gd name="connsiteY1" fmla="*/ 27517 h 516190"/>
                <a:gd name="connsiteX2" fmla="*/ 316794 w 387350"/>
                <a:gd name="connsiteY2" fmla="*/ 0 h 516190"/>
                <a:gd name="connsiteX3" fmla="*/ 376767 w 387350"/>
                <a:gd name="connsiteY3" fmla="*/ 51506 h 516190"/>
                <a:gd name="connsiteX4" fmla="*/ 387350 w 387350"/>
                <a:gd name="connsiteY4" fmla="*/ 435327 h 516190"/>
                <a:gd name="connsiteX5" fmla="*/ 323144 w 387350"/>
                <a:gd name="connsiteY5" fmla="*/ 505883 h 516190"/>
                <a:gd name="connsiteX6" fmla="*/ 79024 w 387350"/>
                <a:gd name="connsiteY6" fmla="*/ 514350 h 516190"/>
                <a:gd name="connsiteX7" fmla="*/ 6350 w 387350"/>
                <a:gd name="connsiteY7" fmla="*/ 492477 h 516190"/>
                <a:gd name="connsiteX8" fmla="*/ 0 w 387350"/>
                <a:gd name="connsiteY8" fmla="*/ 89607 h 516190"/>
                <a:gd name="connsiteX0" fmla="*/ 0 w 387350"/>
                <a:gd name="connsiteY0" fmla="*/ 89607 h 514350"/>
                <a:gd name="connsiteX1" fmla="*/ 45156 w 387350"/>
                <a:gd name="connsiteY1" fmla="*/ 27517 h 514350"/>
                <a:gd name="connsiteX2" fmla="*/ 316794 w 387350"/>
                <a:gd name="connsiteY2" fmla="*/ 0 h 514350"/>
                <a:gd name="connsiteX3" fmla="*/ 376767 w 387350"/>
                <a:gd name="connsiteY3" fmla="*/ 51506 h 514350"/>
                <a:gd name="connsiteX4" fmla="*/ 387350 w 387350"/>
                <a:gd name="connsiteY4" fmla="*/ 435327 h 514350"/>
                <a:gd name="connsiteX5" fmla="*/ 323144 w 387350"/>
                <a:gd name="connsiteY5" fmla="*/ 505883 h 514350"/>
                <a:gd name="connsiteX6" fmla="*/ 79024 w 387350"/>
                <a:gd name="connsiteY6" fmla="*/ 514350 h 514350"/>
                <a:gd name="connsiteX7" fmla="*/ 8467 w 387350"/>
                <a:gd name="connsiteY7" fmla="*/ 456494 h 514350"/>
                <a:gd name="connsiteX8" fmla="*/ 0 w 387350"/>
                <a:gd name="connsiteY8" fmla="*/ 89607 h 514350"/>
                <a:gd name="connsiteX0" fmla="*/ 0 w 387350"/>
                <a:gd name="connsiteY0" fmla="*/ 89607 h 514407"/>
                <a:gd name="connsiteX1" fmla="*/ 45156 w 387350"/>
                <a:gd name="connsiteY1" fmla="*/ 27517 h 514407"/>
                <a:gd name="connsiteX2" fmla="*/ 316794 w 387350"/>
                <a:gd name="connsiteY2" fmla="*/ 0 h 514407"/>
                <a:gd name="connsiteX3" fmla="*/ 376767 w 387350"/>
                <a:gd name="connsiteY3" fmla="*/ 51506 h 514407"/>
                <a:gd name="connsiteX4" fmla="*/ 387350 w 387350"/>
                <a:gd name="connsiteY4" fmla="*/ 435327 h 514407"/>
                <a:gd name="connsiteX5" fmla="*/ 323144 w 387350"/>
                <a:gd name="connsiteY5" fmla="*/ 505883 h 514407"/>
                <a:gd name="connsiteX6" fmla="*/ 79024 w 387350"/>
                <a:gd name="connsiteY6" fmla="*/ 514350 h 514407"/>
                <a:gd name="connsiteX7" fmla="*/ 16934 w 387350"/>
                <a:gd name="connsiteY7" fmla="*/ 484010 h 514407"/>
                <a:gd name="connsiteX8" fmla="*/ 0 w 387350"/>
                <a:gd name="connsiteY8" fmla="*/ 89607 h 514407"/>
                <a:gd name="connsiteX0" fmla="*/ 0 w 387350"/>
                <a:gd name="connsiteY0" fmla="*/ 89607 h 514605"/>
                <a:gd name="connsiteX1" fmla="*/ 45156 w 387350"/>
                <a:gd name="connsiteY1" fmla="*/ 27517 h 514605"/>
                <a:gd name="connsiteX2" fmla="*/ 316794 w 387350"/>
                <a:gd name="connsiteY2" fmla="*/ 0 h 514605"/>
                <a:gd name="connsiteX3" fmla="*/ 376767 w 387350"/>
                <a:gd name="connsiteY3" fmla="*/ 51506 h 514605"/>
                <a:gd name="connsiteX4" fmla="*/ 387350 w 387350"/>
                <a:gd name="connsiteY4" fmla="*/ 435327 h 514605"/>
                <a:gd name="connsiteX5" fmla="*/ 323144 w 387350"/>
                <a:gd name="connsiteY5" fmla="*/ 505883 h 514605"/>
                <a:gd name="connsiteX6" fmla="*/ 79024 w 387350"/>
                <a:gd name="connsiteY6" fmla="*/ 514350 h 514605"/>
                <a:gd name="connsiteX7" fmla="*/ 8468 w 387350"/>
                <a:gd name="connsiteY7" fmla="*/ 486126 h 514605"/>
                <a:gd name="connsiteX8" fmla="*/ 0 w 387350"/>
                <a:gd name="connsiteY8" fmla="*/ 89607 h 514605"/>
                <a:gd name="connsiteX0" fmla="*/ 0 w 387350"/>
                <a:gd name="connsiteY0" fmla="*/ 89607 h 514605"/>
                <a:gd name="connsiteX1" fmla="*/ 45156 w 387350"/>
                <a:gd name="connsiteY1" fmla="*/ 27517 h 514605"/>
                <a:gd name="connsiteX2" fmla="*/ 316794 w 387350"/>
                <a:gd name="connsiteY2" fmla="*/ 0 h 514605"/>
                <a:gd name="connsiteX3" fmla="*/ 376767 w 387350"/>
                <a:gd name="connsiteY3" fmla="*/ 51506 h 514605"/>
                <a:gd name="connsiteX4" fmla="*/ 387350 w 387350"/>
                <a:gd name="connsiteY4" fmla="*/ 435327 h 514605"/>
                <a:gd name="connsiteX5" fmla="*/ 323144 w 387350"/>
                <a:gd name="connsiteY5" fmla="*/ 505883 h 514605"/>
                <a:gd name="connsiteX6" fmla="*/ 79024 w 387350"/>
                <a:gd name="connsiteY6" fmla="*/ 514350 h 514605"/>
                <a:gd name="connsiteX7" fmla="*/ 4235 w 387350"/>
                <a:gd name="connsiteY7" fmla="*/ 486126 h 514605"/>
                <a:gd name="connsiteX8" fmla="*/ 0 w 387350"/>
                <a:gd name="connsiteY8" fmla="*/ 89607 h 514605"/>
                <a:gd name="connsiteX0" fmla="*/ 0 w 397449"/>
                <a:gd name="connsiteY0" fmla="*/ 167846 h 514605"/>
                <a:gd name="connsiteX1" fmla="*/ 55255 w 397449"/>
                <a:gd name="connsiteY1" fmla="*/ 27517 h 514605"/>
                <a:gd name="connsiteX2" fmla="*/ 326893 w 397449"/>
                <a:gd name="connsiteY2" fmla="*/ 0 h 514605"/>
                <a:gd name="connsiteX3" fmla="*/ 386866 w 397449"/>
                <a:gd name="connsiteY3" fmla="*/ 51506 h 514605"/>
                <a:gd name="connsiteX4" fmla="*/ 397449 w 397449"/>
                <a:gd name="connsiteY4" fmla="*/ 435327 h 514605"/>
                <a:gd name="connsiteX5" fmla="*/ 333243 w 397449"/>
                <a:gd name="connsiteY5" fmla="*/ 505883 h 514605"/>
                <a:gd name="connsiteX6" fmla="*/ 89123 w 397449"/>
                <a:gd name="connsiteY6" fmla="*/ 514350 h 514605"/>
                <a:gd name="connsiteX7" fmla="*/ 14334 w 397449"/>
                <a:gd name="connsiteY7" fmla="*/ 486126 h 514605"/>
                <a:gd name="connsiteX8" fmla="*/ 0 w 397449"/>
                <a:gd name="connsiteY8" fmla="*/ 167846 h 514605"/>
                <a:gd name="connsiteX0" fmla="*/ 0 w 397449"/>
                <a:gd name="connsiteY0" fmla="*/ 167846 h 514605"/>
                <a:gd name="connsiteX1" fmla="*/ 55255 w 397449"/>
                <a:gd name="connsiteY1" fmla="*/ 62290 h 514605"/>
                <a:gd name="connsiteX2" fmla="*/ 326893 w 397449"/>
                <a:gd name="connsiteY2" fmla="*/ 0 h 514605"/>
                <a:gd name="connsiteX3" fmla="*/ 386866 w 397449"/>
                <a:gd name="connsiteY3" fmla="*/ 51506 h 514605"/>
                <a:gd name="connsiteX4" fmla="*/ 397449 w 397449"/>
                <a:gd name="connsiteY4" fmla="*/ 435327 h 514605"/>
                <a:gd name="connsiteX5" fmla="*/ 333243 w 397449"/>
                <a:gd name="connsiteY5" fmla="*/ 505883 h 514605"/>
                <a:gd name="connsiteX6" fmla="*/ 89123 w 397449"/>
                <a:gd name="connsiteY6" fmla="*/ 514350 h 514605"/>
                <a:gd name="connsiteX7" fmla="*/ 14334 w 397449"/>
                <a:gd name="connsiteY7" fmla="*/ 486126 h 514605"/>
                <a:gd name="connsiteX8" fmla="*/ 0 w 397449"/>
                <a:gd name="connsiteY8" fmla="*/ 167846 h 514605"/>
                <a:gd name="connsiteX0" fmla="*/ 0 w 445031"/>
                <a:gd name="connsiteY0" fmla="*/ 243803 h 590562"/>
                <a:gd name="connsiteX1" fmla="*/ 55255 w 445031"/>
                <a:gd name="connsiteY1" fmla="*/ 138247 h 590562"/>
                <a:gd name="connsiteX2" fmla="*/ 437262 w 445031"/>
                <a:gd name="connsiteY2" fmla="*/ 0 h 590562"/>
                <a:gd name="connsiteX3" fmla="*/ 386866 w 445031"/>
                <a:gd name="connsiteY3" fmla="*/ 127463 h 590562"/>
                <a:gd name="connsiteX4" fmla="*/ 397449 w 445031"/>
                <a:gd name="connsiteY4" fmla="*/ 511284 h 590562"/>
                <a:gd name="connsiteX5" fmla="*/ 333243 w 445031"/>
                <a:gd name="connsiteY5" fmla="*/ 581840 h 590562"/>
                <a:gd name="connsiteX6" fmla="*/ 89123 w 445031"/>
                <a:gd name="connsiteY6" fmla="*/ 590307 h 590562"/>
                <a:gd name="connsiteX7" fmla="*/ 14334 w 445031"/>
                <a:gd name="connsiteY7" fmla="*/ 562083 h 590562"/>
                <a:gd name="connsiteX8" fmla="*/ 0 w 445031"/>
                <a:gd name="connsiteY8" fmla="*/ 243803 h 590562"/>
                <a:gd name="connsiteX0" fmla="*/ 0 w 569102"/>
                <a:gd name="connsiteY0" fmla="*/ 243803 h 590562"/>
                <a:gd name="connsiteX1" fmla="*/ 55255 w 569102"/>
                <a:gd name="connsiteY1" fmla="*/ 138247 h 590562"/>
                <a:gd name="connsiteX2" fmla="*/ 437262 w 569102"/>
                <a:gd name="connsiteY2" fmla="*/ 0 h 590562"/>
                <a:gd name="connsiteX3" fmla="*/ 569102 w 569102"/>
                <a:gd name="connsiteY3" fmla="*/ 114441 h 590562"/>
                <a:gd name="connsiteX4" fmla="*/ 397449 w 569102"/>
                <a:gd name="connsiteY4" fmla="*/ 511284 h 590562"/>
                <a:gd name="connsiteX5" fmla="*/ 333243 w 569102"/>
                <a:gd name="connsiteY5" fmla="*/ 581840 h 590562"/>
                <a:gd name="connsiteX6" fmla="*/ 89123 w 569102"/>
                <a:gd name="connsiteY6" fmla="*/ 590307 h 590562"/>
                <a:gd name="connsiteX7" fmla="*/ 14334 w 569102"/>
                <a:gd name="connsiteY7" fmla="*/ 562083 h 590562"/>
                <a:gd name="connsiteX8" fmla="*/ 0 w 569102"/>
                <a:gd name="connsiteY8" fmla="*/ 243803 h 590562"/>
                <a:gd name="connsiteX0" fmla="*/ 0 w 569102"/>
                <a:gd name="connsiteY0" fmla="*/ 252871 h 599630"/>
                <a:gd name="connsiteX1" fmla="*/ 55255 w 569102"/>
                <a:gd name="connsiteY1" fmla="*/ 147315 h 599630"/>
                <a:gd name="connsiteX2" fmla="*/ 437262 w 569102"/>
                <a:gd name="connsiteY2" fmla="*/ 9068 h 599630"/>
                <a:gd name="connsiteX3" fmla="*/ 569102 w 569102"/>
                <a:gd name="connsiteY3" fmla="*/ 123509 h 599630"/>
                <a:gd name="connsiteX4" fmla="*/ 397449 w 569102"/>
                <a:gd name="connsiteY4" fmla="*/ 520352 h 599630"/>
                <a:gd name="connsiteX5" fmla="*/ 333243 w 569102"/>
                <a:gd name="connsiteY5" fmla="*/ 590908 h 599630"/>
                <a:gd name="connsiteX6" fmla="*/ 89123 w 569102"/>
                <a:gd name="connsiteY6" fmla="*/ 599375 h 599630"/>
                <a:gd name="connsiteX7" fmla="*/ 14334 w 569102"/>
                <a:gd name="connsiteY7" fmla="*/ 571151 h 599630"/>
                <a:gd name="connsiteX8" fmla="*/ 0 w 569102"/>
                <a:gd name="connsiteY8" fmla="*/ 252871 h 599630"/>
                <a:gd name="connsiteX0" fmla="*/ 17580 w 586682"/>
                <a:gd name="connsiteY0" fmla="*/ 252871 h 599630"/>
                <a:gd name="connsiteX1" fmla="*/ 13801 w 586682"/>
                <a:gd name="connsiteY1" fmla="*/ 73528 h 599630"/>
                <a:gd name="connsiteX2" fmla="*/ 454842 w 586682"/>
                <a:gd name="connsiteY2" fmla="*/ 9068 h 599630"/>
                <a:gd name="connsiteX3" fmla="*/ 586682 w 586682"/>
                <a:gd name="connsiteY3" fmla="*/ 123509 h 599630"/>
                <a:gd name="connsiteX4" fmla="*/ 415029 w 586682"/>
                <a:gd name="connsiteY4" fmla="*/ 520352 h 599630"/>
                <a:gd name="connsiteX5" fmla="*/ 350823 w 586682"/>
                <a:gd name="connsiteY5" fmla="*/ 590908 h 599630"/>
                <a:gd name="connsiteX6" fmla="*/ 106703 w 586682"/>
                <a:gd name="connsiteY6" fmla="*/ 599375 h 599630"/>
                <a:gd name="connsiteX7" fmla="*/ 31914 w 586682"/>
                <a:gd name="connsiteY7" fmla="*/ 571151 h 599630"/>
                <a:gd name="connsiteX8" fmla="*/ 17580 w 586682"/>
                <a:gd name="connsiteY8" fmla="*/ 252871 h 599630"/>
                <a:gd name="connsiteX0" fmla="*/ 0 w 661504"/>
                <a:gd name="connsiteY0" fmla="*/ 163891 h 599630"/>
                <a:gd name="connsiteX1" fmla="*/ 88623 w 661504"/>
                <a:gd name="connsiteY1" fmla="*/ 73528 h 599630"/>
                <a:gd name="connsiteX2" fmla="*/ 529664 w 661504"/>
                <a:gd name="connsiteY2" fmla="*/ 9068 h 599630"/>
                <a:gd name="connsiteX3" fmla="*/ 661504 w 661504"/>
                <a:gd name="connsiteY3" fmla="*/ 123509 h 599630"/>
                <a:gd name="connsiteX4" fmla="*/ 489851 w 661504"/>
                <a:gd name="connsiteY4" fmla="*/ 520352 h 599630"/>
                <a:gd name="connsiteX5" fmla="*/ 425645 w 661504"/>
                <a:gd name="connsiteY5" fmla="*/ 590908 h 599630"/>
                <a:gd name="connsiteX6" fmla="*/ 181525 w 661504"/>
                <a:gd name="connsiteY6" fmla="*/ 599375 h 599630"/>
                <a:gd name="connsiteX7" fmla="*/ 106736 w 661504"/>
                <a:gd name="connsiteY7" fmla="*/ 571151 h 599630"/>
                <a:gd name="connsiteX8" fmla="*/ 0 w 661504"/>
                <a:gd name="connsiteY8" fmla="*/ 163891 h 599630"/>
                <a:gd name="connsiteX0" fmla="*/ 0 w 661504"/>
                <a:gd name="connsiteY0" fmla="*/ 163891 h 599630"/>
                <a:gd name="connsiteX1" fmla="*/ 70657 w 661504"/>
                <a:gd name="connsiteY1" fmla="*/ 73528 h 599630"/>
                <a:gd name="connsiteX2" fmla="*/ 529664 w 661504"/>
                <a:gd name="connsiteY2" fmla="*/ 9068 h 599630"/>
                <a:gd name="connsiteX3" fmla="*/ 661504 w 661504"/>
                <a:gd name="connsiteY3" fmla="*/ 123509 h 599630"/>
                <a:gd name="connsiteX4" fmla="*/ 489851 w 661504"/>
                <a:gd name="connsiteY4" fmla="*/ 520352 h 599630"/>
                <a:gd name="connsiteX5" fmla="*/ 425645 w 661504"/>
                <a:gd name="connsiteY5" fmla="*/ 590908 h 599630"/>
                <a:gd name="connsiteX6" fmla="*/ 181525 w 661504"/>
                <a:gd name="connsiteY6" fmla="*/ 599375 h 599630"/>
                <a:gd name="connsiteX7" fmla="*/ 106736 w 661504"/>
                <a:gd name="connsiteY7" fmla="*/ 571151 h 599630"/>
                <a:gd name="connsiteX8" fmla="*/ 0 w 661504"/>
                <a:gd name="connsiteY8" fmla="*/ 163891 h 599630"/>
                <a:gd name="connsiteX0" fmla="*/ 0 w 661504"/>
                <a:gd name="connsiteY0" fmla="*/ 163891 h 599630"/>
                <a:gd name="connsiteX1" fmla="*/ 70657 w 661504"/>
                <a:gd name="connsiteY1" fmla="*/ 73528 h 599630"/>
                <a:gd name="connsiteX2" fmla="*/ 529664 w 661504"/>
                <a:gd name="connsiteY2" fmla="*/ 9068 h 599630"/>
                <a:gd name="connsiteX3" fmla="*/ 661504 w 661504"/>
                <a:gd name="connsiteY3" fmla="*/ 123509 h 599630"/>
                <a:gd name="connsiteX4" fmla="*/ 489851 w 661504"/>
                <a:gd name="connsiteY4" fmla="*/ 520352 h 599630"/>
                <a:gd name="connsiteX5" fmla="*/ 425645 w 661504"/>
                <a:gd name="connsiteY5" fmla="*/ 590908 h 599630"/>
                <a:gd name="connsiteX6" fmla="*/ 181525 w 661504"/>
                <a:gd name="connsiteY6" fmla="*/ 599375 h 599630"/>
                <a:gd name="connsiteX7" fmla="*/ 106736 w 661504"/>
                <a:gd name="connsiteY7" fmla="*/ 571151 h 599630"/>
                <a:gd name="connsiteX8" fmla="*/ 0 w 661504"/>
                <a:gd name="connsiteY8" fmla="*/ 163891 h 599630"/>
                <a:gd name="connsiteX0" fmla="*/ 26 w 661530"/>
                <a:gd name="connsiteY0" fmla="*/ 163891 h 599630"/>
                <a:gd name="connsiteX1" fmla="*/ 70683 w 661530"/>
                <a:gd name="connsiteY1" fmla="*/ 73528 h 599630"/>
                <a:gd name="connsiteX2" fmla="*/ 529690 w 661530"/>
                <a:gd name="connsiteY2" fmla="*/ 9068 h 599630"/>
                <a:gd name="connsiteX3" fmla="*/ 661530 w 661530"/>
                <a:gd name="connsiteY3" fmla="*/ 123509 h 599630"/>
                <a:gd name="connsiteX4" fmla="*/ 489877 w 661530"/>
                <a:gd name="connsiteY4" fmla="*/ 520352 h 599630"/>
                <a:gd name="connsiteX5" fmla="*/ 425671 w 661530"/>
                <a:gd name="connsiteY5" fmla="*/ 590908 h 599630"/>
                <a:gd name="connsiteX6" fmla="*/ 181551 w 661530"/>
                <a:gd name="connsiteY6" fmla="*/ 599375 h 599630"/>
                <a:gd name="connsiteX7" fmla="*/ 106762 w 661530"/>
                <a:gd name="connsiteY7" fmla="*/ 571151 h 599630"/>
                <a:gd name="connsiteX8" fmla="*/ 26 w 661530"/>
                <a:gd name="connsiteY8" fmla="*/ 163891 h 599630"/>
                <a:gd name="connsiteX0" fmla="*/ 8886 w 670390"/>
                <a:gd name="connsiteY0" fmla="*/ 163891 h 685722"/>
                <a:gd name="connsiteX1" fmla="*/ 79543 w 670390"/>
                <a:gd name="connsiteY1" fmla="*/ 73528 h 685722"/>
                <a:gd name="connsiteX2" fmla="*/ 538550 w 670390"/>
                <a:gd name="connsiteY2" fmla="*/ 9068 h 685722"/>
                <a:gd name="connsiteX3" fmla="*/ 670390 w 670390"/>
                <a:gd name="connsiteY3" fmla="*/ 123509 h 685722"/>
                <a:gd name="connsiteX4" fmla="*/ 498737 w 670390"/>
                <a:gd name="connsiteY4" fmla="*/ 520352 h 685722"/>
                <a:gd name="connsiteX5" fmla="*/ 434531 w 670390"/>
                <a:gd name="connsiteY5" fmla="*/ 590908 h 685722"/>
                <a:gd name="connsiteX6" fmla="*/ 190411 w 670390"/>
                <a:gd name="connsiteY6" fmla="*/ 599375 h 685722"/>
                <a:gd name="connsiteX7" fmla="*/ 119 w 670390"/>
                <a:gd name="connsiteY7" fmla="*/ 679662 h 685722"/>
                <a:gd name="connsiteX8" fmla="*/ 8886 w 670390"/>
                <a:gd name="connsiteY8" fmla="*/ 163891 h 685722"/>
                <a:gd name="connsiteX0" fmla="*/ 8886 w 670390"/>
                <a:gd name="connsiteY0" fmla="*/ 163891 h 746950"/>
                <a:gd name="connsiteX1" fmla="*/ 79543 w 670390"/>
                <a:gd name="connsiteY1" fmla="*/ 73528 h 746950"/>
                <a:gd name="connsiteX2" fmla="*/ 538550 w 670390"/>
                <a:gd name="connsiteY2" fmla="*/ 9068 h 746950"/>
                <a:gd name="connsiteX3" fmla="*/ 670390 w 670390"/>
                <a:gd name="connsiteY3" fmla="*/ 123509 h 746950"/>
                <a:gd name="connsiteX4" fmla="*/ 498737 w 670390"/>
                <a:gd name="connsiteY4" fmla="*/ 520352 h 746950"/>
                <a:gd name="connsiteX5" fmla="*/ 434531 w 670390"/>
                <a:gd name="connsiteY5" fmla="*/ 590908 h 746950"/>
                <a:gd name="connsiteX6" fmla="*/ 59509 w 670390"/>
                <a:gd name="connsiteY6" fmla="*/ 746950 h 746950"/>
                <a:gd name="connsiteX7" fmla="*/ 119 w 670390"/>
                <a:gd name="connsiteY7" fmla="*/ 679662 h 746950"/>
                <a:gd name="connsiteX8" fmla="*/ 8886 w 670390"/>
                <a:gd name="connsiteY8" fmla="*/ 163891 h 746950"/>
                <a:gd name="connsiteX0" fmla="*/ 6349 w 667853"/>
                <a:gd name="connsiteY0" fmla="*/ 163891 h 746950"/>
                <a:gd name="connsiteX1" fmla="*/ 77006 w 667853"/>
                <a:gd name="connsiteY1" fmla="*/ 73528 h 746950"/>
                <a:gd name="connsiteX2" fmla="*/ 536013 w 667853"/>
                <a:gd name="connsiteY2" fmla="*/ 9068 h 746950"/>
                <a:gd name="connsiteX3" fmla="*/ 667853 w 667853"/>
                <a:gd name="connsiteY3" fmla="*/ 123509 h 746950"/>
                <a:gd name="connsiteX4" fmla="*/ 496200 w 667853"/>
                <a:gd name="connsiteY4" fmla="*/ 520352 h 746950"/>
                <a:gd name="connsiteX5" fmla="*/ 431994 w 667853"/>
                <a:gd name="connsiteY5" fmla="*/ 590908 h 746950"/>
                <a:gd name="connsiteX6" fmla="*/ 56972 w 667853"/>
                <a:gd name="connsiteY6" fmla="*/ 746950 h 746950"/>
                <a:gd name="connsiteX7" fmla="*/ 150 w 667853"/>
                <a:gd name="connsiteY7" fmla="*/ 677491 h 746950"/>
                <a:gd name="connsiteX8" fmla="*/ 6349 w 667853"/>
                <a:gd name="connsiteY8" fmla="*/ 163891 h 746950"/>
                <a:gd name="connsiteX0" fmla="*/ 6349 w 667853"/>
                <a:gd name="connsiteY0" fmla="*/ 163891 h 746950"/>
                <a:gd name="connsiteX1" fmla="*/ 77006 w 667853"/>
                <a:gd name="connsiteY1" fmla="*/ 73528 h 746950"/>
                <a:gd name="connsiteX2" fmla="*/ 536013 w 667853"/>
                <a:gd name="connsiteY2" fmla="*/ 9068 h 746950"/>
                <a:gd name="connsiteX3" fmla="*/ 667853 w 667853"/>
                <a:gd name="connsiteY3" fmla="*/ 123509 h 746950"/>
                <a:gd name="connsiteX4" fmla="*/ 496200 w 667853"/>
                <a:gd name="connsiteY4" fmla="*/ 520352 h 746950"/>
                <a:gd name="connsiteX5" fmla="*/ 598830 w 667853"/>
                <a:gd name="connsiteY5" fmla="*/ 725461 h 746950"/>
                <a:gd name="connsiteX6" fmla="*/ 56972 w 667853"/>
                <a:gd name="connsiteY6" fmla="*/ 746950 h 746950"/>
                <a:gd name="connsiteX7" fmla="*/ 150 w 667853"/>
                <a:gd name="connsiteY7" fmla="*/ 677491 h 746950"/>
                <a:gd name="connsiteX8" fmla="*/ 6349 w 667853"/>
                <a:gd name="connsiteY8" fmla="*/ 163891 h 746950"/>
                <a:gd name="connsiteX0" fmla="*/ 6349 w 667853"/>
                <a:gd name="connsiteY0" fmla="*/ 163891 h 746950"/>
                <a:gd name="connsiteX1" fmla="*/ 77006 w 667853"/>
                <a:gd name="connsiteY1" fmla="*/ 73528 h 746950"/>
                <a:gd name="connsiteX2" fmla="*/ 536013 w 667853"/>
                <a:gd name="connsiteY2" fmla="*/ 9068 h 746950"/>
                <a:gd name="connsiteX3" fmla="*/ 667853 w 667853"/>
                <a:gd name="connsiteY3" fmla="*/ 123509 h 746950"/>
                <a:gd name="connsiteX4" fmla="*/ 496200 w 667853"/>
                <a:gd name="connsiteY4" fmla="*/ 520352 h 746950"/>
                <a:gd name="connsiteX5" fmla="*/ 598830 w 667853"/>
                <a:gd name="connsiteY5" fmla="*/ 725461 h 746950"/>
                <a:gd name="connsiteX6" fmla="*/ 56972 w 667853"/>
                <a:gd name="connsiteY6" fmla="*/ 746950 h 746950"/>
                <a:gd name="connsiteX7" fmla="*/ 150 w 667853"/>
                <a:gd name="connsiteY7" fmla="*/ 677491 h 746950"/>
                <a:gd name="connsiteX8" fmla="*/ 6349 w 667853"/>
                <a:gd name="connsiteY8" fmla="*/ 163891 h 746950"/>
                <a:gd name="connsiteX0" fmla="*/ 6349 w 667853"/>
                <a:gd name="connsiteY0" fmla="*/ 163891 h 746950"/>
                <a:gd name="connsiteX1" fmla="*/ 77006 w 667853"/>
                <a:gd name="connsiteY1" fmla="*/ 73528 h 746950"/>
                <a:gd name="connsiteX2" fmla="*/ 536013 w 667853"/>
                <a:gd name="connsiteY2" fmla="*/ 9068 h 746950"/>
                <a:gd name="connsiteX3" fmla="*/ 667853 w 667853"/>
                <a:gd name="connsiteY3" fmla="*/ 123509 h 746950"/>
                <a:gd name="connsiteX4" fmla="*/ 663036 w 667853"/>
                <a:gd name="connsiteY4" fmla="*/ 555075 h 746950"/>
                <a:gd name="connsiteX5" fmla="*/ 598830 w 667853"/>
                <a:gd name="connsiteY5" fmla="*/ 725461 h 746950"/>
                <a:gd name="connsiteX6" fmla="*/ 56972 w 667853"/>
                <a:gd name="connsiteY6" fmla="*/ 746950 h 746950"/>
                <a:gd name="connsiteX7" fmla="*/ 150 w 667853"/>
                <a:gd name="connsiteY7" fmla="*/ 677491 h 746950"/>
                <a:gd name="connsiteX8" fmla="*/ 6349 w 667853"/>
                <a:gd name="connsiteY8" fmla="*/ 163891 h 746950"/>
                <a:gd name="connsiteX0" fmla="*/ 6349 w 663465"/>
                <a:gd name="connsiteY0" fmla="*/ 164017 h 747076"/>
                <a:gd name="connsiteX1" fmla="*/ 77006 w 663465"/>
                <a:gd name="connsiteY1" fmla="*/ 73654 h 747076"/>
                <a:gd name="connsiteX2" fmla="*/ 536013 w 663465"/>
                <a:gd name="connsiteY2" fmla="*/ 9194 h 747076"/>
                <a:gd name="connsiteX3" fmla="*/ 662720 w 663465"/>
                <a:gd name="connsiteY3" fmla="*/ 121465 h 747076"/>
                <a:gd name="connsiteX4" fmla="*/ 663036 w 663465"/>
                <a:gd name="connsiteY4" fmla="*/ 555201 h 747076"/>
                <a:gd name="connsiteX5" fmla="*/ 598830 w 663465"/>
                <a:gd name="connsiteY5" fmla="*/ 725587 h 747076"/>
                <a:gd name="connsiteX6" fmla="*/ 56972 w 663465"/>
                <a:gd name="connsiteY6" fmla="*/ 747076 h 747076"/>
                <a:gd name="connsiteX7" fmla="*/ 150 w 663465"/>
                <a:gd name="connsiteY7" fmla="*/ 677617 h 747076"/>
                <a:gd name="connsiteX8" fmla="*/ 6349 w 663465"/>
                <a:gd name="connsiteY8" fmla="*/ 164017 h 747076"/>
                <a:gd name="connsiteX0" fmla="*/ 6349 w 663465"/>
                <a:gd name="connsiteY0" fmla="*/ 164017 h 747076"/>
                <a:gd name="connsiteX1" fmla="*/ 77006 w 663465"/>
                <a:gd name="connsiteY1" fmla="*/ 73654 h 747076"/>
                <a:gd name="connsiteX2" fmla="*/ 536013 w 663465"/>
                <a:gd name="connsiteY2" fmla="*/ 9194 h 747076"/>
                <a:gd name="connsiteX3" fmla="*/ 662720 w 663465"/>
                <a:gd name="connsiteY3" fmla="*/ 121465 h 747076"/>
                <a:gd name="connsiteX4" fmla="*/ 663036 w 663465"/>
                <a:gd name="connsiteY4" fmla="*/ 555201 h 747076"/>
                <a:gd name="connsiteX5" fmla="*/ 621932 w 663465"/>
                <a:gd name="connsiteY5" fmla="*/ 719077 h 747076"/>
                <a:gd name="connsiteX6" fmla="*/ 56972 w 663465"/>
                <a:gd name="connsiteY6" fmla="*/ 747076 h 747076"/>
                <a:gd name="connsiteX7" fmla="*/ 150 w 663465"/>
                <a:gd name="connsiteY7" fmla="*/ 677617 h 747076"/>
                <a:gd name="connsiteX8" fmla="*/ 6349 w 663465"/>
                <a:gd name="connsiteY8" fmla="*/ 164017 h 747076"/>
                <a:gd name="connsiteX0" fmla="*/ 6349 w 663465"/>
                <a:gd name="connsiteY0" fmla="*/ 164017 h 747076"/>
                <a:gd name="connsiteX1" fmla="*/ 77006 w 663465"/>
                <a:gd name="connsiteY1" fmla="*/ 73654 h 747076"/>
                <a:gd name="connsiteX2" fmla="*/ 536013 w 663465"/>
                <a:gd name="connsiteY2" fmla="*/ 9194 h 747076"/>
                <a:gd name="connsiteX3" fmla="*/ 662720 w 663465"/>
                <a:gd name="connsiteY3" fmla="*/ 121465 h 747076"/>
                <a:gd name="connsiteX4" fmla="*/ 663036 w 663465"/>
                <a:gd name="connsiteY4" fmla="*/ 555201 h 747076"/>
                <a:gd name="connsiteX5" fmla="*/ 609097 w 663465"/>
                <a:gd name="connsiteY5" fmla="*/ 725588 h 747076"/>
                <a:gd name="connsiteX6" fmla="*/ 56972 w 663465"/>
                <a:gd name="connsiteY6" fmla="*/ 747076 h 747076"/>
                <a:gd name="connsiteX7" fmla="*/ 150 w 663465"/>
                <a:gd name="connsiteY7" fmla="*/ 677617 h 747076"/>
                <a:gd name="connsiteX8" fmla="*/ 6349 w 663465"/>
                <a:gd name="connsiteY8" fmla="*/ 164017 h 747076"/>
                <a:gd name="connsiteX0" fmla="*/ 6349 w 664969"/>
                <a:gd name="connsiteY0" fmla="*/ 164017 h 747076"/>
                <a:gd name="connsiteX1" fmla="*/ 77006 w 664969"/>
                <a:gd name="connsiteY1" fmla="*/ 73654 h 747076"/>
                <a:gd name="connsiteX2" fmla="*/ 536013 w 664969"/>
                <a:gd name="connsiteY2" fmla="*/ 9194 h 747076"/>
                <a:gd name="connsiteX3" fmla="*/ 662720 w 664969"/>
                <a:gd name="connsiteY3" fmla="*/ 121465 h 747076"/>
                <a:gd name="connsiteX4" fmla="*/ 663036 w 664969"/>
                <a:gd name="connsiteY4" fmla="*/ 555201 h 747076"/>
                <a:gd name="connsiteX5" fmla="*/ 609097 w 664969"/>
                <a:gd name="connsiteY5" fmla="*/ 725588 h 747076"/>
                <a:gd name="connsiteX6" fmla="*/ 56972 w 664969"/>
                <a:gd name="connsiteY6" fmla="*/ 747076 h 747076"/>
                <a:gd name="connsiteX7" fmla="*/ 150 w 664969"/>
                <a:gd name="connsiteY7" fmla="*/ 677617 h 747076"/>
                <a:gd name="connsiteX8" fmla="*/ 6349 w 664969"/>
                <a:gd name="connsiteY8" fmla="*/ 164017 h 747076"/>
                <a:gd name="connsiteX0" fmla="*/ 6349 w 664967"/>
                <a:gd name="connsiteY0" fmla="*/ 163327 h 746386"/>
                <a:gd name="connsiteX1" fmla="*/ 77006 w 664967"/>
                <a:gd name="connsiteY1" fmla="*/ 72964 h 746386"/>
                <a:gd name="connsiteX2" fmla="*/ 536013 w 664967"/>
                <a:gd name="connsiteY2" fmla="*/ 8504 h 746386"/>
                <a:gd name="connsiteX3" fmla="*/ 662720 w 664967"/>
                <a:gd name="connsiteY3" fmla="*/ 120775 h 746386"/>
                <a:gd name="connsiteX4" fmla="*/ 663036 w 664967"/>
                <a:gd name="connsiteY4" fmla="*/ 554511 h 746386"/>
                <a:gd name="connsiteX5" fmla="*/ 609097 w 664967"/>
                <a:gd name="connsiteY5" fmla="*/ 724898 h 746386"/>
                <a:gd name="connsiteX6" fmla="*/ 56972 w 664967"/>
                <a:gd name="connsiteY6" fmla="*/ 746386 h 746386"/>
                <a:gd name="connsiteX7" fmla="*/ 150 w 664967"/>
                <a:gd name="connsiteY7" fmla="*/ 676927 h 746386"/>
                <a:gd name="connsiteX8" fmla="*/ 6349 w 664967"/>
                <a:gd name="connsiteY8" fmla="*/ 163327 h 746386"/>
                <a:gd name="connsiteX0" fmla="*/ 6349 w 664969"/>
                <a:gd name="connsiteY0" fmla="*/ 163326 h 746385"/>
                <a:gd name="connsiteX1" fmla="*/ 77006 w 664969"/>
                <a:gd name="connsiteY1" fmla="*/ 72963 h 746385"/>
                <a:gd name="connsiteX2" fmla="*/ 536013 w 664969"/>
                <a:gd name="connsiteY2" fmla="*/ 8503 h 746385"/>
                <a:gd name="connsiteX3" fmla="*/ 662720 w 664969"/>
                <a:gd name="connsiteY3" fmla="*/ 120774 h 746385"/>
                <a:gd name="connsiteX4" fmla="*/ 663036 w 664969"/>
                <a:gd name="connsiteY4" fmla="*/ 554510 h 746385"/>
                <a:gd name="connsiteX5" fmla="*/ 609097 w 664969"/>
                <a:gd name="connsiteY5" fmla="*/ 724897 h 746385"/>
                <a:gd name="connsiteX6" fmla="*/ 56972 w 664969"/>
                <a:gd name="connsiteY6" fmla="*/ 746385 h 746385"/>
                <a:gd name="connsiteX7" fmla="*/ 150 w 664969"/>
                <a:gd name="connsiteY7" fmla="*/ 676926 h 746385"/>
                <a:gd name="connsiteX8" fmla="*/ 6349 w 664969"/>
                <a:gd name="connsiteY8" fmla="*/ 163326 h 746385"/>
                <a:gd name="connsiteX0" fmla="*/ 6349 w 664967"/>
                <a:gd name="connsiteY0" fmla="*/ 164016 h 747075"/>
                <a:gd name="connsiteX1" fmla="*/ 77006 w 664967"/>
                <a:gd name="connsiteY1" fmla="*/ 73653 h 747075"/>
                <a:gd name="connsiteX2" fmla="*/ 536013 w 664967"/>
                <a:gd name="connsiteY2" fmla="*/ 9193 h 747075"/>
                <a:gd name="connsiteX3" fmla="*/ 662720 w 664967"/>
                <a:gd name="connsiteY3" fmla="*/ 121464 h 747075"/>
                <a:gd name="connsiteX4" fmla="*/ 663036 w 664967"/>
                <a:gd name="connsiteY4" fmla="*/ 555200 h 747075"/>
                <a:gd name="connsiteX5" fmla="*/ 609097 w 664967"/>
                <a:gd name="connsiteY5" fmla="*/ 725587 h 747075"/>
                <a:gd name="connsiteX6" fmla="*/ 56972 w 664967"/>
                <a:gd name="connsiteY6" fmla="*/ 747075 h 747075"/>
                <a:gd name="connsiteX7" fmla="*/ 150 w 664967"/>
                <a:gd name="connsiteY7" fmla="*/ 677616 h 747075"/>
                <a:gd name="connsiteX8" fmla="*/ 6349 w 664967"/>
                <a:gd name="connsiteY8" fmla="*/ 164016 h 747075"/>
                <a:gd name="connsiteX0" fmla="*/ 6349 w 664969"/>
                <a:gd name="connsiteY0" fmla="*/ 155876 h 738935"/>
                <a:gd name="connsiteX1" fmla="*/ 77006 w 664969"/>
                <a:gd name="connsiteY1" fmla="*/ 65513 h 738935"/>
                <a:gd name="connsiteX2" fmla="*/ 536013 w 664969"/>
                <a:gd name="connsiteY2" fmla="*/ 9734 h 738935"/>
                <a:gd name="connsiteX3" fmla="*/ 662720 w 664969"/>
                <a:gd name="connsiteY3" fmla="*/ 113324 h 738935"/>
                <a:gd name="connsiteX4" fmla="*/ 663036 w 664969"/>
                <a:gd name="connsiteY4" fmla="*/ 547060 h 738935"/>
                <a:gd name="connsiteX5" fmla="*/ 609097 w 664969"/>
                <a:gd name="connsiteY5" fmla="*/ 717447 h 738935"/>
                <a:gd name="connsiteX6" fmla="*/ 56972 w 664969"/>
                <a:gd name="connsiteY6" fmla="*/ 738935 h 738935"/>
                <a:gd name="connsiteX7" fmla="*/ 150 w 664969"/>
                <a:gd name="connsiteY7" fmla="*/ 669476 h 738935"/>
                <a:gd name="connsiteX8" fmla="*/ 6349 w 664969"/>
                <a:gd name="connsiteY8" fmla="*/ 155876 h 738935"/>
                <a:gd name="connsiteX0" fmla="*/ 6349 w 664967"/>
                <a:gd name="connsiteY0" fmla="*/ 159939 h 742998"/>
                <a:gd name="connsiteX1" fmla="*/ 77006 w 664967"/>
                <a:gd name="connsiteY1" fmla="*/ 69576 h 742998"/>
                <a:gd name="connsiteX2" fmla="*/ 528313 w 664967"/>
                <a:gd name="connsiteY2" fmla="*/ 9456 h 742998"/>
                <a:gd name="connsiteX3" fmla="*/ 662720 w 664967"/>
                <a:gd name="connsiteY3" fmla="*/ 117387 h 742998"/>
                <a:gd name="connsiteX4" fmla="*/ 663036 w 664967"/>
                <a:gd name="connsiteY4" fmla="*/ 551123 h 742998"/>
                <a:gd name="connsiteX5" fmla="*/ 609097 w 664967"/>
                <a:gd name="connsiteY5" fmla="*/ 721510 h 742998"/>
                <a:gd name="connsiteX6" fmla="*/ 56972 w 664967"/>
                <a:gd name="connsiteY6" fmla="*/ 742998 h 742998"/>
                <a:gd name="connsiteX7" fmla="*/ 150 w 664967"/>
                <a:gd name="connsiteY7" fmla="*/ 673539 h 742998"/>
                <a:gd name="connsiteX8" fmla="*/ 6349 w 664967"/>
                <a:gd name="connsiteY8" fmla="*/ 159939 h 742998"/>
                <a:gd name="connsiteX0" fmla="*/ 6349 w 664969"/>
                <a:gd name="connsiteY0" fmla="*/ 159939 h 742998"/>
                <a:gd name="connsiteX1" fmla="*/ 77006 w 664969"/>
                <a:gd name="connsiteY1" fmla="*/ 69576 h 742998"/>
                <a:gd name="connsiteX2" fmla="*/ 528313 w 664969"/>
                <a:gd name="connsiteY2" fmla="*/ 9456 h 742998"/>
                <a:gd name="connsiteX3" fmla="*/ 662720 w 664969"/>
                <a:gd name="connsiteY3" fmla="*/ 117387 h 742998"/>
                <a:gd name="connsiteX4" fmla="*/ 663036 w 664969"/>
                <a:gd name="connsiteY4" fmla="*/ 551123 h 742998"/>
                <a:gd name="connsiteX5" fmla="*/ 609097 w 664969"/>
                <a:gd name="connsiteY5" fmla="*/ 721510 h 742998"/>
                <a:gd name="connsiteX6" fmla="*/ 56972 w 664969"/>
                <a:gd name="connsiteY6" fmla="*/ 742998 h 742998"/>
                <a:gd name="connsiteX7" fmla="*/ 150 w 664969"/>
                <a:gd name="connsiteY7" fmla="*/ 673539 h 742998"/>
                <a:gd name="connsiteX8" fmla="*/ 6349 w 664969"/>
                <a:gd name="connsiteY8" fmla="*/ 159939 h 742998"/>
                <a:gd name="connsiteX0" fmla="*/ 6349 w 664967"/>
                <a:gd name="connsiteY0" fmla="*/ 153119 h 736178"/>
                <a:gd name="connsiteX1" fmla="*/ 77006 w 664967"/>
                <a:gd name="connsiteY1" fmla="*/ 62756 h 736178"/>
                <a:gd name="connsiteX2" fmla="*/ 528313 w 664967"/>
                <a:gd name="connsiteY2" fmla="*/ 2636 h 736178"/>
                <a:gd name="connsiteX3" fmla="*/ 662720 w 664967"/>
                <a:gd name="connsiteY3" fmla="*/ 110567 h 736178"/>
                <a:gd name="connsiteX4" fmla="*/ 663036 w 664967"/>
                <a:gd name="connsiteY4" fmla="*/ 544303 h 736178"/>
                <a:gd name="connsiteX5" fmla="*/ 609097 w 664967"/>
                <a:gd name="connsiteY5" fmla="*/ 714690 h 736178"/>
                <a:gd name="connsiteX6" fmla="*/ 56972 w 664967"/>
                <a:gd name="connsiteY6" fmla="*/ 736178 h 736178"/>
                <a:gd name="connsiteX7" fmla="*/ 150 w 664967"/>
                <a:gd name="connsiteY7" fmla="*/ 666719 h 736178"/>
                <a:gd name="connsiteX8" fmla="*/ 6349 w 664967"/>
                <a:gd name="connsiteY8" fmla="*/ 153119 h 736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4967" h="736178">
                  <a:moveTo>
                    <a:pt x="6349" y="153119"/>
                  </a:moveTo>
                  <a:cubicBezTo>
                    <a:pt x="6349" y="119997"/>
                    <a:pt x="2816" y="86629"/>
                    <a:pt x="77006" y="62756"/>
                  </a:cubicBezTo>
                  <a:cubicBezTo>
                    <a:pt x="317005" y="19726"/>
                    <a:pt x="420117" y="15657"/>
                    <a:pt x="528313" y="2636"/>
                  </a:cubicBezTo>
                  <a:cubicBezTo>
                    <a:pt x="676938" y="-16897"/>
                    <a:pt x="662720" y="77445"/>
                    <a:pt x="662720" y="110567"/>
                  </a:cubicBezTo>
                  <a:cubicBezTo>
                    <a:pt x="661114" y="254422"/>
                    <a:pt x="664642" y="400448"/>
                    <a:pt x="663036" y="544303"/>
                  </a:cubicBezTo>
                  <a:cubicBezTo>
                    <a:pt x="663036" y="577425"/>
                    <a:pt x="680720" y="690817"/>
                    <a:pt x="609097" y="714690"/>
                  </a:cubicBezTo>
                  <a:cubicBezTo>
                    <a:pt x="428478" y="721853"/>
                    <a:pt x="255558" y="733355"/>
                    <a:pt x="56972" y="736178"/>
                  </a:cubicBezTo>
                  <a:cubicBezTo>
                    <a:pt x="23850" y="736178"/>
                    <a:pt x="150" y="699841"/>
                    <a:pt x="150" y="666719"/>
                  </a:cubicBezTo>
                  <a:cubicBezTo>
                    <a:pt x="-1262" y="534546"/>
                    <a:pt x="7761" y="285292"/>
                    <a:pt x="6349" y="153119"/>
                  </a:cubicBezTo>
                  <a:close/>
                </a:path>
              </a:pathLst>
            </a:custGeom>
            <a:solidFill>
              <a:srgbClr val="7493F9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statistics_150444">
              <a:extLst>
                <a:ext uri="{FF2B5EF4-FFF2-40B4-BE49-F238E27FC236}">
                  <a16:creationId xmlns:a16="http://schemas.microsoft.com/office/drawing/2014/main" id="{8002CDF9-6B70-F9DF-0321-BAA64D6BBC95}"/>
                </a:ext>
              </a:extLst>
            </p:cNvPr>
            <p:cNvSpPr/>
            <p:nvPr/>
          </p:nvSpPr>
          <p:spPr>
            <a:xfrm>
              <a:off x="2102663" y="548377"/>
              <a:ext cx="283350" cy="365108"/>
            </a:xfrm>
            <a:custGeom>
              <a:avLst/>
              <a:gdLst>
                <a:gd name="connsiteX0" fmla="*/ 539466 w 608556"/>
                <a:gd name="connsiteY0" fmla="*/ 354870 h 513501"/>
                <a:gd name="connsiteX1" fmla="*/ 592574 w 608556"/>
                <a:gd name="connsiteY1" fmla="*/ 354870 h 513501"/>
                <a:gd name="connsiteX2" fmla="*/ 608556 w 608556"/>
                <a:gd name="connsiteY2" fmla="*/ 370832 h 513501"/>
                <a:gd name="connsiteX3" fmla="*/ 608556 w 608556"/>
                <a:gd name="connsiteY3" fmla="*/ 497539 h 513501"/>
                <a:gd name="connsiteX4" fmla="*/ 592574 w 608556"/>
                <a:gd name="connsiteY4" fmla="*/ 513501 h 513501"/>
                <a:gd name="connsiteX5" fmla="*/ 539466 w 608556"/>
                <a:gd name="connsiteY5" fmla="*/ 513501 h 513501"/>
                <a:gd name="connsiteX6" fmla="*/ 523384 w 608556"/>
                <a:gd name="connsiteY6" fmla="*/ 497539 h 513501"/>
                <a:gd name="connsiteX7" fmla="*/ 523384 w 608556"/>
                <a:gd name="connsiteY7" fmla="*/ 370832 h 513501"/>
                <a:gd name="connsiteX8" fmla="*/ 539466 w 608556"/>
                <a:gd name="connsiteY8" fmla="*/ 354870 h 513501"/>
                <a:gd name="connsiteX9" fmla="*/ 146810 w 608556"/>
                <a:gd name="connsiteY9" fmla="*/ 354870 h 513501"/>
                <a:gd name="connsiteX10" fmla="*/ 200018 w 608556"/>
                <a:gd name="connsiteY10" fmla="*/ 354870 h 513501"/>
                <a:gd name="connsiteX11" fmla="*/ 216000 w 608556"/>
                <a:gd name="connsiteY11" fmla="*/ 370832 h 513501"/>
                <a:gd name="connsiteX12" fmla="*/ 216000 w 608556"/>
                <a:gd name="connsiteY12" fmla="*/ 497539 h 513501"/>
                <a:gd name="connsiteX13" fmla="*/ 200018 w 608556"/>
                <a:gd name="connsiteY13" fmla="*/ 513501 h 513501"/>
                <a:gd name="connsiteX14" fmla="*/ 146810 w 608556"/>
                <a:gd name="connsiteY14" fmla="*/ 513501 h 513501"/>
                <a:gd name="connsiteX15" fmla="*/ 130828 w 608556"/>
                <a:gd name="connsiteY15" fmla="*/ 497539 h 513501"/>
                <a:gd name="connsiteX16" fmla="*/ 130828 w 608556"/>
                <a:gd name="connsiteY16" fmla="*/ 370832 h 513501"/>
                <a:gd name="connsiteX17" fmla="*/ 146810 w 608556"/>
                <a:gd name="connsiteY17" fmla="*/ 354870 h 513501"/>
                <a:gd name="connsiteX18" fmla="*/ 408537 w 608556"/>
                <a:gd name="connsiteY18" fmla="*/ 294113 h 513501"/>
                <a:gd name="connsiteX19" fmla="*/ 461745 w 608556"/>
                <a:gd name="connsiteY19" fmla="*/ 294113 h 513501"/>
                <a:gd name="connsiteX20" fmla="*/ 477727 w 608556"/>
                <a:gd name="connsiteY20" fmla="*/ 310074 h 513501"/>
                <a:gd name="connsiteX21" fmla="*/ 477727 w 608556"/>
                <a:gd name="connsiteY21" fmla="*/ 497540 h 513501"/>
                <a:gd name="connsiteX22" fmla="*/ 461745 w 608556"/>
                <a:gd name="connsiteY22" fmla="*/ 513501 h 513501"/>
                <a:gd name="connsiteX23" fmla="*/ 408537 w 608556"/>
                <a:gd name="connsiteY23" fmla="*/ 513501 h 513501"/>
                <a:gd name="connsiteX24" fmla="*/ 392555 w 608556"/>
                <a:gd name="connsiteY24" fmla="*/ 497540 h 513501"/>
                <a:gd name="connsiteX25" fmla="*/ 392555 w 608556"/>
                <a:gd name="connsiteY25" fmla="*/ 310074 h 513501"/>
                <a:gd name="connsiteX26" fmla="*/ 408537 w 608556"/>
                <a:gd name="connsiteY26" fmla="*/ 294113 h 513501"/>
                <a:gd name="connsiteX27" fmla="*/ 15982 w 608556"/>
                <a:gd name="connsiteY27" fmla="*/ 294113 h 513501"/>
                <a:gd name="connsiteX28" fmla="*/ 69091 w 608556"/>
                <a:gd name="connsiteY28" fmla="*/ 294113 h 513501"/>
                <a:gd name="connsiteX29" fmla="*/ 85172 w 608556"/>
                <a:gd name="connsiteY29" fmla="*/ 310074 h 513501"/>
                <a:gd name="connsiteX30" fmla="*/ 85172 w 608556"/>
                <a:gd name="connsiteY30" fmla="*/ 497540 h 513501"/>
                <a:gd name="connsiteX31" fmla="*/ 69091 w 608556"/>
                <a:gd name="connsiteY31" fmla="*/ 513501 h 513501"/>
                <a:gd name="connsiteX32" fmla="*/ 15982 w 608556"/>
                <a:gd name="connsiteY32" fmla="*/ 513501 h 513501"/>
                <a:gd name="connsiteX33" fmla="*/ 0 w 608556"/>
                <a:gd name="connsiteY33" fmla="*/ 497540 h 513501"/>
                <a:gd name="connsiteX34" fmla="*/ 0 w 608556"/>
                <a:gd name="connsiteY34" fmla="*/ 310074 h 513501"/>
                <a:gd name="connsiteX35" fmla="*/ 15982 w 608556"/>
                <a:gd name="connsiteY35" fmla="*/ 294113 h 513501"/>
                <a:gd name="connsiteX36" fmla="*/ 277638 w 608556"/>
                <a:gd name="connsiteY36" fmla="*/ 213245 h 513501"/>
                <a:gd name="connsiteX37" fmla="*/ 330846 w 608556"/>
                <a:gd name="connsiteY37" fmla="*/ 213245 h 513501"/>
                <a:gd name="connsiteX38" fmla="*/ 346828 w 608556"/>
                <a:gd name="connsiteY38" fmla="*/ 229304 h 513501"/>
                <a:gd name="connsiteX39" fmla="*/ 346828 w 608556"/>
                <a:gd name="connsiteY39" fmla="*/ 497542 h 513501"/>
                <a:gd name="connsiteX40" fmla="*/ 330846 w 608556"/>
                <a:gd name="connsiteY40" fmla="*/ 513501 h 513501"/>
                <a:gd name="connsiteX41" fmla="*/ 277638 w 608556"/>
                <a:gd name="connsiteY41" fmla="*/ 513501 h 513501"/>
                <a:gd name="connsiteX42" fmla="*/ 261656 w 608556"/>
                <a:gd name="connsiteY42" fmla="*/ 497542 h 513501"/>
                <a:gd name="connsiteX43" fmla="*/ 261656 w 608556"/>
                <a:gd name="connsiteY43" fmla="*/ 229304 h 513501"/>
                <a:gd name="connsiteX44" fmla="*/ 277638 w 608556"/>
                <a:gd name="connsiteY44" fmla="*/ 213245 h 513501"/>
                <a:gd name="connsiteX45" fmla="*/ 340889 w 608556"/>
                <a:gd name="connsiteY45" fmla="*/ 97 h 513501"/>
                <a:gd name="connsiteX46" fmla="*/ 356773 w 608556"/>
                <a:gd name="connsiteY46" fmla="*/ 5846 h 513501"/>
                <a:gd name="connsiteX47" fmla="*/ 558402 w 608556"/>
                <a:gd name="connsiteY47" fmla="*/ 208359 h 513501"/>
                <a:gd name="connsiteX48" fmla="*/ 558402 w 608556"/>
                <a:gd name="connsiteY48" fmla="*/ 192301 h 513501"/>
                <a:gd name="connsiteX49" fmla="*/ 578257 w 608556"/>
                <a:gd name="connsiteY49" fmla="*/ 172476 h 513501"/>
                <a:gd name="connsiteX50" fmla="*/ 598112 w 608556"/>
                <a:gd name="connsiteY50" fmla="*/ 192301 h 513501"/>
                <a:gd name="connsiteX51" fmla="*/ 598112 w 608556"/>
                <a:gd name="connsiteY51" fmla="*/ 256435 h 513501"/>
                <a:gd name="connsiteX52" fmla="*/ 578257 w 608556"/>
                <a:gd name="connsiteY52" fmla="*/ 276260 h 513501"/>
                <a:gd name="connsiteX53" fmla="*/ 578158 w 608556"/>
                <a:gd name="connsiteY53" fmla="*/ 276260 h 513501"/>
                <a:gd name="connsiteX54" fmla="*/ 514125 w 608556"/>
                <a:gd name="connsiteY54" fmla="*/ 276260 h 513501"/>
                <a:gd name="connsiteX55" fmla="*/ 494270 w 608556"/>
                <a:gd name="connsiteY55" fmla="*/ 256435 h 513501"/>
                <a:gd name="connsiteX56" fmla="*/ 514125 w 608556"/>
                <a:gd name="connsiteY56" fmla="*/ 236610 h 513501"/>
                <a:gd name="connsiteX57" fmla="*/ 530506 w 608556"/>
                <a:gd name="connsiteY57" fmla="*/ 236610 h 513501"/>
                <a:gd name="connsiteX58" fmla="*/ 345456 w 608556"/>
                <a:gd name="connsiteY58" fmla="*/ 50750 h 513501"/>
                <a:gd name="connsiteX59" fmla="*/ 196245 w 608556"/>
                <a:gd name="connsiteY59" fmla="*/ 267636 h 513501"/>
                <a:gd name="connsiteX60" fmla="*/ 179864 w 608556"/>
                <a:gd name="connsiteY60" fmla="*/ 276260 h 513501"/>
                <a:gd name="connsiteX61" fmla="*/ 169242 w 608556"/>
                <a:gd name="connsiteY61" fmla="*/ 273088 h 513501"/>
                <a:gd name="connsiteX62" fmla="*/ 19634 w 608556"/>
                <a:gd name="connsiteY62" fmla="*/ 177928 h 513501"/>
                <a:gd name="connsiteX63" fmla="*/ 13479 w 608556"/>
                <a:gd name="connsiteY63" fmla="*/ 150569 h 513501"/>
                <a:gd name="connsiteX64" fmla="*/ 40978 w 608556"/>
                <a:gd name="connsiteY64" fmla="*/ 144523 h 513501"/>
                <a:gd name="connsiteX65" fmla="*/ 174404 w 608556"/>
                <a:gd name="connsiteY65" fmla="*/ 229374 h 513501"/>
                <a:gd name="connsiteX66" fmla="*/ 326296 w 608556"/>
                <a:gd name="connsiteY66" fmla="*/ 8622 h 513501"/>
                <a:gd name="connsiteX67" fmla="*/ 340889 w 608556"/>
                <a:gd name="connsiteY67" fmla="*/ 97 h 51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608556" h="513501">
                  <a:moveTo>
                    <a:pt x="539466" y="354870"/>
                  </a:moveTo>
                  <a:lnTo>
                    <a:pt x="592574" y="354870"/>
                  </a:lnTo>
                  <a:cubicBezTo>
                    <a:pt x="601409" y="354870"/>
                    <a:pt x="608556" y="362009"/>
                    <a:pt x="608556" y="370832"/>
                  </a:cubicBezTo>
                  <a:lnTo>
                    <a:pt x="608556" y="497539"/>
                  </a:lnTo>
                  <a:cubicBezTo>
                    <a:pt x="608556" y="506363"/>
                    <a:pt x="601409" y="513501"/>
                    <a:pt x="592574" y="513501"/>
                  </a:cubicBezTo>
                  <a:lnTo>
                    <a:pt x="539466" y="513501"/>
                  </a:lnTo>
                  <a:cubicBezTo>
                    <a:pt x="530532" y="513501"/>
                    <a:pt x="523384" y="506363"/>
                    <a:pt x="523384" y="497539"/>
                  </a:cubicBezTo>
                  <a:lnTo>
                    <a:pt x="523384" y="370832"/>
                  </a:lnTo>
                  <a:cubicBezTo>
                    <a:pt x="523384" y="362009"/>
                    <a:pt x="530532" y="354870"/>
                    <a:pt x="539466" y="354870"/>
                  </a:cubicBezTo>
                  <a:close/>
                  <a:moveTo>
                    <a:pt x="146810" y="354870"/>
                  </a:moveTo>
                  <a:lnTo>
                    <a:pt x="200018" y="354870"/>
                  </a:lnTo>
                  <a:cubicBezTo>
                    <a:pt x="208853" y="354870"/>
                    <a:pt x="216000" y="362009"/>
                    <a:pt x="216000" y="370832"/>
                  </a:cubicBezTo>
                  <a:lnTo>
                    <a:pt x="216000" y="497539"/>
                  </a:lnTo>
                  <a:cubicBezTo>
                    <a:pt x="216000" y="506363"/>
                    <a:pt x="208853" y="513501"/>
                    <a:pt x="200018" y="513501"/>
                  </a:cubicBezTo>
                  <a:lnTo>
                    <a:pt x="146810" y="513501"/>
                  </a:lnTo>
                  <a:cubicBezTo>
                    <a:pt x="137976" y="513501"/>
                    <a:pt x="130828" y="506363"/>
                    <a:pt x="130828" y="497539"/>
                  </a:cubicBezTo>
                  <a:lnTo>
                    <a:pt x="130828" y="370832"/>
                  </a:lnTo>
                  <a:cubicBezTo>
                    <a:pt x="130828" y="362009"/>
                    <a:pt x="137976" y="354870"/>
                    <a:pt x="146810" y="354870"/>
                  </a:cubicBezTo>
                  <a:close/>
                  <a:moveTo>
                    <a:pt x="408537" y="294113"/>
                  </a:moveTo>
                  <a:lnTo>
                    <a:pt x="461745" y="294113"/>
                  </a:lnTo>
                  <a:cubicBezTo>
                    <a:pt x="470580" y="294113"/>
                    <a:pt x="477727" y="301251"/>
                    <a:pt x="477727" y="310074"/>
                  </a:cubicBezTo>
                  <a:lnTo>
                    <a:pt x="477727" y="497540"/>
                  </a:lnTo>
                  <a:cubicBezTo>
                    <a:pt x="477727" y="506363"/>
                    <a:pt x="470580" y="513501"/>
                    <a:pt x="461745" y="513501"/>
                  </a:cubicBezTo>
                  <a:lnTo>
                    <a:pt x="408537" y="513501"/>
                  </a:lnTo>
                  <a:cubicBezTo>
                    <a:pt x="399703" y="513501"/>
                    <a:pt x="392555" y="506363"/>
                    <a:pt x="392555" y="497540"/>
                  </a:cubicBezTo>
                  <a:lnTo>
                    <a:pt x="392555" y="310074"/>
                  </a:lnTo>
                  <a:cubicBezTo>
                    <a:pt x="392555" y="301251"/>
                    <a:pt x="399703" y="294113"/>
                    <a:pt x="408537" y="294113"/>
                  </a:cubicBezTo>
                  <a:close/>
                  <a:moveTo>
                    <a:pt x="15982" y="294113"/>
                  </a:moveTo>
                  <a:lnTo>
                    <a:pt x="69091" y="294113"/>
                  </a:lnTo>
                  <a:cubicBezTo>
                    <a:pt x="78025" y="294113"/>
                    <a:pt x="85172" y="301251"/>
                    <a:pt x="85172" y="310074"/>
                  </a:cubicBezTo>
                  <a:lnTo>
                    <a:pt x="85172" y="497540"/>
                  </a:lnTo>
                  <a:cubicBezTo>
                    <a:pt x="85172" y="506363"/>
                    <a:pt x="78025" y="513501"/>
                    <a:pt x="69091" y="513501"/>
                  </a:cubicBezTo>
                  <a:lnTo>
                    <a:pt x="15982" y="513501"/>
                  </a:lnTo>
                  <a:cubicBezTo>
                    <a:pt x="7147" y="513501"/>
                    <a:pt x="0" y="506363"/>
                    <a:pt x="0" y="497540"/>
                  </a:cubicBezTo>
                  <a:lnTo>
                    <a:pt x="0" y="310074"/>
                  </a:lnTo>
                  <a:cubicBezTo>
                    <a:pt x="0" y="301251"/>
                    <a:pt x="7147" y="294113"/>
                    <a:pt x="15982" y="294113"/>
                  </a:cubicBezTo>
                  <a:close/>
                  <a:moveTo>
                    <a:pt x="277638" y="213245"/>
                  </a:moveTo>
                  <a:lnTo>
                    <a:pt x="330846" y="213245"/>
                  </a:lnTo>
                  <a:cubicBezTo>
                    <a:pt x="339681" y="213245"/>
                    <a:pt x="346828" y="220382"/>
                    <a:pt x="346828" y="229304"/>
                  </a:cubicBezTo>
                  <a:lnTo>
                    <a:pt x="346828" y="497542"/>
                  </a:lnTo>
                  <a:cubicBezTo>
                    <a:pt x="346828" y="506364"/>
                    <a:pt x="339681" y="513501"/>
                    <a:pt x="330846" y="513501"/>
                  </a:cubicBezTo>
                  <a:lnTo>
                    <a:pt x="277638" y="513501"/>
                  </a:lnTo>
                  <a:cubicBezTo>
                    <a:pt x="268804" y="513501"/>
                    <a:pt x="261656" y="506364"/>
                    <a:pt x="261656" y="497542"/>
                  </a:cubicBezTo>
                  <a:lnTo>
                    <a:pt x="261656" y="229304"/>
                  </a:lnTo>
                  <a:cubicBezTo>
                    <a:pt x="261656" y="220382"/>
                    <a:pt x="268804" y="213245"/>
                    <a:pt x="277638" y="213245"/>
                  </a:cubicBezTo>
                  <a:close/>
                  <a:moveTo>
                    <a:pt x="340889" y="97"/>
                  </a:moveTo>
                  <a:cubicBezTo>
                    <a:pt x="346747" y="-498"/>
                    <a:pt x="352604" y="1683"/>
                    <a:pt x="356773" y="5846"/>
                  </a:cubicBezTo>
                  <a:lnTo>
                    <a:pt x="558402" y="208359"/>
                  </a:lnTo>
                  <a:lnTo>
                    <a:pt x="558402" y="192301"/>
                  </a:lnTo>
                  <a:cubicBezTo>
                    <a:pt x="558402" y="181397"/>
                    <a:pt x="567238" y="172476"/>
                    <a:pt x="578257" y="172476"/>
                  </a:cubicBezTo>
                  <a:cubicBezTo>
                    <a:pt x="589177" y="172476"/>
                    <a:pt x="598112" y="181397"/>
                    <a:pt x="598112" y="192301"/>
                  </a:cubicBezTo>
                  <a:lnTo>
                    <a:pt x="598112" y="256435"/>
                  </a:lnTo>
                  <a:cubicBezTo>
                    <a:pt x="598112" y="267438"/>
                    <a:pt x="588979" y="276260"/>
                    <a:pt x="578257" y="276260"/>
                  </a:cubicBezTo>
                  <a:lnTo>
                    <a:pt x="578158" y="276260"/>
                  </a:lnTo>
                  <a:lnTo>
                    <a:pt x="514125" y="276260"/>
                  </a:lnTo>
                  <a:cubicBezTo>
                    <a:pt x="503106" y="276260"/>
                    <a:pt x="494270" y="267339"/>
                    <a:pt x="494270" y="256435"/>
                  </a:cubicBezTo>
                  <a:cubicBezTo>
                    <a:pt x="494270" y="245432"/>
                    <a:pt x="503106" y="236610"/>
                    <a:pt x="514125" y="236610"/>
                  </a:cubicBezTo>
                  <a:lnTo>
                    <a:pt x="530506" y="236610"/>
                  </a:lnTo>
                  <a:lnTo>
                    <a:pt x="345456" y="50750"/>
                  </a:lnTo>
                  <a:lnTo>
                    <a:pt x="196245" y="267636"/>
                  </a:lnTo>
                  <a:cubicBezTo>
                    <a:pt x="192373" y="273187"/>
                    <a:pt x="186218" y="276260"/>
                    <a:pt x="179864" y="276260"/>
                  </a:cubicBezTo>
                  <a:cubicBezTo>
                    <a:pt x="176191" y="276260"/>
                    <a:pt x="172518" y="275170"/>
                    <a:pt x="169242" y="273088"/>
                  </a:cubicBezTo>
                  <a:lnTo>
                    <a:pt x="19634" y="177928"/>
                  </a:lnTo>
                  <a:cubicBezTo>
                    <a:pt x="10302" y="172079"/>
                    <a:pt x="7621" y="159788"/>
                    <a:pt x="13479" y="150569"/>
                  </a:cubicBezTo>
                  <a:cubicBezTo>
                    <a:pt x="19435" y="141351"/>
                    <a:pt x="31646" y="138674"/>
                    <a:pt x="40978" y="144523"/>
                  </a:cubicBezTo>
                  <a:lnTo>
                    <a:pt x="174404" y="229374"/>
                  </a:lnTo>
                  <a:lnTo>
                    <a:pt x="326296" y="8622"/>
                  </a:lnTo>
                  <a:cubicBezTo>
                    <a:pt x="329671" y="3765"/>
                    <a:pt x="334933" y="593"/>
                    <a:pt x="34088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perspectiveLeft" fov="3600000">
                <a:rot lat="19802716" lon="21496153" rev="20778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5" name="图片 114" descr="电脑显示屏&#10;&#10;描述已自动生成">
            <a:extLst>
              <a:ext uri="{FF2B5EF4-FFF2-40B4-BE49-F238E27FC236}">
                <a16:creationId xmlns:a16="http://schemas.microsoft.com/office/drawing/2014/main" id="{8F290D3A-780F-1A85-9CF9-A70F2FFC6F1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78361" y="1773873"/>
            <a:ext cx="275485" cy="567267"/>
          </a:xfrm>
          <a:custGeom>
            <a:avLst/>
            <a:gdLst>
              <a:gd name="connsiteX0" fmla="*/ 0 w 462568"/>
              <a:gd name="connsiteY0" fmla="*/ 0 h 952500"/>
              <a:gd name="connsiteX1" fmla="*/ 462568 w 462568"/>
              <a:gd name="connsiteY1" fmla="*/ 0 h 952500"/>
              <a:gd name="connsiteX2" fmla="*/ 462568 w 462568"/>
              <a:gd name="connsiteY2" fmla="*/ 952500 h 952500"/>
              <a:gd name="connsiteX3" fmla="*/ 0 w 462568"/>
              <a:gd name="connsiteY3" fmla="*/ 952500 h 952500"/>
              <a:gd name="connsiteX4" fmla="*/ 0 w 462568"/>
              <a:gd name="connsiteY4" fmla="*/ 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2568" h="952500">
                <a:moveTo>
                  <a:pt x="0" y="0"/>
                </a:moveTo>
                <a:lnTo>
                  <a:pt x="462568" y="0"/>
                </a:lnTo>
                <a:lnTo>
                  <a:pt x="462568" y="952500"/>
                </a:lnTo>
                <a:lnTo>
                  <a:pt x="0" y="9525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14" name="图片 113" descr="电脑显示屏&#10;&#10;描述已自动生成">
            <a:extLst>
              <a:ext uri="{FF2B5EF4-FFF2-40B4-BE49-F238E27FC236}">
                <a16:creationId xmlns:a16="http://schemas.microsoft.com/office/drawing/2014/main" id="{EE80F8BA-8D31-4476-6EAD-FC60F6A437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08025" y="952569"/>
            <a:ext cx="5972784" cy="5504960"/>
          </a:xfrm>
          <a:custGeom>
            <a:avLst/>
            <a:gdLst>
              <a:gd name="connsiteX0" fmla="*/ 0 w 5972784"/>
              <a:gd name="connsiteY0" fmla="*/ 0 h 5504960"/>
              <a:gd name="connsiteX1" fmla="*/ 5972784 w 5972784"/>
              <a:gd name="connsiteY1" fmla="*/ 0 h 5504960"/>
              <a:gd name="connsiteX2" fmla="*/ 5972784 w 5972784"/>
              <a:gd name="connsiteY2" fmla="*/ 910980 h 5504960"/>
              <a:gd name="connsiteX3" fmla="*/ 5510216 w 5972784"/>
              <a:gd name="connsiteY3" fmla="*/ 910980 h 5504960"/>
              <a:gd name="connsiteX4" fmla="*/ 5510216 w 5972784"/>
              <a:gd name="connsiteY4" fmla="*/ 1863480 h 5504960"/>
              <a:gd name="connsiteX5" fmla="*/ 5972784 w 5972784"/>
              <a:gd name="connsiteY5" fmla="*/ 1863480 h 5504960"/>
              <a:gd name="connsiteX6" fmla="*/ 5972784 w 5972784"/>
              <a:gd name="connsiteY6" fmla="*/ 5504960 h 5504960"/>
              <a:gd name="connsiteX7" fmla="*/ 0 w 5972784"/>
              <a:gd name="connsiteY7" fmla="*/ 5504960 h 5504960"/>
              <a:gd name="connsiteX8" fmla="*/ 0 w 5972784"/>
              <a:gd name="connsiteY8" fmla="*/ 0 h 5504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72784" h="5504960">
                <a:moveTo>
                  <a:pt x="0" y="0"/>
                </a:moveTo>
                <a:lnTo>
                  <a:pt x="5972784" y="0"/>
                </a:lnTo>
                <a:lnTo>
                  <a:pt x="5972784" y="910980"/>
                </a:lnTo>
                <a:lnTo>
                  <a:pt x="5510216" y="910980"/>
                </a:lnTo>
                <a:lnTo>
                  <a:pt x="5510216" y="1863480"/>
                </a:lnTo>
                <a:lnTo>
                  <a:pt x="5972784" y="1863480"/>
                </a:lnTo>
                <a:lnTo>
                  <a:pt x="5972784" y="5504960"/>
                </a:lnTo>
                <a:lnTo>
                  <a:pt x="0" y="550496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EFF5DD38-CFD9-9B19-FF34-6B1862B43060}"/>
              </a:ext>
            </a:extLst>
          </p:cNvPr>
          <p:cNvGrpSpPr/>
          <p:nvPr/>
        </p:nvGrpSpPr>
        <p:grpSpPr>
          <a:xfrm rot="21434383">
            <a:off x="2006432" y="2082569"/>
            <a:ext cx="10473933" cy="1681306"/>
            <a:chOff x="1155135" y="4329821"/>
            <a:chExt cx="10473933" cy="1681306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5CF516EC-31F2-DE5A-558F-FA0913A59555}"/>
                </a:ext>
              </a:extLst>
            </p:cNvPr>
            <p:cNvGrpSpPr/>
            <p:nvPr/>
          </p:nvGrpSpPr>
          <p:grpSpPr>
            <a:xfrm>
              <a:off x="1155135" y="4329821"/>
              <a:ext cx="10473933" cy="1681306"/>
              <a:chOff x="1155135" y="4329821"/>
              <a:chExt cx="10473933" cy="1681306"/>
            </a:xfrm>
          </p:grpSpPr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7AECD46A-12ED-1DDB-73C9-1E36830927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52000"/>
              </a:blip>
              <a:stretch>
                <a:fillRect/>
              </a:stretch>
            </p:blipFill>
            <p:spPr>
              <a:xfrm>
                <a:off x="1155135" y="4329821"/>
                <a:ext cx="10473933" cy="1681306"/>
              </a:xfrm>
              <a:prstGeom prst="rect">
                <a:avLst/>
              </a:prstGeom>
              <a:effectLst>
                <a:outerShdw blurRad="266700" dist="228600" dir="2880000" sx="102000" sy="102000" algn="ctr" rotWithShape="0">
                  <a:srgbClr val="535EF3">
                    <a:alpha val="53000"/>
                  </a:srgbClr>
                </a:outerShdw>
              </a:effectLst>
            </p:spPr>
          </p:pic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DC25C0E4-CDD5-4479-3347-C0AF1F54C51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830858" y="4649788"/>
                <a:ext cx="17463" cy="180975"/>
              </a:xfrm>
              <a:prstGeom prst="line">
                <a:avLst/>
              </a:prstGeom>
              <a:ln w="12700" cap="rnd">
                <a:gradFill>
                  <a:gsLst>
                    <a:gs pos="77000">
                      <a:srgbClr val="FFFFFF">
                        <a:lumMod val="0"/>
                        <a:lumOff val="100000"/>
                      </a:srgbClr>
                    </a:gs>
                    <a:gs pos="25000">
                      <a:schemeClr val="bg1"/>
                    </a:gs>
                    <a:gs pos="1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3DAD596B-1ED5-8BEA-84B0-99316480518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848321" y="4981575"/>
                <a:ext cx="14287" cy="148061"/>
              </a:xfrm>
              <a:prstGeom prst="line">
                <a:avLst/>
              </a:prstGeom>
              <a:ln w="12700" cap="rnd">
                <a:gradFill>
                  <a:gsLst>
                    <a:gs pos="77000">
                      <a:srgbClr val="FFFFFF">
                        <a:lumMod val="0"/>
                        <a:lumOff val="100000"/>
                      </a:srgbClr>
                    </a:gs>
                    <a:gs pos="25000">
                      <a:schemeClr val="bg1"/>
                    </a:gs>
                    <a:gs pos="1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A9C80664-F667-1336-F393-0B2D33CF408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729258" y="5248275"/>
                <a:ext cx="41275" cy="498475"/>
              </a:xfrm>
              <a:prstGeom prst="line">
                <a:avLst/>
              </a:prstGeom>
              <a:ln w="12700" cap="rnd">
                <a:gradFill>
                  <a:gsLst>
                    <a:gs pos="77000">
                      <a:srgbClr val="FFFFFF">
                        <a:lumMod val="0"/>
                        <a:lumOff val="100000"/>
                      </a:srgbClr>
                    </a:gs>
                    <a:gs pos="25000">
                      <a:schemeClr val="bg1"/>
                    </a:gs>
                    <a:gs pos="1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B848182-7E71-A0C6-EDEF-211B71447270}"/>
                </a:ext>
              </a:extLst>
            </p:cNvPr>
            <p:cNvSpPr txBox="1"/>
            <p:nvPr/>
          </p:nvSpPr>
          <p:spPr>
            <a:xfrm>
              <a:off x="1165548" y="4388303"/>
              <a:ext cx="1038457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Front" fov="2400000">
                  <a:rot lat="0" lon="3599994" rev="0"/>
                </a:camera>
                <a:lightRig rig="threePt" dir="t"/>
              </a:scene3d>
            </a:bodyPr>
            <a:lstStyle/>
            <a:p>
              <a:pPr algn="ctr"/>
              <a:r>
                <a: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solidFill>
                    <a:srgbClr val="6588F7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无纸化设备应用报告</a:t>
              </a:r>
              <a:endParaRPr lang="zh-CN" altLang="en-US" sz="9600" dirty="0">
                <a:solidFill>
                  <a:srgbClr val="6588F7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45" name="图片 44" descr="电脑显示屏&#10;&#10;描述已自动生成">
            <a:extLst>
              <a:ext uri="{FF2B5EF4-FFF2-40B4-BE49-F238E27FC236}">
                <a16:creationId xmlns:a16="http://schemas.microsoft.com/office/drawing/2014/main" id="{3F54EF16-5C57-6AD1-3690-B3877801ABC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4226" y="2388133"/>
            <a:ext cx="495811" cy="1216773"/>
          </a:xfrm>
          <a:prstGeom prst="rect">
            <a:avLst/>
          </a:prstGeom>
        </p:spPr>
      </p:pic>
      <p:grpSp>
        <p:nvGrpSpPr>
          <p:cNvPr id="84" name="组合 83">
            <a:extLst>
              <a:ext uri="{FF2B5EF4-FFF2-40B4-BE49-F238E27FC236}">
                <a16:creationId xmlns:a16="http://schemas.microsoft.com/office/drawing/2014/main" id="{DB164AC9-5883-6893-265D-2740BDC3CAE1}"/>
              </a:ext>
            </a:extLst>
          </p:cNvPr>
          <p:cNvGrpSpPr/>
          <p:nvPr/>
        </p:nvGrpSpPr>
        <p:grpSpPr>
          <a:xfrm rot="21397596">
            <a:off x="7000262" y="1235928"/>
            <a:ext cx="4706963" cy="803872"/>
            <a:chOff x="7199015" y="1293651"/>
            <a:chExt cx="4706963" cy="803872"/>
          </a:xfrm>
        </p:grpSpPr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id="{A976EC6A-B1A6-C9AA-7844-30478BF8548F}"/>
                </a:ext>
              </a:extLst>
            </p:cNvPr>
            <p:cNvSpPr/>
            <p:nvPr/>
          </p:nvSpPr>
          <p:spPr>
            <a:xfrm>
              <a:off x="7335466" y="1412174"/>
              <a:ext cx="4570512" cy="685349"/>
            </a:xfrm>
            <a:prstGeom prst="roundRect">
              <a:avLst/>
            </a:prstGeom>
            <a:solidFill>
              <a:srgbClr val="FDC666">
                <a:alpha val="35000"/>
              </a:srgbClr>
            </a:solidFill>
            <a:ln>
              <a:noFill/>
            </a:ln>
            <a:effectLst>
              <a:softEdge rad="203200"/>
            </a:effectLst>
            <a:scene3d>
              <a:camera prst="perspectiveFront" fov="2700000">
                <a:rot lat="0" lon="3300000" rev="12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DD76265E-7611-ABE8-222E-B1F06725A6BD}"/>
                </a:ext>
              </a:extLst>
            </p:cNvPr>
            <p:cNvSpPr/>
            <p:nvPr/>
          </p:nvSpPr>
          <p:spPr>
            <a:xfrm>
              <a:off x="7199015" y="1318358"/>
              <a:ext cx="4334173" cy="497713"/>
            </a:xfrm>
            <a:prstGeom prst="roundRect">
              <a:avLst/>
            </a:prstGeom>
            <a:solidFill>
              <a:srgbClr val="FDC666"/>
            </a:solidFill>
            <a:ln>
              <a:noFill/>
            </a:ln>
            <a:scene3d>
              <a:camera prst="perspectiveFront" fov="2700000">
                <a:rot lat="0" lon="3300000" rev="12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5ED1303-4C56-4F28-9ED2-76543F3CAF31}"/>
                </a:ext>
              </a:extLst>
            </p:cNvPr>
            <p:cNvSpPr txBox="1"/>
            <p:nvPr/>
          </p:nvSpPr>
          <p:spPr>
            <a:xfrm rot="21446181">
              <a:off x="7682343" y="1293651"/>
              <a:ext cx="35164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Front" fov="2700000">
                  <a:rot lat="0" lon="3599994" rev="0"/>
                </a:camera>
                <a:lightRig rig="threePt" dir="t"/>
              </a:scene3d>
            </a:bodyPr>
            <a:lstStyle>
              <a:defPPr>
                <a:defRPr lang="zh-CN"/>
              </a:defPPr>
              <a:lvl1pPr algn="ctr">
                <a:defRPr kumimoji="0" sz="9600" b="0" i="0" u="none" strike="noStrike" cap="none" spc="0" normalizeH="0" baseline="0">
                  <a:ln>
                    <a:noFill/>
                  </a:ln>
                  <a:solidFill>
                    <a:srgbClr val="6588F7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dist"/>
              <a:r>
                <a:rPr lang="zh-CN" altLang="en-US" sz="2800" dirty="0">
                  <a:solidFill>
                    <a:schemeClr val="bg1"/>
                  </a:solidFill>
                </a:rPr>
                <a:t>无纸化系统二期小组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8FAA69CF-C229-4392-8430-9837EC3211C4}"/>
              </a:ext>
            </a:extLst>
          </p:cNvPr>
          <p:cNvGrpSpPr/>
          <p:nvPr/>
        </p:nvGrpSpPr>
        <p:grpSpPr>
          <a:xfrm>
            <a:off x="7377692" y="3631489"/>
            <a:ext cx="1314896" cy="569143"/>
            <a:chOff x="6537077" y="1092012"/>
            <a:chExt cx="1986834" cy="647781"/>
          </a:xfrm>
        </p:grpSpPr>
        <p:sp>
          <p:nvSpPr>
            <p:cNvPr id="100" name="矩形: 圆角 99">
              <a:extLst>
                <a:ext uri="{FF2B5EF4-FFF2-40B4-BE49-F238E27FC236}">
                  <a16:creationId xmlns:a16="http://schemas.microsoft.com/office/drawing/2014/main" id="{2B5E7ED5-8755-F807-E268-C443DDE73C89}"/>
                </a:ext>
              </a:extLst>
            </p:cNvPr>
            <p:cNvSpPr/>
            <p:nvPr/>
          </p:nvSpPr>
          <p:spPr>
            <a:xfrm>
              <a:off x="6682413" y="1197024"/>
              <a:ext cx="1841498" cy="542769"/>
            </a:xfrm>
            <a:prstGeom prst="round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  <a:effectLst>
              <a:softEdge rad="114300"/>
            </a:effectLst>
            <a:scene3d>
              <a:camera prst="perspectiveFront" fov="4500000">
                <a:rot lat="0" lon="3599818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906DC41F-8691-9D5E-B8E5-E5D2E01FC3DD}"/>
                </a:ext>
              </a:extLst>
            </p:cNvPr>
            <p:cNvGrpSpPr/>
            <p:nvPr/>
          </p:nvGrpSpPr>
          <p:grpSpPr>
            <a:xfrm>
              <a:off x="6537077" y="1092012"/>
              <a:ext cx="1697565" cy="461465"/>
              <a:chOff x="7412568" y="3640667"/>
              <a:chExt cx="1697565" cy="827819"/>
            </a:xfrm>
          </p:grpSpPr>
          <p:sp>
            <p:nvSpPr>
              <p:cNvPr id="99" name="矩形: 圆角 98">
                <a:extLst>
                  <a:ext uri="{FF2B5EF4-FFF2-40B4-BE49-F238E27FC236}">
                    <a16:creationId xmlns:a16="http://schemas.microsoft.com/office/drawing/2014/main" id="{F7788649-A18D-D790-0E0A-6F47D34CFABA}"/>
                  </a:ext>
                </a:extLst>
              </p:cNvPr>
              <p:cNvSpPr/>
              <p:nvPr/>
            </p:nvSpPr>
            <p:spPr>
              <a:xfrm>
                <a:off x="7412568" y="3640667"/>
                <a:ext cx="1697565" cy="78496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perspectiveFront" fov="4500000">
                  <a:rot lat="0" lon="3599818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6B69F0D-24E8-4672-A9C9-9A27ABA83B64}"/>
                  </a:ext>
                </a:extLst>
              </p:cNvPr>
              <p:cNvSpPr txBox="1"/>
              <p:nvPr/>
            </p:nvSpPr>
            <p:spPr>
              <a:xfrm>
                <a:off x="7501109" y="3651563"/>
                <a:ext cx="1535277" cy="8169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perspectiveFront" fov="2400000">
                    <a:rot lat="0" lon="3599994" rev="120000"/>
                  </a:camera>
                  <a:lightRig rig="threePt" dir="t"/>
                </a:scene3d>
              </a:bodyPr>
              <a:lstStyle>
                <a:defPPr>
                  <a:defRPr lang="zh-CN"/>
                </a:defPPr>
                <a:lvl1pPr algn="dist">
                  <a:defRPr kumimoji="0" sz="2800" b="0" i="0" u="none" strike="noStrike" cap="none" spc="0" normalizeH="0" baseline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bg1">
                        <a:lumMod val="50000"/>
                      </a:schemeClr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马自强</a:t>
                </a:r>
              </a:p>
            </p:txBody>
          </p:sp>
        </p:grp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84F77BD5-87B0-448B-3757-9EDBF4F20697}"/>
              </a:ext>
            </a:extLst>
          </p:cNvPr>
          <p:cNvGrpSpPr/>
          <p:nvPr/>
        </p:nvGrpSpPr>
        <p:grpSpPr>
          <a:xfrm>
            <a:off x="8205283" y="3697097"/>
            <a:ext cx="3492659" cy="803710"/>
            <a:chOff x="5909094" y="4608419"/>
            <a:chExt cx="3492659" cy="803710"/>
          </a:xfrm>
        </p:grpSpPr>
        <p:sp>
          <p:nvSpPr>
            <p:cNvPr id="106" name="矩形: 圆角 105">
              <a:extLst>
                <a:ext uri="{FF2B5EF4-FFF2-40B4-BE49-F238E27FC236}">
                  <a16:creationId xmlns:a16="http://schemas.microsoft.com/office/drawing/2014/main" id="{50FC62E0-98A3-F518-DB05-5003602A5DE8}"/>
                </a:ext>
              </a:extLst>
            </p:cNvPr>
            <p:cNvSpPr/>
            <p:nvPr/>
          </p:nvSpPr>
          <p:spPr>
            <a:xfrm>
              <a:off x="5909094" y="4704087"/>
              <a:ext cx="3492659" cy="708042"/>
            </a:xfrm>
            <a:prstGeom prst="roundRect">
              <a:avLst/>
            </a:prstGeom>
            <a:solidFill>
              <a:srgbClr val="77D46D">
                <a:alpha val="35000"/>
              </a:srgbClr>
            </a:solidFill>
            <a:ln>
              <a:noFill/>
            </a:ln>
            <a:effectLst>
              <a:softEdge rad="241300"/>
            </a:effectLst>
            <a:scene3d>
              <a:camera prst="perspectiveFront" fov="4500000">
                <a:rot lat="0" lon="3599818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0" name="矩形: 圆角 109">
              <a:extLst>
                <a:ext uri="{FF2B5EF4-FFF2-40B4-BE49-F238E27FC236}">
                  <a16:creationId xmlns:a16="http://schemas.microsoft.com/office/drawing/2014/main" id="{E7295227-431D-FA38-D6EF-4519316ECFB6}"/>
                </a:ext>
              </a:extLst>
            </p:cNvPr>
            <p:cNvSpPr/>
            <p:nvPr/>
          </p:nvSpPr>
          <p:spPr>
            <a:xfrm>
              <a:off x="5909684" y="4622528"/>
              <a:ext cx="3116625" cy="512009"/>
            </a:xfrm>
            <a:prstGeom prst="roundRect">
              <a:avLst/>
            </a:prstGeom>
            <a:solidFill>
              <a:srgbClr val="77D46D"/>
            </a:solidFill>
            <a:ln>
              <a:noFill/>
            </a:ln>
            <a:scene3d>
              <a:camera prst="perspectiveFront" fov="4500000">
                <a:rot lat="0" lon="3599818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3253E15-B105-4795-A6E4-B8EDD3AE4414}"/>
                </a:ext>
              </a:extLst>
            </p:cNvPr>
            <p:cNvSpPr txBox="1"/>
            <p:nvPr/>
          </p:nvSpPr>
          <p:spPr>
            <a:xfrm>
              <a:off x="5969841" y="4608419"/>
              <a:ext cx="31264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Front" fov="3600000">
                  <a:rot lat="0" lon="3599994" rev="0"/>
                </a:camera>
                <a:lightRig rig="threePt" dir="t"/>
              </a:scene3d>
            </a:bodyPr>
            <a:lstStyle>
              <a:defPPr>
                <a:defRPr lang="zh-CN"/>
              </a:defPPr>
              <a:lvl1pPr algn="ctr">
                <a:defRPr kumimoji="0" sz="9600" b="0" i="0" u="none" strike="noStrike" cap="none" spc="0" normalizeH="0" baseline="0">
                  <a:ln>
                    <a:noFill/>
                  </a:ln>
                  <a:solidFill>
                    <a:srgbClr val="6588F7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sz="3200" dirty="0">
                  <a:solidFill>
                    <a:schemeClr val="bg1"/>
                  </a:solidFill>
                </a:rPr>
                <a:t>2022.05.06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E3DDD220-CEC1-1244-B63D-9C30E4AA80DF}"/>
              </a:ext>
            </a:extLst>
          </p:cNvPr>
          <p:cNvSpPr txBox="1"/>
          <p:nvPr/>
        </p:nvSpPr>
        <p:spPr>
          <a:xfrm>
            <a:off x="772582" y="608543"/>
            <a:ext cx="46714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BEC2F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PAPERLESS DEVICE APPLICATION REPORT</a:t>
            </a:r>
          </a:p>
        </p:txBody>
      </p:sp>
      <p:pic>
        <p:nvPicPr>
          <p:cNvPr id="47" name="图形 46">
            <a:extLst>
              <a:ext uri="{FF2B5EF4-FFF2-40B4-BE49-F238E27FC236}">
                <a16:creationId xmlns:a16="http://schemas.microsoft.com/office/drawing/2014/main" id="{E9FE9C06-BA87-13BD-E57D-AC115DF3A3A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46446" b="18393"/>
          <a:stretch>
            <a:fillRect/>
          </a:stretch>
        </p:blipFill>
        <p:spPr>
          <a:xfrm>
            <a:off x="6369287" y="1628775"/>
            <a:ext cx="5924313" cy="7868899"/>
          </a:xfrm>
          <a:custGeom>
            <a:avLst/>
            <a:gdLst>
              <a:gd name="connsiteX0" fmla="*/ 0 w 6720311"/>
              <a:gd name="connsiteY0" fmla="*/ 0 h 8926174"/>
              <a:gd name="connsiteX1" fmla="*/ 6720311 w 6720311"/>
              <a:gd name="connsiteY1" fmla="*/ 0 h 8926174"/>
              <a:gd name="connsiteX2" fmla="*/ 6720311 w 6720311"/>
              <a:gd name="connsiteY2" fmla="*/ 8926174 h 8926174"/>
              <a:gd name="connsiteX3" fmla="*/ 0 w 6720311"/>
              <a:gd name="connsiteY3" fmla="*/ 8926174 h 8926174"/>
              <a:gd name="connsiteX4" fmla="*/ 0 w 6720311"/>
              <a:gd name="connsiteY4" fmla="*/ 0 h 892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0311" h="8926174">
                <a:moveTo>
                  <a:pt x="0" y="0"/>
                </a:moveTo>
                <a:lnTo>
                  <a:pt x="6720311" y="0"/>
                </a:lnTo>
                <a:lnTo>
                  <a:pt x="6720311" y="8926174"/>
                </a:lnTo>
                <a:lnTo>
                  <a:pt x="0" y="8926174"/>
                </a:lnTo>
                <a:lnTo>
                  <a:pt x="0" y="0"/>
                </a:lnTo>
                <a:close/>
              </a:path>
            </a:pathLst>
          </a:custGeom>
          <a:effectLst/>
        </p:spPr>
      </p:pic>
      <p:pic>
        <p:nvPicPr>
          <p:cNvPr id="52" name="图形 51">
            <a:extLst>
              <a:ext uri="{FF2B5EF4-FFF2-40B4-BE49-F238E27FC236}">
                <a16:creationId xmlns:a16="http://schemas.microsoft.com/office/drawing/2014/main" id="{292A91C9-C706-D951-B654-86AE0651C77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46446" t="-33" b="18393"/>
          <a:stretch/>
        </p:blipFill>
        <p:spPr>
          <a:xfrm>
            <a:off x="3709085" y="4089400"/>
            <a:ext cx="4773829" cy="6343482"/>
          </a:xfrm>
          <a:custGeom>
            <a:avLst/>
            <a:gdLst>
              <a:gd name="connsiteX0" fmla="*/ 0 w 6720311"/>
              <a:gd name="connsiteY0" fmla="*/ 0 h 8926174"/>
              <a:gd name="connsiteX1" fmla="*/ 6720311 w 6720311"/>
              <a:gd name="connsiteY1" fmla="*/ 0 h 8926174"/>
              <a:gd name="connsiteX2" fmla="*/ 6720311 w 6720311"/>
              <a:gd name="connsiteY2" fmla="*/ 8926174 h 8926174"/>
              <a:gd name="connsiteX3" fmla="*/ 0 w 6720311"/>
              <a:gd name="connsiteY3" fmla="*/ 8926174 h 8926174"/>
              <a:gd name="connsiteX4" fmla="*/ 0 w 6720311"/>
              <a:gd name="connsiteY4" fmla="*/ 0 h 892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0311" h="8926174">
                <a:moveTo>
                  <a:pt x="0" y="0"/>
                </a:moveTo>
                <a:lnTo>
                  <a:pt x="6720311" y="0"/>
                </a:lnTo>
                <a:lnTo>
                  <a:pt x="6720311" y="8926174"/>
                </a:lnTo>
                <a:lnTo>
                  <a:pt x="0" y="8926174"/>
                </a:lnTo>
                <a:lnTo>
                  <a:pt x="0" y="0"/>
                </a:lnTo>
                <a:close/>
              </a:path>
            </a:pathLst>
          </a:custGeom>
          <a:effectLst/>
        </p:spPr>
      </p:pic>
      <p:pic>
        <p:nvPicPr>
          <p:cNvPr id="53" name="图形 52">
            <a:extLst>
              <a:ext uri="{FF2B5EF4-FFF2-40B4-BE49-F238E27FC236}">
                <a16:creationId xmlns:a16="http://schemas.microsoft.com/office/drawing/2014/main" id="{D364DF51-7E50-03FC-6D6D-B5A9B2198B9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" r="57082" b="46345"/>
          <a:stretch/>
        </p:blipFill>
        <p:spPr>
          <a:xfrm>
            <a:off x="112713" y="2616200"/>
            <a:ext cx="4064522" cy="4429125"/>
          </a:xfrm>
          <a:custGeom>
            <a:avLst/>
            <a:gdLst>
              <a:gd name="connsiteX0" fmla="*/ 0 w 5385609"/>
              <a:gd name="connsiteY0" fmla="*/ 0 h 5868719"/>
              <a:gd name="connsiteX1" fmla="*/ 5385609 w 5385609"/>
              <a:gd name="connsiteY1" fmla="*/ 0 h 5868719"/>
              <a:gd name="connsiteX2" fmla="*/ 5385609 w 5385609"/>
              <a:gd name="connsiteY2" fmla="*/ 5868719 h 5868719"/>
              <a:gd name="connsiteX3" fmla="*/ 0 w 5385609"/>
              <a:gd name="connsiteY3" fmla="*/ 5868719 h 5868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85609" h="5868719">
                <a:moveTo>
                  <a:pt x="0" y="0"/>
                </a:moveTo>
                <a:lnTo>
                  <a:pt x="5385609" y="0"/>
                </a:lnTo>
                <a:lnTo>
                  <a:pt x="5385609" y="5868719"/>
                </a:lnTo>
                <a:lnTo>
                  <a:pt x="0" y="5868719"/>
                </a:lnTo>
                <a:close/>
              </a:path>
            </a:pathLst>
          </a:custGeom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91107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E5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图形 291">
            <a:extLst>
              <a:ext uri="{FF2B5EF4-FFF2-40B4-BE49-F238E27FC236}">
                <a16:creationId xmlns:a16="http://schemas.microsoft.com/office/drawing/2014/main" id="{9EF53C46-8A69-B3CB-C552-0EAE6D46B5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44432" b="30129"/>
          <a:stretch/>
        </p:blipFill>
        <p:spPr>
          <a:xfrm rot="16200000" flipV="1">
            <a:off x="4262794" y="2081013"/>
            <a:ext cx="3179367" cy="3484570"/>
          </a:xfrm>
          <a:custGeom>
            <a:avLst/>
            <a:gdLst>
              <a:gd name="connsiteX0" fmla="*/ 0 w 3179367"/>
              <a:gd name="connsiteY0" fmla="*/ 0 h 3484570"/>
              <a:gd name="connsiteX1" fmla="*/ 3179367 w 3179367"/>
              <a:gd name="connsiteY1" fmla="*/ 0 h 3484570"/>
              <a:gd name="connsiteX2" fmla="*/ 3179367 w 3179367"/>
              <a:gd name="connsiteY2" fmla="*/ 3484570 h 3484570"/>
              <a:gd name="connsiteX3" fmla="*/ 0 w 3179367"/>
              <a:gd name="connsiteY3" fmla="*/ 3484570 h 3484570"/>
              <a:gd name="connsiteX4" fmla="*/ 0 w 3179367"/>
              <a:gd name="connsiteY4" fmla="*/ 0 h 3484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9367" h="3484570">
                <a:moveTo>
                  <a:pt x="0" y="0"/>
                </a:moveTo>
                <a:lnTo>
                  <a:pt x="3179367" y="0"/>
                </a:lnTo>
                <a:lnTo>
                  <a:pt x="3179367" y="3484570"/>
                </a:lnTo>
                <a:lnTo>
                  <a:pt x="0" y="3484570"/>
                </a:lnTo>
                <a:lnTo>
                  <a:pt x="0" y="0"/>
                </a:lnTo>
                <a:close/>
              </a:path>
            </a:pathLst>
          </a:custGeom>
          <a:effectLst/>
          <a:scene3d>
            <a:camera prst="perspectiveRight" fov="1800000">
              <a:rot lat="0" lon="20700000" rev="0"/>
            </a:camera>
            <a:lightRig rig="threePt" dir="t"/>
          </a:scene3d>
        </p:spPr>
      </p:pic>
      <p:grpSp>
        <p:nvGrpSpPr>
          <p:cNvPr id="301" name="组合 300">
            <a:extLst>
              <a:ext uri="{FF2B5EF4-FFF2-40B4-BE49-F238E27FC236}">
                <a16:creationId xmlns:a16="http://schemas.microsoft.com/office/drawing/2014/main" id="{ABCF2AF5-4DFF-833A-8261-9E4BD89CC8A5}"/>
              </a:ext>
            </a:extLst>
          </p:cNvPr>
          <p:cNvGrpSpPr/>
          <p:nvPr/>
        </p:nvGrpSpPr>
        <p:grpSpPr>
          <a:xfrm flipH="1">
            <a:off x="504976" y="4360863"/>
            <a:ext cx="6013147" cy="2086641"/>
            <a:chOff x="5825065" y="6955755"/>
            <a:chExt cx="6013147" cy="2086641"/>
          </a:xfrm>
        </p:grpSpPr>
        <p:sp>
          <p:nvSpPr>
            <p:cNvPr id="302" name="矩形: 圆角 51">
              <a:extLst>
                <a:ext uri="{FF2B5EF4-FFF2-40B4-BE49-F238E27FC236}">
                  <a16:creationId xmlns:a16="http://schemas.microsoft.com/office/drawing/2014/main" id="{50B5070D-C3CC-32E6-98EF-E814EBC0BF06}"/>
                </a:ext>
              </a:extLst>
            </p:cNvPr>
            <p:cNvSpPr/>
            <p:nvPr/>
          </p:nvSpPr>
          <p:spPr>
            <a:xfrm>
              <a:off x="5825065" y="6955755"/>
              <a:ext cx="6013147" cy="2086641"/>
            </a:xfrm>
            <a:custGeom>
              <a:avLst/>
              <a:gdLst>
                <a:gd name="connsiteX0" fmla="*/ 0 w 5084233"/>
                <a:gd name="connsiteY0" fmla="*/ 49963 h 1498601"/>
                <a:gd name="connsiteX1" fmla="*/ 49963 w 5084233"/>
                <a:gd name="connsiteY1" fmla="*/ 0 h 1498601"/>
                <a:gd name="connsiteX2" fmla="*/ 5034270 w 5084233"/>
                <a:gd name="connsiteY2" fmla="*/ 0 h 1498601"/>
                <a:gd name="connsiteX3" fmla="*/ 5084233 w 5084233"/>
                <a:gd name="connsiteY3" fmla="*/ 49963 h 1498601"/>
                <a:gd name="connsiteX4" fmla="*/ 5084233 w 5084233"/>
                <a:gd name="connsiteY4" fmla="*/ 1448638 h 1498601"/>
                <a:gd name="connsiteX5" fmla="*/ 5034270 w 5084233"/>
                <a:gd name="connsiteY5" fmla="*/ 1498601 h 1498601"/>
                <a:gd name="connsiteX6" fmla="*/ 49963 w 5084233"/>
                <a:gd name="connsiteY6" fmla="*/ 1498601 h 1498601"/>
                <a:gd name="connsiteX7" fmla="*/ 0 w 5084233"/>
                <a:gd name="connsiteY7" fmla="*/ 1448638 h 1498601"/>
                <a:gd name="connsiteX8" fmla="*/ 0 w 5084233"/>
                <a:gd name="connsiteY8" fmla="*/ 49963 h 1498601"/>
                <a:gd name="connsiteX0" fmla="*/ 0 w 5084233"/>
                <a:gd name="connsiteY0" fmla="*/ 49963 h 1498601"/>
                <a:gd name="connsiteX1" fmla="*/ 49963 w 5084233"/>
                <a:gd name="connsiteY1" fmla="*/ 0 h 1498601"/>
                <a:gd name="connsiteX2" fmla="*/ 5034270 w 5084233"/>
                <a:gd name="connsiteY2" fmla="*/ 0 h 1498601"/>
                <a:gd name="connsiteX3" fmla="*/ 5084233 w 5084233"/>
                <a:gd name="connsiteY3" fmla="*/ 49963 h 1498601"/>
                <a:gd name="connsiteX4" fmla="*/ 5084233 w 5084233"/>
                <a:gd name="connsiteY4" fmla="*/ 1448638 h 1498601"/>
                <a:gd name="connsiteX5" fmla="*/ 5034270 w 5084233"/>
                <a:gd name="connsiteY5" fmla="*/ 1498601 h 1498601"/>
                <a:gd name="connsiteX6" fmla="*/ 49963 w 5084233"/>
                <a:gd name="connsiteY6" fmla="*/ 1498601 h 1498601"/>
                <a:gd name="connsiteX7" fmla="*/ 0 w 5084233"/>
                <a:gd name="connsiteY7" fmla="*/ 1448638 h 1498601"/>
                <a:gd name="connsiteX8" fmla="*/ 0 w 5084233"/>
                <a:gd name="connsiteY8" fmla="*/ 49963 h 1498601"/>
                <a:gd name="connsiteX0" fmla="*/ 0 w 5084233"/>
                <a:gd name="connsiteY0" fmla="*/ 121989 h 1570627"/>
                <a:gd name="connsiteX1" fmla="*/ 5034270 w 5084233"/>
                <a:gd name="connsiteY1" fmla="*/ 72026 h 1570627"/>
                <a:gd name="connsiteX2" fmla="*/ 5084233 w 5084233"/>
                <a:gd name="connsiteY2" fmla="*/ 121989 h 1570627"/>
                <a:gd name="connsiteX3" fmla="*/ 5084233 w 5084233"/>
                <a:gd name="connsiteY3" fmla="*/ 1520664 h 1570627"/>
                <a:gd name="connsiteX4" fmla="*/ 5034270 w 5084233"/>
                <a:gd name="connsiteY4" fmla="*/ 1570627 h 1570627"/>
                <a:gd name="connsiteX5" fmla="*/ 49963 w 5084233"/>
                <a:gd name="connsiteY5" fmla="*/ 1570627 h 1570627"/>
                <a:gd name="connsiteX6" fmla="*/ 0 w 5084233"/>
                <a:gd name="connsiteY6" fmla="*/ 1520664 h 1570627"/>
                <a:gd name="connsiteX7" fmla="*/ 0 w 5084233"/>
                <a:gd name="connsiteY7" fmla="*/ 121989 h 1570627"/>
                <a:gd name="connsiteX0" fmla="*/ 0 w 5118099"/>
                <a:gd name="connsiteY0" fmla="*/ 90424 h 1666062"/>
                <a:gd name="connsiteX1" fmla="*/ 5068136 w 5118099"/>
                <a:gd name="connsiteY1" fmla="*/ 167461 h 1666062"/>
                <a:gd name="connsiteX2" fmla="*/ 5118099 w 5118099"/>
                <a:gd name="connsiteY2" fmla="*/ 217424 h 1666062"/>
                <a:gd name="connsiteX3" fmla="*/ 5118099 w 5118099"/>
                <a:gd name="connsiteY3" fmla="*/ 1616099 h 1666062"/>
                <a:gd name="connsiteX4" fmla="*/ 5068136 w 5118099"/>
                <a:gd name="connsiteY4" fmla="*/ 1666062 h 1666062"/>
                <a:gd name="connsiteX5" fmla="*/ 83829 w 5118099"/>
                <a:gd name="connsiteY5" fmla="*/ 1666062 h 1666062"/>
                <a:gd name="connsiteX6" fmla="*/ 33866 w 5118099"/>
                <a:gd name="connsiteY6" fmla="*/ 1616099 h 1666062"/>
                <a:gd name="connsiteX7" fmla="*/ 0 w 5118099"/>
                <a:gd name="connsiteY7" fmla="*/ 90424 h 1666062"/>
                <a:gd name="connsiteX0" fmla="*/ 0 w 5118099"/>
                <a:gd name="connsiteY0" fmla="*/ 0 h 1575638"/>
                <a:gd name="connsiteX1" fmla="*/ 5068136 w 5118099"/>
                <a:gd name="connsiteY1" fmla="*/ 77037 h 1575638"/>
                <a:gd name="connsiteX2" fmla="*/ 5118099 w 5118099"/>
                <a:gd name="connsiteY2" fmla="*/ 127000 h 1575638"/>
                <a:gd name="connsiteX3" fmla="*/ 5118099 w 5118099"/>
                <a:gd name="connsiteY3" fmla="*/ 1525675 h 1575638"/>
                <a:gd name="connsiteX4" fmla="*/ 5068136 w 5118099"/>
                <a:gd name="connsiteY4" fmla="*/ 1575638 h 1575638"/>
                <a:gd name="connsiteX5" fmla="*/ 83829 w 5118099"/>
                <a:gd name="connsiteY5" fmla="*/ 1575638 h 1575638"/>
                <a:gd name="connsiteX6" fmla="*/ 33866 w 5118099"/>
                <a:gd name="connsiteY6" fmla="*/ 1525675 h 1575638"/>
                <a:gd name="connsiteX7" fmla="*/ 0 w 5118099"/>
                <a:gd name="connsiteY7" fmla="*/ 0 h 1575638"/>
                <a:gd name="connsiteX0" fmla="*/ 0 w 5118099"/>
                <a:gd name="connsiteY0" fmla="*/ 0 h 1575638"/>
                <a:gd name="connsiteX1" fmla="*/ 5068136 w 5118099"/>
                <a:gd name="connsiteY1" fmla="*/ 77037 h 1575638"/>
                <a:gd name="connsiteX2" fmla="*/ 5118099 w 5118099"/>
                <a:gd name="connsiteY2" fmla="*/ 127000 h 1575638"/>
                <a:gd name="connsiteX3" fmla="*/ 5118099 w 5118099"/>
                <a:gd name="connsiteY3" fmla="*/ 1525675 h 1575638"/>
                <a:gd name="connsiteX4" fmla="*/ 5068136 w 5118099"/>
                <a:gd name="connsiteY4" fmla="*/ 1575638 h 1575638"/>
                <a:gd name="connsiteX5" fmla="*/ 33866 w 5118099"/>
                <a:gd name="connsiteY5" fmla="*/ 1525675 h 1575638"/>
                <a:gd name="connsiteX6" fmla="*/ 0 w 5118099"/>
                <a:gd name="connsiteY6" fmla="*/ 0 h 1575638"/>
                <a:gd name="connsiteX0" fmla="*/ 1 w 5118100"/>
                <a:gd name="connsiteY0" fmla="*/ 0 h 1575638"/>
                <a:gd name="connsiteX1" fmla="*/ 5068137 w 5118100"/>
                <a:gd name="connsiteY1" fmla="*/ 77037 h 1575638"/>
                <a:gd name="connsiteX2" fmla="*/ 5118100 w 5118100"/>
                <a:gd name="connsiteY2" fmla="*/ 127000 h 1575638"/>
                <a:gd name="connsiteX3" fmla="*/ 5118100 w 5118100"/>
                <a:gd name="connsiteY3" fmla="*/ 1525675 h 1575638"/>
                <a:gd name="connsiteX4" fmla="*/ 5068137 w 5118100"/>
                <a:gd name="connsiteY4" fmla="*/ 1575638 h 1575638"/>
                <a:gd name="connsiteX5" fmla="*/ 0 w 5118100"/>
                <a:gd name="connsiteY5" fmla="*/ 1424075 h 1575638"/>
                <a:gd name="connsiteX6" fmla="*/ 1 w 5118100"/>
                <a:gd name="connsiteY6" fmla="*/ 0 h 1575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18100" h="1575638">
                  <a:moveTo>
                    <a:pt x="1" y="0"/>
                  </a:moveTo>
                  <a:lnTo>
                    <a:pt x="5068137" y="77037"/>
                  </a:lnTo>
                  <a:cubicBezTo>
                    <a:pt x="5095731" y="77037"/>
                    <a:pt x="5118100" y="99406"/>
                    <a:pt x="5118100" y="127000"/>
                  </a:cubicBezTo>
                  <a:lnTo>
                    <a:pt x="5118100" y="1525675"/>
                  </a:lnTo>
                  <a:cubicBezTo>
                    <a:pt x="5118100" y="1553269"/>
                    <a:pt x="5095731" y="1575638"/>
                    <a:pt x="5068137" y="1575638"/>
                  </a:cubicBezTo>
                  <a:lnTo>
                    <a:pt x="0" y="1424075"/>
                  </a:lnTo>
                  <a:cubicBezTo>
                    <a:pt x="0" y="949383"/>
                    <a:pt x="1" y="474692"/>
                    <a:pt x="1" y="0"/>
                  </a:cubicBezTo>
                  <a:close/>
                </a:path>
              </a:pathLst>
            </a:custGeom>
            <a:solidFill>
              <a:srgbClr val="7493F9">
                <a:alpha val="22000"/>
              </a:srgbClr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3" name="矩形: 圆角 51">
              <a:extLst>
                <a:ext uri="{FF2B5EF4-FFF2-40B4-BE49-F238E27FC236}">
                  <a16:creationId xmlns:a16="http://schemas.microsoft.com/office/drawing/2014/main" id="{37FDE3B1-9A19-6174-A3FC-1A109CD1DA28}"/>
                </a:ext>
              </a:extLst>
            </p:cNvPr>
            <p:cNvSpPr/>
            <p:nvPr/>
          </p:nvSpPr>
          <p:spPr>
            <a:xfrm>
              <a:off x="6243638" y="7454481"/>
              <a:ext cx="5118100" cy="1575638"/>
            </a:xfrm>
            <a:custGeom>
              <a:avLst/>
              <a:gdLst>
                <a:gd name="connsiteX0" fmla="*/ 0 w 5084233"/>
                <a:gd name="connsiteY0" fmla="*/ 49963 h 1498601"/>
                <a:gd name="connsiteX1" fmla="*/ 49963 w 5084233"/>
                <a:gd name="connsiteY1" fmla="*/ 0 h 1498601"/>
                <a:gd name="connsiteX2" fmla="*/ 5034270 w 5084233"/>
                <a:gd name="connsiteY2" fmla="*/ 0 h 1498601"/>
                <a:gd name="connsiteX3" fmla="*/ 5084233 w 5084233"/>
                <a:gd name="connsiteY3" fmla="*/ 49963 h 1498601"/>
                <a:gd name="connsiteX4" fmla="*/ 5084233 w 5084233"/>
                <a:gd name="connsiteY4" fmla="*/ 1448638 h 1498601"/>
                <a:gd name="connsiteX5" fmla="*/ 5034270 w 5084233"/>
                <a:gd name="connsiteY5" fmla="*/ 1498601 h 1498601"/>
                <a:gd name="connsiteX6" fmla="*/ 49963 w 5084233"/>
                <a:gd name="connsiteY6" fmla="*/ 1498601 h 1498601"/>
                <a:gd name="connsiteX7" fmla="*/ 0 w 5084233"/>
                <a:gd name="connsiteY7" fmla="*/ 1448638 h 1498601"/>
                <a:gd name="connsiteX8" fmla="*/ 0 w 5084233"/>
                <a:gd name="connsiteY8" fmla="*/ 49963 h 1498601"/>
                <a:gd name="connsiteX0" fmla="*/ 0 w 5084233"/>
                <a:gd name="connsiteY0" fmla="*/ 49963 h 1498601"/>
                <a:gd name="connsiteX1" fmla="*/ 49963 w 5084233"/>
                <a:gd name="connsiteY1" fmla="*/ 0 h 1498601"/>
                <a:gd name="connsiteX2" fmla="*/ 5034270 w 5084233"/>
                <a:gd name="connsiteY2" fmla="*/ 0 h 1498601"/>
                <a:gd name="connsiteX3" fmla="*/ 5084233 w 5084233"/>
                <a:gd name="connsiteY3" fmla="*/ 49963 h 1498601"/>
                <a:gd name="connsiteX4" fmla="*/ 5084233 w 5084233"/>
                <a:gd name="connsiteY4" fmla="*/ 1448638 h 1498601"/>
                <a:gd name="connsiteX5" fmla="*/ 5034270 w 5084233"/>
                <a:gd name="connsiteY5" fmla="*/ 1498601 h 1498601"/>
                <a:gd name="connsiteX6" fmla="*/ 49963 w 5084233"/>
                <a:gd name="connsiteY6" fmla="*/ 1498601 h 1498601"/>
                <a:gd name="connsiteX7" fmla="*/ 0 w 5084233"/>
                <a:gd name="connsiteY7" fmla="*/ 1448638 h 1498601"/>
                <a:gd name="connsiteX8" fmla="*/ 0 w 5084233"/>
                <a:gd name="connsiteY8" fmla="*/ 49963 h 1498601"/>
                <a:gd name="connsiteX0" fmla="*/ 0 w 5084233"/>
                <a:gd name="connsiteY0" fmla="*/ 121989 h 1570627"/>
                <a:gd name="connsiteX1" fmla="*/ 5034270 w 5084233"/>
                <a:gd name="connsiteY1" fmla="*/ 72026 h 1570627"/>
                <a:gd name="connsiteX2" fmla="*/ 5084233 w 5084233"/>
                <a:gd name="connsiteY2" fmla="*/ 121989 h 1570627"/>
                <a:gd name="connsiteX3" fmla="*/ 5084233 w 5084233"/>
                <a:gd name="connsiteY3" fmla="*/ 1520664 h 1570627"/>
                <a:gd name="connsiteX4" fmla="*/ 5034270 w 5084233"/>
                <a:gd name="connsiteY4" fmla="*/ 1570627 h 1570627"/>
                <a:gd name="connsiteX5" fmla="*/ 49963 w 5084233"/>
                <a:gd name="connsiteY5" fmla="*/ 1570627 h 1570627"/>
                <a:gd name="connsiteX6" fmla="*/ 0 w 5084233"/>
                <a:gd name="connsiteY6" fmla="*/ 1520664 h 1570627"/>
                <a:gd name="connsiteX7" fmla="*/ 0 w 5084233"/>
                <a:gd name="connsiteY7" fmla="*/ 121989 h 1570627"/>
                <a:gd name="connsiteX0" fmla="*/ 0 w 5118099"/>
                <a:gd name="connsiteY0" fmla="*/ 90424 h 1666062"/>
                <a:gd name="connsiteX1" fmla="*/ 5068136 w 5118099"/>
                <a:gd name="connsiteY1" fmla="*/ 167461 h 1666062"/>
                <a:gd name="connsiteX2" fmla="*/ 5118099 w 5118099"/>
                <a:gd name="connsiteY2" fmla="*/ 217424 h 1666062"/>
                <a:gd name="connsiteX3" fmla="*/ 5118099 w 5118099"/>
                <a:gd name="connsiteY3" fmla="*/ 1616099 h 1666062"/>
                <a:gd name="connsiteX4" fmla="*/ 5068136 w 5118099"/>
                <a:gd name="connsiteY4" fmla="*/ 1666062 h 1666062"/>
                <a:gd name="connsiteX5" fmla="*/ 83829 w 5118099"/>
                <a:gd name="connsiteY5" fmla="*/ 1666062 h 1666062"/>
                <a:gd name="connsiteX6" fmla="*/ 33866 w 5118099"/>
                <a:gd name="connsiteY6" fmla="*/ 1616099 h 1666062"/>
                <a:gd name="connsiteX7" fmla="*/ 0 w 5118099"/>
                <a:gd name="connsiteY7" fmla="*/ 90424 h 1666062"/>
                <a:gd name="connsiteX0" fmla="*/ 0 w 5118099"/>
                <a:gd name="connsiteY0" fmla="*/ 0 h 1575638"/>
                <a:gd name="connsiteX1" fmla="*/ 5068136 w 5118099"/>
                <a:gd name="connsiteY1" fmla="*/ 77037 h 1575638"/>
                <a:gd name="connsiteX2" fmla="*/ 5118099 w 5118099"/>
                <a:gd name="connsiteY2" fmla="*/ 127000 h 1575638"/>
                <a:gd name="connsiteX3" fmla="*/ 5118099 w 5118099"/>
                <a:gd name="connsiteY3" fmla="*/ 1525675 h 1575638"/>
                <a:gd name="connsiteX4" fmla="*/ 5068136 w 5118099"/>
                <a:gd name="connsiteY4" fmla="*/ 1575638 h 1575638"/>
                <a:gd name="connsiteX5" fmla="*/ 83829 w 5118099"/>
                <a:gd name="connsiteY5" fmla="*/ 1575638 h 1575638"/>
                <a:gd name="connsiteX6" fmla="*/ 33866 w 5118099"/>
                <a:gd name="connsiteY6" fmla="*/ 1525675 h 1575638"/>
                <a:gd name="connsiteX7" fmla="*/ 0 w 5118099"/>
                <a:gd name="connsiteY7" fmla="*/ 0 h 1575638"/>
                <a:gd name="connsiteX0" fmla="*/ 0 w 5118099"/>
                <a:gd name="connsiteY0" fmla="*/ 0 h 1575638"/>
                <a:gd name="connsiteX1" fmla="*/ 5068136 w 5118099"/>
                <a:gd name="connsiteY1" fmla="*/ 77037 h 1575638"/>
                <a:gd name="connsiteX2" fmla="*/ 5118099 w 5118099"/>
                <a:gd name="connsiteY2" fmla="*/ 127000 h 1575638"/>
                <a:gd name="connsiteX3" fmla="*/ 5118099 w 5118099"/>
                <a:gd name="connsiteY3" fmla="*/ 1525675 h 1575638"/>
                <a:gd name="connsiteX4" fmla="*/ 5068136 w 5118099"/>
                <a:gd name="connsiteY4" fmla="*/ 1575638 h 1575638"/>
                <a:gd name="connsiteX5" fmla="*/ 33866 w 5118099"/>
                <a:gd name="connsiteY5" fmla="*/ 1525675 h 1575638"/>
                <a:gd name="connsiteX6" fmla="*/ 0 w 5118099"/>
                <a:gd name="connsiteY6" fmla="*/ 0 h 1575638"/>
                <a:gd name="connsiteX0" fmla="*/ 1 w 5118100"/>
                <a:gd name="connsiteY0" fmla="*/ 0 h 1575638"/>
                <a:gd name="connsiteX1" fmla="*/ 5068137 w 5118100"/>
                <a:gd name="connsiteY1" fmla="*/ 77037 h 1575638"/>
                <a:gd name="connsiteX2" fmla="*/ 5118100 w 5118100"/>
                <a:gd name="connsiteY2" fmla="*/ 127000 h 1575638"/>
                <a:gd name="connsiteX3" fmla="*/ 5118100 w 5118100"/>
                <a:gd name="connsiteY3" fmla="*/ 1525675 h 1575638"/>
                <a:gd name="connsiteX4" fmla="*/ 5068137 w 5118100"/>
                <a:gd name="connsiteY4" fmla="*/ 1575638 h 1575638"/>
                <a:gd name="connsiteX5" fmla="*/ 0 w 5118100"/>
                <a:gd name="connsiteY5" fmla="*/ 1424075 h 1575638"/>
                <a:gd name="connsiteX6" fmla="*/ 1 w 5118100"/>
                <a:gd name="connsiteY6" fmla="*/ 0 h 1575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18100" h="1575638">
                  <a:moveTo>
                    <a:pt x="1" y="0"/>
                  </a:moveTo>
                  <a:lnTo>
                    <a:pt x="5068137" y="77037"/>
                  </a:lnTo>
                  <a:cubicBezTo>
                    <a:pt x="5095731" y="77037"/>
                    <a:pt x="5118100" y="99406"/>
                    <a:pt x="5118100" y="127000"/>
                  </a:cubicBezTo>
                  <a:lnTo>
                    <a:pt x="5118100" y="1525675"/>
                  </a:lnTo>
                  <a:cubicBezTo>
                    <a:pt x="5118100" y="1553269"/>
                    <a:pt x="5095731" y="1575638"/>
                    <a:pt x="5068137" y="1575638"/>
                  </a:cubicBezTo>
                  <a:lnTo>
                    <a:pt x="0" y="1424075"/>
                  </a:lnTo>
                  <a:cubicBezTo>
                    <a:pt x="0" y="949383"/>
                    <a:pt x="1" y="474692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矩形: 圆角 51">
              <a:extLst>
                <a:ext uri="{FF2B5EF4-FFF2-40B4-BE49-F238E27FC236}">
                  <a16:creationId xmlns:a16="http://schemas.microsoft.com/office/drawing/2014/main" id="{3D588E21-5C12-4EA4-DFBB-0A9A91A9F662}"/>
                </a:ext>
              </a:extLst>
            </p:cNvPr>
            <p:cNvSpPr/>
            <p:nvPr/>
          </p:nvSpPr>
          <p:spPr>
            <a:xfrm>
              <a:off x="6248400" y="7382514"/>
              <a:ext cx="5181070" cy="1575638"/>
            </a:xfrm>
            <a:custGeom>
              <a:avLst/>
              <a:gdLst>
                <a:gd name="connsiteX0" fmla="*/ 0 w 5084233"/>
                <a:gd name="connsiteY0" fmla="*/ 49963 h 1498601"/>
                <a:gd name="connsiteX1" fmla="*/ 49963 w 5084233"/>
                <a:gd name="connsiteY1" fmla="*/ 0 h 1498601"/>
                <a:gd name="connsiteX2" fmla="*/ 5034270 w 5084233"/>
                <a:gd name="connsiteY2" fmla="*/ 0 h 1498601"/>
                <a:gd name="connsiteX3" fmla="*/ 5084233 w 5084233"/>
                <a:gd name="connsiteY3" fmla="*/ 49963 h 1498601"/>
                <a:gd name="connsiteX4" fmla="*/ 5084233 w 5084233"/>
                <a:gd name="connsiteY4" fmla="*/ 1448638 h 1498601"/>
                <a:gd name="connsiteX5" fmla="*/ 5034270 w 5084233"/>
                <a:gd name="connsiteY5" fmla="*/ 1498601 h 1498601"/>
                <a:gd name="connsiteX6" fmla="*/ 49963 w 5084233"/>
                <a:gd name="connsiteY6" fmla="*/ 1498601 h 1498601"/>
                <a:gd name="connsiteX7" fmla="*/ 0 w 5084233"/>
                <a:gd name="connsiteY7" fmla="*/ 1448638 h 1498601"/>
                <a:gd name="connsiteX8" fmla="*/ 0 w 5084233"/>
                <a:gd name="connsiteY8" fmla="*/ 49963 h 1498601"/>
                <a:gd name="connsiteX0" fmla="*/ 0 w 5084233"/>
                <a:gd name="connsiteY0" fmla="*/ 49963 h 1498601"/>
                <a:gd name="connsiteX1" fmla="*/ 49963 w 5084233"/>
                <a:gd name="connsiteY1" fmla="*/ 0 h 1498601"/>
                <a:gd name="connsiteX2" fmla="*/ 5034270 w 5084233"/>
                <a:gd name="connsiteY2" fmla="*/ 0 h 1498601"/>
                <a:gd name="connsiteX3" fmla="*/ 5084233 w 5084233"/>
                <a:gd name="connsiteY3" fmla="*/ 49963 h 1498601"/>
                <a:gd name="connsiteX4" fmla="*/ 5084233 w 5084233"/>
                <a:gd name="connsiteY4" fmla="*/ 1448638 h 1498601"/>
                <a:gd name="connsiteX5" fmla="*/ 5034270 w 5084233"/>
                <a:gd name="connsiteY5" fmla="*/ 1498601 h 1498601"/>
                <a:gd name="connsiteX6" fmla="*/ 49963 w 5084233"/>
                <a:gd name="connsiteY6" fmla="*/ 1498601 h 1498601"/>
                <a:gd name="connsiteX7" fmla="*/ 0 w 5084233"/>
                <a:gd name="connsiteY7" fmla="*/ 1448638 h 1498601"/>
                <a:gd name="connsiteX8" fmla="*/ 0 w 5084233"/>
                <a:gd name="connsiteY8" fmla="*/ 49963 h 1498601"/>
                <a:gd name="connsiteX0" fmla="*/ 0 w 5084233"/>
                <a:gd name="connsiteY0" fmla="*/ 121989 h 1570627"/>
                <a:gd name="connsiteX1" fmla="*/ 5034270 w 5084233"/>
                <a:gd name="connsiteY1" fmla="*/ 72026 h 1570627"/>
                <a:gd name="connsiteX2" fmla="*/ 5084233 w 5084233"/>
                <a:gd name="connsiteY2" fmla="*/ 121989 h 1570627"/>
                <a:gd name="connsiteX3" fmla="*/ 5084233 w 5084233"/>
                <a:gd name="connsiteY3" fmla="*/ 1520664 h 1570627"/>
                <a:gd name="connsiteX4" fmla="*/ 5034270 w 5084233"/>
                <a:gd name="connsiteY4" fmla="*/ 1570627 h 1570627"/>
                <a:gd name="connsiteX5" fmla="*/ 49963 w 5084233"/>
                <a:gd name="connsiteY5" fmla="*/ 1570627 h 1570627"/>
                <a:gd name="connsiteX6" fmla="*/ 0 w 5084233"/>
                <a:gd name="connsiteY6" fmla="*/ 1520664 h 1570627"/>
                <a:gd name="connsiteX7" fmla="*/ 0 w 5084233"/>
                <a:gd name="connsiteY7" fmla="*/ 121989 h 1570627"/>
                <a:gd name="connsiteX0" fmla="*/ 0 w 5118099"/>
                <a:gd name="connsiteY0" fmla="*/ 90424 h 1666062"/>
                <a:gd name="connsiteX1" fmla="*/ 5068136 w 5118099"/>
                <a:gd name="connsiteY1" fmla="*/ 167461 h 1666062"/>
                <a:gd name="connsiteX2" fmla="*/ 5118099 w 5118099"/>
                <a:gd name="connsiteY2" fmla="*/ 217424 h 1666062"/>
                <a:gd name="connsiteX3" fmla="*/ 5118099 w 5118099"/>
                <a:gd name="connsiteY3" fmla="*/ 1616099 h 1666062"/>
                <a:gd name="connsiteX4" fmla="*/ 5068136 w 5118099"/>
                <a:gd name="connsiteY4" fmla="*/ 1666062 h 1666062"/>
                <a:gd name="connsiteX5" fmla="*/ 83829 w 5118099"/>
                <a:gd name="connsiteY5" fmla="*/ 1666062 h 1666062"/>
                <a:gd name="connsiteX6" fmla="*/ 33866 w 5118099"/>
                <a:gd name="connsiteY6" fmla="*/ 1616099 h 1666062"/>
                <a:gd name="connsiteX7" fmla="*/ 0 w 5118099"/>
                <a:gd name="connsiteY7" fmla="*/ 90424 h 1666062"/>
                <a:gd name="connsiteX0" fmla="*/ 0 w 5118099"/>
                <a:gd name="connsiteY0" fmla="*/ 0 h 1575638"/>
                <a:gd name="connsiteX1" fmla="*/ 5068136 w 5118099"/>
                <a:gd name="connsiteY1" fmla="*/ 77037 h 1575638"/>
                <a:gd name="connsiteX2" fmla="*/ 5118099 w 5118099"/>
                <a:gd name="connsiteY2" fmla="*/ 127000 h 1575638"/>
                <a:gd name="connsiteX3" fmla="*/ 5118099 w 5118099"/>
                <a:gd name="connsiteY3" fmla="*/ 1525675 h 1575638"/>
                <a:gd name="connsiteX4" fmla="*/ 5068136 w 5118099"/>
                <a:gd name="connsiteY4" fmla="*/ 1575638 h 1575638"/>
                <a:gd name="connsiteX5" fmla="*/ 83829 w 5118099"/>
                <a:gd name="connsiteY5" fmla="*/ 1575638 h 1575638"/>
                <a:gd name="connsiteX6" fmla="*/ 33866 w 5118099"/>
                <a:gd name="connsiteY6" fmla="*/ 1525675 h 1575638"/>
                <a:gd name="connsiteX7" fmla="*/ 0 w 5118099"/>
                <a:gd name="connsiteY7" fmla="*/ 0 h 1575638"/>
                <a:gd name="connsiteX0" fmla="*/ 0 w 5118099"/>
                <a:gd name="connsiteY0" fmla="*/ 0 h 1575638"/>
                <a:gd name="connsiteX1" fmla="*/ 5068136 w 5118099"/>
                <a:gd name="connsiteY1" fmla="*/ 77037 h 1575638"/>
                <a:gd name="connsiteX2" fmla="*/ 5118099 w 5118099"/>
                <a:gd name="connsiteY2" fmla="*/ 127000 h 1575638"/>
                <a:gd name="connsiteX3" fmla="*/ 5118099 w 5118099"/>
                <a:gd name="connsiteY3" fmla="*/ 1525675 h 1575638"/>
                <a:gd name="connsiteX4" fmla="*/ 5068136 w 5118099"/>
                <a:gd name="connsiteY4" fmla="*/ 1575638 h 1575638"/>
                <a:gd name="connsiteX5" fmla="*/ 33866 w 5118099"/>
                <a:gd name="connsiteY5" fmla="*/ 1525675 h 1575638"/>
                <a:gd name="connsiteX6" fmla="*/ 0 w 5118099"/>
                <a:gd name="connsiteY6" fmla="*/ 0 h 1575638"/>
                <a:gd name="connsiteX0" fmla="*/ 1 w 5118100"/>
                <a:gd name="connsiteY0" fmla="*/ 0 h 1575638"/>
                <a:gd name="connsiteX1" fmla="*/ 5068137 w 5118100"/>
                <a:gd name="connsiteY1" fmla="*/ 77037 h 1575638"/>
                <a:gd name="connsiteX2" fmla="*/ 5118100 w 5118100"/>
                <a:gd name="connsiteY2" fmla="*/ 127000 h 1575638"/>
                <a:gd name="connsiteX3" fmla="*/ 5118100 w 5118100"/>
                <a:gd name="connsiteY3" fmla="*/ 1525675 h 1575638"/>
                <a:gd name="connsiteX4" fmla="*/ 5068137 w 5118100"/>
                <a:gd name="connsiteY4" fmla="*/ 1575638 h 1575638"/>
                <a:gd name="connsiteX5" fmla="*/ 0 w 5118100"/>
                <a:gd name="connsiteY5" fmla="*/ 1424075 h 1575638"/>
                <a:gd name="connsiteX6" fmla="*/ 1 w 5118100"/>
                <a:gd name="connsiteY6" fmla="*/ 0 h 1575638"/>
                <a:gd name="connsiteX0" fmla="*/ 377490 w 5495589"/>
                <a:gd name="connsiteY0" fmla="*/ 24527 h 1600165"/>
                <a:gd name="connsiteX1" fmla="*/ 5445626 w 5495589"/>
                <a:gd name="connsiteY1" fmla="*/ 101564 h 1600165"/>
                <a:gd name="connsiteX2" fmla="*/ 5495589 w 5495589"/>
                <a:gd name="connsiteY2" fmla="*/ 151527 h 1600165"/>
                <a:gd name="connsiteX3" fmla="*/ 5495589 w 5495589"/>
                <a:gd name="connsiteY3" fmla="*/ 1550202 h 1600165"/>
                <a:gd name="connsiteX4" fmla="*/ 5445626 w 5495589"/>
                <a:gd name="connsiteY4" fmla="*/ 1600165 h 1600165"/>
                <a:gd name="connsiteX5" fmla="*/ 377489 w 5495589"/>
                <a:gd name="connsiteY5" fmla="*/ 1448602 h 1600165"/>
                <a:gd name="connsiteX6" fmla="*/ 371292 w 5495589"/>
                <a:gd name="connsiteY6" fmla="*/ 147713 h 1600165"/>
                <a:gd name="connsiteX7" fmla="*/ 377490 w 5495589"/>
                <a:gd name="connsiteY7" fmla="*/ 24527 h 1600165"/>
                <a:gd name="connsiteX0" fmla="*/ 489325 w 5607424"/>
                <a:gd name="connsiteY0" fmla="*/ 24527 h 1600165"/>
                <a:gd name="connsiteX1" fmla="*/ 5557461 w 5607424"/>
                <a:gd name="connsiteY1" fmla="*/ 101564 h 1600165"/>
                <a:gd name="connsiteX2" fmla="*/ 5607424 w 5607424"/>
                <a:gd name="connsiteY2" fmla="*/ 151527 h 1600165"/>
                <a:gd name="connsiteX3" fmla="*/ 5607424 w 5607424"/>
                <a:gd name="connsiteY3" fmla="*/ 1550202 h 1600165"/>
                <a:gd name="connsiteX4" fmla="*/ 5557461 w 5607424"/>
                <a:gd name="connsiteY4" fmla="*/ 1600165 h 1600165"/>
                <a:gd name="connsiteX5" fmla="*/ 489324 w 5607424"/>
                <a:gd name="connsiteY5" fmla="*/ 1448602 h 1600165"/>
                <a:gd name="connsiteX6" fmla="*/ 198071 w 5607424"/>
                <a:gd name="connsiteY6" fmla="*/ 1278014 h 1600165"/>
                <a:gd name="connsiteX7" fmla="*/ 483127 w 5607424"/>
                <a:gd name="connsiteY7" fmla="*/ 147713 h 1600165"/>
                <a:gd name="connsiteX8" fmla="*/ 489325 w 5607424"/>
                <a:gd name="connsiteY8" fmla="*/ 24527 h 1600165"/>
                <a:gd name="connsiteX0" fmla="*/ 191492 w 5600845"/>
                <a:gd name="connsiteY0" fmla="*/ 1278014 h 1600165"/>
                <a:gd name="connsiteX1" fmla="*/ 476548 w 5600845"/>
                <a:gd name="connsiteY1" fmla="*/ 147713 h 1600165"/>
                <a:gd name="connsiteX2" fmla="*/ 482746 w 5600845"/>
                <a:gd name="connsiteY2" fmla="*/ 24527 h 1600165"/>
                <a:gd name="connsiteX3" fmla="*/ 5550882 w 5600845"/>
                <a:gd name="connsiteY3" fmla="*/ 101564 h 1600165"/>
                <a:gd name="connsiteX4" fmla="*/ 5600845 w 5600845"/>
                <a:gd name="connsiteY4" fmla="*/ 151527 h 1600165"/>
                <a:gd name="connsiteX5" fmla="*/ 5600845 w 5600845"/>
                <a:gd name="connsiteY5" fmla="*/ 1550202 h 1600165"/>
                <a:gd name="connsiteX6" fmla="*/ 5550882 w 5600845"/>
                <a:gd name="connsiteY6" fmla="*/ 1600165 h 1600165"/>
                <a:gd name="connsiteX7" fmla="*/ 482745 w 5600845"/>
                <a:gd name="connsiteY7" fmla="*/ 1448602 h 1600165"/>
                <a:gd name="connsiteX8" fmla="*/ 280727 w 5600845"/>
                <a:gd name="connsiteY8" fmla="*/ 1369454 h 1600165"/>
                <a:gd name="connsiteX0" fmla="*/ 98539 w 5600845"/>
                <a:gd name="connsiteY0" fmla="*/ 814464 h 1600165"/>
                <a:gd name="connsiteX1" fmla="*/ 476548 w 5600845"/>
                <a:gd name="connsiteY1" fmla="*/ 147713 h 1600165"/>
                <a:gd name="connsiteX2" fmla="*/ 482746 w 5600845"/>
                <a:gd name="connsiteY2" fmla="*/ 24527 h 1600165"/>
                <a:gd name="connsiteX3" fmla="*/ 5550882 w 5600845"/>
                <a:gd name="connsiteY3" fmla="*/ 101564 h 1600165"/>
                <a:gd name="connsiteX4" fmla="*/ 5600845 w 5600845"/>
                <a:gd name="connsiteY4" fmla="*/ 151527 h 1600165"/>
                <a:gd name="connsiteX5" fmla="*/ 5600845 w 5600845"/>
                <a:gd name="connsiteY5" fmla="*/ 1550202 h 1600165"/>
                <a:gd name="connsiteX6" fmla="*/ 5550882 w 5600845"/>
                <a:gd name="connsiteY6" fmla="*/ 1600165 h 1600165"/>
                <a:gd name="connsiteX7" fmla="*/ 482745 w 5600845"/>
                <a:gd name="connsiteY7" fmla="*/ 1448602 h 1600165"/>
                <a:gd name="connsiteX8" fmla="*/ 280727 w 5600845"/>
                <a:gd name="connsiteY8" fmla="*/ 1369454 h 1600165"/>
                <a:gd name="connsiteX0" fmla="*/ 123627 w 5625933"/>
                <a:gd name="connsiteY0" fmla="*/ 789937 h 1575638"/>
                <a:gd name="connsiteX1" fmla="*/ 507834 w 5625933"/>
                <a:gd name="connsiteY1" fmla="*/ 0 h 1575638"/>
                <a:gd name="connsiteX2" fmla="*/ 5575970 w 5625933"/>
                <a:gd name="connsiteY2" fmla="*/ 77037 h 1575638"/>
                <a:gd name="connsiteX3" fmla="*/ 5625933 w 5625933"/>
                <a:gd name="connsiteY3" fmla="*/ 127000 h 1575638"/>
                <a:gd name="connsiteX4" fmla="*/ 5625933 w 5625933"/>
                <a:gd name="connsiteY4" fmla="*/ 1525675 h 1575638"/>
                <a:gd name="connsiteX5" fmla="*/ 5575970 w 5625933"/>
                <a:gd name="connsiteY5" fmla="*/ 1575638 h 1575638"/>
                <a:gd name="connsiteX6" fmla="*/ 507833 w 5625933"/>
                <a:gd name="connsiteY6" fmla="*/ 1424075 h 1575638"/>
                <a:gd name="connsiteX7" fmla="*/ 305815 w 5625933"/>
                <a:gd name="connsiteY7" fmla="*/ 1344927 h 1575638"/>
                <a:gd name="connsiteX0" fmla="*/ 0 w 6283112"/>
                <a:gd name="connsiteY0" fmla="*/ 91437 h 1575638"/>
                <a:gd name="connsiteX1" fmla="*/ 1165013 w 6283112"/>
                <a:gd name="connsiteY1" fmla="*/ 0 h 1575638"/>
                <a:gd name="connsiteX2" fmla="*/ 6233149 w 6283112"/>
                <a:gd name="connsiteY2" fmla="*/ 77037 h 1575638"/>
                <a:gd name="connsiteX3" fmla="*/ 6283112 w 6283112"/>
                <a:gd name="connsiteY3" fmla="*/ 127000 h 1575638"/>
                <a:gd name="connsiteX4" fmla="*/ 6283112 w 6283112"/>
                <a:gd name="connsiteY4" fmla="*/ 1525675 h 1575638"/>
                <a:gd name="connsiteX5" fmla="*/ 6233149 w 6283112"/>
                <a:gd name="connsiteY5" fmla="*/ 1575638 h 1575638"/>
                <a:gd name="connsiteX6" fmla="*/ 1165012 w 6283112"/>
                <a:gd name="connsiteY6" fmla="*/ 1424075 h 1575638"/>
                <a:gd name="connsiteX7" fmla="*/ 962994 w 6283112"/>
                <a:gd name="connsiteY7" fmla="*/ 1344927 h 1575638"/>
                <a:gd name="connsiteX0" fmla="*/ 482746 w 5600845"/>
                <a:gd name="connsiteY0" fmla="*/ 0 h 1575638"/>
                <a:gd name="connsiteX1" fmla="*/ 5550882 w 5600845"/>
                <a:gd name="connsiteY1" fmla="*/ 77037 h 1575638"/>
                <a:gd name="connsiteX2" fmla="*/ 5600845 w 5600845"/>
                <a:gd name="connsiteY2" fmla="*/ 127000 h 1575638"/>
                <a:gd name="connsiteX3" fmla="*/ 5600845 w 5600845"/>
                <a:gd name="connsiteY3" fmla="*/ 1525675 h 1575638"/>
                <a:gd name="connsiteX4" fmla="*/ 5550882 w 5600845"/>
                <a:gd name="connsiteY4" fmla="*/ 1575638 h 1575638"/>
                <a:gd name="connsiteX5" fmla="*/ 482745 w 5600845"/>
                <a:gd name="connsiteY5" fmla="*/ 1424075 h 1575638"/>
                <a:gd name="connsiteX6" fmla="*/ 280727 w 5600845"/>
                <a:gd name="connsiteY6" fmla="*/ 1344927 h 1575638"/>
                <a:gd name="connsiteX0" fmla="*/ 482746 w 5600845"/>
                <a:gd name="connsiteY0" fmla="*/ 0 h 1575638"/>
                <a:gd name="connsiteX1" fmla="*/ 5550882 w 5600845"/>
                <a:gd name="connsiteY1" fmla="*/ 77037 h 1575638"/>
                <a:gd name="connsiteX2" fmla="*/ 5600845 w 5600845"/>
                <a:gd name="connsiteY2" fmla="*/ 127000 h 1575638"/>
                <a:gd name="connsiteX3" fmla="*/ 5600845 w 5600845"/>
                <a:gd name="connsiteY3" fmla="*/ 1525675 h 1575638"/>
                <a:gd name="connsiteX4" fmla="*/ 5550882 w 5600845"/>
                <a:gd name="connsiteY4" fmla="*/ 1575638 h 1575638"/>
                <a:gd name="connsiteX5" fmla="*/ 482745 w 5600845"/>
                <a:gd name="connsiteY5" fmla="*/ 1424075 h 1575638"/>
                <a:gd name="connsiteX6" fmla="*/ 280727 w 5600845"/>
                <a:gd name="connsiteY6" fmla="*/ 1344927 h 1575638"/>
                <a:gd name="connsiteX0" fmla="*/ 1 w 5118100"/>
                <a:gd name="connsiteY0" fmla="*/ 0 h 1575638"/>
                <a:gd name="connsiteX1" fmla="*/ 5068137 w 5118100"/>
                <a:gd name="connsiteY1" fmla="*/ 77037 h 1575638"/>
                <a:gd name="connsiteX2" fmla="*/ 5118100 w 5118100"/>
                <a:gd name="connsiteY2" fmla="*/ 127000 h 1575638"/>
                <a:gd name="connsiteX3" fmla="*/ 5118100 w 5118100"/>
                <a:gd name="connsiteY3" fmla="*/ 1525675 h 1575638"/>
                <a:gd name="connsiteX4" fmla="*/ 5068137 w 5118100"/>
                <a:gd name="connsiteY4" fmla="*/ 1575638 h 1575638"/>
                <a:gd name="connsiteX5" fmla="*/ 0 w 5118100"/>
                <a:gd name="connsiteY5" fmla="*/ 1424075 h 1575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18100" h="1575638">
                  <a:moveTo>
                    <a:pt x="1" y="0"/>
                  </a:moveTo>
                  <a:lnTo>
                    <a:pt x="5068137" y="77037"/>
                  </a:lnTo>
                  <a:cubicBezTo>
                    <a:pt x="5095731" y="77037"/>
                    <a:pt x="5118100" y="99406"/>
                    <a:pt x="5118100" y="127000"/>
                  </a:cubicBezTo>
                  <a:lnTo>
                    <a:pt x="5118100" y="1525675"/>
                  </a:lnTo>
                  <a:cubicBezTo>
                    <a:pt x="5118100" y="1553269"/>
                    <a:pt x="5095731" y="1575638"/>
                    <a:pt x="5068137" y="1575638"/>
                  </a:cubicBezTo>
                  <a:lnTo>
                    <a:pt x="0" y="1424075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89" name="图形 288">
            <a:extLst>
              <a:ext uri="{FF2B5EF4-FFF2-40B4-BE49-F238E27FC236}">
                <a16:creationId xmlns:a16="http://schemas.microsoft.com/office/drawing/2014/main" id="{5C647C31-39E4-1951-1D91-35E83A444E2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55568" b="30129"/>
          <a:stretch/>
        </p:blipFill>
        <p:spPr>
          <a:xfrm rot="16200000">
            <a:off x="9554904" y="3967932"/>
            <a:ext cx="2799207" cy="3836906"/>
          </a:xfrm>
          <a:custGeom>
            <a:avLst/>
            <a:gdLst>
              <a:gd name="connsiteX0" fmla="*/ 0 w 2542161"/>
              <a:gd name="connsiteY0" fmla="*/ 0 h 3484570"/>
              <a:gd name="connsiteX1" fmla="*/ 2542161 w 2542161"/>
              <a:gd name="connsiteY1" fmla="*/ 0 h 3484570"/>
              <a:gd name="connsiteX2" fmla="*/ 2542161 w 2542161"/>
              <a:gd name="connsiteY2" fmla="*/ 3484570 h 3484570"/>
              <a:gd name="connsiteX3" fmla="*/ 0 w 2542161"/>
              <a:gd name="connsiteY3" fmla="*/ 3484570 h 3484570"/>
              <a:gd name="connsiteX4" fmla="*/ 0 w 2542161"/>
              <a:gd name="connsiteY4" fmla="*/ 0 h 3484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2161" h="3484570">
                <a:moveTo>
                  <a:pt x="0" y="0"/>
                </a:moveTo>
                <a:lnTo>
                  <a:pt x="2542161" y="0"/>
                </a:lnTo>
                <a:lnTo>
                  <a:pt x="2542161" y="3484570"/>
                </a:lnTo>
                <a:lnTo>
                  <a:pt x="0" y="3484570"/>
                </a:lnTo>
                <a:lnTo>
                  <a:pt x="0" y="0"/>
                </a:lnTo>
                <a:close/>
              </a:path>
            </a:pathLst>
          </a:custGeom>
          <a:effectLst/>
          <a:scene3d>
            <a:camera prst="perspectiveLeft" fov="1800000">
              <a:rot lat="0" lon="900000" rev="0"/>
            </a:camera>
            <a:lightRig rig="threePt" dir="t"/>
          </a:scene3d>
        </p:spPr>
      </p:pic>
      <p:grpSp>
        <p:nvGrpSpPr>
          <p:cNvPr id="53" name="组合 52">
            <a:extLst>
              <a:ext uri="{FF2B5EF4-FFF2-40B4-BE49-F238E27FC236}">
                <a16:creationId xmlns:a16="http://schemas.microsoft.com/office/drawing/2014/main" id="{8DF47802-D659-0D16-E682-10D8269E88A4}"/>
              </a:ext>
            </a:extLst>
          </p:cNvPr>
          <p:cNvGrpSpPr/>
          <p:nvPr/>
        </p:nvGrpSpPr>
        <p:grpSpPr>
          <a:xfrm>
            <a:off x="5964767" y="4358743"/>
            <a:ext cx="5718930" cy="2086641"/>
            <a:chOff x="6119282" y="6955755"/>
            <a:chExt cx="5718930" cy="2086641"/>
          </a:xfrm>
        </p:grpSpPr>
        <p:sp>
          <p:nvSpPr>
            <p:cNvPr id="300" name="矩形: 圆角 51">
              <a:extLst>
                <a:ext uri="{FF2B5EF4-FFF2-40B4-BE49-F238E27FC236}">
                  <a16:creationId xmlns:a16="http://schemas.microsoft.com/office/drawing/2014/main" id="{5CCF13E1-45DA-4FF2-8FCF-BA876531E271}"/>
                </a:ext>
              </a:extLst>
            </p:cNvPr>
            <p:cNvSpPr/>
            <p:nvPr/>
          </p:nvSpPr>
          <p:spPr>
            <a:xfrm>
              <a:off x="6119282" y="6955755"/>
              <a:ext cx="5718930" cy="2086641"/>
            </a:xfrm>
            <a:custGeom>
              <a:avLst/>
              <a:gdLst>
                <a:gd name="connsiteX0" fmla="*/ 0 w 5084233"/>
                <a:gd name="connsiteY0" fmla="*/ 49963 h 1498601"/>
                <a:gd name="connsiteX1" fmla="*/ 49963 w 5084233"/>
                <a:gd name="connsiteY1" fmla="*/ 0 h 1498601"/>
                <a:gd name="connsiteX2" fmla="*/ 5034270 w 5084233"/>
                <a:gd name="connsiteY2" fmla="*/ 0 h 1498601"/>
                <a:gd name="connsiteX3" fmla="*/ 5084233 w 5084233"/>
                <a:gd name="connsiteY3" fmla="*/ 49963 h 1498601"/>
                <a:gd name="connsiteX4" fmla="*/ 5084233 w 5084233"/>
                <a:gd name="connsiteY4" fmla="*/ 1448638 h 1498601"/>
                <a:gd name="connsiteX5" fmla="*/ 5034270 w 5084233"/>
                <a:gd name="connsiteY5" fmla="*/ 1498601 h 1498601"/>
                <a:gd name="connsiteX6" fmla="*/ 49963 w 5084233"/>
                <a:gd name="connsiteY6" fmla="*/ 1498601 h 1498601"/>
                <a:gd name="connsiteX7" fmla="*/ 0 w 5084233"/>
                <a:gd name="connsiteY7" fmla="*/ 1448638 h 1498601"/>
                <a:gd name="connsiteX8" fmla="*/ 0 w 5084233"/>
                <a:gd name="connsiteY8" fmla="*/ 49963 h 1498601"/>
                <a:gd name="connsiteX0" fmla="*/ 0 w 5084233"/>
                <a:gd name="connsiteY0" fmla="*/ 49963 h 1498601"/>
                <a:gd name="connsiteX1" fmla="*/ 49963 w 5084233"/>
                <a:gd name="connsiteY1" fmla="*/ 0 h 1498601"/>
                <a:gd name="connsiteX2" fmla="*/ 5034270 w 5084233"/>
                <a:gd name="connsiteY2" fmla="*/ 0 h 1498601"/>
                <a:gd name="connsiteX3" fmla="*/ 5084233 w 5084233"/>
                <a:gd name="connsiteY3" fmla="*/ 49963 h 1498601"/>
                <a:gd name="connsiteX4" fmla="*/ 5084233 w 5084233"/>
                <a:gd name="connsiteY4" fmla="*/ 1448638 h 1498601"/>
                <a:gd name="connsiteX5" fmla="*/ 5034270 w 5084233"/>
                <a:gd name="connsiteY5" fmla="*/ 1498601 h 1498601"/>
                <a:gd name="connsiteX6" fmla="*/ 49963 w 5084233"/>
                <a:gd name="connsiteY6" fmla="*/ 1498601 h 1498601"/>
                <a:gd name="connsiteX7" fmla="*/ 0 w 5084233"/>
                <a:gd name="connsiteY7" fmla="*/ 1448638 h 1498601"/>
                <a:gd name="connsiteX8" fmla="*/ 0 w 5084233"/>
                <a:gd name="connsiteY8" fmla="*/ 49963 h 1498601"/>
                <a:gd name="connsiteX0" fmla="*/ 0 w 5084233"/>
                <a:gd name="connsiteY0" fmla="*/ 121989 h 1570627"/>
                <a:gd name="connsiteX1" fmla="*/ 5034270 w 5084233"/>
                <a:gd name="connsiteY1" fmla="*/ 72026 h 1570627"/>
                <a:gd name="connsiteX2" fmla="*/ 5084233 w 5084233"/>
                <a:gd name="connsiteY2" fmla="*/ 121989 h 1570627"/>
                <a:gd name="connsiteX3" fmla="*/ 5084233 w 5084233"/>
                <a:gd name="connsiteY3" fmla="*/ 1520664 h 1570627"/>
                <a:gd name="connsiteX4" fmla="*/ 5034270 w 5084233"/>
                <a:gd name="connsiteY4" fmla="*/ 1570627 h 1570627"/>
                <a:gd name="connsiteX5" fmla="*/ 49963 w 5084233"/>
                <a:gd name="connsiteY5" fmla="*/ 1570627 h 1570627"/>
                <a:gd name="connsiteX6" fmla="*/ 0 w 5084233"/>
                <a:gd name="connsiteY6" fmla="*/ 1520664 h 1570627"/>
                <a:gd name="connsiteX7" fmla="*/ 0 w 5084233"/>
                <a:gd name="connsiteY7" fmla="*/ 121989 h 1570627"/>
                <a:gd name="connsiteX0" fmla="*/ 0 w 5118099"/>
                <a:gd name="connsiteY0" fmla="*/ 90424 h 1666062"/>
                <a:gd name="connsiteX1" fmla="*/ 5068136 w 5118099"/>
                <a:gd name="connsiteY1" fmla="*/ 167461 h 1666062"/>
                <a:gd name="connsiteX2" fmla="*/ 5118099 w 5118099"/>
                <a:gd name="connsiteY2" fmla="*/ 217424 h 1666062"/>
                <a:gd name="connsiteX3" fmla="*/ 5118099 w 5118099"/>
                <a:gd name="connsiteY3" fmla="*/ 1616099 h 1666062"/>
                <a:gd name="connsiteX4" fmla="*/ 5068136 w 5118099"/>
                <a:gd name="connsiteY4" fmla="*/ 1666062 h 1666062"/>
                <a:gd name="connsiteX5" fmla="*/ 83829 w 5118099"/>
                <a:gd name="connsiteY5" fmla="*/ 1666062 h 1666062"/>
                <a:gd name="connsiteX6" fmla="*/ 33866 w 5118099"/>
                <a:gd name="connsiteY6" fmla="*/ 1616099 h 1666062"/>
                <a:gd name="connsiteX7" fmla="*/ 0 w 5118099"/>
                <a:gd name="connsiteY7" fmla="*/ 90424 h 1666062"/>
                <a:gd name="connsiteX0" fmla="*/ 0 w 5118099"/>
                <a:gd name="connsiteY0" fmla="*/ 0 h 1575638"/>
                <a:gd name="connsiteX1" fmla="*/ 5068136 w 5118099"/>
                <a:gd name="connsiteY1" fmla="*/ 77037 h 1575638"/>
                <a:gd name="connsiteX2" fmla="*/ 5118099 w 5118099"/>
                <a:gd name="connsiteY2" fmla="*/ 127000 h 1575638"/>
                <a:gd name="connsiteX3" fmla="*/ 5118099 w 5118099"/>
                <a:gd name="connsiteY3" fmla="*/ 1525675 h 1575638"/>
                <a:gd name="connsiteX4" fmla="*/ 5068136 w 5118099"/>
                <a:gd name="connsiteY4" fmla="*/ 1575638 h 1575638"/>
                <a:gd name="connsiteX5" fmla="*/ 83829 w 5118099"/>
                <a:gd name="connsiteY5" fmla="*/ 1575638 h 1575638"/>
                <a:gd name="connsiteX6" fmla="*/ 33866 w 5118099"/>
                <a:gd name="connsiteY6" fmla="*/ 1525675 h 1575638"/>
                <a:gd name="connsiteX7" fmla="*/ 0 w 5118099"/>
                <a:gd name="connsiteY7" fmla="*/ 0 h 1575638"/>
                <a:gd name="connsiteX0" fmla="*/ 0 w 5118099"/>
                <a:gd name="connsiteY0" fmla="*/ 0 h 1575638"/>
                <a:gd name="connsiteX1" fmla="*/ 5068136 w 5118099"/>
                <a:gd name="connsiteY1" fmla="*/ 77037 h 1575638"/>
                <a:gd name="connsiteX2" fmla="*/ 5118099 w 5118099"/>
                <a:gd name="connsiteY2" fmla="*/ 127000 h 1575638"/>
                <a:gd name="connsiteX3" fmla="*/ 5118099 w 5118099"/>
                <a:gd name="connsiteY3" fmla="*/ 1525675 h 1575638"/>
                <a:gd name="connsiteX4" fmla="*/ 5068136 w 5118099"/>
                <a:gd name="connsiteY4" fmla="*/ 1575638 h 1575638"/>
                <a:gd name="connsiteX5" fmla="*/ 33866 w 5118099"/>
                <a:gd name="connsiteY5" fmla="*/ 1525675 h 1575638"/>
                <a:gd name="connsiteX6" fmla="*/ 0 w 5118099"/>
                <a:gd name="connsiteY6" fmla="*/ 0 h 1575638"/>
                <a:gd name="connsiteX0" fmla="*/ 1 w 5118100"/>
                <a:gd name="connsiteY0" fmla="*/ 0 h 1575638"/>
                <a:gd name="connsiteX1" fmla="*/ 5068137 w 5118100"/>
                <a:gd name="connsiteY1" fmla="*/ 77037 h 1575638"/>
                <a:gd name="connsiteX2" fmla="*/ 5118100 w 5118100"/>
                <a:gd name="connsiteY2" fmla="*/ 127000 h 1575638"/>
                <a:gd name="connsiteX3" fmla="*/ 5118100 w 5118100"/>
                <a:gd name="connsiteY3" fmla="*/ 1525675 h 1575638"/>
                <a:gd name="connsiteX4" fmla="*/ 5068137 w 5118100"/>
                <a:gd name="connsiteY4" fmla="*/ 1575638 h 1575638"/>
                <a:gd name="connsiteX5" fmla="*/ 0 w 5118100"/>
                <a:gd name="connsiteY5" fmla="*/ 1424075 h 1575638"/>
                <a:gd name="connsiteX6" fmla="*/ 1 w 5118100"/>
                <a:gd name="connsiteY6" fmla="*/ 0 h 1575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18100" h="1575638">
                  <a:moveTo>
                    <a:pt x="1" y="0"/>
                  </a:moveTo>
                  <a:lnTo>
                    <a:pt x="5068137" y="77037"/>
                  </a:lnTo>
                  <a:cubicBezTo>
                    <a:pt x="5095731" y="77037"/>
                    <a:pt x="5118100" y="99406"/>
                    <a:pt x="5118100" y="127000"/>
                  </a:cubicBezTo>
                  <a:lnTo>
                    <a:pt x="5118100" y="1525675"/>
                  </a:lnTo>
                  <a:cubicBezTo>
                    <a:pt x="5118100" y="1553269"/>
                    <a:pt x="5095731" y="1575638"/>
                    <a:pt x="5068137" y="1575638"/>
                  </a:cubicBezTo>
                  <a:lnTo>
                    <a:pt x="0" y="1424075"/>
                  </a:lnTo>
                  <a:cubicBezTo>
                    <a:pt x="0" y="949383"/>
                    <a:pt x="1" y="474692"/>
                    <a:pt x="1" y="0"/>
                  </a:cubicBezTo>
                  <a:close/>
                </a:path>
              </a:pathLst>
            </a:custGeom>
            <a:solidFill>
              <a:srgbClr val="7493F9">
                <a:alpha val="22000"/>
              </a:srgbClr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D1B10E98-3536-D74E-27AC-44FE010FEA27}"/>
                </a:ext>
              </a:extLst>
            </p:cNvPr>
            <p:cNvSpPr/>
            <p:nvPr/>
          </p:nvSpPr>
          <p:spPr>
            <a:xfrm>
              <a:off x="6243638" y="7454481"/>
              <a:ext cx="5118100" cy="1575638"/>
            </a:xfrm>
            <a:custGeom>
              <a:avLst/>
              <a:gdLst>
                <a:gd name="connsiteX0" fmla="*/ 0 w 5084233"/>
                <a:gd name="connsiteY0" fmla="*/ 49963 h 1498601"/>
                <a:gd name="connsiteX1" fmla="*/ 49963 w 5084233"/>
                <a:gd name="connsiteY1" fmla="*/ 0 h 1498601"/>
                <a:gd name="connsiteX2" fmla="*/ 5034270 w 5084233"/>
                <a:gd name="connsiteY2" fmla="*/ 0 h 1498601"/>
                <a:gd name="connsiteX3" fmla="*/ 5084233 w 5084233"/>
                <a:gd name="connsiteY3" fmla="*/ 49963 h 1498601"/>
                <a:gd name="connsiteX4" fmla="*/ 5084233 w 5084233"/>
                <a:gd name="connsiteY4" fmla="*/ 1448638 h 1498601"/>
                <a:gd name="connsiteX5" fmla="*/ 5034270 w 5084233"/>
                <a:gd name="connsiteY5" fmla="*/ 1498601 h 1498601"/>
                <a:gd name="connsiteX6" fmla="*/ 49963 w 5084233"/>
                <a:gd name="connsiteY6" fmla="*/ 1498601 h 1498601"/>
                <a:gd name="connsiteX7" fmla="*/ 0 w 5084233"/>
                <a:gd name="connsiteY7" fmla="*/ 1448638 h 1498601"/>
                <a:gd name="connsiteX8" fmla="*/ 0 w 5084233"/>
                <a:gd name="connsiteY8" fmla="*/ 49963 h 1498601"/>
                <a:gd name="connsiteX0" fmla="*/ 0 w 5084233"/>
                <a:gd name="connsiteY0" fmla="*/ 49963 h 1498601"/>
                <a:gd name="connsiteX1" fmla="*/ 49963 w 5084233"/>
                <a:gd name="connsiteY1" fmla="*/ 0 h 1498601"/>
                <a:gd name="connsiteX2" fmla="*/ 5034270 w 5084233"/>
                <a:gd name="connsiteY2" fmla="*/ 0 h 1498601"/>
                <a:gd name="connsiteX3" fmla="*/ 5084233 w 5084233"/>
                <a:gd name="connsiteY3" fmla="*/ 49963 h 1498601"/>
                <a:gd name="connsiteX4" fmla="*/ 5084233 w 5084233"/>
                <a:gd name="connsiteY4" fmla="*/ 1448638 h 1498601"/>
                <a:gd name="connsiteX5" fmla="*/ 5034270 w 5084233"/>
                <a:gd name="connsiteY5" fmla="*/ 1498601 h 1498601"/>
                <a:gd name="connsiteX6" fmla="*/ 49963 w 5084233"/>
                <a:gd name="connsiteY6" fmla="*/ 1498601 h 1498601"/>
                <a:gd name="connsiteX7" fmla="*/ 0 w 5084233"/>
                <a:gd name="connsiteY7" fmla="*/ 1448638 h 1498601"/>
                <a:gd name="connsiteX8" fmla="*/ 0 w 5084233"/>
                <a:gd name="connsiteY8" fmla="*/ 49963 h 1498601"/>
                <a:gd name="connsiteX0" fmla="*/ 0 w 5084233"/>
                <a:gd name="connsiteY0" fmla="*/ 121989 h 1570627"/>
                <a:gd name="connsiteX1" fmla="*/ 5034270 w 5084233"/>
                <a:gd name="connsiteY1" fmla="*/ 72026 h 1570627"/>
                <a:gd name="connsiteX2" fmla="*/ 5084233 w 5084233"/>
                <a:gd name="connsiteY2" fmla="*/ 121989 h 1570627"/>
                <a:gd name="connsiteX3" fmla="*/ 5084233 w 5084233"/>
                <a:gd name="connsiteY3" fmla="*/ 1520664 h 1570627"/>
                <a:gd name="connsiteX4" fmla="*/ 5034270 w 5084233"/>
                <a:gd name="connsiteY4" fmla="*/ 1570627 h 1570627"/>
                <a:gd name="connsiteX5" fmla="*/ 49963 w 5084233"/>
                <a:gd name="connsiteY5" fmla="*/ 1570627 h 1570627"/>
                <a:gd name="connsiteX6" fmla="*/ 0 w 5084233"/>
                <a:gd name="connsiteY6" fmla="*/ 1520664 h 1570627"/>
                <a:gd name="connsiteX7" fmla="*/ 0 w 5084233"/>
                <a:gd name="connsiteY7" fmla="*/ 121989 h 1570627"/>
                <a:gd name="connsiteX0" fmla="*/ 0 w 5118099"/>
                <a:gd name="connsiteY0" fmla="*/ 90424 h 1666062"/>
                <a:gd name="connsiteX1" fmla="*/ 5068136 w 5118099"/>
                <a:gd name="connsiteY1" fmla="*/ 167461 h 1666062"/>
                <a:gd name="connsiteX2" fmla="*/ 5118099 w 5118099"/>
                <a:gd name="connsiteY2" fmla="*/ 217424 h 1666062"/>
                <a:gd name="connsiteX3" fmla="*/ 5118099 w 5118099"/>
                <a:gd name="connsiteY3" fmla="*/ 1616099 h 1666062"/>
                <a:gd name="connsiteX4" fmla="*/ 5068136 w 5118099"/>
                <a:gd name="connsiteY4" fmla="*/ 1666062 h 1666062"/>
                <a:gd name="connsiteX5" fmla="*/ 83829 w 5118099"/>
                <a:gd name="connsiteY5" fmla="*/ 1666062 h 1666062"/>
                <a:gd name="connsiteX6" fmla="*/ 33866 w 5118099"/>
                <a:gd name="connsiteY6" fmla="*/ 1616099 h 1666062"/>
                <a:gd name="connsiteX7" fmla="*/ 0 w 5118099"/>
                <a:gd name="connsiteY7" fmla="*/ 90424 h 1666062"/>
                <a:gd name="connsiteX0" fmla="*/ 0 w 5118099"/>
                <a:gd name="connsiteY0" fmla="*/ 0 h 1575638"/>
                <a:gd name="connsiteX1" fmla="*/ 5068136 w 5118099"/>
                <a:gd name="connsiteY1" fmla="*/ 77037 h 1575638"/>
                <a:gd name="connsiteX2" fmla="*/ 5118099 w 5118099"/>
                <a:gd name="connsiteY2" fmla="*/ 127000 h 1575638"/>
                <a:gd name="connsiteX3" fmla="*/ 5118099 w 5118099"/>
                <a:gd name="connsiteY3" fmla="*/ 1525675 h 1575638"/>
                <a:gd name="connsiteX4" fmla="*/ 5068136 w 5118099"/>
                <a:gd name="connsiteY4" fmla="*/ 1575638 h 1575638"/>
                <a:gd name="connsiteX5" fmla="*/ 83829 w 5118099"/>
                <a:gd name="connsiteY5" fmla="*/ 1575638 h 1575638"/>
                <a:gd name="connsiteX6" fmla="*/ 33866 w 5118099"/>
                <a:gd name="connsiteY6" fmla="*/ 1525675 h 1575638"/>
                <a:gd name="connsiteX7" fmla="*/ 0 w 5118099"/>
                <a:gd name="connsiteY7" fmla="*/ 0 h 1575638"/>
                <a:gd name="connsiteX0" fmla="*/ 0 w 5118099"/>
                <a:gd name="connsiteY0" fmla="*/ 0 h 1575638"/>
                <a:gd name="connsiteX1" fmla="*/ 5068136 w 5118099"/>
                <a:gd name="connsiteY1" fmla="*/ 77037 h 1575638"/>
                <a:gd name="connsiteX2" fmla="*/ 5118099 w 5118099"/>
                <a:gd name="connsiteY2" fmla="*/ 127000 h 1575638"/>
                <a:gd name="connsiteX3" fmla="*/ 5118099 w 5118099"/>
                <a:gd name="connsiteY3" fmla="*/ 1525675 h 1575638"/>
                <a:gd name="connsiteX4" fmla="*/ 5068136 w 5118099"/>
                <a:gd name="connsiteY4" fmla="*/ 1575638 h 1575638"/>
                <a:gd name="connsiteX5" fmla="*/ 33866 w 5118099"/>
                <a:gd name="connsiteY5" fmla="*/ 1525675 h 1575638"/>
                <a:gd name="connsiteX6" fmla="*/ 0 w 5118099"/>
                <a:gd name="connsiteY6" fmla="*/ 0 h 1575638"/>
                <a:gd name="connsiteX0" fmla="*/ 1 w 5118100"/>
                <a:gd name="connsiteY0" fmla="*/ 0 h 1575638"/>
                <a:gd name="connsiteX1" fmla="*/ 5068137 w 5118100"/>
                <a:gd name="connsiteY1" fmla="*/ 77037 h 1575638"/>
                <a:gd name="connsiteX2" fmla="*/ 5118100 w 5118100"/>
                <a:gd name="connsiteY2" fmla="*/ 127000 h 1575638"/>
                <a:gd name="connsiteX3" fmla="*/ 5118100 w 5118100"/>
                <a:gd name="connsiteY3" fmla="*/ 1525675 h 1575638"/>
                <a:gd name="connsiteX4" fmla="*/ 5068137 w 5118100"/>
                <a:gd name="connsiteY4" fmla="*/ 1575638 h 1575638"/>
                <a:gd name="connsiteX5" fmla="*/ 0 w 5118100"/>
                <a:gd name="connsiteY5" fmla="*/ 1424075 h 1575638"/>
                <a:gd name="connsiteX6" fmla="*/ 1 w 5118100"/>
                <a:gd name="connsiteY6" fmla="*/ 0 h 1575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18100" h="1575638">
                  <a:moveTo>
                    <a:pt x="1" y="0"/>
                  </a:moveTo>
                  <a:lnTo>
                    <a:pt x="5068137" y="77037"/>
                  </a:lnTo>
                  <a:cubicBezTo>
                    <a:pt x="5095731" y="77037"/>
                    <a:pt x="5118100" y="99406"/>
                    <a:pt x="5118100" y="127000"/>
                  </a:cubicBezTo>
                  <a:lnTo>
                    <a:pt x="5118100" y="1525675"/>
                  </a:lnTo>
                  <a:cubicBezTo>
                    <a:pt x="5118100" y="1553269"/>
                    <a:pt x="5095731" y="1575638"/>
                    <a:pt x="5068137" y="1575638"/>
                  </a:cubicBezTo>
                  <a:lnTo>
                    <a:pt x="0" y="1424075"/>
                  </a:lnTo>
                  <a:cubicBezTo>
                    <a:pt x="0" y="949383"/>
                    <a:pt x="1" y="474692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矩形: 圆角 51">
              <a:extLst>
                <a:ext uri="{FF2B5EF4-FFF2-40B4-BE49-F238E27FC236}">
                  <a16:creationId xmlns:a16="http://schemas.microsoft.com/office/drawing/2014/main" id="{F96F5E3C-8AD5-889D-8FCD-4E9933707221}"/>
                </a:ext>
              </a:extLst>
            </p:cNvPr>
            <p:cNvSpPr/>
            <p:nvPr/>
          </p:nvSpPr>
          <p:spPr>
            <a:xfrm>
              <a:off x="6248400" y="7382514"/>
              <a:ext cx="5181070" cy="1575638"/>
            </a:xfrm>
            <a:custGeom>
              <a:avLst/>
              <a:gdLst>
                <a:gd name="connsiteX0" fmla="*/ 0 w 5084233"/>
                <a:gd name="connsiteY0" fmla="*/ 49963 h 1498601"/>
                <a:gd name="connsiteX1" fmla="*/ 49963 w 5084233"/>
                <a:gd name="connsiteY1" fmla="*/ 0 h 1498601"/>
                <a:gd name="connsiteX2" fmla="*/ 5034270 w 5084233"/>
                <a:gd name="connsiteY2" fmla="*/ 0 h 1498601"/>
                <a:gd name="connsiteX3" fmla="*/ 5084233 w 5084233"/>
                <a:gd name="connsiteY3" fmla="*/ 49963 h 1498601"/>
                <a:gd name="connsiteX4" fmla="*/ 5084233 w 5084233"/>
                <a:gd name="connsiteY4" fmla="*/ 1448638 h 1498601"/>
                <a:gd name="connsiteX5" fmla="*/ 5034270 w 5084233"/>
                <a:gd name="connsiteY5" fmla="*/ 1498601 h 1498601"/>
                <a:gd name="connsiteX6" fmla="*/ 49963 w 5084233"/>
                <a:gd name="connsiteY6" fmla="*/ 1498601 h 1498601"/>
                <a:gd name="connsiteX7" fmla="*/ 0 w 5084233"/>
                <a:gd name="connsiteY7" fmla="*/ 1448638 h 1498601"/>
                <a:gd name="connsiteX8" fmla="*/ 0 w 5084233"/>
                <a:gd name="connsiteY8" fmla="*/ 49963 h 1498601"/>
                <a:gd name="connsiteX0" fmla="*/ 0 w 5084233"/>
                <a:gd name="connsiteY0" fmla="*/ 49963 h 1498601"/>
                <a:gd name="connsiteX1" fmla="*/ 49963 w 5084233"/>
                <a:gd name="connsiteY1" fmla="*/ 0 h 1498601"/>
                <a:gd name="connsiteX2" fmla="*/ 5034270 w 5084233"/>
                <a:gd name="connsiteY2" fmla="*/ 0 h 1498601"/>
                <a:gd name="connsiteX3" fmla="*/ 5084233 w 5084233"/>
                <a:gd name="connsiteY3" fmla="*/ 49963 h 1498601"/>
                <a:gd name="connsiteX4" fmla="*/ 5084233 w 5084233"/>
                <a:gd name="connsiteY4" fmla="*/ 1448638 h 1498601"/>
                <a:gd name="connsiteX5" fmla="*/ 5034270 w 5084233"/>
                <a:gd name="connsiteY5" fmla="*/ 1498601 h 1498601"/>
                <a:gd name="connsiteX6" fmla="*/ 49963 w 5084233"/>
                <a:gd name="connsiteY6" fmla="*/ 1498601 h 1498601"/>
                <a:gd name="connsiteX7" fmla="*/ 0 w 5084233"/>
                <a:gd name="connsiteY7" fmla="*/ 1448638 h 1498601"/>
                <a:gd name="connsiteX8" fmla="*/ 0 w 5084233"/>
                <a:gd name="connsiteY8" fmla="*/ 49963 h 1498601"/>
                <a:gd name="connsiteX0" fmla="*/ 0 w 5084233"/>
                <a:gd name="connsiteY0" fmla="*/ 121989 h 1570627"/>
                <a:gd name="connsiteX1" fmla="*/ 5034270 w 5084233"/>
                <a:gd name="connsiteY1" fmla="*/ 72026 h 1570627"/>
                <a:gd name="connsiteX2" fmla="*/ 5084233 w 5084233"/>
                <a:gd name="connsiteY2" fmla="*/ 121989 h 1570627"/>
                <a:gd name="connsiteX3" fmla="*/ 5084233 w 5084233"/>
                <a:gd name="connsiteY3" fmla="*/ 1520664 h 1570627"/>
                <a:gd name="connsiteX4" fmla="*/ 5034270 w 5084233"/>
                <a:gd name="connsiteY4" fmla="*/ 1570627 h 1570627"/>
                <a:gd name="connsiteX5" fmla="*/ 49963 w 5084233"/>
                <a:gd name="connsiteY5" fmla="*/ 1570627 h 1570627"/>
                <a:gd name="connsiteX6" fmla="*/ 0 w 5084233"/>
                <a:gd name="connsiteY6" fmla="*/ 1520664 h 1570627"/>
                <a:gd name="connsiteX7" fmla="*/ 0 w 5084233"/>
                <a:gd name="connsiteY7" fmla="*/ 121989 h 1570627"/>
                <a:gd name="connsiteX0" fmla="*/ 0 w 5118099"/>
                <a:gd name="connsiteY0" fmla="*/ 90424 h 1666062"/>
                <a:gd name="connsiteX1" fmla="*/ 5068136 w 5118099"/>
                <a:gd name="connsiteY1" fmla="*/ 167461 h 1666062"/>
                <a:gd name="connsiteX2" fmla="*/ 5118099 w 5118099"/>
                <a:gd name="connsiteY2" fmla="*/ 217424 h 1666062"/>
                <a:gd name="connsiteX3" fmla="*/ 5118099 w 5118099"/>
                <a:gd name="connsiteY3" fmla="*/ 1616099 h 1666062"/>
                <a:gd name="connsiteX4" fmla="*/ 5068136 w 5118099"/>
                <a:gd name="connsiteY4" fmla="*/ 1666062 h 1666062"/>
                <a:gd name="connsiteX5" fmla="*/ 83829 w 5118099"/>
                <a:gd name="connsiteY5" fmla="*/ 1666062 h 1666062"/>
                <a:gd name="connsiteX6" fmla="*/ 33866 w 5118099"/>
                <a:gd name="connsiteY6" fmla="*/ 1616099 h 1666062"/>
                <a:gd name="connsiteX7" fmla="*/ 0 w 5118099"/>
                <a:gd name="connsiteY7" fmla="*/ 90424 h 1666062"/>
                <a:gd name="connsiteX0" fmla="*/ 0 w 5118099"/>
                <a:gd name="connsiteY0" fmla="*/ 0 h 1575638"/>
                <a:gd name="connsiteX1" fmla="*/ 5068136 w 5118099"/>
                <a:gd name="connsiteY1" fmla="*/ 77037 h 1575638"/>
                <a:gd name="connsiteX2" fmla="*/ 5118099 w 5118099"/>
                <a:gd name="connsiteY2" fmla="*/ 127000 h 1575638"/>
                <a:gd name="connsiteX3" fmla="*/ 5118099 w 5118099"/>
                <a:gd name="connsiteY3" fmla="*/ 1525675 h 1575638"/>
                <a:gd name="connsiteX4" fmla="*/ 5068136 w 5118099"/>
                <a:gd name="connsiteY4" fmla="*/ 1575638 h 1575638"/>
                <a:gd name="connsiteX5" fmla="*/ 83829 w 5118099"/>
                <a:gd name="connsiteY5" fmla="*/ 1575638 h 1575638"/>
                <a:gd name="connsiteX6" fmla="*/ 33866 w 5118099"/>
                <a:gd name="connsiteY6" fmla="*/ 1525675 h 1575638"/>
                <a:gd name="connsiteX7" fmla="*/ 0 w 5118099"/>
                <a:gd name="connsiteY7" fmla="*/ 0 h 1575638"/>
                <a:gd name="connsiteX0" fmla="*/ 0 w 5118099"/>
                <a:gd name="connsiteY0" fmla="*/ 0 h 1575638"/>
                <a:gd name="connsiteX1" fmla="*/ 5068136 w 5118099"/>
                <a:gd name="connsiteY1" fmla="*/ 77037 h 1575638"/>
                <a:gd name="connsiteX2" fmla="*/ 5118099 w 5118099"/>
                <a:gd name="connsiteY2" fmla="*/ 127000 h 1575638"/>
                <a:gd name="connsiteX3" fmla="*/ 5118099 w 5118099"/>
                <a:gd name="connsiteY3" fmla="*/ 1525675 h 1575638"/>
                <a:gd name="connsiteX4" fmla="*/ 5068136 w 5118099"/>
                <a:gd name="connsiteY4" fmla="*/ 1575638 h 1575638"/>
                <a:gd name="connsiteX5" fmla="*/ 33866 w 5118099"/>
                <a:gd name="connsiteY5" fmla="*/ 1525675 h 1575638"/>
                <a:gd name="connsiteX6" fmla="*/ 0 w 5118099"/>
                <a:gd name="connsiteY6" fmla="*/ 0 h 1575638"/>
                <a:gd name="connsiteX0" fmla="*/ 1 w 5118100"/>
                <a:gd name="connsiteY0" fmla="*/ 0 h 1575638"/>
                <a:gd name="connsiteX1" fmla="*/ 5068137 w 5118100"/>
                <a:gd name="connsiteY1" fmla="*/ 77037 h 1575638"/>
                <a:gd name="connsiteX2" fmla="*/ 5118100 w 5118100"/>
                <a:gd name="connsiteY2" fmla="*/ 127000 h 1575638"/>
                <a:gd name="connsiteX3" fmla="*/ 5118100 w 5118100"/>
                <a:gd name="connsiteY3" fmla="*/ 1525675 h 1575638"/>
                <a:gd name="connsiteX4" fmla="*/ 5068137 w 5118100"/>
                <a:gd name="connsiteY4" fmla="*/ 1575638 h 1575638"/>
                <a:gd name="connsiteX5" fmla="*/ 0 w 5118100"/>
                <a:gd name="connsiteY5" fmla="*/ 1424075 h 1575638"/>
                <a:gd name="connsiteX6" fmla="*/ 1 w 5118100"/>
                <a:gd name="connsiteY6" fmla="*/ 0 h 1575638"/>
                <a:gd name="connsiteX0" fmla="*/ 377490 w 5495589"/>
                <a:gd name="connsiteY0" fmla="*/ 24527 h 1600165"/>
                <a:gd name="connsiteX1" fmla="*/ 5445626 w 5495589"/>
                <a:gd name="connsiteY1" fmla="*/ 101564 h 1600165"/>
                <a:gd name="connsiteX2" fmla="*/ 5495589 w 5495589"/>
                <a:gd name="connsiteY2" fmla="*/ 151527 h 1600165"/>
                <a:gd name="connsiteX3" fmla="*/ 5495589 w 5495589"/>
                <a:gd name="connsiteY3" fmla="*/ 1550202 h 1600165"/>
                <a:gd name="connsiteX4" fmla="*/ 5445626 w 5495589"/>
                <a:gd name="connsiteY4" fmla="*/ 1600165 h 1600165"/>
                <a:gd name="connsiteX5" fmla="*/ 377489 w 5495589"/>
                <a:gd name="connsiteY5" fmla="*/ 1448602 h 1600165"/>
                <a:gd name="connsiteX6" fmla="*/ 371292 w 5495589"/>
                <a:gd name="connsiteY6" fmla="*/ 147713 h 1600165"/>
                <a:gd name="connsiteX7" fmla="*/ 377490 w 5495589"/>
                <a:gd name="connsiteY7" fmla="*/ 24527 h 1600165"/>
                <a:gd name="connsiteX0" fmla="*/ 489325 w 5607424"/>
                <a:gd name="connsiteY0" fmla="*/ 24527 h 1600165"/>
                <a:gd name="connsiteX1" fmla="*/ 5557461 w 5607424"/>
                <a:gd name="connsiteY1" fmla="*/ 101564 h 1600165"/>
                <a:gd name="connsiteX2" fmla="*/ 5607424 w 5607424"/>
                <a:gd name="connsiteY2" fmla="*/ 151527 h 1600165"/>
                <a:gd name="connsiteX3" fmla="*/ 5607424 w 5607424"/>
                <a:gd name="connsiteY3" fmla="*/ 1550202 h 1600165"/>
                <a:gd name="connsiteX4" fmla="*/ 5557461 w 5607424"/>
                <a:gd name="connsiteY4" fmla="*/ 1600165 h 1600165"/>
                <a:gd name="connsiteX5" fmla="*/ 489324 w 5607424"/>
                <a:gd name="connsiteY5" fmla="*/ 1448602 h 1600165"/>
                <a:gd name="connsiteX6" fmla="*/ 198071 w 5607424"/>
                <a:gd name="connsiteY6" fmla="*/ 1278014 h 1600165"/>
                <a:gd name="connsiteX7" fmla="*/ 483127 w 5607424"/>
                <a:gd name="connsiteY7" fmla="*/ 147713 h 1600165"/>
                <a:gd name="connsiteX8" fmla="*/ 489325 w 5607424"/>
                <a:gd name="connsiteY8" fmla="*/ 24527 h 1600165"/>
                <a:gd name="connsiteX0" fmla="*/ 191492 w 5600845"/>
                <a:gd name="connsiteY0" fmla="*/ 1278014 h 1600165"/>
                <a:gd name="connsiteX1" fmla="*/ 476548 w 5600845"/>
                <a:gd name="connsiteY1" fmla="*/ 147713 h 1600165"/>
                <a:gd name="connsiteX2" fmla="*/ 482746 w 5600845"/>
                <a:gd name="connsiteY2" fmla="*/ 24527 h 1600165"/>
                <a:gd name="connsiteX3" fmla="*/ 5550882 w 5600845"/>
                <a:gd name="connsiteY3" fmla="*/ 101564 h 1600165"/>
                <a:gd name="connsiteX4" fmla="*/ 5600845 w 5600845"/>
                <a:gd name="connsiteY4" fmla="*/ 151527 h 1600165"/>
                <a:gd name="connsiteX5" fmla="*/ 5600845 w 5600845"/>
                <a:gd name="connsiteY5" fmla="*/ 1550202 h 1600165"/>
                <a:gd name="connsiteX6" fmla="*/ 5550882 w 5600845"/>
                <a:gd name="connsiteY6" fmla="*/ 1600165 h 1600165"/>
                <a:gd name="connsiteX7" fmla="*/ 482745 w 5600845"/>
                <a:gd name="connsiteY7" fmla="*/ 1448602 h 1600165"/>
                <a:gd name="connsiteX8" fmla="*/ 280727 w 5600845"/>
                <a:gd name="connsiteY8" fmla="*/ 1369454 h 1600165"/>
                <a:gd name="connsiteX0" fmla="*/ 98539 w 5600845"/>
                <a:gd name="connsiteY0" fmla="*/ 814464 h 1600165"/>
                <a:gd name="connsiteX1" fmla="*/ 476548 w 5600845"/>
                <a:gd name="connsiteY1" fmla="*/ 147713 h 1600165"/>
                <a:gd name="connsiteX2" fmla="*/ 482746 w 5600845"/>
                <a:gd name="connsiteY2" fmla="*/ 24527 h 1600165"/>
                <a:gd name="connsiteX3" fmla="*/ 5550882 w 5600845"/>
                <a:gd name="connsiteY3" fmla="*/ 101564 h 1600165"/>
                <a:gd name="connsiteX4" fmla="*/ 5600845 w 5600845"/>
                <a:gd name="connsiteY4" fmla="*/ 151527 h 1600165"/>
                <a:gd name="connsiteX5" fmla="*/ 5600845 w 5600845"/>
                <a:gd name="connsiteY5" fmla="*/ 1550202 h 1600165"/>
                <a:gd name="connsiteX6" fmla="*/ 5550882 w 5600845"/>
                <a:gd name="connsiteY6" fmla="*/ 1600165 h 1600165"/>
                <a:gd name="connsiteX7" fmla="*/ 482745 w 5600845"/>
                <a:gd name="connsiteY7" fmla="*/ 1448602 h 1600165"/>
                <a:gd name="connsiteX8" fmla="*/ 280727 w 5600845"/>
                <a:gd name="connsiteY8" fmla="*/ 1369454 h 1600165"/>
                <a:gd name="connsiteX0" fmla="*/ 123627 w 5625933"/>
                <a:gd name="connsiteY0" fmla="*/ 789937 h 1575638"/>
                <a:gd name="connsiteX1" fmla="*/ 507834 w 5625933"/>
                <a:gd name="connsiteY1" fmla="*/ 0 h 1575638"/>
                <a:gd name="connsiteX2" fmla="*/ 5575970 w 5625933"/>
                <a:gd name="connsiteY2" fmla="*/ 77037 h 1575638"/>
                <a:gd name="connsiteX3" fmla="*/ 5625933 w 5625933"/>
                <a:gd name="connsiteY3" fmla="*/ 127000 h 1575638"/>
                <a:gd name="connsiteX4" fmla="*/ 5625933 w 5625933"/>
                <a:gd name="connsiteY4" fmla="*/ 1525675 h 1575638"/>
                <a:gd name="connsiteX5" fmla="*/ 5575970 w 5625933"/>
                <a:gd name="connsiteY5" fmla="*/ 1575638 h 1575638"/>
                <a:gd name="connsiteX6" fmla="*/ 507833 w 5625933"/>
                <a:gd name="connsiteY6" fmla="*/ 1424075 h 1575638"/>
                <a:gd name="connsiteX7" fmla="*/ 305815 w 5625933"/>
                <a:gd name="connsiteY7" fmla="*/ 1344927 h 1575638"/>
                <a:gd name="connsiteX0" fmla="*/ 0 w 6283112"/>
                <a:gd name="connsiteY0" fmla="*/ 91437 h 1575638"/>
                <a:gd name="connsiteX1" fmla="*/ 1165013 w 6283112"/>
                <a:gd name="connsiteY1" fmla="*/ 0 h 1575638"/>
                <a:gd name="connsiteX2" fmla="*/ 6233149 w 6283112"/>
                <a:gd name="connsiteY2" fmla="*/ 77037 h 1575638"/>
                <a:gd name="connsiteX3" fmla="*/ 6283112 w 6283112"/>
                <a:gd name="connsiteY3" fmla="*/ 127000 h 1575638"/>
                <a:gd name="connsiteX4" fmla="*/ 6283112 w 6283112"/>
                <a:gd name="connsiteY4" fmla="*/ 1525675 h 1575638"/>
                <a:gd name="connsiteX5" fmla="*/ 6233149 w 6283112"/>
                <a:gd name="connsiteY5" fmla="*/ 1575638 h 1575638"/>
                <a:gd name="connsiteX6" fmla="*/ 1165012 w 6283112"/>
                <a:gd name="connsiteY6" fmla="*/ 1424075 h 1575638"/>
                <a:gd name="connsiteX7" fmla="*/ 962994 w 6283112"/>
                <a:gd name="connsiteY7" fmla="*/ 1344927 h 1575638"/>
                <a:gd name="connsiteX0" fmla="*/ 482746 w 5600845"/>
                <a:gd name="connsiteY0" fmla="*/ 0 h 1575638"/>
                <a:gd name="connsiteX1" fmla="*/ 5550882 w 5600845"/>
                <a:gd name="connsiteY1" fmla="*/ 77037 h 1575638"/>
                <a:gd name="connsiteX2" fmla="*/ 5600845 w 5600845"/>
                <a:gd name="connsiteY2" fmla="*/ 127000 h 1575638"/>
                <a:gd name="connsiteX3" fmla="*/ 5600845 w 5600845"/>
                <a:gd name="connsiteY3" fmla="*/ 1525675 h 1575638"/>
                <a:gd name="connsiteX4" fmla="*/ 5550882 w 5600845"/>
                <a:gd name="connsiteY4" fmla="*/ 1575638 h 1575638"/>
                <a:gd name="connsiteX5" fmla="*/ 482745 w 5600845"/>
                <a:gd name="connsiteY5" fmla="*/ 1424075 h 1575638"/>
                <a:gd name="connsiteX6" fmla="*/ 280727 w 5600845"/>
                <a:gd name="connsiteY6" fmla="*/ 1344927 h 1575638"/>
                <a:gd name="connsiteX0" fmla="*/ 482746 w 5600845"/>
                <a:gd name="connsiteY0" fmla="*/ 0 h 1575638"/>
                <a:gd name="connsiteX1" fmla="*/ 5550882 w 5600845"/>
                <a:gd name="connsiteY1" fmla="*/ 77037 h 1575638"/>
                <a:gd name="connsiteX2" fmla="*/ 5600845 w 5600845"/>
                <a:gd name="connsiteY2" fmla="*/ 127000 h 1575638"/>
                <a:gd name="connsiteX3" fmla="*/ 5600845 w 5600845"/>
                <a:gd name="connsiteY3" fmla="*/ 1525675 h 1575638"/>
                <a:gd name="connsiteX4" fmla="*/ 5550882 w 5600845"/>
                <a:gd name="connsiteY4" fmla="*/ 1575638 h 1575638"/>
                <a:gd name="connsiteX5" fmla="*/ 482745 w 5600845"/>
                <a:gd name="connsiteY5" fmla="*/ 1424075 h 1575638"/>
                <a:gd name="connsiteX6" fmla="*/ 280727 w 5600845"/>
                <a:gd name="connsiteY6" fmla="*/ 1344927 h 1575638"/>
                <a:gd name="connsiteX0" fmla="*/ 1 w 5118100"/>
                <a:gd name="connsiteY0" fmla="*/ 0 h 1575638"/>
                <a:gd name="connsiteX1" fmla="*/ 5068137 w 5118100"/>
                <a:gd name="connsiteY1" fmla="*/ 77037 h 1575638"/>
                <a:gd name="connsiteX2" fmla="*/ 5118100 w 5118100"/>
                <a:gd name="connsiteY2" fmla="*/ 127000 h 1575638"/>
                <a:gd name="connsiteX3" fmla="*/ 5118100 w 5118100"/>
                <a:gd name="connsiteY3" fmla="*/ 1525675 h 1575638"/>
                <a:gd name="connsiteX4" fmla="*/ 5068137 w 5118100"/>
                <a:gd name="connsiteY4" fmla="*/ 1575638 h 1575638"/>
                <a:gd name="connsiteX5" fmla="*/ 0 w 5118100"/>
                <a:gd name="connsiteY5" fmla="*/ 1424075 h 1575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18100" h="1575638">
                  <a:moveTo>
                    <a:pt x="1" y="0"/>
                  </a:moveTo>
                  <a:lnTo>
                    <a:pt x="5068137" y="77037"/>
                  </a:lnTo>
                  <a:cubicBezTo>
                    <a:pt x="5095731" y="77037"/>
                    <a:pt x="5118100" y="99406"/>
                    <a:pt x="5118100" y="127000"/>
                  </a:cubicBezTo>
                  <a:lnTo>
                    <a:pt x="5118100" y="1525675"/>
                  </a:lnTo>
                  <a:cubicBezTo>
                    <a:pt x="5118100" y="1553269"/>
                    <a:pt x="5095731" y="1575638"/>
                    <a:pt x="5068137" y="1575638"/>
                  </a:cubicBezTo>
                  <a:lnTo>
                    <a:pt x="0" y="1424075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91" name="图形 290">
            <a:extLst>
              <a:ext uri="{FF2B5EF4-FFF2-40B4-BE49-F238E27FC236}">
                <a16:creationId xmlns:a16="http://schemas.microsoft.com/office/drawing/2014/main" id="{80FA8A02-57EB-625C-2350-7B23C2BA608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44432" b="30129"/>
          <a:stretch/>
        </p:blipFill>
        <p:spPr>
          <a:xfrm rot="16200000" flipV="1">
            <a:off x="-83146" y="5370312"/>
            <a:ext cx="3179367" cy="3484570"/>
          </a:xfrm>
          <a:custGeom>
            <a:avLst/>
            <a:gdLst>
              <a:gd name="connsiteX0" fmla="*/ 0 w 3179367"/>
              <a:gd name="connsiteY0" fmla="*/ 0 h 3484570"/>
              <a:gd name="connsiteX1" fmla="*/ 3179367 w 3179367"/>
              <a:gd name="connsiteY1" fmla="*/ 0 h 3484570"/>
              <a:gd name="connsiteX2" fmla="*/ 3179367 w 3179367"/>
              <a:gd name="connsiteY2" fmla="*/ 3484570 h 3484570"/>
              <a:gd name="connsiteX3" fmla="*/ 0 w 3179367"/>
              <a:gd name="connsiteY3" fmla="*/ 3484570 h 3484570"/>
              <a:gd name="connsiteX4" fmla="*/ 0 w 3179367"/>
              <a:gd name="connsiteY4" fmla="*/ 0 h 3484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9367" h="3484570">
                <a:moveTo>
                  <a:pt x="0" y="0"/>
                </a:moveTo>
                <a:lnTo>
                  <a:pt x="3179367" y="0"/>
                </a:lnTo>
                <a:lnTo>
                  <a:pt x="3179367" y="3484570"/>
                </a:lnTo>
                <a:lnTo>
                  <a:pt x="0" y="3484570"/>
                </a:lnTo>
                <a:lnTo>
                  <a:pt x="0" y="0"/>
                </a:lnTo>
                <a:close/>
              </a:path>
            </a:pathLst>
          </a:custGeom>
          <a:effectLst/>
          <a:scene3d>
            <a:camera prst="perspectiveRight" fov="1800000">
              <a:rot lat="0" lon="20700000" rev="0"/>
            </a:camera>
            <a:lightRig rig="threePt" dir="t"/>
          </a:scene3d>
        </p:spPr>
      </p:pic>
      <p:pic>
        <p:nvPicPr>
          <p:cNvPr id="290" name="图形 289">
            <a:extLst>
              <a:ext uri="{FF2B5EF4-FFF2-40B4-BE49-F238E27FC236}">
                <a16:creationId xmlns:a16="http://schemas.microsoft.com/office/drawing/2014/main" id="{CC480BDF-D188-7107-BC8B-1B8083DF515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r="44432" b="30129"/>
          <a:stretch/>
        </p:blipFill>
        <p:spPr>
          <a:xfrm rot="5400000">
            <a:off x="-956271" y="250623"/>
            <a:ext cx="3179367" cy="3484570"/>
          </a:xfrm>
          <a:custGeom>
            <a:avLst/>
            <a:gdLst>
              <a:gd name="connsiteX0" fmla="*/ 0 w 3179367"/>
              <a:gd name="connsiteY0" fmla="*/ 0 h 3484570"/>
              <a:gd name="connsiteX1" fmla="*/ 3179367 w 3179367"/>
              <a:gd name="connsiteY1" fmla="*/ 0 h 3484570"/>
              <a:gd name="connsiteX2" fmla="*/ 3179367 w 3179367"/>
              <a:gd name="connsiteY2" fmla="*/ 3484570 h 3484570"/>
              <a:gd name="connsiteX3" fmla="*/ 0 w 3179367"/>
              <a:gd name="connsiteY3" fmla="*/ 3484570 h 3484570"/>
              <a:gd name="connsiteX4" fmla="*/ 0 w 3179367"/>
              <a:gd name="connsiteY4" fmla="*/ 0 h 3484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9367" h="3484570">
                <a:moveTo>
                  <a:pt x="0" y="0"/>
                </a:moveTo>
                <a:lnTo>
                  <a:pt x="3179367" y="0"/>
                </a:lnTo>
                <a:lnTo>
                  <a:pt x="3179367" y="3484570"/>
                </a:lnTo>
                <a:lnTo>
                  <a:pt x="0" y="3484570"/>
                </a:lnTo>
                <a:lnTo>
                  <a:pt x="0" y="0"/>
                </a:lnTo>
                <a:close/>
              </a:path>
            </a:pathLst>
          </a:custGeom>
          <a:effectLst/>
          <a:scene3d>
            <a:camera prst="perspectiveRight" fov="1800000">
              <a:rot lat="0" lon="20700000" rev="0"/>
            </a:camera>
            <a:lightRig rig="threePt" dir="t"/>
          </a:scene3d>
        </p:spPr>
      </p:pic>
      <p:pic>
        <p:nvPicPr>
          <p:cNvPr id="286" name="图形 285">
            <a:extLst>
              <a:ext uri="{FF2B5EF4-FFF2-40B4-BE49-F238E27FC236}">
                <a16:creationId xmlns:a16="http://schemas.microsoft.com/office/drawing/2014/main" id="{D362562D-E4CD-FDEE-96FC-BFF2047843D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55568" b="30129"/>
          <a:stretch/>
        </p:blipFill>
        <p:spPr>
          <a:xfrm rot="16200000">
            <a:off x="9789926" y="1396203"/>
            <a:ext cx="2542161" cy="3484570"/>
          </a:xfrm>
          <a:custGeom>
            <a:avLst/>
            <a:gdLst>
              <a:gd name="connsiteX0" fmla="*/ 0 w 2542161"/>
              <a:gd name="connsiteY0" fmla="*/ 0 h 3484570"/>
              <a:gd name="connsiteX1" fmla="*/ 2542161 w 2542161"/>
              <a:gd name="connsiteY1" fmla="*/ 0 h 3484570"/>
              <a:gd name="connsiteX2" fmla="*/ 2542161 w 2542161"/>
              <a:gd name="connsiteY2" fmla="*/ 3484570 h 3484570"/>
              <a:gd name="connsiteX3" fmla="*/ 0 w 2542161"/>
              <a:gd name="connsiteY3" fmla="*/ 3484570 h 3484570"/>
              <a:gd name="connsiteX4" fmla="*/ 0 w 2542161"/>
              <a:gd name="connsiteY4" fmla="*/ 0 h 3484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2161" h="3484570">
                <a:moveTo>
                  <a:pt x="0" y="0"/>
                </a:moveTo>
                <a:lnTo>
                  <a:pt x="2542161" y="0"/>
                </a:lnTo>
                <a:lnTo>
                  <a:pt x="2542161" y="3484570"/>
                </a:lnTo>
                <a:lnTo>
                  <a:pt x="0" y="3484570"/>
                </a:lnTo>
                <a:lnTo>
                  <a:pt x="0" y="0"/>
                </a:lnTo>
                <a:close/>
              </a:path>
            </a:pathLst>
          </a:custGeom>
          <a:effectLst/>
          <a:scene3d>
            <a:camera prst="perspectiveLeft" fov="1800000">
              <a:rot lat="0" lon="900000" rev="0"/>
            </a:camera>
            <a:lightRig rig="threePt" dir="t"/>
          </a:scene3d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D614808-00E1-3579-CE87-29D5E7DA7D26}"/>
              </a:ext>
            </a:extLst>
          </p:cNvPr>
          <p:cNvGrpSpPr/>
          <p:nvPr/>
        </p:nvGrpSpPr>
        <p:grpSpPr>
          <a:xfrm>
            <a:off x="646209" y="387350"/>
            <a:ext cx="2569314" cy="659473"/>
            <a:chOff x="741777" y="368300"/>
            <a:chExt cx="2569314" cy="65947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68AC51D-4416-1660-EAE7-39BD4BF75B77}"/>
                </a:ext>
              </a:extLst>
            </p:cNvPr>
            <p:cNvSpPr txBox="1"/>
            <p:nvPr/>
          </p:nvSpPr>
          <p:spPr>
            <a:xfrm>
              <a:off x="909070" y="368300"/>
              <a:ext cx="24020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1">
                      <a:alpha val="54000"/>
                    </a:schemeClr>
                  </a:solidFill>
                  <a:effectLst>
                    <a:outerShdw blurRad="177800" sx="102000" sy="102000" algn="ctr" rotWithShape="0">
                      <a:srgbClr val="7493F9">
                        <a:alpha val="63000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背景与意义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6629E6B-766F-52D3-B72F-0860BBF941D2}"/>
                </a:ext>
              </a:extLst>
            </p:cNvPr>
            <p:cNvSpPr txBox="1"/>
            <p:nvPr/>
          </p:nvSpPr>
          <p:spPr>
            <a:xfrm>
              <a:off x="741777" y="381442"/>
              <a:ext cx="2567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kumimoji="0" sz="9600" b="0" i="0" u="none" strike="noStrike" cap="none" spc="0" normalizeH="0" baseline="0">
                  <a:ln>
                    <a:noFill/>
                  </a:ln>
                  <a:solidFill>
                    <a:srgbClr val="6588F7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3600" dirty="0">
                  <a:effectLst>
                    <a:outerShdw blurRad="63500" sx="102000" sy="102000" algn="ctr" rotWithShape="0">
                      <a:srgbClr val="7493F9">
                        <a:alpha val="40000"/>
                      </a:srgbClr>
                    </a:outerShdw>
                  </a:effectLst>
                </a:rPr>
                <a:t>背景与意义</a:t>
              </a:r>
            </a:p>
          </p:txBody>
        </p:sp>
      </p:grpSp>
      <p:sp>
        <p:nvSpPr>
          <p:cNvPr id="275" name="文本框 274">
            <a:extLst>
              <a:ext uri="{FF2B5EF4-FFF2-40B4-BE49-F238E27FC236}">
                <a16:creationId xmlns:a16="http://schemas.microsoft.com/office/drawing/2014/main" id="{7F62B944-7BCF-C585-30D7-8593FA3AD252}"/>
              </a:ext>
            </a:extLst>
          </p:cNvPr>
          <p:cNvSpPr txBox="1"/>
          <p:nvPr/>
        </p:nvSpPr>
        <p:spPr>
          <a:xfrm>
            <a:off x="7672916" y="570444"/>
            <a:ext cx="3816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rgbClr val="BEC2F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dirty="0"/>
              <a:t>BACKGROUND AND SIGNIFICANCE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24B7A26-F36F-3B23-C7AD-01F02BA143D9}"/>
              </a:ext>
            </a:extLst>
          </p:cNvPr>
          <p:cNvGrpSpPr/>
          <p:nvPr/>
        </p:nvGrpSpPr>
        <p:grpSpPr>
          <a:xfrm>
            <a:off x="444137" y="894428"/>
            <a:ext cx="11290663" cy="3771780"/>
            <a:chOff x="646079" y="976591"/>
            <a:chExt cx="10915154" cy="3683653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3DA66775-4ABA-31FF-CEEB-B2A1AE0B893A}"/>
                </a:ext>
              </a:extLst>
            </p:cNvPr>
            <p:cNvGrpSpPr/>
            <p:nvPr/>
          </p:nvGrpSpPr>
          <p:grpSpPr>
            <a:xfrm>
              <a:off x="646079" y="1060040"/>
              <a:ext cx="5562879" cy="3600204"/>
              <a:chOff x="400545" y="1060040"/>
              <a:chExt cx="5562879" cy="3600204"/>
            </a:xfrm>
            <a:scene3d>
              <a:camera prst="perspectiveRight" fov="1800000">
                <a:rot lat="0" lon="20700000" rev="0"/>
              </a:camera>
              <a:lightRig rig="threePt" dir="t"/>
            </a:scene3d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8EA787C4-6D20-27EC-D8E8-304C8A32C2C0}"/>
                  </a:ext>
                </a:extLst>
              </p:cNvPr>
              <p:cNvGrpSpPr/>
              <p:nvPr/>
            </p:nvGrpSpPr>
            <p:grpSpPr>
              <a:xfrm>
                <a:off x="400545" y="1060040"/>
                <a:ext cx="2931439" cy="3575772"/>
                <a:chOff x="400545" y="1060040"/>
                <a:chExt cx="2931439" cy="3575772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id="{7985670C-807B-8F3C-4572-58C8644CC38D}"/>
                    </a:ext>
                  </a:extLst>
                </p:cNvPr>
                <p:cNvGrpSpPr/>
                <p:nvPr/>
              </p:nvGrpSpPr>
              <p:grpSpPr>
                <a:xfrm>
                  <a:off x="400545" y="1060040"/>
                  <a:ext cx="2931439" cy="3575772"/>
                  <a:chOff x="400545" y="1060040"/>
                  <a:chExt cx="2931439" cy="3575772"/>
                </a:xfrm>
              </p:grpSpPr>
              <p:sp>
                <p:nvSpPr>
                  <p:cNvPr id="68" name="矩形: 圆角 67">
                    <a:extLst>
                      <a:ext uri="{FF2B5EF4-FFF2-40B4-BE49-F238E27FC236}">
                        <a16:creationId xmlns:a16="http://schemas.microsoft.com/office/drawing/2014/main" id="{9998A5D0-CE14-B3A5-9991-035BE69D94F0}"/>
                      </a:ext>
                    </a:extLst>
                  </p:cNvPr>
                  <p:cNvSpPr/>
                  <p:nvPr/>
                </p:nvSpPr>
                <p:spPr>
                  <a:xfrm>
                    <a:off x="400545" y="1060040"/>
                    <a:ext cx="2760683" cy="3575772"/>
                  </a:xfrm>
                  <a:prstGeom prst="roundRect">
                    <a:avLst>
                      <a:gd name="adj" fmla="val 3722"/>
                    </a:avLst>
                  </a:prstGeom>
                  <a:solidFill>
                    <a:srgbClr val="7493F9">
                      <a:alpha val="22000"/>
                    </a:srgbClr>
                  </a:solidFill>
                  <a:ln>
                    <a:noFill/>
                  </a:ln>
                  <a:effectLst>
                    <a:softEdge rad="3175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69" name="矩形: 圆角 68">
                    <a:extLst>
                      <a:ext uri="{FF2B5EF4-FFF2-40B4-BE49-F238E27FC236}">
                        <a16:creationId xmlns:a16="http://schemas.microsoft.com/office/drawing/2014/main" id="{62FF7583-307E-FE99-838F-670749443052}"/>
                      </a:ext>
                    </a:extLst>
                  </p:cNvPr>
                  <p:cNvSpPr/>
                  <p:nvPr/>
                </p:nvSpPr>
                <p:spPr>
                  <a:xfrm>
                    <a:off x="801673" y="1294566"/>
                    <a:ext cx="2441948" cy="3239143"/>
                  </a:xfrm>
                  <a:prstGeom prst="roundRect">
                    <a:avLst>
                      <a:gd name="adj" fmla="val 3722"/>
                    </a:avLst>
                  </a:prstGeom>
                  <a:solidFill>
                    <a:srgbClr val="EDEFFD">
                      <a:alpha val="9000"/>
                    </a:srgb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70" name="矩形: 圆角 69">
                    <a:extLst>
                      <a:ext uri="{FF2B5EF4-FFF2-40B4-BE49-F238E27FC236}">
                        <a16:creationId xmlns:a16="http://schemas.microsoft.com/office/drawing/2014/main" id="{FE4D960A-9F93-5C07-93F6-8237D603B09B}"/>
                      </a:ext>
                    </a:extLst>
                  </p:cNvPr>
                  <p:cNvSpPr/>
                  <p:nvPr/>
                </p:nvSpPr>
                <p:spPr>
                  <a:xfrm>
                    <a:off x="874713" y="1367609"/>
                    <a:ext cx="2457271" cy="3251297"/>
                  </a:xfrm>
                  <a:prstGeom prst="roundRect">
                    <a:avLst>
                      <a:gd name="adj" fmla="val 3722"/>
                    </a:avLst>
                  </a:prstGeom>
                  <a:solidFill>
                    <a:srgbClr val="FBFBFB"/>
                  </a:solidFill>
                  <a:ln>
                    <a:noFill/>
                  </a:ln>
                  <a:effectLst>
                    <a:outerShdw blurRad="127000" dist="38100" dir="18900000" algn="bl" rotWithShape="0">
                      <a:srgbClr val="7493F9">
                        <a:alpha val="1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</p:grpSp>
            <p:cxnSp>
              <p:nvCxnSpPr>
                <p:cNvPr id="189" name="直接连接符 188">
                  <a:extLst>
                    <a:ext uri="{FF2B5EF4-FFF2-40B4-BE49-F238E27FC236}">
                      <a16:creationId xmlns:a16="http://schemas.microsoft.com/office/drawing/2014/main" id="{DF70D1AE-127E-2844-69EB-EB3D4FFCB8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83481" y="3118978"/>
                  <a:ext cx="1847850" cy="0"/>
                </a:xfrm>
                <a:prstGeom prst="line">
                  <a:avLst/>
                </a:prstGeom>
                <a:ln w="9525" cap="rnd">
                  <a:solidFill>
                    <a:srgbClr val="5E6067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1" name="文本框 210">
                  <a:extLst>
                    <a:ext uri="{FF2B5EF4-FFF2-40B4-BE49-F238E27FC236}">
                      <a16:creationId xmlns:a16="http://schemas.microsoft.com/office/drawing/2014/main" id="{DD262FE5-E77B-DD3D-B72E-E77D4B663627}"/>
                    </a:ext>
                  </a:extLst>
                </p:cNvPr>
                <p:cNvSpPr txBox="1"/>
                <p:nvPr/>
              </p:nvSpPr>
              <p:spPr>
                <a:xfrm>
                  <a:off x="1631886" y="1611997"/>
                  <a:ext cx="94128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algn="ctr">
                    <a:defRPr kumimoji="0" sz="1600" b="0" i="0" u="none" strike="noStrike" kern="100" cap="none" spc="0" normalizeH="0" baseline="0">
                      <a:ln w="6985" cap="flat">
                        <a:solidFill>
                          <a:srgbClr val="6588F7"/>
                        </a:solidFill>
                      </a:ln>
                      <a:noFill/>
                      <a:effectLst/>
                      <a:uLnTx/>
                      <a:uFillTx/>
                      <a:latin typeface="优设标题黑" panose="00000500000000000000" pitchFamily="2" charset="-122"/>
                      <a:ea typeface="优设标题黑" panose="00000500000000000000" pitchFamily="2" charset="-122"/>
                    </a:defRPr>
                  </a:lvl1pPr>
                </a:lstStyle>
                <a:p>
                  <a:r>
                    <a:rPr lang="zh-CN" altLang="zh-CN" dirty="0">
                      <a:ln w="6985" cap="flat">
                        <a:noFill/>
                      </a:ln>
                      <a:solidFill>
                        <a:srgbClr val="6588F7"/>
                      </a:solidFill>
                    </a:rPr>
                    <a:t>物流业的</a:t>
                  </a:r>
                  <a:endParaRPr lang="zh-CN" altLang="en-US" dirty="0">
                    <a:ln w="6985" cap="flat">
                      <a:noFill/>
                    </a:ln>
                    <a:solidFill>
                      <a:srgbClr val="6588F7"/>
                    </a:solidFill>
                  </a:endParaRPr>
                </a:p>
              </p:txBody>
            </p:sp>
            <p:sp>
              <p:nvSpPr>
                <p:cNvPr id="212" name="文本框 211">
                  <a:extLst>
                    <a:ext uri="{FF2B5EF4-FFF2-40B4-BE49-F238E27FC236}">
                      <a16:creationId xmlns:a16="http://schemas.microsoft.com/office/drawing/2014/main" id="{B26804E5-47E4-9493-657C-3DE9606E5D1F}"/>
                    </a:ext>
                  </a:extLst>
                </p:cNvPr>
                <p:cNvSpPr txBox="1"/>
                <p:nvPr/>
              </p:nvSpPr>
              <p:spPr>
                <a:xfrm>
                  <a:off x="1332124" y="1852775"/>
                  <a:ext cx="1540807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algn="ctr">
                    <a:defRPr kumimoji="0" sz="1600" b="0" i="0" u="none" strike="noStrike" kern="100" cap="none" spc="0" normalizeH="0" baseline="0">
                      <a:ln w="6985" cap="flat">
                        <a:solidFill>
                          <a:srgbClr val="6588F7"/>
                        </a:solidFill>
                      </a:ln>
                      <a:noFill/>
                      <a:effectLst/>
                      <a:uLnTx/>
                      <a:uFillTx/>
                      <a:latin typeface="优设标题黑" panose="00000500000000000000" pitchFamily="2" charset="-122"/>
                      <a:ea typeface="优设标题黑" panose="00000500000000000000" pitchFamily="2" charset="-122"/>
                    </a:defRPr>
                  </a:lvl1pPr>
                </a:lstStyle>
                <a:p>
                  <a:r>
                    <a:rPr lang="zh-CN" altLang="zh-CN" dirty="0">
                      <a:ln w="6985" cap="flat">
                        <a:noFill/>
                      </a:ln>
                      <a:solidFill>
                        <a:srgbClr val="6588F7"/>
                      </a:solidFill>
                    </a:rPr>
                    <a:t>‘供给侧改革’</a:t>
                  </a:r>
                  <a:endParaRPr lang="zh-CN" altLang="en-US" dirty="0">
                    <a:ln w="6985" cap="flat">
                      <a:noFill/>
                    </a:ln>
                    <a:solidFill>
                      <a:srgbClr val="6588F7"/>
                    </a:solidFill>
                  </a:endParaRPr>
                </a:p>
              </p:txBody>
            </p:sp>
            <p:grpSp>
              <p:nvGrpSpPr>
                <p:cNvPr id="272" name="组合 271">
                  <a:extLst>
                    <a:ext uri="{FF2B5EF4-FFF2-40B4-BE49-F238E27FC236}">
                      <a16:creationId xmlns:a16="http://schemas.microsoft.com/office/drawing/2014/main" id="{58648E0E-9253-4636-ABFB-335A81629EED}"/>
                    </a:ext>
                  </a:extLst>
                </p:cNvPr>
                <p:cNvGrpSpPr/>
                <p:nvPr/>
              </p:nvGrpSpPr>
              <p:grpSpPr>
                <a:xfrm>
                  <a:off x="1270794" y="3430064"/>
                  <a:ext cx="1673225" cy="553067"/>
                  <a:chOff x="1270794" y="4987401"/>
                  <a:chExt cx="1673225" cy="553067"/>
                </a:xfrm>
              </p:grpSpPr>
              <p:sp>
                <p:nvSpPr>
                  <p:cNvPr id="6" name="文本框 5">
                    <a:extLst>
                      <a:ext uri="{FF2B5EF4-FFF2-40B4-BE49-F238E27FC236}">
                        <a16:creationId xmlns:a16="http://schemas.microsoft.com/office/drawing/2014/main" id="{350C2D5B-F1D9-2E7D-EB7D-A82E50FC323B}"/>
                      </a:ext>
                    </a:extLst>
                  </p:cNvPr>
                  <p:cNvSpPr txBox="1"/>
                  <p:nvPr/>
                </p:nvSpPr>
                <p:spPr>
                  <a:xfrm>
                    <a:off x="1270794" y="4987401"/>
                    <a:ext cx="1673225" cy="312971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square">
                    <a:spAutoFit/>
                  </a:bodyPr>
                  <a:lstStyle>
                    <a:defPPr>
                      <a:defRPr lang="zh-CN"/>
                    </a:defPPr>
                    <a:lvl1pPr algn="ctr">
                      <a:lnSpc>
                        <a:spcPct val="130000"/>
                      </a:lnSpc>
                      <a:defRPr kumimoji="0" sz="1200" b="0" i="0" u="none" strike="noStrike" kern="100" cap="none" spc="0" normalizeH="0" baseline="0">
                        <a:ln>
                          <a:noFill/>
                        </a:ln>
                        <a:solidFill>
                          <a:srgbClr val="5E6067"/>
                        </a:solidFill>
                        <a:effectLst/>
                        <a:uLnTx/>
                        <a:uFillTx/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defRPr>
                    </a:lvl1pPr>
                  </a:lstStyle>
                  <a:p>
                    <a:r>
                      <a:rPr lang="zh-CN" altLang="en-US" dirty="0"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t>推动</a:t>
                    </a:r>
                    <a:r>
                      <a:rPr lang="zh-CN" altLang="zh-CN" dirty="0"/>
                      <a:t>物流业乃至中国</a:t>
                    </a:r>
                  </a:p>
                </p:txBody>
              </p:sp>
              <p:sp>
                <p:nvSpPr>
                  <p:cNvPr id="218" name="文本框 217">
                    <a:extLst>
                      <a:ext uri="{FF2B5EF4-FFF2-40B4-BE49-F238E27FC236}">
                        <a16:creationId xmlns:a16="http://schemas.microsoft.com/office/drawing/2014/main" id="{EA217731-1C5C-4404-F755-610AF4739B80}"/>
                      </a:ext>
                    </a:extLst>
                  </p:cNvPr>
                  <p:cNvSpPr txBox="1"/>
                  <p:nvPr/>
                </p:nvSpPr>
                <p:spPr>
                  <a:xfrm>
                    <a:off x="1437247" y="5227497"/>
                    <a:ext cx="1340319" cy="31297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zh-CN"/>
                    </a:defPPr>
                    <a:lvl1pPr algn="ctr">
                      <a:lnSpc>
                        <a:spcPct val="130000"/>
                      </a:lnSpc>
                      <a:defRPr kumimoji="0" sz="1200" b="0" i="0" u="none" strike="noStrike" kern="100" cap="none" spc="0" normalizeH="0" baseline="0">
                        <a:ln>
                          <a:noFill/>
                        </a:ln>
                        <a:solidFill>
                          <a:srgbClr val="5E6067"/>
                        </a:solidFill>
                        <a:effectLst/>
                        <a:uLnTx/>
                        <a:uFillTx/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defRPr>
                    </a:lvl1pPr>
                  </a:lstStyle>
                  <a:p>
                    <a:r>
                      <a:rPr lang="zh-CN" altLang="zh-CN" dirty="0"/>
                      <a:t>经济的</a:t>
                    </a:r>
                    <a:r>
                      <a:rPr lang="zh-CN" altLang="zh-CN" dirty="0"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t>转型升级</a:t>
                    </a:r>
                    <a:endParaRPr lang="zh-CN" altLang="en-US" dirty="0"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</p:grpSp>
            <p:grpSp>
              <p:nvGrpSpPr>
                <p:cNvPr id="260" name="组合 259">
                  <a:extLst>
                    <a:ext uri="{FF2B5EF4-FFF2-40B4-BE49-F238E27FC236}">
                      <a16:creationId xmlns:a16="http://schemas.microsoft.com/office/drawing/2014/main" id="{2BDD27E6-1B2F-B3DA-93B2-04DF1E220365}"/>
                    </a:ext>
                  </a:extLst>
                </p:cNvPr>
                <p:cNvGrpSpPr/>
                <p:nvPr/>
              </p:nvGrpSpPr>
              <p:grpSpPr>
                <a:xfrm>
                  <a:off x="1313381" y="2316119"/>
                  <a:ext cx="1588050" cy="1050508"/>
                  <a:chOff x="1313381" y="3941192"/>
                  <a:chExt cx="1588050" cy="1050508"/>
                </a:xfrm>
                <a:effectLst/>
              </p:grpSpPr>
              <p:grpSp>
                <p:nvGrpSpPr>
                  <p:cNvPr id="221" name="组合 220">
                    <a:extLst>
                      <a:ext uri="{FF2B5EF4-FFF2-40B4-BE49-F238E27FC236}">
                        <a16:creationId xmlns:a16="http://schemas.microsoft.com/office/drawing/2014/main" id="{707DBC48-A8E7-F7FF-9C5F-AA0C6B1D2093}"/>
                      </a:ext>
                    </a:extLst>
                  </p:cNvPr>
                  <p:cNvGrpSpPr/>
                  <p:nvPr/>
                </p:nvGrpSpPr>
                <p:grpSpPr>
                  <a:xfrm>
                    <a:off x="1313381" y="4381459"/>
                    <a:ext cx="658400" cy="261610"/>
                    <a:chOff x="1313381" y="4381459"/>
                    <a:chExt cx="658400" cy="261610"/>
                  </a:xfrm>
                  <a:effectLst>
                    <a:outerShdw blurRad="165100" dist="38100" dir="2700000" algn="ctr" rotWithShape="0">
                      <a:srgbClr val="000000">
                        <a:alpha val="9000"/>
                      </a:srgbClr>
                    </a:outerShdw>
                  </a:effectLst>
                </p:grpSpPr>
                <p:sp>
                  <p:nvSpPr>
                    <p:cNvPr id="155" name="矩形: 圆角 154">
                      <a:extLst>
                        <a:ext uri="{FF2B5EF4-FFF2-40B4-BE49-F238E27FC236}">
                          <a16:creationId xmlns:a16="http://schemas.microsoft.com/office/drawing/2014/main" id="{DC07D0CB-D5C4-922B-F43A-ADF60EEDB7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28601" y="4383662"/>
                      <a:ext cx="627961" cy="228597"/>
                    </a:xfrm>
                    <a:prstGeom prst="round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050">
                        <a:solidFill>
                          <a:srgbClr val="5E6067"/>
                        </a:solidFill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p:txBody>
                </p:sp>
                <p:sp>
                  <p:nvSpPr>
                    <p:cNvPr id="159" name="文本框 158">
                      <a:extLst>
                        <a:ext uri="{FF2B5EF4-FFF2-40B4-BE49-F238E27FC236}">
                          <a16:creationId xmlns:a16="http://schemas.microsoft.com/office/drawing/2014/main" id="{D8F559F9-B1C8-8418-16B8-58B1CD4A379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313381" y="4381459"/>
                      <a:ext cx="658400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algn="ctr"/>
                      <a:r>
                        <a:rPr lang="zh-CN" altLang="en-US" sz="1050" b="1" dirty="0">
                          <a:solidFill>
                            <a:srgbClr val="5E6067"/>
                          </a:solidFill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互联网</a:t>
                      </a:r>
                    </a:p>
                  </p:txBody>
                </p:sp>
              </p:grpSp>
              <p:grpSp>
                <p:nvGrpSpPr>
                  <p:cNvPr id="222" name="组合 221">
                    <a:extLst>
                      <a:ext uri="{FF2B5EF4-FFF2-40B4-BE49-F238E27FC236}">
                        <a16:creationId xmlns:a16="http://schemas.microsoft.com/office/drawing/2014/main" id="{0417138D-0320-0BB2-E1C5-B074F933355A}"/>
                      </a:ext>
                    </a:extLst>
                  </p:cNvPr>
                  <p:cNvGrpSpPr/>
                  <p:nvPr/>
                </p:nvGrpSpPr>
                <p:grpSpPr>
                  <a:xfrm>
                    <a:off x="2261647" y="3941192"/>
                    <a:ext cx="639784" cy="261610"/>
                    <a:chOff x="2261647" y="3941192"/>
                    <a:chExt cx="639784" cy="261610"/>
                  </a:xfrm>
                  <a:effectLst>
                    <a:outerShdw blurRad="165100" dist="38100" dir="2700000" algn="ctr" rotWithShape="0">
                      <a:srgbClr val="000000">
                        <a:alpha val="9000"/>
                      </a:srgbClr>
                    </a:outerShdw>
                  </a:effectLst>
                </p:grpSpPr>
                <p:sp>
                  <p:nvSpPr>
                    <p:cNvPr id="185" name="矩形: 圆角 184">
                      <a:extLst>
                        <a:ext uri="{FF2B5EF4-FFF2-40B4-BE49-F238E27FC236}">
                          <a16:creationId xmlns:a16="http://schemas.microsoft.com/office/drawing/2014/main" id="{3DCD03DD-D0A0-09EF-B202-53597403A4A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99293" y="3960329"/>
                      <a:ext cx="564038" cy="228597"/>
                    </a:xfrm>
                    <a:prstGeom prst="round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050">
                        <a:solidFill>
                          <a:schemeClr val="tx1"/>
                        </a:solidFill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p:txBody>
                </p:sp>
                <p:sp>
                  <p:nvSpPr>
                    <p:cNvPr id="186" name="文本框 185">
                      <a:extLst>
                        <a:ext uri="{FF2B5EF4-FFF2-40B4-BE49-F238E27FC236}">
                          <a16:creationId xmlns:a16="http://schemas.microsoft.com/office/drawing/2014/main" id="{3C401ADA-832A-55B4-1861-E08D0B9CD02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261647" y="3941192"/>
                      <a:ext cx="639784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algn="ctr"/>
                      <a:r>
                        <a:rPr lang="zh-CN" altLang="en-US" sz="1050" b="1" dirty="0">
                          <a:solidFill>
                            <a:srgbClr val="5E6067"/>
                          </a:solidFill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大数据</a:t>
                      </a:r>
                    </a:p>
                  </p:txBody>
                </p:sp>
              </p:grpSp>
              <p:grpSp>
                <p:nvGrpSpPr>
                  <p:cNvPr id="225" name="组合 224">
                    <a:extLst>
                      <a:ext uri="{FF2B5EF4-FFF2-40B4-BE49-F238E27FC236}">
                        <a16:creationId xmlns:a16="http://schemas.microsoft.com/office/drawing/2014/main" id="{23C49378-D962-A96E-2074-793289DB8A49}"/>
                      </a:ext>
                    </a:extLst>
                  </p:cNvPr>
                  <p:cNvGrpSpPr/>
                  <p:nvPr/>
                </p:nvGrpSpPr>
                <p:grpSpPr>
                  <a:xfrm>
                    <a:off x="1898955" y="4083090"/>
                    <a:ext cx="499498" cy="475708"/>
                    <a:chOff x="1898955" y="4083090"/>
                    <a:chExt cx="499498" cy="475708"/>
                  </a:xfrm>
                  <a:effectLst>
                    <a:outerShdw blurRad="317500" dist="38100" dir="2700000" sx="102000" sy="102000" algn="ctr" rotWithShape="0">
                      <a:srgbClr val="6588F7">
                        <a:alpha val="56000"/>
                      </a:srgbClr>
                    </a:outerShdw>
                  </a:effectLst>
                </p:grpSpPr>
                <p:sp>
                  <p:nvSpPr>
                    <p:cNvPr id="166" name="矩形: 圆角 165">
                      <a:extLst>
                        <a:ext uri="{FF2B5EF4-FFF2-40B4-BE49-F238E27FC236}">
                          <a16:creationId xmlns:a16="http://schemas.microsoft.com/office/drawing/2014/main" id="{81B40C43-0E9A-5BD4-D610-BE073047A2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98955" y="4083090"/>
                      <a:ext cx="498241" cy="475708"/>
                    </a:xfrm>
                    <a:prstGeom prst="roundRect">
                      <a:avLst>
                        <a:gd name="adj" fmla="val 11704"/>
                      </a:avLst>
                    </a:prstGeom>
                    <a:solidFill>
                      <a:srgbClr val="6588F7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050">
                        <a:solidFill>
                          <a:schemeClr val="tx1"/>
                        </a:solidFill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p:txBody>
                </p:sp>
                <p:sp>
                  <p:nvSpPr>
                    <p:cNvPr id="167" name="文本框 166">
                      <a:extLst>
                        <a:ext uri="{FF2B5EF4-FFF2-40B4-BE49-F238E27FC236}">
                          <a16:creationId xmlns:a16="http://schemas.microsoft.com/office/drawing/2014/main" id="{E505F3DF-04FF-1A50-BACD-D373F61E7F1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927767" y="4110483"/>
                      <a:ext cx="470686" cy="430887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>
                      <a:defPPr>
                        <a:defRPr lang="zh-CN"/>
                      </a:defPPr>
                      <a:lvl1pPr algn="ctr">
                        <a:defRPr sz="1100" b="1">
                          <a:solidFill>
                            <a:schemeClr val="bg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defRPr>
                      </a:lvl1pPr>
                    </a:lstStyle>
                    <a:p>
                      <a:r>
                        <a:rPr lang="zh-CN" altLang="en-US" sz="105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相互融合</a:t>
                      </a:r>
                    </a:p>
                  </p:txBody>
                </p:sp>
              </p:grpSp>
              <p:grpSp>
                <p:nvGrpSpPr>
                  <p:cNvPr id="220" name="组合 219">
                    <a:extLst>
                      <a:ext uri="{FF2B5EF4-FFF2-40B4-BE49-F238E27FC236}">
                        <a16:creationId xmlns:a16="http://schemas.microsoft.com/office/drawing/2014/main" id="{F4FEE786-9259-C326-AB89-2D5B2E4D7C33}"/>
                      </a:ext>
                    </a:extLst>
                  </p:cNvPr>
                  <p:cNvGrpSpPr/>
                  <p:nvPr/>
                </p:nvGrpSpPr>
                <p:grpSpPr>
                  <a:xfrm>
                    <a:off x="1359949" y="3979293"/>
                    <a:ext cx="658400" cy="261609"/>
                    <a:chOff x="1359949" y="3979293"/>
                    <a:chExt cx="658400" cy="261609"/>
                  </a:xfrm>
                  <a:effectLst>
                    <a:outerShdw blurRad="165100" dist="38100" dir="2700000" algn="tl" rotWithShape="0">
                      <a:schemeClr val="tx1">
                        <a:alpha val="9000"/>
                      </a:schemeClr>
                    </a:outerShdw>
                  </a:effectLst>
                </p:grpSpPr>
                <p:sp>
                  <p:nvSpPr>
                    <p:cNvPr id="179" name="矩形: 圆角 178">
                      <a:extLst>
                        <a:ext uri="{FF2B5EF4-FFF2-40B4-BE49-F238E27FC236}">
                          <a16:creationId xmlns:a16="http://schemas.microsoft.com/office/drawing/2014/main" id="{9685CD17-1446-6BC8-CECE-D2B04E56A5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75169" y="3981496"/>
                      <a:ext cx="627961" cy="228597"/>
                    </a:xfrm>
                    <a:prstGeom prst="round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050">
                        <a:solidFill>
                          <a:schemeClr val="tx1"/>
                        </a:solidFill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p:txBody>
                </p:sp>
                <p:sp>
                  <p:nvSpPr>
                    <p:cNvPr id="180" name="文本框 179">
                      <a:extLst>
                        <a:ext uri="{FF2B5EF4-FFF2-40B4-BE49-F238E27FC236}">
                          <a16:creationId xmlns:a16="http://schemas.microsoft.com/office/drawing/2014/main" id="{447067D2-3E80-8074-FF50-0B754002179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359949" y="3979293"/>
                      <a:ext cx="658400" cy="261609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algn="ctr"/>
                      <a:r>
                        <a:rPr lang="zh-CN" altLang="en-US" sz="1050" b="1" dirty="0">
                          <a:solidFill>
                            <a:srgbClr val="5E6067"/>
                          </a:solidFill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云计算</a:t>
                      </a:r>
                    </a:p>
                  </p:txBody>
                </p:sp>
              </p:grpSp>
              <p:grpSp>
                <p:nvGrpSpPr>
                  <p:cNvPr id="224" name="组合 223">
                    <a:extLst>
                      <a:ext uri="{FF2B5EF4-FFF2-40B4-BE49-F238E27FC236}">
                        <a16:creationId xmlns:a16="http://schemas.microsoft.com/office/drawing/2014/main" id="{B7007DBC-2EF4-038E-D8BD-05CBE46668F8}"/>
                      </a:ext>
                    </a:extLst>
                  </p:cNvPr>
                  <p:cNvGrpSpPr/>
                  <p:nvPr/>
                </p:nvGrpSpPr>
                <p:grpSpPr>
                  <a:xfrm>
                    <a:off x="2303982" y="4423792"/>
                    <a:ext cx="529716" cy="261610"/>
                    <a:chOff x="2303982" y="4423792"/>
                    <a:chExt cx="529716" cy="261610"/>
                  </a:xfrm>
                  <a:effectLst>
                    <a:outerShdw blurRad="165100" dist="38100" dir="2700000" algn="ctr" rotWithShape="0">
                      <a:srgbClr val="000000">
                        <a:alpha val="9000"/>
                      </a:srgbClr>
                    </a:outerShdw>
                  </a:effectLst>
                </p:grpSpPr>
                <p:sp>
                  <p:nvSpPr>
                    <p:cNvPr id="182" name="矩形: 圆角 181">
                      <a:extLst>
                        <a:ext uri="{FF2B5EF4-FFF2-40B4-BE49-F238E27FC236}">
                          <a16:creationId xmlns:a16="http://schemas.microsoft.com/office/drawing/2014/main" id="{88D4BA64-893B-485D-543C-196C7CE107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227" y="4425995"/>
                      <a:ext cx="505226" cy="228597"/>
                    </a:xfrm>
                    <a:prstGeom prst="round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050">
                        <a:solidFill>
                          <a:srgbClr val="5E6067"/>
                        </a:solidFill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p:txBody>
                </p:sp>
                <p:sp>
                  <p:nvSpPr>
                    <p:cNvPr id="183" name="文本框 182">
                      <a:extLst>
                        <a:ext uri="{FF2B5EF4-FFF2-40B4-BE49-F238E27FC236}">
                          <a16:creationId xmlns:a16="http://schemas.microsoft.com/office/drawing/2014/main" id="{289C87EF-6335-9FA9-4352-D465C8615B6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303982" y="4423792"/>
                      <a:ext cx="529716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algn="ctr"/>
                      <a:r>
                        <a:rPr lang="zh-CN" altLang="en-US" sz="1050" b="1" dirty="0">
                          <a:solidFill>
                            <a:srgbClr val="5E6067"/>
                          </a:solidFill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物流</a:t>
                      </a:r>
                    </a:p>
                  </p:txBody>
                </p:sp>
              </p:grpSp>
              <p:grpSp>
                <p:nvGrpSpPr>
                  <p:cNvPr id="207" name="组合 206">
                    <a:extLst>
                      <a:ext uri="{FF2B5EF4-FFF2-40B4-BE49-F238E27FC236}">
                        <a16:creationId xmlns:a16="http://schemas.microsoft.com/office/drawing/2014/main" id="{C85ED727-94F0-E0C3-0503-8CAE8BB0CC03}"/>
                      </a:ext>
                    </a:extLst>
                  </p:cNvPr>
                  <p:cNvGrpSpPr/>
                  <p:nvPr/>
                </p:nvGrpSpPr>
                <p:grpSpPr>
                  <a:xfrm>
                    <a:off x="1824811" y="4582795"/>
                    <a:ext cx="552491" cy="408905"/>
                    <a:chOff x="1700700" y="4649929"/>
                    <a:chExt cx="552491" cy="408905"/>
                  </a:xfrm>
                </p:grpSpPr>
                <p:sp>
                  <p:nvSpPr>
                    <p:cNvPr id="201" name="iconfont-11253-5327617">
                      <a:extLst>
                        <a:ext uri="{FF2B5EF4-FFF2-40B4-BE49-F238E27FC236}">
                          <a16:creationId xmlns:a16="http://schemas.microsoft.com/office/drawing/2014/main" id="{47FCBC63-E866-56C3-A088-5AAE083128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7717" y="4807620"/>
                      <a:ext cx="263858" cy="251214"/>
                    </a:xfrm>
                    <a:custGeom>
                      <a:avLst/>
                      <a:gdLst>
                        <a:gd name="T0" fmla="*/ 9260 w 9260"/>
                        <a:gd name="T1" fmla="*/ 4185 h 8815"/>
                        <a:gd name="T2" fmla="*/ 9040 w 9260"/>
                        <a:gd name="T3" fmla="*/ 4720 h 8815"/>
                        <a:gd name="T4" fmla="*/ 5171 w 9260"/>
                        <a:gd name="T5" fmla="*/ 8595 h 8815"/>
                        <a:gd name="T6" fmla="*/ 4630 w 9260"/>
                        <a:gd name="T7" fmla="*/ 8815 h 8815"/>
                        <a:gd name="T8" fmla="*/ 4095 w 9260"/>
                        <a:gd name="T9" fmla="*/ 8595 h 8815"/>
                        <a:gd name="T10" fmla="*/ 226 w 9260"/>
                        <a:gd name="T11" fmla="*/ 4720 h 8815"/>
                        <a:gd name="T12" fmla="*/ 0 w 9260"/>
                        <a:gd name="T13" fmla="*/ 4185 h 8815"/>
                        <a:gd name="T14" fmla="*/ 226 w 9260"/>
                        <a:gd name="T15" fmla="*/ 3643 h 8815"/>
                        <a:gd name="T16" fmla="*/ 666 w 9260"/>
                        <a:gd name="T17" fmla="*/ 3197 h 8815"/>
                        <a:gd name="T18" fmla="*/ 1208 w 9260"/>
                        <a:gd name="T19" fmla="*/ 2977 h 8815"/>
                        <a:gd name="T20" fmla="*/ 1743 w 9260"/>
                        <a:gd name="T21" fmla="*/ 3197 h 8815"/>
                        <a:gd name="T22" fmla="*/ 3490 w 9260"/>
                        <a:gd name="T23" fmla="*/ 4945 h 8815"/>
                        <a:gd name="T24" fmla="*/ 3490 w 9260"/>
                        <a:gd name="T25" fmla="*/ 761 h 8815"/>
                        <a:gd name="T26" fmla="*/ 3716 w 9260"/>
                        <a:gd name="T27" fmla="*/ 226 h 8815"/>
                        <a:gd name="T28" fmla="*/ 4251 w 9260"/>
                        <a:gd name="T29" fmla="*/ 0 h 8815"/>
                        <a:gd name="T30" fmla="*/ 5013 w 9260"/>
                        <a:gd name="T31" fmla="*/ 0 h 8815"/>
                        <a:gd name="T32" fmla="*/ 5548 w 9260"/>
                        <a:gd name="T33" fmla="*/ 226 h 8815"/>
                        <a:gd name="T34" fmla="*/ 5774 w 9260"/>
                        <a:gd name="T35" fmla="*/ 761 h 8815"/>
                        <a:gd name="T36" fmla="*/ 5774 w 9260"/>
                        <a:gd name="T37" fmla="*/ 4945 h 8815"/>
                        <a:gd name="T38" fmla="*/ 7521 w 9260"/>
                        <a:gd name="T39" fmla="*/ 3197 h 8815"/>
                        <a:gd name="T40" fmla="*/ 8056 w 9260"/>
                        <a:gd name="T41" fmla="*/ 2977 h 8815"/>
                        <a:gd name="T42" fmla="*/ 8597 w 9260"/>
                        <a:gd name="T43" fmla="*/ 3197 h 8815"/>
                        <a:gd name="T44" fmla="*/ 9044 w 9260"/>
                        <a:gd name="T45" fmla="*/ 3643 h 8815"/>
                        <a:gd name="T46" fmla="*/ 9260 w 9260"/>
                        <a:gd name="T47" fmla="*/ 4185 h 881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</a:cxnLst>
                      <a:rect l="0" t="0" r="r" b="b"/>
                      <a:pathLst>
                        <a:path w="9260" h="8815">
                          <a:moveTo>
                            <a:pt x="9260" y="4185"/>
                          </a:moveTo>
                          <a:cubicBezTo>
                            <a:pt x="9260" y="4395"/>
                            <a:pt x="9186" y="4573"/>
                            <a:pt x="9040" y="4720"/>
                          </a:cubicBezTo>
                          <a:lnTo>
                            <a:pt x="5171" y="8595"/>
                          </a:lnTo>
                          <a:cubicBezTo>
                            <a:pt x="5016" y="8741"/>
                            <a:pt x="4836" y="8815"/>
                            <a:pt x="4630" y="8815"/>
                          </a:cubicBezTo>
                          <a:cubicBezTo>
                            <a:pt x="4420" y="8815"/>
                            <a:pt x="4241" y="8741"/>
                            <a:pt x="4095" y="8595"/>
                          </a:cubicBezTo>
                          <a:lnTo>
                            <a:pt x="226" y="4720"/>
                          </a:lnTo>
                          <a:cubicBezTo>
                            <a:pt x="76" y="4577"/>
                            <a:pt x="0" y="4398"/>
                            <a:pt x="0" y="4185"/>
                          </a:cubicBezTo>
                          <a:cubicBezTo>
                            <a:pt x="0" y="3975"/>
                            <a:pt x="75" y="3795"/>
                            <a:pt x="226" y="3643"/>
                          </a:cubicBezTo>
                          <a:lnTo>
                            <a:pt x="666" y="3197"/>
                          </a:lnTo>
                          <a:cubicBezTo>
                            <a:pt x="821" y="3051"/>
                            <a:pt x="1001" y="2977"/>
                            <a:pt x="1208" y="2977"/>
                          </a:cubicBezTo>
                          <a:cubicBezTo>
                            <a:pt x="1418" y="2977"/>
                            <a:pt x="1596" y="3051"/>
                            <a:pt x="1743" y="3197"/>
                          </a:cubicBezTo>
                          <a:lnTo>
                            <a:pt x="3490" y="4945"/>
                          </a:lnTo>
                          <a:lnTo>
                            <a:pt x="3490" y="761"/>
                          </a:lnTo>
                          <a:cubicBezTo>
                            <a:pt x="3490" y="555"/>
                            <a:pt x="3565" y="377"/>
                            <a:pt x="3716" y="226"/>
                          </a:cubicBezTo>
                          <a:cubicBezTo>
                            <a:pt x="3866" y="76"/>
                            <a:pt x="4045" y="0"/>
                            <a:pt x="4251" y="0"/>
                          </a:cubicBezTo>
                          <a:lnTo>
                            <a:pt x="5013" y="0"/>
                          </a:lnTo>
                          <a:cubicBezTo>
                            <a:pt x="5219" y="0"/>
                            <a:pt x="5396" y="75"/>
                            <a:pt x="5548" y="226"/>
                          </a:cubicBezTo>
                          <a:cubicBezTo>
                            <a:pt x="5698" y="377"/>
                            <a:pt x="5774" y="555"/>
                            <a:pt x="5774" y="761"/>
                          </a:cubicBezTo>
                          <a:lnTo>
                            <a:pt x="5774" y="4945"/>
                          </a:lnTo>
                          <a:lnTo>
                            <a:pt x="7521" y="3197"/>
                          </a:lnTo>
                          <a:cubicBezTo>
                            <a:pt x="7668" y="3051"/>
                            <a:pt x="7846" y="2977"/>
                            <a:pt x="8056" y="2977"/>
                          </a:cubicBezTo>
                          <a:cubicBezTo>
                            <a:pt x="8262" y="2977"/>
                            <a:pt x="8442" y="3051"/>
                            <a:pt x="8597" y="3197"/>
                          </a:cubicBezTo>
                          <a:lnTo>
                            <a:pt x="9044" y="3643"/>
                          </a:lnTo>
                          <a:cubicBezTo>
                            <a:pt x="9186" y="3798"/>
                            <a:pt x="9260" y="3978"/>
                            <a:pt x="9260" y="4185"/>
                          </a:cubicBezTo>
                          <a:close/>
                        </a:path>
                      </a:pathLst>
                    </a:custGeom>
                    <a:noFill/>
                    <a:ln>
                      <a:solidFill>
                        <a:srgbClr val="5E6067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dirty="0">
                        <a:solidFill>
                          <a:srgbClr val="5E6067"/>
                        </a:solidFill>
                      </a:endParaRPr>
                    </a:p>
                  </p:txBody>
                </p:sp>
                <p:sp>
                  <p:nvSpPr>
                    <p:cNvPr id="205" name="iconfont-11253-5327617">
                      <a:extLst>
                        <a:ext uri="{FF2B5EF4-FFF2-40B4-BE49-F238E27FC236}">
                          <a16:creationId xmlns:a16="http://schemas.microsoft.com/office/drawing/2014/main" id="{8C300410-4340-040F-2F1A-5437B04659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00700" y="4649929"/>
                      <a:ext cx="165141" cy="157227"/>
                    </a:xfrm>
                    <a:custGeom>
                      <a:avLst/>
                      <a:gdLst>
                        <a:gd name="T0" fmla="*/ 9260 w 9260"/>
                        <a:gd name="T1" fmla="*/ 4185 h 8815"/>
                        <a:gd name="T2" fmla="*/ 9040 w 9260"/>
                        <a:gd name="T3" fmla="*/ 4720 h 8815"/>
                        <a:gd name="T4" fmla="*/ 5171 w 9260"/>
                        <a:gd name="T5" fmla="*/ 8595 h 8815"/>
                        <a:gd name="T6" fmla="*/ 4630 w 9260"/>
                        <a:gd name="T7" fmla="*/ 8815 h 8815"/>
                        <a:gd name="T8" fmla="*/ 4095 w 9260"/>
                        <a:gd name="T9" fmla="*/ 8595 h 8815"/>
                        <a:gd name="T10" fmla="*/ 226 w 9260"/>
                        <a:gd name="T11" fmla="*/ 4720 h 8815"/>
                        <a:gd name="T12" fmla="*/ 0 w 9260"/>
                        <a:gd name="T13" fmla="*/ 4185 h 8815"/>
                        <a:gd name="T14" fmla="*/ 226 w 9260"/>
                        <a:gd name="T15" fmla="*/ 3643 h 8815"/>
                        <a:gd name="T16" fmla="*/ 666 w 9260"/>
                        <a:gd name="T17" fmla="*/ 3197 h 8815"/>
                        <a:gd name="T18" fmla="*/ 1208 w 9260"/>
                        <a:gd name="T19" fmla="*/ 2977 h 8815"/>
                        <a:gd name="T20" fmla="*/ 1743 w 9260"/>
                        <a:gd name="T21" fmla="*/ 3197 h 8815"/>
                        <a:gd name="T22" fmla="*/ 3490 w 9260"/>
                        <a:gd name="T23" fmla="*/ 4945 h 8815"/>
                        <a:gd name="T24" fmla="*/ 3490 w 9260"/>
                        <a:gd name="T25" fmla="*/ 761 h 8815"/>
                        <a:gd name="T26" fmla="*/ 3716 w 9260"/>
                        <a:gd name="T27" fmla="*/ 226 h 8815"/>
                        <a:gd name="T28" fmla="*/ 4251 w 9260"/>
                        <a:gd name="T29" fmla="*/ 0 h 8815"/>
                        <a:gd name="T30" fmla="*/ 5013 w 9260"/>
                        <a:gd name="T31" fmla="*/ 0 h 8815"/>
                        <a:gd name="T32" fmla="*/ 5548 w 9260"/>
                        <a:gd name="T33" fmla="*/ 226 h 8815"/>
                        <a:gd name="T34" fmla="*/ 5774 w 9260"/>
                        <a:gd name="T35" fmla="*/ 761 h 8815"/>
                        <a:gd name="T36" fmla="*/ 5774 w 9260"/>
                        <a:gd name="T37" fmla="*/ 4945 h 8815"/>
                        <a:gd name="T38" fmla="*/ 7521 w 9260"/>
                        <a:gd name="T39" fmla="*/ 3197 h 8815"/>
                        <a:gd name="T40" fmla="*/ 8056 w 9260"/>
                        <a:gd name="T41" fmla="*/ 2977 h 8815"/>
                        <a:gd name="T42" fmla="*/ 8597 w 9260"/>
                        <a:gd name="T43" fmla="*/ 3197 h 8815"/>
                        <a:gd name="T44" fmla="*/ 9044 w 9260"/>
                        <a:gd name="T45" fmla="*/ 3643 h 8815"/>
                        <a:gd name="T46" fmla="*/ 9260 w 9260"/>
                        <a:gd name="T47" fmla="*/ 4185 h 881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</a:cxnLst>
                      <a:rect l="0" t="0" r="r" b="b"/>
                      <a:pathLst>
                        <a:path w="9260" h="8815">
                          <a:moveTo>
                            <a:pt x="9260" y="4185"/>
                          </a:moveTo>
                          <a:cubicBezTo>
                            <a:pt x="9260" y="4395"/>
                            <a:pt x="9186" y="4573"/>
                            <a:pt x="9040" y="4720"/>
                          </a:cubicBezTo>
                          <a:lnTo>
                            <a:pt x="5171" y="8595"/>
                          </a:lnTo>
                          <a:cubicBezTo>
                            <a:pt x="5016" y="8741"/>
                            <a:pt x="4836" y="8815"/>
                            <a:pt x="4630" y="8815"/>
                          </a:cubicBezTo>
                          <a:cubicBezTo>
                            <a:pt x="4420" y="8815"/>
                            <a:pt x="4241" y="8741"/>
                            <a:pt x="4095" y="8595"/>
                          </a:cubicBezTo>
                          <a:lnTo>
                            <a:pt x="226" y="4720"/>
                          </a:lnTo>
                          <a:cubicBezTo>
                            <a:pt x="76" y="4577"/>
                            <a:pt x="0" y="4398"/>
                            <a:pt x="0" y="4185"/>
                          </a:cubicBezTo>
                          <a:cubicBezTo>
                            <a:pt x="0" y="3975"/>
                            <a:pt x="75" y="3795"/>
                            <a:pt x="226" y="3643"/>
                          </a:cubicBezTo>
                          <a:lnTo>
                            <a:pt x="666" y="3197"/>
                          </a:lnTo>
                          <a:cubicBezTo>
                            <a:pt x="821" y="3051"/>
                            <a:pt x="1001" y="2977"/>
                            <a:pt x="1208" y="2977"/>
                          </a:cubicBezTo>
                          <a:cubicBezTo>
                            <a:pt x="1418" y="2977"/>
                            <a:pt x="1596" y="3051"/>
                            <a:pt x="1743" y="3197"/>
                          </a:cubicBezTo>
                          <a:lnTo>
                            <a:pt x="3490" y="4945"/>
                          </a:lnTo>
                          <a:lnTo>
                            <a:pt x="3490" y="761"/>
                          </a:lnTo>
                          <a:cubicBezTo>
                            <a:pt x="3490" y="555"/>
                            <a:pt x="3565" y="377"/>
                            <a:pt x="3716" y="226"/>
                          </a:cubicBezTo>
                          <a:cubicBezTo>
                            <a:pt x="3866" y="76"/>
                            <a:pt x="4045" y="0"/>
                            <a:pt x="4251" y="0"/>
                          </a:cubicBezTo>
                          <a:lnTo>
                            <a:pt x="5013" y="0"/>
                          </a:lnTo>
                          <a:cubicBezTo>
                            <a:pt x="5219" y="0"/>
                            <a:pt x="5396" y="75"/>
                            <a:pt x="5548" y="226"/>
                          </a:cubicBezTo>
                          <a:cubicBezTo>
                            <a:pt x="5698" y="377"/>
                            <a:pt x="5774" y="555"/>
                            <a:pt x="5774" y="761"/>
                          </a:cubicBezTo>
                          <a:lnTo>
                            <a:pt x="5774" y="4945"/>
                          </a:lnTo>
                          <a:lnTo>
                            <a:pt x="7521" y="3197"/>
                          </a:lnTo>
                          <a:cubicBezTo>
                            <a:pt x="7668" y="3051"/>
                            <a:pt x="7846" y="2977"/>
                            <a:pt x="8056" y="2977"/>
                          </a:cubicBezTo>
                          <a:cubicBezTo>
                            <a:pt x="8262" y="2977"/>
                            <a:pt x="8442" y="3051"/>
                            <a:pt x="8597" y="3197"/>
                          </a:cubicBezTo>
                          <a:lnTo>
                            <a:pt x="9044" y="3643"/>
                          </a:lnTo>
                          <a:cubicBezTo>
                            <a:pt x="9186" y="3798"/>
                            <a:pt x="9260" y="3978"/>
                            <a:pt x="9260" y="4185"/>
                          </a:cubicBezTo>
                          <a:close/>
                        </a:path>
                      </a:pathLst>
                    </a:custGeom>
                    <a:noFill/>
                    <a:ln>
                      <a:solidFill>
                        <a:srgbClr val="5E6067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srgbClr val="5E6067"/>
                        </a:solidFill>
                      </a:endParaRPr>
                    </a:p>
                  </p:txBody>
                </p:sp>
                <p:sp>
                  <p:nvSpPr>
                    <p:cNvPr id="206" name="iconfont-11253-5327617">
                      <a:extLst>
                        <a:ext uri="{FF2B5EF4-FFF2-40B4-BE49-F238E27FC236}">
                          <a16:creationId xmlns:a16="http://schemas.microsoft.com/office/drawing/2014/main" id="{352F44B1-AB57-ECC6-5123-D7E5CD7B860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44522" y="4837045"/>
                      <a:ext cx="108669" cy="103461"/>
                    </a:xfrm>
                    <a:custGeom>
                      <a:avLst/>
                      <a:gdLst>
                        <a:gd name="T0" fmla="*/ 9260 w 9260"/>
                        <a:gd name="T1" fmla="*/ 4185 h 8815"/>
                        <a:gd name="T2" fmla="*/ 9040 w 9260"/>
                        <a:gd name="T3" fmla="*/ 4720 h 8815"/>
                        <a:gd name="T4" fmla="*/ 5171 w 9260"/>
                        <a:gd name="T5" fmla="*/ 8595 h 8815"/>
                        <a:gd name="T6" fmla="*/ 4630 w 9260"/>
                        <a:gd name="T7" fmla="*/ 8815 h 8815"/>
                        <a:gd name="T8" fmla="*/ 4095 w 9260"/>
                        <a:gd name="T9" fmla="*/ 8595 h 8815"/>
                        <a:gd name="T10" fmla="*/ 226 w 9260"/>
                        <a:gd name="T11" fmla="*/ 4720 h 8815"/>
                        <a:gd name="T12" fmla="*/ 0 w 9260"/>
                        <a:gd name="T13" fmla="*/ 4185 h 8815"/>
                        <a:gd name="T14" fmla="*/ 226 w 9260"/>
                        <a:gd name="T15" fmla="*/ 3643 h 8815"/>
                        <a:gd name="T16" fmla="*/ 666 w 9260"/>
                        <a:gd name="T17" fmla="*/ 3197 h 8815"/>
                        <a:gd name="T18" fmla="*/ 1208 w 9260"/>
                        <a:gd name="T19" fmla="*/ 2977 h 8815"/>
                        <a:gd name="T20" fmla="*/ 1743 w 9260"/>
                        <a:gd name="T21" fmla="*/ 3197 h 8815"/>
                        <a:gd name="T22" fmla="*/ 3490 w 9260"/>
                        <a:gd name="T23" fmla="*/ 4945 h 8815"/>
                        <a:gd name="T24" fmla="*/ 3490 w 9260"/>
                        <a:gd name="T25" fmla="*/ 761 h 8815"/>
                        <a:gd name="T26" fmla="*/ 3716 w 9260"/>
                        <a:gd name="T27" fmla="*/ 226 h 8815"/>
                        <a:gd name="T28" fmla="*/ 4251 w 9260"/>
                        <a:gd name="T29" fmla="*/ 0 h 8815"/>
                        <a:gd name="T30" fmla="*/ 5013 w 9260"/>
                        <a:gd name="T31" fmla="*/ 0 h 8815"/>
                        <a:gd name="T32" fmla="*/ 5548 w 9260"/>
                        <a:gd name="T33" fmla="*/ 226 h 8815"/>
                        <a:gd name="T34" fmla="*/ 5774 w 9260"/>
                        <a:gd name="T35" fmla="*/ 761 h 8815"/>
                        <a:gd name="T36" fmla="*/ 5774 w 9260"/>
                        <a:gd name="T37" fmla="*/ 4945 h 8815"/>
                        <a:gd name="T38" fmla="*/ 7521 w 9260"/>
                        <a:gd name="T39" fmla="*/ 3197 h 8815"/>
                        <a:gd name="T40" fmla="*/ 8056 w 9260"/>
                        <a:gd name="T41" fmla="*/ 2977 h 8815"/>
                        <a:gd name="T42" fmla="*/ 8597 w 9260"/>
                        <a:gd name="T43" fmla="*/ 3197 h 8815"/>
                        <a:gd name="T44" fmla="*/ 9044 w 9260"/>
                        <a:gd name="T45" fmla="*/ 3643 h 8815"/>
                        <a:gd name="T46" fmla="*/ 9260 w 9260"/>
                        <a:gd name="T47" fmla="*/ 4185 h 881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</a:cxnLst>
                      <a:rect l="0" t="0" r="r" b="b"/>
                      <a:pathLst>
                        <a:path w="9260" h="8815">
                          <a:moveTo>
                            <a:pt x="9260" y="4185"/>
                          </a:moveTo>
                          <a:cubicBezTo>
                            <a:pt x="9260" y="4395"/>
                            <a:pt x="9186" y="4573"/>
                            <a:pt x="9040" y="4720"/>
                          </a:cubicBezTo>
                          <a:lnTo>
                            <a:pt x="5171" y="8595"/>
                          </a:lnTo>
                          <a:cubicBezTo>
                            <a:pt x="5016" y="8741"/>
                            <a:pt x="4836" y="8815"/>
                            <a:pt x="4630" y="8815"/>
                          </a:cubicBezTo>
                          <a:cubicBezTo>
                            <a:pt x="4420" y="8815"/>
                            <a:pt x="4241" y="8741"/>
                            <a:pt x="4095" y="8595"/>
                          </a:cubicBezTo>
                          <a:lnTo>
                            <a:pt x="226" y="4720"/>
                          </a:lnTo>
                          <a:cubicBezTo>
                            <a:pt x="76" y="4577"/>
                            <a:pt x="0" y="4398"/>
                            <a:pt x="0" y="4185"/>
                          </a:cubicBezTo>
                          <a:cubicBezTo>
                            <a:pt x="0" y="3975"/>
                            <a:pt x="75" y="3795"/>
                            <a:pt x="226" y="3643"/>
                          </a:cubicBezTo>
                          <a:lnTo>
                            <a:pt x="666" y="3197"/>
                          </a:lnTo>
                          <a:cubicBezTo>
                            <a:pt x="821" y="3051"/>
                            <a:pt x="1001" y="2977"/>
                            <a:pt x="1208" y="2977"/>
                          </a:cubicBezTo>
                          <a:cubicBezTo>
                            <a:pt x="1418" y="2977"/>
                            <a:pt x="1596" y="3051"/>
                            <a:pt x="1743" y="3197"/>
                          </a:cubicBezTo>
                          <a:lnTo>
                            <a:pt x="3490" y="4945"/>
                          </a:lnTo>
                          <a:lnTo>
                            <a:pt x="3490" y="761"/>
                          </a:lnTo>
                          <a:cubicBezTo>
                            <a:pt x="3490" y="555"/>
                            <a:pt x="3565" y="377"/>
                            <a:pt x="3716" y="226"/>
                          </a:cubicBezTo>
                          <a:cubicBezTo>
                            <a:pt x="3866" y="76"/>
                            <a:pt x="4045" y="0"/>
                            <a:pt x="4251" y="0"/>
                          </a:cubicBezTo>
                          <a:lnTo>
                            <a:pt x="5013" y="0"/>
                          </a:lnTo>
                          <a:cubicBezTo>
                            <a:pt x="5219" y="0"/>
                            <a:pt x="5396" y="75"/>
                            <a:pt x="5548" y="226"/>
                          </a:cubicBezTo>
                          <a:cubicBezTo>
                            <a:pt x="5698" y="377"/>
                            <a:pt x="5774" y="555"/>
                            <a:pt x="5774" y="761"/>
                          </a:cubicBezTo>
                          <a:lnTo>
                            <a:pt x="5774" y="4945"/>
                          </a:lnTo>
                          <a:lnTo>
                            <a:pt x="7521" y="3197"/>
                          </a:lnTo>
                          <a:cubicBezTo>
                            <a:pt x="7668" y="3051"/>
                            <a:pt x="7846" y="2977"/>
                            <a:pt x="8056" y="2977"/>
                          </a:cubicBezTo>
                          <a:cubicBezTo>
                            <a:pt x="8262" y="2977"/>
                            <a:pt x="8442" y="3051"/>
                            <a:pt x="8597" y="3197"/>
                          </a:cubicBezTo>
                          <a:lnTo>
                            <a:pt x="9044" y="3643"/>
                          </a:lnTo>
                          <a:cubicBezTo>
                            <a:pt x="9186" y="3798"/>
                            <a:pt x="9260" y="3978"/>
                            <a:pt x="9260" y="4185"/>
                          </a:cubicBezTo>
                          <a:close/>
                        </a:path>
                      </a:pathLst>
                    </a:custGeom>
                    <a:noFill/>
                    <a:ln>
                      <a:solidFill>
                        <a:srgbClr val="5E6067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srgbClr val="5E6067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90F932D9-8FBE-3C56-DB8F-83AEF1CED3DB}"/>
                  </a:ext>
                </a:extLst>
              </p:cNvPr>
              <p:cNvGrpSpPr/>
              <p:nvPr/>
            </p:nvGrpSpPr>
            <p:grpSpPr>
              <a:xfrm>
                <a:off x="3031985" y="1084472"/>
                <a:ext cx="2931439" cy="3575772"/>
                <a:chOff x="3031985" y="1084472"/>
                <a:chExt cx="2931439" cy="3575772"/>
              </a:xfrm>
            </p:grpSpPr>
            <p:grpSp>
              <p:nvGrpSpPr>
                <p:cNvPr id="132" name="组合 131">
                  <a:extLst>
                    <a:ext uri="{FF2B5EF4-FFF2-40B4-BE49-F238E27FC236}">
                      <a16:creationId xmlns:a16="http://schemas.microsoft.com/office/drawing/2014/main" id="{35753A6F-D37A-F64C-DA5C-FF1AEB14823E}"/>
                    </a:ext>
                  </a:extLst>
                </p:cNvPr>
                <p:cNvGrpSpPr/>
                <p:nvPr/>
              </p:nvGrpSpPr>
              <p:grpSpPr>
                <a:xfrm>
                  <a:off x="3031985" y="1084472"/>
                  <a:ext cx="2931439" cy="3575772"/>
                  <a:chOff x="400545" y="1050415"/>
                  <a:chExt cx="2931439" cy="3575772"/>
                </a:xfrm>
              </p:grpSpPr>
              <p:sp>
                <p:nvSpPr>
                  <p:cNvPr id="133" name="矩形: 圆角 132">
                    <a:extLst>
                      <a:ext uri="{FF2B5EF4-FFF2-40B4-BE49-F238E27FC236}">
                        <a16:creationId xmlns:a16="http://schemas.microsoft.com/office/drawing/2014/main" id="{E6254D09-8EFE-A843-B54F-DEFFB4C658DC}"/>
                      </a:ext>
                    </a:extLst>
                  </p:cNvPr>
                  <p:cNvSpPr/>
                  <p:nvPr/>
                </p:nvSpPr>
                <p:spPr>
                  <a:xfrm>
                    <a:off x="400545" y="1050415"/>
                    <a:ext cx="2760683" cy="3575772"/>
                  </a:xfrm>
                  <a:prstGeom prst="roundRect">
                    <a:avLst>
                      <a:gd name="adj" fmla="val 3722"/>
                    </a:avLst>
                  </a:prstGeom>
                  <a:solidFill>
                    <a:srgbClr val="7493F9">
                      <a:alpha val="22000"/>
                    </a:srgbClr>
                  </a:solidFill>
                  <a:ln>
                    <a:noFill/>
                  </a:ln>
                  <a:effectLst>
                    <a:softEdge rad="3175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34" name="矩形: 圆角 133">
                    <a:extLst>
                      <a:ext uri="{FF2B5EF4-FFF2-40B4-BE49-F238E27FC236}">
                        <a16:creationId xmlns:a16="http://schemas.microsoft.com/office/drawing/2014/main" id="{70CC0A49-8E7D-66C6-D9CD-C3613527D1CE}"/>
                      </a:ext>
                    </a:extLst>
                  </p:cNvPr>
                  <p:cNvSpPr/>
                  <p:nvPr/>
                </p:nvSpPr>
                <p:spPr>
                  <a:xfrm>
                    <a:off x="801673" y="1294566"/>
                    <a:ext cx="2441948" cy="3239143"/>
                  </a:xfrm>
                  <a:prstGeom prst="roundRect">
                    <a:avLst>
                      <a:gd name="adj" fmla="val 3722"/>
                    </a:avLst>
                  </a:prstGeom>
                  <a:solidFill>
                    <a:srgbClr val="EDEFFD">
                      <a:alpha val="9000"/>
                    </a:srgb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35" name="矩形: 圆角 134">
                    <a:extLst>
                      <a:ext uri="{FF2B5EF4-FFF2-40B4-BE49-F238E27FC236}">
                        <a16:creationId xmlns:a16="http://schemas.microsoft.com/office/drawing/2014/main" id="{6D6FC502-46E7-15EC-468A-1B6133864B3D}"/>
                      </a:ext>
                    </a:extLst>
                  </p:cNvPr>
                  <p:cNvSpPr/>
                  <p:nvPr/>
                </p:nvSpPr>
                <p:spPr>
                  <a:xfrm>
                    <a:off x="874713" y="1367609"/>
                    <a:ext cx="2457271" cy="3251297"/>
                  </a:xfrm>
                  <a:prstGeom prst="roundRect">
                    <a:avLst>
                      <a:gd name="adj" fmla="val 3722"/>
                    </a:avLst>
                  </a:prstGeom>
                  <a:solidFill>
                    <a:srgbClr val="FBFBFB"/>
                  </a:solidFill>
                  <a:ln>
                    <a:noFill/>
                  </a:ln>
                  <a:effectLst>
                    <a:outerShdw blurRad="127000" dist="38100" dir="18900000" algn="bl" rotWithShape="0">
                      <a:srgbClr val="7493F9">
                        <a:alpha val="1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229" name="组合 228">
                  <a:extLst>
                    <a:ext uri="{FF2B5EF4-FFF2-40B4-BE49-F238E27FC236}">
                      <a16:creationId xmlns:a16="http://schemas.microsoft.com/office/drawing/2014/main" id="{BE06E11B-C041-5BBE-F909-D1CA3C57EA18}"/>
                    </a:ext>
                  </a:extLst>
                </p:cNvPr>
                <p:cNvGrpSpPr/>
                <p:nvPr/>
              </p:nvGrpSpPr>
              <p:grpSpPr>
                <a:xfrm>
                  <a:off x="4126816" y="1611997"/>
                  <a:ext cx="1093569" cy="577104"/>
                  <a:chOff x="4163587" y="3169334"/>
                  <a:chExt cx="1093569" cy="577104"/>
                </a:xfrm>
              </p:grpSpPr>
              <p:sp>
                <p:nvSpPr>
                  <p:cNvPr id="227" name="文本框 226">
                    <a:extLst>
                      <a:ext uri="{FF2B5EF4-FFF2-40B4-BE49-F238E27FC236}">
                        <a16:creationId xmlns:a16="http://schemas.microsoft.com/office/drawing/2014/main" id="{2C416F76-1451-2E58-2D82-B4A79D451126}"/>
                      </a:ext>
                    </a:extLst>
                  </p:cNvPr>
                  <p:cNvSpPr txBox="1"/>
                  <p:nvPr/>
                </p:nvSpPr>
                <p:spPr>
                  <a:xfrm>
                    <a:off x="4163587" y="3169334"/>
                    <a:ext cx="1093569" cy="33855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zh-CN"/>
                    </a:defPPr>
                    <a:lvl1pPr algn="ctr">
                      <a:defRPr kumimoji="0" sz="1600" b="0" i="0" u="none" strike="noStrike" kern="100" cap="none" spc="0" normalizeH="0" baseline="0">
                        <a:ln w="6985" cap="flat">
                          <a:solidFill>
                            <a:srgbClr val="6588F7"/>
                          </a:solidFill>
                        </a:ln>
                        <a:noFill/>
                        <a:effectLst/>
                        <a:uLnTx/>
                        <a:uFillTx/>
                        <a:latin typeface="优设标题黑" panose="00000500000000000000" pitchFamily="2" charset="-122"/>
                        <a:ea typeface="优设标题黑" panose="00000500000000000000" pitchFamily="2" charset="-122"/>
                      </a:defRPr>
                    </a:lvl1pPr>
                  </a:lstStyle>
                  <a:p>
                    <a:r>
                      <a:rPr lang="zh-CN" altLang="zh-CN" dirty="0">
                        <a:ln w="9525" cap="flat">
                          <a:noFill/>
                        </a:ln>
                        <a:solidFill>
                          <a:srgbClr val="6588F7"/>
                        </a:solidFill>
                      </a:rPr>
                      <a:t>互联网</a:t>
                    </a:r>
                    <a:r>
                      <a:rPr lang="en-US" altLang="zh-CN">
                        <a:ln w="9525" cap="flat">
                          <a:noFill/>
                        </a:ln>
                        <a:solidFill>
                          <a:srgbClr val="6588F7"/>
                        </a:solidFill>
                      </a:rPr>
                      <a:t>+</a:t>
                    </a:r>
                    <a:r>
                      <a:rPr lang="zh-CN" altLang="zh-CN">
                        <a:ln w="9525" cap="flat">
                          <a:noFill/>
                        </a:ln>
                        <a:solidFill>
                          <a:srgbClr val="6588F7"/>
                        </a:solidFill>
                      </a:rPr>
                      <a:t>物</a:t>
                    </a:r>
                    <a:endParaRPr lang="zh-CN" altLang="en-US" dirty="0">
                      <a:ln w="9525" cap="flat">
                        <a:noFill/>
                      </a:ln>
                      <a:solidFill>
                        <a:srgbClr val="6588F7"/>
                      </a:solidFill>
                    </a:endParaRPr>
                  </a:p>
                </p:txBody>
              </p:sp>
              <p:sp>
                <p:nvSpPr>
                  <p:cNvPr id="228" name="文本框 227">
                    <a:extLst>
                      <a:ext uri="{FF2B5EF4-FFF2-40B4-BE49-F238E27FC236}">
                        <a16:creationId xmlns:a16="http://schemas.microsoft.com/office/drawing/2014/main" id="{C5FD6C3F-49EF-01B4-1C3A-2D3EF46F8E24}"/>
                      </a:ext>
                    </a:extLst>
                  </p:cNvPr>
                  <p:cNvSpPr txBox="1"/>
                  <p:nvPr/>
                </p:nvSpPr>
                <p:spPr>
                  <a:xfrm>
                    <a:off x="4334307" y="3407884"/>
                    <a:ext cx="752129" cy="33855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zh-CN"/>
                    </a:defPPr>
                    <a:lvl1pPr algn="ctr">
                      <a:defRPr kumimoji="0" sz="1600" b="0" i="0" u="none" strike="noStrike" kern="100" cap="none" spc="0" normalizeH="0" baseline="0">
                        <a:ln w="6985" cap="flat">
                          <a:solidFill>
                            <a:srgbClr val="6588F7"/>
                          </a:solidFill>
                        </a:ln>
                        <a:noFill/>
                        <a:effectLst/>
                        <a:uLnTx/>
                        <a:uFillTx/>
                        <a:latin typeface="优设标题黑" panose="00000500000000000000" pitchFamily="2" charset="-122"/>
                        <a:ea typeface="优设标题黑" panose="00000500000000000000" pitchFamily="2" charset="-122"/>
                      </a:defRPr>
                    </a:lvl1pPr>
                  </a:lstStyle>
                  <a:p>
                    <a:r>
                      <a:rPr lang="zh-CN" altLang="zh-CN" dirty="0">
                        <a:ln w="9525" cap="flat">
                          <a:noFill/>
                        </a:ln>
                        <a:solidFill>
                          <a:srgbClr val="6588F7"/>
                        </a:solidFill>
                      </a:rPr>
                      <a:t>流模式</a:t>
                    </a:r>
                    <a:endParaRPr lang="zh-CN" altLang="en-US" dirty="0">
                      <a:ln w="9525" cap="flat">
                        <a:noFill/>
                      </a:ln>
                      <a:solidFill>
                        <a:srgbClr val="6588F7"/>
                      </a:solidFill>
                    </a:endParaRPr>
                  </a:p>
                </p:txBody>
              </p:sp>
            </p:grpSp>
            <p:grpSp>
              <p:nvGrpSpPr>
                <p:cNvPr id="271" name="组合 270">
                  <a:extLst>
                    <a:ext uri="{FF2B5EF4-FFF2-40B4-BE49-F238E27FC236}">
                      <a16:creationId xmlns:a16="http://schemas.microsoft.com/office/drawing/2014/main" id="{3472F646-C86B-16A1-F01E-E4F40A737629}"/>
                    </a:ext>
                  </a:extLst>
                </p:cNvPr>
                <p:cNvGrpSpPr/>
                <p:nvPr/>
              </p:nvGrpSpPr>
              <p:grpSpPr>
                <a:xfrm>
                  <a:off x="3645896" y="3430064"/>
                  <a:ext cx="2055409" cy="793676"/>
                  <a:chOff x="3645896" y="4894264"/>
                  <a:chExt cx="2055409" cy="793676"/>
                </a:xfrm>
              </p:grpSpPr>
              <p:sp>
                <p:nvSpPr>
                  <p:cNvPr id="232" name="文本框 231">
                    <a:extLst>
                      <a:ext uri="{FF2B5EF4-FFF2-40B4-BE49-F238E27FC236}">
                        <a16:creationId xmlns:a16="http://schemas.microsoft.com/office/drawing/2014/main" id="{1708F4AC-6D36-6839-FF74-B6486BF22519}"/>
                      </a:ext>
                    </a:extLst>
                  </p:cNvPr>
                  <p:cNvSpPr txBox="1"/>
                  <p:nvPr/>
                </p:nvSpPr>
                <p:spPr>
                  <a:xfrm>
                    <a:off x="3668207" y="4894264"/>
                    <a:ext cx="2033098" cy="312971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square">
                    <a:spAutoFit/>
                  </a:bodyPr>
                  <a:lstStyle>
                    <a:defPPr>
                      <a:defRPr lang="zh-CN"/>
                    </a:defPPr>
                    <a:lvl1pPr algn="ctr">
                      <a:lnSpc>
                        <a:spcPct val="130000"/>
                      </a:lnSpc>
                      <a:defRPr kumimoji="0" sz="1400" b="0" i="0" u="none" strike="noStrike" kern="100" cap="none" spc="0" normalizeH="0" baseline="0">
                        <a:ln>
                          <a:noFill/>
                        </a:ln>
                        <a:solidFill>
                          <a:srgbClr val="5E6067"/>
                        </a:solidFill>
                        <a:effectLst/>
                        <a:uLnTx/>
                        <a:uFillTx/>
                        <a:latin typeface="优设标题黑" panose="00000500000000000000" pitchFamily="2" charset="-122"/>
                        <a:ea typeface="优设标题黑" panose="00000500000000000000" pitchFamily="2" charset="-122"/>
                      </a:defRPr>
                    </a:lvl1pPr>
                  </a:lstStyle>
                  <a:p>
                    <a:r>
                      <a:rPr lang="zh-CN" altLang="zh-CN" sz="12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t>随着</a:t>
                    </a:r>
                    <a:r>
                      <a:rPr lang="zh-CN" altLang="en-US" sz="12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t>支付及网购软件</a:t>
                    </a:r>
                    <a:r>
                      <a:rPr lang="zh-CN" altLang="zh-CN" sz="12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t>的普及</a:t>
                    </a:r>
                  </a:p>
                </p:txBody>
              </p:sp>
              <p:sp>
                <p:nvSpPr>
                  <p:cNvPr id="233" name="文本框 232">
                    <a:extLst>
                      <a:ext uri="{FF2B5EF4-FFF2-40B4-BE49-F238E27FC236}">
                        <a16:creationId xmlns:a16="http://schemas.microsoft.com/office/drawing/2014/main" id="{F3A1F21C-0452-41B1-1ADB-A3A5A570EF09}"/>
                      </a:ext>
                    </a:extLst>
                  </p:cNvPr>
                  <p:cNvSpPr txBox="1"/>
                  <p:nvPr/>
                </p:nvSpPr>
                <p:spPr>
                  <a:xfrm>
                    <a:off x="3645896" y="5134360"/>
                    <a:ext cx="1993943" cy="31297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zh-CN"/>
                    </a:defPPr>
                    <a:lvl1pPr>
                      <a:defRPr kumimoji="0" sz="1400" b="0" i="0" u="none" strike="noStrike" kern="100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defRPr>
                    </a:lvl1pPr>
                  </a:lstStyle>
                  <a:p>
                    <a:pPr algn="ctr">
                      <a:lnSpc>
                        <a:spcPct val="130000"/>
                      </a:lnSpc>
                    </a:pPr>
                    <a:r>
                      <a:rPr kumimoji="0" lang="zh-CN" altLang="zh-CN" sz="1200" i="0" u="none" strike="noStrike" kern="1200" cap="none" spc="0" normalizeH="0" baseline="0" noProof="0" dirty="0">
                        <a:solidFill>
                          <a:srgbClr val="5E6067"/>
                        </a:solidFill>
                        <a:effectLst/>
                        <a:uLnTx/>
                        <a:uFillTx/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t>“无纸化”</a:t>
                    </a:r>
                    <a:r>
                      <a:rPr kumimoji="0" lang="zh-CN" altLang="zh-CN" sz="1200" b="0" i="0" u="none" strike="noStrike" kern="1200" cap="none" spc="0" normalizeH="0" baseline="0" noProof="0" dirty="0">
                        <a:solidFill>
                          <a:srgbClr val="5E6067"/>
                        </a:solidFill>
                        <a:effectLst/>
                        <a:uLnTx/>
                        <a:uFillTx/>
                      </a:rPr>
                      <a:t>这个概念逐渐</a:t>
                    </a:r>
                    <a:endParaRPr lang="zh-CN" altLang="zh-CN" sz="1200" dirty="0">
                      <a:solidFill>
                        <a:srgbClr val="5E6067"/>
                      </a:solidFill>
                    </a:endParaRPr>
                  </a:p>
                </p:txBody>
              </p:sp>
              <p:sp>
                <p:nvSpPr>
                  <p:cNvPr id="234" name="文本框 233">
                    <a:extLst>
                      <a:ext uri="{FF2B5EF4-FFF2-40B4-BE49-F238E27FC236}">
                        <a16:creationId xmlns:a16="http://schemas.microsoft.com/office/drawing/2014/main" id="{1E56F639-1B61-F642-33A5-25404FE76BCE}"/>
                      </a:ext>
                    </a:extLst>
                  </p:cNvPr>
                  <p:cNvSpPr txBox="1"/>
                  <p:nvPr/>
                </p:nvSpPr>
                <p:spPr>
                  <a:xfrm>
                    <a:off x="3768571" y="5374969"/>
                    <a:ext cx="1833260" cy="31297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zh-CN"/>
                    </a:defPPr>
                    <a:lvl1pPr algn="ctr">
                      <a:lnSpc>
                        <a:spcPct val="130000"/>
                      </a:lnSpc>
                      <a:defRPr kumimoji="0" sz="1400" b="0" i="0" u="none" strike="noStrike" kern="100" cap="none" spc="0" normalizeH="0" baseline="0">
                        <a:ln>
                          <a:noFill/>
                        </a:ln>
                        <a:solidFill>
                          <a:srgbClr val="5E6067"/>
                        </a:solidFill>
                        <a:effectLst/>
                        <a:uLnTx/>
                        <a:uFillTx/>
                        <a:latin typeface="优设标题黑" panose="00000500000000000000" pitchFamily="2" charset="-122"/>
                        <a:ea typeface="优设标题黑" panose="00000500000000000000" pitchFamily="2" charset="-122"/>
                      </a:defRPr>
                    </a:lvl1pPr>
                  </a:lstStyle>
                  <a:p>
                    <a:r>
                      <a:rPr lang="zh-CN" altLang="zh-CN" sz="12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t>被更多传统行业</a:t>
                    </a:r>
                    <a:r>
                      <a:rPr lang="zh-CN" altLang="en-US" sz="12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t>所</a:t>
                    </a:r>
                    <a:r>
                      <a:rPr lang="zh-CN" altLang="zh-CN" sz="12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t>青睐</a:t>
                    </a:r>
                  </a:p>
                </p:txBody>
              </p:sp>
            </p:grpSp>
            <p:sp>
              <p:nvSpPr>
                <p:cNvPr id="266" name="矩形: 圆角 265">
                  <a:extLst>
                    <a:ext uri="{FF2B5EF4-FFF2-40B4-BE49-F238E27FC236}">
                      <a16:creationId xmlns:a16="http://schemas.microsoft.com/office/drawing/2014/main" id="{117A6CAE-D93E-FEEB-1803-B70B3B67176B}"/>
                    </a:ext>
                  </a:extLst>
                </p:cNvPr>
                <p:cNvSpPr/>
                <p:nvPr/>
              </p:nvSpPr>
              <p:spPr>
                <a:xfrm>
                  <a:off x="4013845" y="2378476"/>
                  <a:ext cx="1084407" cy="1059244"/>
                </a:xfrm>
                <a:prstGeom prst="roundRect">
                  <a:avLst/>
                </a:prstGeom>
                <a:solidFill>
                  <a:srgbClr val="5E6067">
                    <a:alpha val="35000"/>
                  </a:srgbClr>
                </a:soli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grpSp>
              <p:nvGrpSpPr>
                <p:cNvPr id="263" name="组合 262">
                  <a:extLst>
                    <a:ext uri="{FF2B5EF4-FFF2-40B4-BE49-F238E27FC236}">
                      <a16:creationId xmlns:a16="http://schemas.microsoft.com/office/drawing/2014/main" id="{2A6D0A13-C95E-3788-E16A-CEEA21795B10}"/>
                    </a:ext>
                  </a:extLst>
                </p:cNvPr>
                <p:cNvGrpSpPr/>
                <p:nvPr/>
              </p:nvGrpSpPr>
              <p:grpSpPr>
                <a:xfrm>
                  <a:off x="4214363" y="2384296"/>
                  <a:ext cx="918475" cy="895685"/>
                  <a:chOff x="4214363" y="3903133"/>
                  <a:chExt cx="918475" cy="895685"/>
                </a:xfrm>
                <a:effectLst/>
              </p:grpSpPr>
              <p:sp>
                <p:nvSpPr>
                  <p:cNvPr id="248" name="矩形: 圆角 247">
                    <a:extLst>
                      <a:ext uri="{FF2B5EF4-FFF2-40B4-BE49-F238E27FC236}">
                        <a16:creationId xmlns:a16="http://schemas.microsoft.com/office/drawing/2014/main" id="{1176A549-8AC4-FEB4-9654-DE81D2FCD5F2}"/>
                      </a:ext>
                    </a:extLst>
                  </p:cNvPr>
                  <p:cNvSpPr/>
                  <p:nvPr/>
                </p:nvSpPr>
                <p:spPr>
                  <a:xfrm>
                    <a:off x="4214363" y="3903133"/>
                    <a:ext cx="918475" cy="895685"/>
                  </a:xfrm>
                  <a:prstGeom prst="roundRect">
                    <a:avLst/>
                  </a:prstGeom>
                  <a:solidFill>
                    <a:srgbClr val="5E6067"/>
                  </a:solidFill>
                  <a:ln>
                    <a:noFill/>
                  </a:ln>
                  <a:effectLst>
                    <a:outerShdw blurRad="165100" dist="38100" dir="2700000" algn="ctr" rotWithShape="0">
                      <a:srgbClr val="6588F7">
                        <a:alpha val="21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45" name="newspaper_144838">
                    <a:extLst>
                      <a:ext uri="{FF2B5EF4-FFF2-40B4-BE49-F238E27FC236}">
                        <a16:creationId xmlns:a16="http://schemas.microsoft.com/office/drawing/2014/main" id="{5644F080-4BAB-C444-F44B-1DD6D3BB2FC8}"/>
                      </a:ext>
                    </a:extLst>
                  </p:cNvPr>
                  <p:cNvSpPr/>
                  <p:nvPr/>
                </p:nvSpPr>
                <p:spPr>
                  <a:xfrm>
                    <a:off x="4368758" y="4089301"/>
                    <a:ext cx="609685" cy="523348"/>
                  </a:xfrm>
                  <a:custGeom>
                    <a:avLst/>
                    <a:gdLst>
                      <a:gd name="connsiteX0" fmla="*/ 366728 w 606439"/>
                      <a:gd name="connsiteY0" fmla="*/ 309782 h 436518"/>
                      <a:gd name="connsiteX1" fmla="*/ 521831 w 606439"/>
                      <a:gd name="connsiteY1" fmla="*/ 309782 h 436518"/>
                      <a:gd name="connsiteX2" fmla="*/ 521831 w 606439"/>
                      <a:gd name="connsiteY2" fmla="*/ 352051 h 436518"/>
                      <a:gd name="connsiteX3" fmla="*/ 366728 w 606439"/>
                      <a:gd name="connsiteY3" fmla="*/ 352051 h 436518"/>
                      <a:gd name="connsiteX4" fmla="*/ 84608 w 606439"/>
                      <a:gd name="connsiteY4" fmla="*/ 309782 h 436518"/>
                      <a:gd name="connsiteX5" fmla="*/ 239781 w 606439"/>
                      <a:gd name="connsiteY5" fmla="*/ 309782 h 436518"/>
                      <a:gd name="connsiteX6" fmla="*/ 239781 w 606439"/>
                      <a:gd name="connsiteY6" fmla="*/ 352051 h 436518"/>
                      <a:gd name="connsiteX7" fmla="*/ 84608 w 606439"/>
                      <a:gd name="connsiteY7" fmla="*/ 352051 h 436518"/>
                      <a:gd name="connsiteX8" fmla="*/ 366728 w 606439"/>
                      <a:gd name="connsiteY8" fmla="*/ 169004 h 436518"/>
                      <a:gd name="connsiteX9" fmla="*/ 521831 w 606439"/>
                      <a:gd name="connsiteY9" fmla="*/ 169004 h 436518"/>
                      <a:gd name="connsiteX10" fmla="*/ 521831 w 606439"/>
                      <a:gd name="connsiteY10" fmla="*/ 267090 h 436518"/>
                      <a:gd name="connsiteX11" fmla="*/ 366728 w 606439"/>
                      <a:gd name="connsiteY11" fmla="*/ 267090 h 436518"/>
                      <a:gd name="connsiteX12" fmla="*/ 183329 w 606439"/>
                      <a:gd name="connsiteY12" fmla="*/ 169004 h 436518"/>
                      <a:gd name="connsiteX13" fmla="*/ 239781 w 606439"/>
                      <a:gd name="connsiteY13" fmla="*/ 169004 h 436518"/>
                      <a:gd name="connsiteX14" fmla="*/ 239781 w 606439"/>
                      <a:gd name="connsiteY14" fmla="*/ 264761 h 436518"/>
                      <a:gd name="connsiteX15" fmla="*/ 183329 w 606439"/>
                      <a:gd name="connsiteY15" fmla="*/ 264761 h 436518"/>
                      <a:gd name="connsiteX16" fmla="*/ 84608 w 606439"/>
                      <a:gd name="connsiteY16" fmla="*/ 169004 h 436518"/>
                      <a:gd name="connsiteX17" fmla="*/ 140990 w 606439"/>
                      <a:gd name="connsiteY17" fmla="*/ 169004 h 436518"/>
                      <a:gd name="connsiteX18" fmla="*/ 140990 w 606439"/>
                      <a:gd name="connsiteY18" fmla="*/ 264761 h 436518"/>
                      <a:gd name="connsiteX19" fmla="*/ 84608 w 606439"/>
                      <a:gd name="connsiteY19" fmla="*/ 264761 h 436518"/>
                      <a:gd name="connsiteX20" fmla="*/ 366728 w 606439"/>
                      <a:gd name="connsiteY20" fmla="*/ 84467 h 436518"/>
                      <a:gd name="connsiteX21" fmla="*/ 521831 w 606439"/>
                      <a:gd name="connsiteY21" fmla="*/ 84467 h 436518"/>
                      <a:gd name="connsiteX22" fmla="*/ 521831 w 606439"/>
                      <a:gd name="connsiteY22" fmla="*/ 126736 h 436518"/>
                      <a:gd name="connsiteX23" fmla="*/ 366728 w 606439"/>
                      <a:gd name="connsiteY23" fmla="*/ 126736 h 436518"/>
                      <a:gd name="connsiteX24" fmla="*/ 84608 w 606439"/>
                      <a:gd name="connsiteY24" fmla="*/ 84467 h 436518"/>
                      <a:gd name="connsiteX25" fmla="*/ 239781 w 606439"/>
                      <a:gd name="connsiteY25" fmla="*/ 84467 h 436518"/>
                      <a:gd name="connsiteX26" fmla="*/ 239781 w 606439"/>
                      <a:gd name="connsiteY26" fmla="*/ 126736 h 436518"/>
                      <a:gd name="connsiteX27" fmla="*/ 84608 w 606439"/>
                      <a:gd name="connsiteY27" fmla="*/ 126736 h 436518"/>
                      <a:gd name="connsiteX28" fmla="*/ 324429 w 606439"/>
                      <a:gd name="connsiteY28" fmla="*/ 42247 h 436518"/>
                      <a:gd name="connsiteX29" fmla="*/ 324429 w 606439"/>
                      <a:gd name="connsiteY29" fmla="*/ 394271 h 436518"/>
                      <a:gd name="connsiteX30" fmla="*/ 564127 w 606439"/>
                      <a:gd name="connsiteY30" fmla="*/ 394271 h 436518"/>
                      <a:gd name="connsiteX31" fmla="*/ 564127 w 606439"/>
                      <a:gd name="connsiteY31" fmla="*/ 42247 h 436518"/>
                      <a:gd name="connsiteX32" fmla="*/ 42312 w 606439"/>
                      <a:gd name="connsiteY32" fmla="*/ 42247 h 436518"/>
                      <a:gd name="connsiteX33" fmla="*/ 42312 w 606439"/>
                      <a:gd name="connsiteY33" fmla="*/ 394271 h 436518"/>
                      <a:gd name="connsiteX34" fmla="*/ 282117 w 606439"/>
                      <a:gd name="connsiteY34" fmla="*/ 394271 h 436518"/>
                      <a:gd name="connsiteX35" fmla="*/ 282117 w 606439"/>
                      <a:gd name="connsiteY35" fmla="*/ 42247 h 436518"/>
                      <a:gd name="connsiteX36" fmla="*/ 35225 w 606439"/>
                      <a:gd name="connsiteY36" fmla="*/ 0 h 436518"/>
                      <a:gd name="connsiteX37" fmla="*/ 571214 w 606439"/>
                      <a:gd name="connsiteY37" fmla="*/ 0 h 436518"/>
                      <a:gd name="connsiteX38" fmla="*/ 606439 w 606439"/>
                      <a:gd name="connsiteY38" fmla="*/ 35170 h 436518"/>
                      <a:gd name="connsiteX39" fmla="*/ 606439 w 606439"/>
                      <a:gd name="connsiteY39" fmla="*/ 401348 h 436518"/>
                      <a:gd name="connsiteX40" fmla="*/ 571214 w 606439"/>
                      <a:gd name="connsiteY40" fmla="*/ 436518 h 436518"/>
                      <a:gd name="connsiteX41" fmla="*/ 35225 w 606439"/>
                      <a:gd name="connsiteY41" fmla="*/ 436518 h 436518"/>
                      <a:gd name="connsiteX42" fmla="*/ 0 w 606439"/>
                      <a:gd name="connsiteY42" fmla="*/ 401348 h 436518"/>
                      <a:gd name="connsiteX43" fmla="*/ 0 w 606439"/>
                      <a:gd name="connsiteY43" fmla="*/ 35170 h 436518"/>
                      <a:gd name="connsiteX44" fmla="*/ 35225 w 606439"/>
                      <a:gd name="connsiteY44" fmla="*/ 0 h 436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</a:cxnLst>
                    <a:rect l="l" t="t" r="r" b="b"/>
                    <a:pathLst>
                      <a:path w="606439" h="436518">
                        <a:moveTo>
                          <a:pt x="366728" y="309782"/>
                        </a:moveTo>
                        <a:lnTo>
                          <a:pt x="521831" y="309782"/>
                        </a:lnTo>
                        <a:lnTo>
                          <a:pt x="521831" y="352051"/>
                        </a:lnTo>
                        <a:lnTo>
                          <a:pt x="366728" y="352051"/>
                        </a:lnTo>
                        <a:close/>
                        <a:moveTo>
                          <a:pt x="84608" y="309782"/>
                        </a:moveTo>
                        <a:lnTo>
                          <a:pt x="239781" y="309782"/>
                        </a:lnTo>
                        <a:lnTo>
                          <a:pt x="239781" y="352051"/>
                        </a:lnTo>
                        <a:lnTo>
                          <a:pt x="84608" y="352051"/>
                        </a:lnTo>
                        <a:close/>
                        <a:moveTo>
                          <a:pt x="366728" y="169004"/>
                        </a:moveTo>
                        <a:lnTo>
                          <a:pt x="521831" y="169004"/>
                        </a:lnTo>
                        <a:lnTo>
                          <a:pt x="521831" y="267090"/>
                        </a:lnTo>
                        <a:lnTo>
                          <a:pt x="366728" y="267090"/>
                        </a:lnTo>
                        <a:close/>
                        <a:moveTo>
                          <a:pt x="183329" y="169004"/>
                        </a:moveTo>
                        <a:lnTo>
                          <a:pt x="239781" y="169004"/>
                        </a:lnTo>
                        <a:lnTo>
                          <a:pt x="239781" y="264761"/>
                        </a:lnTo>
                        <a:lnTo>
                          <a:pt x="183329" y="264761"/>
                        </a:lnTo>
                        <a:close/>
                        <a:moveTo>
                          <a:pt x="84608" y="169004"/>
                        </a:moveTo>
                        <a:lnTo>
                          <a:pt x="140990" y="169004"/>
                        </a:lnTo>
                        <a:lnTo>
                          <a:pt x="140990" y="264761"/>
                        </a:lnTo>
                        <a:lnTo>
                          <a:pt x="84608" y="264761"/>
                        </a:lnTo>
                        <a:close/>
                        <a:moveTo>
                          <a:pt x="366728" y="84467"/>
                        </a:moveTo>
                        <a:lnTo>
                          <a:pt x="521831" y="84467"/>
                        </a:lnTo>
                        <a:lnTo>
                          <a:pt x="521831" y="126736"/>
                        </a:lnTo>
                        <a:lnTo>
                          <a:pt x="366728" y="126736"/>
                        </a:lnTo>
                        <a:close/>
                        <a:moveTo>
                          <a:pt x="84608" y="84467"/>
                        </a:moveTo>
                        <a:lnTo>
                          <a:pt x="239781" y="84467"/>
                        </a:lnTo>
                        <a:lnTo>
                          <a:pt x="239781" y="126736"/>
                        </a:lnTo>
                        <a:lnTo>
                          <a:pt x="84608" y="126736"/>
                        </a:lnTo>
                        <a:close/>
                        <a:moveTo>
                          <a:pt x="324429" y="42247"/>
                        </a:moveTo>
                        <a:lnTo>
                          <a:pt x="324429" y="394271"/>
                        </a:lnTo>
                        <a:lnTo>
                          <a:pt x="564127" y="394271"/>
                        </a:lnTo>
                        <a:lnTo>
                          <a:pt x="564127" y="42247"/>
                        </a:lnTo>
                        <a:close/>
                        <a:moveTo>
                          <a:pt x="42312" y="42247"/>
                        </a:moveTo>
                        <a:lnTo>
                          <a:pt x="42312" y="394271"/>
                        </a:lnTo>
                        <a:lnTo>
                          <a:pt x="282117" y="394271"/>
                        </a:lnTo>
                        <a:lnTo>
                          <a:pt x="282117" y="42247"/>
                        </a:lnTo>
                        <a:close/>
                        <a:moveTo>
                          <a:pt x="35225" y="0"/>
                        </a:moveTo>
                        <a:lnTo>
                          <a:pt x="571214" y="0"/>
                        </a:lnTo>
                        <a:cubicBezTo>
                          <a:pt x="590678" y="0"/>
                          <a:pt x="606439" y="15737"/>
                          <a:pt x="606439" y="35170"/>
                        </a:cubicBezTo>
                        <a:lnTo>
                          <a:pt x="606439" y="401348"/>
                        </a:lnTo>
                        <a:cubicBezTo>
                          <a:pt x="606439" y="420781"/>
                          <a:pt x="590678" y="436518"/>
                          <a:pt x="571214" y="436518"/>
                        </a:cubicBezTo>
                        <a:lnTo>
                          <a:pt x="35225" y="436518"/>
                        </a:lnTo>
                        <a:cubicBezTo>
                          <a:pt x="15761" y="436518"/>
                          <a:pt x="0" y="420781"/>
                          <a:pt x="0" y="401348"/>
                        </a:cubicBezTo>
                        <a:lnTo>
                          <a:pt x="0" y="35170"/>
                        </a:lnTo>
                        <a:cubicBezTo>
                          <a:pt x="0" y="15737"/>
                          <a:pt x="15761" y="0"/>
                          <a:pt x="3522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95260FF1-6B28-E114-8D84-CC8BC9C996A3}"/>
                </a:ext>
              </a:extLst>
            </p:cNvPr>
            <p:cNvGrpSpPr/>
            <p:nvPr/>
          </p:nvGrpSpPr>
          <p:grpSpPr>
            <a:xfrm>
              <a:off x="5988580" y="976591"/>
              <a:ext cx="5572653" cy="3676372"/>
              <a:chOff x="6124047" y="976591"/>
              <a:chExt cx="5572653" cy="3676372"/>
            </a:xfrm>
            <a:scene3d>
              <a:camera prst="perspectiveLeft" fov="1800000">
                <a:rot lat="0" lon="900000" rev="0"/>
              </a:camera>
              <a:lightRig rig="threePt" dir="t"/>
            </a:scene3d>
          </p:grpSpPr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D8AF686B-B338-D103-575E-98D8AD029B9D}"/>
                  </a:ext>
                </a:extLst>
              </p:cNvPr>
              <p:cNvGrpSpPr/>
              <p:nvPr/>
            </p:nvGrpSpPr>
            <p:grpSpPr>
              <a:xfrm>
                <a:off x="8748713" y="976591"/>
                <a:ext cx="2947987" cy="3663672"/>
                <a:chOff x="8748713" y="2533928"/>
                <a:chExt cx="2947987" cy="3663672"/>
              </a:xfrm>
            </p:grpSpPr>
            <p:grpSp>
              <p:nvGrpSpPr>
                <p:cNvPr id="116" name="组合 115">
                  <a:extLst>
                    <a:ext uri="{FF2B5EF4-FFF2-40B4-BE49-F238E27FC236}">
                      <a16:creationId xmlns:a16="http://schemas.microsoft.com/office/drawing/2014/main" id="{F9765642-74CF-7E13-5939-9996CBF277F5}"/>
                    </a:ext>
                  </a:extLst>
                </p:cNvPr>
                <p:cNvGrpSpPr/>
                <p:nvPr/>
              </p:nvGrpSpPr>
              <p:grpSpPr>
                <a:xfrm>
                  <a:off x="8748713" y="2533928"/>
                  <a:ext cx="2947987" cy="3663672"/>
                  <a:chOff x="897894" y="1111527"/>
                  <a:chExt cx="3889333" cy="4941201"/>
                </a:xfrm>
              </p:grpSpPr>
              <p:sp>
                <p:nvSpPr>
                  <p:cNvPr id="117" name="矩形: 圆角 116">
                    <a:extLst>
                      <a:ext uri="{FF2B5EF4-FFF2-40B4-BE49-F238E27FC236}">
                        <a16:creationId xmlns:a16="http://schemas.microsoft.com/office/drawing/2014/main" id="{D3909173-979B-B0A5-21BB-BB544B1147D6}"/>
                      </a:ext>
                    </a:extLst>
                  </p:cNvPr>
                  <p:cNvSpPr/>
                  <p:nvPr/>
                </p:nvSpPr>
                <p:spPr>
                  <a:xfrm>
                    <a:off x="1145005" y="1111527"/>
                    <a:ext cx="3642222" cy="4846702"/>
                  </a:xfrm>
                  <a:prstGeom prst="roundRect">
                    <a:avLst>
                      <a:gd name="adj" fmla="val 3722"/>
                    </a:avLst>
                  </a:prstGeom>
                  <a:solidFill>
                    <a:srgbClr val="7493F9">
                      <a:alpha val="22000"/>
                    </a:srgbClr>
                  </a:solidFill>
                  <a:ln>
                    <a:noFill/>
                  </a:ln>
                  <a:effectLst>
                    <a:softEdge rad="3175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18" name="矩形: 圆角 117">
                    <a:extLst>
                      <a:ext uri="{FF2B5EF4-FFF2-40B4-BE49-F238E27FC236}">
                        <a16:creationId xmlns:a16="http://schemas.microsoft.com/office/drawing/2014/main" id="{1DF5248B-9C21-233B-DC19-BF917BDB03B0}"/>
                      </a:ext>
                    </a:extLst>
                  </p:cNvPr>
                  <p:cNvSpPr/>
                  <p:nvPr/>
                </p:nvSpPr>
                <p:spPr>
                  <a:xfrm>
                    <a:off x="1016000" y="1546823"/>
                    <a:ext cx="3221705" cy="4390427"/>
                  </a:xfrm>
                  <a:prstGeom prst="roundRect">
                    <a:avLst>
                      <a:gd name="adj" fmla="val 3722"/>
                    </a:avLst>
                  </a:prstGeom>
                  <a:solidFill>
                    <a:srgbClr val="EDEFFD">
                      <a:alpha val="9000"/>
                    </a:srgb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19" name="矩形: 圆角 118">
                    <a:extLst>
                      <a:ext uri="{FF2B5EF4-FFF2-40B4-BE49-F238E27FC236}">
                        <a16:creationId xmlns:a16="http://schemas.microsoft.com/office/drawing/2014/main" id="{FF029D63-82D3-6484-235B-88BD25CB685C}"/>
                      </a:ext>
                    </a:extLst>
                  </p:cNvPr>
                  <p:cNvSpPr/>
                  <p:nvPr/>
                </p:nvSpPr>
                <p:spPr>
                  <a:xfrm>
                    <a:off x="897894" y="1645827"/>
                    <a:ext cx="3241921" cy="4406901"/>
                  </a:xfrm>
                  <a:prstGeom prst="roundRect">
                    <a:avLst>
                      <a:gd name="adj" fmla="val 3722"/>
                    </a:avLst>
                  </a:prstGeom>
                  <a:solidFill>
                    <a:srgbClr val="FBFBFB"/>
                  </a:solidFill>
                  <a:ln>
                    <a:noFill/>
                  </a:ln>
                  <a:effectLst>
                    <a:outerShdw blurRad="127000" dist="38100" dir="18900000" algn="bl" rotWithShape="0">
                      <a:srgbClr val="7493F9">
                        <a:alpha val="1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20" name="文本框 19">
                  <a:extLst>
                    <a:ext uri="{FF2B5EF4-FFF2-40B4-BE49-F238E27FC236}">
                      <a16:creationId xmlns:a16="http://schemas.microsoft.com/office/drawing/2014/main" id="{65010162-CCDB-EE8A-DFE4-DB01C7E97606}"/>
                    </a:ext>
                  </a:extLst>
                </p:cNvPr>
                <p:cNvSpPr txBox="1"/>
                <p:nvPr/>
              </p:nvSpPr>
              <p:spPr>
                <a:xfrm>
                  <a:off x="9202718" y="3169334"/>
                  <a:ext cx="1553144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algn="ctr">
                    <a:defRPr kumimoji="0" sz="1600" b="0" i="0" u="none" strike="noStrike" kern="100" cap="none" spc="0" normalizeH="0" baseline="0">
                      <a:ln>
                        <a:solidFill>
                          <a:srgbClr val="6588F7"/>
                        </a:solidFill>
                      </a:ln>
                      <a:noFill/>
                      <a:effectLst/>
                      <a:uLnTx/>
                      <a:uFillTx/>
                      <a:latin typeface="优设标题黑" panose="00000500000000000000" pitchFamily="2" charset="-122"/>
                      <a:ea typeface="优设标题黑" panose="00000500000000000000" pitchFamily="2" charset="-122"/>
                    </a:defRPr>
                  </a:lvl1pPr>
                </a:lstStyle>
                <a:p>
                  <a:r>
                    <a:rPr lang="zh-CN" altLang="zh-CN" dirty="0">
                      <a:ln w="9525" cap="flat">
                        <a:noFill/>
                      </a:ln>
                      <a:solidFill>
                        <a:srgbClr val="6588F7"/>
                      </a:solidFill>
                    </a:rPr>
                    <a:t>传统模式与新业态相结合</a:t>
                  </a:r>
                  <a:endParaRPr lang="zh-CN" altLang="en-US" dirty="0">
                    <a:ln w="9525" cap="flat">
                      <a:noFill/>
                    </a:ln>
                    <a:solidFill>
                      <a:srgbClr val="6588F7"/>
                    </a:solidFill>
                  </a:endParaRPr>
                </a:p>
              </p:txBody>
            </p:sp>
            <p:grpSp>
              <p:nvGrpSpPr>
                <p:cNvPr id="269" name="组合 268">
                  <a:extLst>
                    <a:ext uri="{FF2B5EF4-FFF2-40B4-BE49-F238E27FC236}">
                      <a16:creationId xmlns:a16="http://schemas.microsoft.com/office/drawing/2014/main" id="{26322BAF-6B47-3108-0198-0BDD76847FF4}"/>
                    </a:ext>
                  </a:extLst>
                </p:cNvPr>
                <p:cNvGrpSpPr/>
                <p:nvPr/>
              </p:nvGrpSpPr>
              <p:grpSpPr>
                <a:xfrm>
                  <a:off x="9043270" y="4987401"/>
                  <a:ext cx="2031325" cy="1034284"/>
                  <a:chOff x="9043270" y="4894264"/>
                  <a:chExt cx="2031325" cy="1034284"/>
                </a:xfrm>
              </p:grpSpPr>
              <p:sp>
                <p:nvSpPr>
                  <p:cNvPr id="240" name="文本框 239">
                    <a:extLst>
                      <a:ext uri="{FF2B5EF4-FFF2-40B4-BE49-F238E27FC236}">
                        <a16:creationId xmlns:a16="http://schemas.microsoft.com/office/drawing/2014/main" id="{431B65A5-9AF9-0E13-B08D-6854C55221BF}"/>
                      </a:ext>
                    </a:extLst>
                  </p:cNvPr>
                  <p:cNvSpPr txBox="1"/>
                  <p:nvPr/>
                </p:nvSpPr>
                <p:spPr>
                  <a:xfrm>
                    <a:off x="9099894" y="4894264"/>
                    <a:ext cx="1894677" cy="312971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square">
                    <a:spAutoFit/>
                  </a:bodyPr>
                  <a:lstStyle>
                    <a:defPPr>
                      <a:defRPr lang="zh-CN"/>
                    </a:defPPr>
                    <a:lvl1pPr algn="ctr">
                      <a:lnSpc>
                        <a:spcPct val="130000"/>
                      </a:lnSpc>
                      <a:defRPr kumimoji="0" sz="1400" b="0" i="0" u="none" strike="noStrike" kern="1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uLnTx/>
                        <a:uFillTx/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defRPr>
                    </a:lvl1pPr>
                  </a:lstStyle>
                  <a:p>
                    <a:r>
                      <a:rPr kumimoji="0" lang="zh-C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6067"/>
                        </a:solidFill>
                        <a:effectLst/>
                        <a:uLnTx/>
                        <a:uFillTx/>
                      </a:rPr>
                      <a:t>车间另辟蹊径，用探索的</a:t>
                    </a:r>
                    <a:endParaRPr lang="zh-CN" altLang="zh-CN" sz="1200" dirty="0">
                      <a:solidFill>
                        <a:srgbClr val="5E6067"/>
                      </a:solidFill>
                    </a:endParaRPr>
                  </a:p>
                </p:txBody>
              </p:sp>
              <p:sp>
                <p:nvSpPr>
                  <p:cNvPr id="241" name="文本框 240">
                    <a:extLst>
                      <a:ext uri="{FF2B5EF4-FFF2-40B4-BE49-F238E27FC236}">
                        <a16:creationId xmlns:a16="http://schemas.microsoft.com/office/drawing/2014/main" id="{56D6A345-6E3E-3C89-0F12-9D7357CD9ABE}"/>
                      </a:ext>
                    </a:extLst>
                  </p:cNvPr>
                  <p:cNvSpPr txBox="1"/>
                  <p:nvPr/>
                </p:nvSpPr>
                <p:spPr>
                  <a:xfrm>
                    <a:off x="9043270" y="5134488"/>
                    <a:ext cx="2031325" cy="312843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>
                    <a:defPPr>
                      <a:defRPr lang="zh-CN"/>
                    </a:defPPr>
                    <a:lvl1pPr algn="ctr">
                      <a:lnSpc>
                        <a:spcPct val="130000"/>
                      </a:lnSpc>
                      <a:defRPr kumimoji="0" sz="1400" b="0" i="0" u="none" strike="noStrike" kern="1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uLnTx/>
                        <a:uFillTx/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defRPr>
                    </a:lvl1pPr>
                  </a:lstStyle>
                  <a:p>
                    <a:r>
                      <a:rPr kumimoji="0" lang="zh-C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6067"/>
                        </a:solidFill>
                        <a:effectLst/>
                        <a:uLnTx/>
                        <a:uFillTx/>
                      </a:rPr>
                      <a:t>精神尝试由</a:t>
                    </a:r>
                    <a:r>
                      <a:rPr lang="zh-CN" altLang="zh-CN" sz="1200" kern="1200" dirty="0">
                        <a:solidFill>
                          <a:srgbClr val="5E6067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t>“长”到“短”</a:t>
                    </a:r>
                  </a:p>
                </p:txBody>
              </p:sp>
              <p:sp>
                <p:nvSpPr>
                  <p:cNvPr id="242" name="文本框 241">
                    <a:extLst>
                      <a:ext uri="{FF2B5EF4-FFF2-40B4-BE49-F238E27FC236}">
                        <a16:creationId xmlns:a16="http://schemas.microsoft.com/office/drawing/2014/main" id="{CEE0FA6E-FEFD-06A4-71F6-4222DBA86CBD}"/>
                      </a:ext>
                    </a:extLst>
                  </p:cNvPr>
                  <p:cNvSpPr txBox="1"/>
                  <p:nvPr/>
                </p:nvSpPr>
                <p:spPr>
                  <a:xfrm>
                    <a:off x="9197158" y="5374584"/>
                    <a:ext cx="1723549" cy="313356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>
                    <a:defPPr>
                      <a:defRPr lang="zh-CN"/>
                    </a:defPPr>
                    <a:lvl1pPr algn="ctr">
                      <a:lnSpc>
                        <a:spcPct val="130000"/>
                      </a:lnSpc>
                      <a:defRPr kumimoji="0" sz="1400" b="0" i="0" u="none" strike="noStrike" kern="1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uLnTx/>
                        <a:uFillTx/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defRPr>
                    </a:lvl1pPr>
                  </a:lstStyle>
                  <a:p>
                    <a:r>
                      <a:rPr kumimoji="0" lang="zh-C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6067"/>
                        </a:solidFill>
                        <a:effectLst/>
                        <a:uLnTx/>
                        <a:uFillTx/>
                      </a:rPr>
                      <a:t>的业务应用，为绿色物</a:t>
                    </a:r>
                    <a:endParaRPr lang="zh-CN" altLang="zh-CN" sz="1200" dirty="0">
                      <a:solidFill>
                        <a:srgbClr val="5E6067"/>
                      </a:solidFill>
                    </a:endParaRPr>
                  </a:p>
                </p:txBody>
              </p:sp>
              <p:sp>
                <p:nvSpPr>
                  <p:cNvPr id="243" name="文本框 242">
                    <a:extLst>
                      <a:ext uri="{FF2B5EF4-FFF2-40B4-BE49-F238E27FC236}">
                        <a16:creationId xmlns:a16="http://schemas.microsoft.com/office/drawing/2014/main" id="{1F37493A-061B-A6E7-4FFD-EF9707E0AF74}"/>
                      </a:ext>
                    </a:extLst>
                  </p:cNvPr>
                  <p:cNvSpPr txBox="1"/>
                  <p:nvPr/>
                </p:nvSpPr>
                <p:spPr>
                  <a:xfrm>
                    <a:off x="9351046" y="5615192"/>
                    <a:ext cx="1415772" cy="313356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>
                    <a:defPPr>
                      <a:defRPr lang="zh-CN"/>
                    </a:defPPr>
                    <a:lvl1pPr algn="ctr">
                      <a:lnSpc>
                        <a:spcPct val="130000"/>
                      </a:lnSpc>
                      <a:defRPr kumimoji="0" sz="1400" b="0" i="0" u="none" strike="noStrike" kern="1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uLnTx/>
                        <a:uFillTx/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defRPr>
                    </a:lvl1pPr>
                  </a:lstStyle>
                  <a:p>
                    <a:r>
                      <a:rPr kumimoji="0" lang="zh-C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6067"/>
                        </a:solidFill>
                        <a:effectLst/>
                        <a:uLnTx/>
                        <a:uFillTx/>
                      </a:rPr>
                      <a:t>流的实现添砖加瓦</a:t>
                    </a:r>
                    <a:endParaRPr lang="zh-CN" altLang="zh-CN" sz="1200" dirty="0">
                      <a:solidFill>
                        <a:srgbClr val="5E6067"/>
                      </a:solidFill>
                    </a:endParaRPr>
                  </a:p>
                </p:txBody>
              </p:sp>
            </p:grpSp>
            <p:sp>
              <p:nvSpPr>
                <p:cNvPr id="264" name="矩形: 圆角 263">
                  <a:extLst>
                    <a:ext uri="{FF2B5EF4-FFF2-40B4-BE49-F238E27FC236}">
                      <a16:creationId xmlns:a16="http://schemas.microsoft.com/office/drawing/2014/main" id="{057B8020-B23B-DFE8-7DEC-38AF4ABAFA61}"/>
                    </a:ext>
                  </a:extLst>
                </p:cNvPr>
                <p:cNvSpPr/>
                <p:nvPr/>
              </p:nvSpPr>
              <p:spPr>
                <a:xfrm>
                  <a:off x="9571292" y="3956069"/>
                  <a:ext cx="1084407" cy="1059244"/>
                </a:xfrm>
                <a:prstGeom prst="roundRect">
                  <a:avLst/>
                </a:prstGeom>
                <a:solidFill>
                  <a:srgbClr val="77D46D">
                    <a:alpha val="35000"/>
                  </a:srgbClr>
                </a:soli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grpSp>
              <p:nvGrpSpPr>
                <p:cNvPr id="262" name="组合 261">
                  <a:extLst>
                    <a:ext uri="{FF2B5EF4-FFF2-40B4-BE49-F238E27FC236}">
                      <a16:creationId xmlns:a16="http://schemas.microsoft.com/office/drawing/2014/main" id="{88D7F952-00A8-10EA-1360-B7B26CC9DB36}"/>
                    </a:ext>
                  </a:extLst>
                </p:cNvPr>
                <p:cNvGrpSpPr/>
                <p:nvPr/>
              </p:nvGrpSpPr>
              <p:grpSpPr>
                <a:xfrm>
                  <a:off x="9520053" y="3941633"/>
                  <a:ext cx="918475" cy="895685"/>
                  <a:chOff x="9527477" y="3822834"/>
                  <a:chExt cx="918475" cy="895685"/>
                </a:xfrm>
                <a:effectLst/>
              </p:grpSpPr>
              <p:sp>
                <p:nvSpPr>
                  <p:cNvPr id="258" name="矩形: 圆角 257">
                    <a:extLst>
                      <a:ext uri="{FF2B5EF4-FFF2-40B4-BE49-F238E27FC236}">
                        <a16:creationId xmlns:a16="http://schemas.microsoft.com/office/drawing/2014/main" id="{A3AAE19C-DFA9-6544-4883-B6C2B486962D}"/>
                      </a:ext>
                    </a:extLst>
                  </p:cNvPr>
                  <p:cNvSpPr/>
                  <p:nvPr/>
                </p:nvSpPr>
                <p:spPr>
                  <a:xfrm>
                    <a:off x="9527477" y="3822834"/>
                    <a:ext cx="918475" cy="895685"/>
                  </a:xfrm>
                  <a:prstGeom prst="roundRect">
                    <a:avLst/>
                  </a:prstGeom>
                  <a:solidFill>
                    <a:srgbClr val="77D46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47" name="workplace_323248">
                    <a:extLst>
                      <a:ext uri="{FF2B5EF4-FFF2-40B4-BE49-F238E27FC236}">
                        <a16:creationId xmlns:a16="http://schemas.microsoft.com/office/drawing/2014/main" id="{C26A85C5-16E1-650A-713F-A30091B0F549}"/>
                      </a:ext>
                    </a:extLst>
                  </p:cNvPr>
                  <p:cNvSpPr/>
                  <p:nvPr/>
                </p:nvSpPr>
                <p:spPr>
                  <a:xfrm>
                    <a:off x="9681872" y="3999488"/>
                    <a:ext cx="609685" cy="542377"/>
                  </a:xfrm>
                  <a:custGeom>
                    <a:avLst/>
                    <a:gdLst>
                      <a:gd name="connsiteX0" fmla="*/ 253095 w 607575"/>
                      <a:gd name="connsiteY0" fmla="*/ 366376 h 513364"/>
                      <a:gd name="connsiteX1" fmla="*/ 298315 w 607575"/>
                      <a:gd name="connsiteY1" fmla="*/ 366376 h 513364"/>
                      <a:gd name="connsiteX2" fmla="*/ 286120 w 607575"/>
                      <a:gd name="connsiteY2" fmla="*/ 444998 h 513364"/>
                      <a:gd name="connsiteX3" fmla="*/ 260661 w 607575"/>
                      <a:gd name="connsiteY3" fmla="*/ 463654 h 513364"/>
                      <a:gd name="connsiteX4" fmla="*/ 241968 w 607575"/>
                      <a:gd name="connsiteY4" fmla="*/ 438158 h 513364"/>
                      <a:gd name="connsiteX5" fmla="*/ 139896 w 607575"/>
                      <a:gd name="connsiteY5" fmla="*/ 366376 h 513364"/>
                      <a:gd name="connsiteX6" fmla="*/ 185116 w 607575"/>
                      <a:gd name="connsiteY6" fmla="*/ 366376 h 513364"/>
                      <a:gd name="connsiteX7" fmla="*/ 196242 w 607575"/>
                      <a:gd name="connsiteY7" fmla="*/ 438158 h 513364"/>
                      <a:gd name="connsiteX8" fmla="*/ 177549 w 607575"/>
                      <a:gd name="connsiteY8" fmla="*/ 463654 h 513364"/>
                      <a:gd name="connsiteX9" fmla="*/ 152091 w 607575"/>
                      <a:gd name="connsiteY9" fmla="*/ 444998 h 513364"/>
                      <a:gd name="connsiteX10" fmla="*/ 99771 w 607575"/>
                      <a:gd name="connsiteY10" fmla="*/ 198094 h 513364"/>
                      <a:gd name="connsiteX11" fmla="*/ 84552 w 607575"/>
                      <a:gd name="connsiteY11" fmla="*/ 213202 h 513364"/>
                      <a:gd name="connsiteX12" fmla="*/ 99771 w 607575"/>
                      <a:gd name="connsiteY12" fmla="*/ 228400 h 513364"/>
                      <a:gd name="connsiteX13" fmla="*/ 114990 w 607575"/>
                      <a:gd name="connsiteY13" fmla="*/ 213202 h 513364"/>
                      <a:gd name="connsiteX14" fmla="*/ 99771 w 607575"/>
                      <a:gd name="connsiteY14" fmla="*/ 198094 h 513364"/>
                      <a:gd name="connsiteX15" fmla="*/ 175955 w 607575"/>
                      <a:gd name="connsiteY15" fmla="*/ 141837 h 513364"/>
                      <a:gd name="connsiteX16" fmla="*/ 272876 w 607575"/>
                      <a:gd name="connsiteY16" fmla="*/ 141837 h 513364"/>
                      <a:gd name="connsiteX17" fmla="*/ 313905 w 607575"/>
                      <a:gd name="connsiteY17" fmla="*/ 167433 h 513364"/>
                      <a:gd name="connsiteX18" fmla="*/ 342919 w 607575"/>
                      <a:gd name="connsiteY18" fmla="*/ 232043 h 513364"/>
                      <a:gd name="connsiteX19" fmla="*/ 332417 w 607575"/>
                      <a:gd name="connsiteY19" fmla="*/ 257728 h 513364"/>
                      <a:gd name="connsiteX20" fmla="*/ 262463 w 607575"/>
                      <a:gd name="connsiteY20" fmla="*/ 288478 h 513364"/>
                      <a:gd name="connsiteX21" fmla="*/ 236119 w 607575"/>
                      <a:gd name="connsiteY21" fmla="*/ 278257 h 513364"/>
                      <a:gd name="connsiteX22" fmla="*/ 246354 w 607575"/>
                      <a:gd name="connsiteY22" fmla="*/ 251951 h 513364"/>
                      <a:gd name="connsiteX23" fmla="*/ 298330 w 607575"/>
                      <a:gd name="connsiteY23" fmla="*/ 229111 h 513364"/>
                      <a:gd name="connsiteX24" fmla="*/ 277771 w 607575"/>
                      <a:gd name="connsiteY24" fmla="*/ 189384 h 513364"/>
                      <a:gd name="connsiteX25" fmla="*/ 275991 w 607575"/>
                      <a:gd name="connsiteY25" fmla="*/ 188584 h 513364"/>
                      <a:gd name="connsiteX26" fmla="*/ 274923 w 607575"/>
                      <a:gd name="connsiteY26" fmla="*/ 190273 h 513364"/>
                      <a:gd name="connsiteX27" fmla="*/ 278839 w 607575"/>
                      <a:gd name="connsiteY27" fmla="*/ 221023 h 513364"/>
                      <a:gd name="connsiteX28" fmla="*/ 240213 w 607575"/>
                      <a:gd name="connsiteY28" fmla="*/ 237998 h 513364"/>
                      <a:gd name="connsiteX29" fmla="*/ 222235 w 607575"/>
                      <a:gd name="connsiteY29" fmla="*/ 284390 h 513364"/>
                      <a:gd name="connsiteX30" fmla="*/ 226418 w 607575"/>
                      <a:gd name="connsiteY30" fmla="*/ 291055 h 513364"/>
                      <a:gd name="connsiteX31" fmla="*/ 149700 w 607575"/>
                      <a:gd name="connsiteY31" fmla="*/ 291144 h 513364"/>
                      <a:gd name="connsiteX32" fmla="*/ 154506 w 607575"/>
                      <a:gd name="connsiteY32" fmla="*/ 300209 h 513364"/>
                      <a:gd name="connsiteX33" fmla="*/ 152815 w 607575"/>
                      <a:gd name="connsiteY33" fmla="*/ 306075 h 513364"/>
                      <a:gd name="connsiteX34" fmla="*/ 342385 w 607575"/>
                      <a:gd name="connsiteY34" fmla="*/ 306075 h 513364"/>
                      <a:gd name="connsiteX35" fmla="*/ 365881 w 607575"/>
                      <a:gd name="connsiteY35" fmla="*/ 328649 h 513364"/>
                      <a:gd name="connsiteX36" fmla="*/ 344966 w 607575"/>
                      <a:gd name="connsiteY36" fmla="*/ 351756 h 513364"/>
                      <a:gd name="connsiteX37" fmla="*/ 344966 w 607575"/>
                      <a:gd name="connsiteY37" fmla="*/ 496797 h 513364"/>
                      <a:gd name="connsiteX38" fmla="*/ 328056 w 607575"/>
                      <a:gd name="connsiteY38" fmla="*/ 513327 h 513364"/>
                      <a:gd name="connsiteX39" fmla="*/ 311769 w 607575"/>
                      <a:gd name="connsiteY39" fmla="*/ 496264 h 513364"/>
                      <a:gd name="connsiteX40" fmla="*/ 311769 w 607575"/>
                      <a:gd name="connsiteY40" fmla="*/ 351845 h 513364"/>
                      <a:gd name="connsiteX41" fmla="*/ 54203 w 607575"/>
                      <a:gd name="connsiteY41" fmla="*/ 351845 h 513364"/>
                      <a:gd name="connsiteX42" fmla="*/ 54203 w 607575"/>
                      <a:gd name="connsiteY42" fmla="*/ 496797 h 513364"/>
                      <a:gd name="connsiteX43" fmla="*/ 37293 w 607575"/>
                      <a:gd name="connsiteY43" fmla="*/ 513327 h 513364"/>
                      <a:gd name="connsiteX44" fmla="*/ 21006 w 607575"/>
                      <a:gd name="connsiteY44" fmla="*/ 496264 h 513364"/>
                      <a:gd name="connsiteX45" fmla="*/ 21006 w 607575"/>
                      <a:gd name="connsiteY45" fmla="*/ 351756 h 513364"/>
                      <a:gd name="connsiteX46" fmla="*/ 2 w 607575"/>
                      <a:gd name="connsiteY46" fmla="*/ 328649 h 513364"/>
                      <a:gd name="connsiteX47" fmla="*/ 23587 w 607575"/>
                      <a:gd name="connsiteY47" fmla="*/ 306075 h 513364"/>
                      <a:gd name="connsiteX48" fmla="*/ 46638 w 607575"/>
                      <a:gd name="connsiteY48" fmla="*/ 306075 h 513364"/>
                      <a:gd name="connsiteX49" fmla="*/ 44947 w 607575"/>
                      <a:gd name="connsiteY49" fmla="*/ 300209 h 513364"/>
                      <a:gd name="connsiteX50" fmla="*/ 56072 w 607575"/>
                      <a:gd name="connsiteY50" fmla="*/ 289189 h 513364"/>
                      <a:gd name="connsiteX51" fmla="*/ 81704 w 607575"/>
                      <a:gd name="connsiteY51" fmla="*/ 289189 h 513364"/>
                      <a:gd name="connsiteX52" fmla="*/ 81704 w 607575"/>
                      <a:gd name="connsiteY52" fmla="*/ 262705 h 513364"/>
                      <a:gd name="connsiteX53" fmla="*/ 32754 w 607575"/>
                      <a:gd name="connsiteY53" fmla="*/ 262705 h 513364"/>
                      <a:gd name="connsiteX54" fmla="*/ 22252 w 607575"/>
                      <a:gd name="connsiteY54" fmla="*/ 252306 h 513364"/>
                      <a:gd name="connsiteX55" fmla="*/ 22252 w 607575"/>
                      <a:gd name="connsiteY55" fmla="*/ 174187 h 513364"/>
                      <a:gd name="connsiteX56" fmla="*/ 32754 w 607575"/>
                      <a:gd name="connsiteY56" fmla="*/ 163700 h 513364"/>
                      <a:gd name="connsiteX57" fmla="*/ 166699 w 607575"/>
                      <a:gd name="connsiteY57" fmla="*/ 163700 h 513364"/>
                      <a:gd name="connsiteX58" fmla="*/ 177201 w 607575"/>
                      <a:gd name="connsiteY58" fmla="*/ 174187 h 513364"/>
                      <a:gd name="connsiteX59" fmla="*/ 177201 w 607575"/>
                      <a:gd name="connsiteY59" fmla="*/ 252306 h 513364"/>
                      <a:gd name="connsiteX60" fmla="*/ 166699 w 607575"/>
                      <a:gd name="connsiteY60" fmla="*/ 262705 h 513364"/>
                      <a:gd name="connsiteX61" fmla="*/ 117749 w 607575"/>
                      <a:gd name="connsiteY61" fmla="*/ 262705 h 513364"/>
                      <a:gd name="connsiteX62" fmla="*/ 117749 w 607575"/>
                      <a:gd name="connsiteY62" fmla="*/ 289189 h 513364"/>
                      <a:gd name="connsiteX63" fmla="*/ 143470 w 607575"/>
                      <a:gd name="connsiteY63" fmla="*/ 289189 h 513364"/>
                      <a:gd name="connsiteX64" fmla="*/ 145962 w 607575"/>
                      <a:gd name="connsiteY64" fmla="*/ 289455 h 513364"/>
                      <a:gd name="connsiteX65" fmla="*/ 148632 w 607575"/>
                      <a:gd name="connsiteY65" fmla="*/ 276036 h 513364"/>
                      <a:gd name="connsiteX66" fmla="*/ 168034 w 607575"/>
                      <a:gd name="connsiteY66" fmla="*/ 275947 h 513364"/>
                      <a:gd name="connsiteX67" fmla="*/ 190462 w 607575"/>
                      <a:gd name="connsiteY67" fmla="*/ 252306 h 513364"/>
                      <a:gd name="connsiteX68" fmla="*/ 190462 w 607575"/>
                      <a:gd name="connsiteY68" fmla="*/ 174187 h 513364"/>
                      <a:gd name="connsiteX69" fmla="*/ 166699 w 607575"/>
                      <a:gd name="connsiteY69" fmla="*/ 150458 h 513364"/>
                      <a:gd name="connsiteX70" fmla="*/ 149255 w 607575"/>
                      <a:gd name="connsiteY70" fmla="*/ 150458 h 513364"/>
                      <a:gd name="connsiteX71" fmla="*/ 175955 w 607575"/>
                      <a:gd name="connsiteY71" fmla="*/ 141837 h 513364"/>
                      <a:gd name="connsiteX72" fmla="*/ 353284 w 607575"/>
                      <a:gd name="connsiteY72" fmla="*/ 134004 h 513364"/>
                      <a:gd name="connsiteX73" fmla="*/ 425337 w 607575"/>
                      <a:gd name="connsiteY73" fmla="*/ 134004 h 513364"/>
                      <a:gd name="connsiteX74" fmla="*/ 437895 w 607575"/>
                      <a:gd name="connsiteY74" fmla="*/ 146565 h 513364"/>
                      <a:gd name="connsiteX75" fmla="*/ 425337 w 607575"/>
                      <a:gd name="connsiteY75" fmla="*/ 159125 h 513364"/>
                      <a:gd name="connsiteX76" fmla="*/ 353284 w 607575"/>
                      <a:gd name="connsiteY76" fmla="*/ 159125 h 513364"/>
                      <a:gd name="connsiteX77" fmla="*/ 340726 w 607575"/>
                      <a:gd name="connsiteY77" fmla="*/ 146565 h 513364"/>
                      <a:gd name="connsiteX78" fmla="*/ 353284 w 607575"/>
                      <a:gd name="connsiteY78" fmla="*/ 134004 h 513364"/>
                      <a:gd name="connsiteX79" fmla="*/ 535839 w 607575"/>
                      <a:gd name="connsiteY79" fmla="*/ 98149 h 513364"/>
                      <a:gd name="connsiteX80" fmla="*/ 569129 w 607575"/>
                      <a:gd name="connsiteY80" fmla="*/ 126322 h 513364"/>
                      <a:gd name="connsiteX81" fmla="*/ 582036 w 607575"/>
                      <a:gd name="connsiteY81" fmla="*/ 283627 h 513364"/>
                      <a:gd name="connsiteX82" fmla="*/ 580612 w 607575"/>
                      <a:gd name="connsiteY82" fmla="*/ 283716 h 513364"/>
                      <a:gd name="connsiteX83" fmla="*/ 580612 w 607575"/>
                      <a:gd name="connsiteY83" fmla="*/ 376766 h 513364"/>
                      <a:gd name="connsiteX84" fmla="*/ 606870 w 607575"/>
                      <a:gd name="connsiteY84" fmla="*/ 482969 h 513364"/>
                      <a:gd name="connsiteX85" fmla="*/ 588890 w 607575"/>
                      <a:gd name="connsiteY85" fmla="*/ 512653 h 513364"/>
                      <a:gd name="connsiteX86" fmla="*/ 583015 w 607575"/>
                      <a:gd name="connsiteY86" fmla="*/ 513364 h 513364"/>
                      <a:gd name="connsiteX87" fmla="*/ 559160 w 607575"/>
                      <a:gd name="connsiteY87" fmla="*/ 494790 h 513364"/>
                      <a:gd name="connsiteX88" fmla="*/ 532189 w 607575"/>
                      <a:gd name="connsiteY88" fmla="*/ 385565 h 513364"/>
                      <a:gd name="connsiteX89" fmla="*/ 531477 w 607575"/>
                      <a:gd name="connsiteY89" fmla="*/ 379699 h 513364"/>
                      <a:gd name="connsiteX90" fmla="*/ 531477 w 607575"/>
                      <a:gd name="connsiteY90" fmla="*/ 287715 h 513364"/>
                      <a:gd name="connsiteX91" fmla="*/ 518571 w 607575"/>
                      <a:gd name="connsiteY91" fmla="*/ 288782 h 513364"/>
                      <a:gd name="connsiteX92" fmla="*/ 479673 w 607575"/>
                      <a:gd name="connsiteY92" fmla="*/ 384765 h 513364"/>
                      <a:gd name="connsiteX93" fmla="*/ 507622 w 607575"/>
                      <a:gd name="connsiteY93" fmla="*/ 482170 h 513364"/>
                      <a:gd name="connsiteX94" fmla="*/ 490710 w 607575"/>
                      <a:gd name="connsiteY94" fmla="*/ 512475 h 513364"/>
                      <a:gd name="connsiteX95" fmla="*/ 483945 w 607575"/>
                      <a:gd name="connsiteY95" fmla="*/ 513364 h 513364"/>
                      <a:gd name="connsiteX96" fmla="*/ 460357 w 607575"/>
                      <a:gd name="connsiteY96" fmla="*/ 495589 h 513364"/>
                      <a:gd name="connsiteX97" fmla="*/ 430183 w 607575"/>
                      <a:gd name="connsiteY97" fmla="*/ 390097 h 513364"/>
                      <a:gd name="connsiteX98" fmla="*/ 430984 w 607575"/>
                      <a:gd name="connsiteY98" fmla="*/ 374189 h 513364"/>
                      <a:gd name="connsiteX99" fmla="*/ 465520 w 607575"/>
                      <a:gd name="connsiteY99" fmla="*/ 289048 h 513364"/>
                      <a:gd name="connsiteX100" fmla="*/ 461425 w 607575"/>
                      <a:gd name="connsiteY100" fmla="*/ 239191 h 513364"/>
                      <a:gd name="connsiteX101" fmla="*/ 488663 w 607575"/>
                      <a:gd name="connsiteY101" fmla="*/ 235725 h 513364"/>
                      <a:gd name="connsiteX102" fmla="*/ 506287 w 607575"/>
                      <a:gd name="connsiteY102" fmla="*/ 221149 h 513364"/>
                      <a:gd name="connsiteX103" fmla="*/ 524712 w 607575"/>
                      <a:gd name="connsiteY103" fmla="*/ 165071 h 513364"/>
                      <a:gd name="connsiteX104" fmla="*/ 492045 w 607575"/>
                      <a:gd name="connsiteY104" fmla="*/ 211018 h 513364"/>
                      <a:gd name="connsiteX105" fmla="*/ 477982 w 607575"/>
                      <a:gd name="connsiteY105" fmla="*/ 219461 h 513364"/>
                      <a:gd name="connsiteX106" fmla="*/ 398851 w 607575"/>
                      <a:gd name="connsiteY106" fmla="*/ 229503 h 513364"/>
                      <a:gd name="connsiteX107" fmla="*/ 375975 w 607575"/>
                      <a:gd name="connsiteY107" fmla="*/ 211818 h 513364"/>
                      <a:gd name="connsiteX108" fmla="*/ 378378 w 607575"/>
                      <a:gd name="connsiteY108" fmla="*/ 199287 h 513364"/>
                      <a:gd name="connsiteX109" fmla="*/ 353277 w 607575"/>
                      <a:gd name="connsiteY109" fmla="*/ 199287 h 513364"/>
                      <a:gd name="connsiteX110" fmla="*/ 340726 w 607575"/>
                      <a:gd name="connsiteY110" fmla="*/ 186756 h 513364"/>
                      <a:gd name="connsiteX111" fmla="*/ 353277 w 607575"/>
                      <a:gd name="connsiteY111" fmla="*/ 174224 h 513364"/>
                      <a:gd name="connsiteX112" fmla="*/ 381671 w 607575"/>
                      <a:gd name="connsiteY112" fmla="*/ 174224 h 513364"/>
                      <a:gd name="connsiteX113" fmla="*/ 425287 w 607575"/>
                      <a:gd name="connsiteY113" fmla="*/ 174224 h 513364"/>
                      <a:gd name="connsiteX114" fmla="*/ 437392 w 607575"/>
                      <a:gd name="connsiteY114" fmla="*/ 183378 h 513364"/>
                      <a:gd name="connsiteX115" fmla="*/ 463918 w 607575"/>
                      <a:gd name="connsiteY115" fmla="*/ 180090 h 513364"/>
                      <a:gd name="connsiteX116" fmla="*/ 491422 w 607575"/>
                      <a:gd name="connsiteY116" fmla="*/ 141430 h 513364"/>
                      <a:gd name="connsiteX117" fmla="*/ 463829 w 607575"/>
                      <a:gd name="connsiteY117" fmla="*/ 162404 h 513364"/>
                      <a:gd name="connsiteX118" fmla="*/ 455195 w 607575"/>
                      <a:gd name="connsiteY118" fmla="*/ 163471 h 513364"/>
                      <a:gd name="connsiteX119" fmla="*/ 452969 w 607575"/>
                      <a:gd name="connsiteY119" fmla="*/ 135831 h 513364"/>
                      <a:gd name="connsiteX120" fmla="*/ 481097 w 607575"/>
                      <a:gd name="connsiteY120" fmla="*/ 102682 h 513364"/>
                      <a:gd name="connsiteX121" fmla="*/ 353284 w 607575"/>
                      <a:gd name="connsiteY121" fmla="*/ 93852 h 513364"/>
                      <a:gd name="connsiteX122" fmla="*/ 425337 w 607575"/>
                      <a:gd name="connsiteY122" fmla="*/ 93852 h 513364"/>
                      <a:gd name="connsiteX123" fmla="*/ 437895 w 607575"/>
                      <a:gd name="connsiteY123" fmla="*/ 106377 h 513364"/>
                      <a:gd name="connsiteX124" fmla="*/ 425337 w 607575"/>
                      <a:gd name="connsiteY124" fmla="*/ 118903 h 513364"/>
                      <a:gd name="connsiteX125" fmla="*/ 353284 w 607575"/>
                      <a:gd name="connsiteY125" fmla="*/ 118903 h 513364"/>
                      <a:gd name="connsiteX126" fmla="*/ 340726 w 607575"/>
                      <a:gd name="connsiteY126" fmla="*/ 106377 h 513364"/>
                      <a:gd name="connsiteX127" fmla="*/ 353284 w 607575"/>
                      <a:gd name="connsiteY127" fmla="*/ 93852 h 513364"/>
                      <a:gd name="connsiteX128" fmla="*/ 221143 w 607575"/>
                      <a:gd name="connsiteY128" fmla="*/ 45938 h 513364"/>
                      <a:gd name="connsiteX129" fmla="*/ 262610 w 607575"/>
                      <a:gd name="connsiteY129" fmla="*/ 87289 h 513364"/>
                      <a:gd name="connsiteX130" fmla="*/ 221143 w 607575"/>
                      <a:gd name="connsiteY130" fmla="*/ 128641 h 513364"/>
                      <a:gd name="connsiteX131" fmla="*/ 179766 w 607575"/>
                      <a:gd name="connsiteY131" fmla="*/ 87289 h 513364"/>
                      <a:gd name="connsiteX132" fmla="*/ 221143 w 607575"/>
                      <a:gd name="connsiteY132" fmla="*/ 45938 h 513364"/>
                      <a:gd name="connsiteX133" fmla="*/ 494982 w 607575"/>
                      <a:gd name="connsiteY133" fmla="*/ 0 h 513364"/>
                      <a:gd name="connsiteX134" fmla="*/ 537039 w 607575"/>
                      <a:gd name="connsiteY134" fmla="*/ 42057 h 513364"/>
                      <a:gd name="connsiteX135" fmla="*/ 494982 w 607575"/>
                      <a:gd name="connsiteY135" fmla="*/ 84114 h 513364"/>
                      <a:gd name="connsiteX136" fmla="*/ 452925 w 607575"/>
                      <a:gd name="connsiteY136" fmla="*/ 42057 h 513364"/>
                      <a:gd name="connsiteX137" fmla="*/ 494982 w 607575"/>
                      <a:gd name="connsiteY137" fmla="*/ 0 h 513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</a:cxnLst>
                    <a:rect l="l" t="t" r="r" b="b"/>
                    <a:pathLst>
                      <a:path w="607575" h="513364">
                        <a:moveTo>
                          <a:pt x="253095" y="366376"/>
                        </a:moveTo>
                        <a:lnTo>
                          <a:pt x="298315" y="366376"/>
                        </a:lnTo>
                        <a:lnTo>
                          <a:pt x="286120" y="444998"/>
                        </a:lnTo>
                        <a:cubicBezTo>
                          <a:pt x="284250" y="457169"/>
                          <a:pt x="272767" y="465520"/>
                          <a:pt x="260661" y="463654"/>
                        </a:cubicBezTo>
                        <a:cubicBezTo>
                          <a:pt x="248466" y="461789"/>
                          <a:pt x="240099" y="450329"/>
                          <a:pt x="241968" y="438158"/>
                        </a:cubicBezTo>
                        <a:close/>
                        <a:moveTo>
                          <a:pt x="139896" y="366376"/>
                        </a:moveTo>
                        <a:lnTo>
                          <a:pt x="185116" y="366376"/>
                        </a:lnTo>
                        <a:lnTo>
                          <a:pt x="196242" y="438158"/>
                        </a:lnTo>
                        <a:cubicBezTo>
                          <a:pt x="198112" y="450329"/>
                          <a:pt x="189744" y="461789"/>
                          <a:pt x="177549" y="463654"/>
                        </a:cubicBezTo>
                        <a:cubicBezTo>
                          <a:pt x="165443" y="465520"/>
                          <a:pt x="153960" y="457169"/>
                          <a:pt x="152091" y="444998"/>
                        </a:cubicBezTo>
                        <a:close/>
                        <a:moveTo>
                          <a:pt x="99771" y="198094"/>
                        </a:moveTo>
                        <a:cubicBezTo>
                          <a:pt x="91316" y="198094"/>
                          <a:pt x="84552" y="204848"/>
                          <a:pt x="84552" y="213202"/>
                        </a:cubicBezTo>
                        <a:cubicBezTo>
                          <a:pt x="84552" y="221645"/>
                          <a:pt x="91316" y="228400"/>
                          <a:pt x="99771" y="228400"/>
                        </a:cubicBezTo>
                        <a:cubicBezTo>
                          <a:pt x="108137" y="228400"/>
                          <a:pt x="114990" y="221645"/>
                          <a:pt x="114990" y="213202"/>
                        </a:cubicBezTo>
                        <a:cubicBezTo>
                          <a:pt x="114990" y="204848"/>
                          <a:pt x="108137" y="198094"/>
                          <a:pt x="99771" y="198094"/>
                        </a:cubicBezTo>
                        <a:close/>
                        <a:moveTo>
                          <a:pt x="175955" y="141837"/>
                        </a:moveTo>
                        <a:lnTo>
                          <a:pt x="272876" y="141837"/>
                        </a:lnTo>
                        <a:cubicBezTo>
                          <a:pt x="290231" y="141837"/>
                          <a:pt x="306340" y="151880"/>
                          <a:pt x="313905" y="167433"/>
                        </a:cubicBezTo>
                        <a:cubicBezTo>
                          <a:pt x="325208" y="190628"/>
                          <a:pt x="337579" y="218801"/>
                          <a:pt x="342919" y="232043"/>
                        </a:cubicBezTo>
                        <a:cubicBezTo>
                          <a:pt x="346924" y="241997"/>
                          <a:pt x="342296" y="253373"/>
                          <a:pt x="332417" y="257728"/>
                        </a:cubicBezTo>
                        <a:lnTo>
                          <a:pt x="262463" y="288478"/>
                        </a:lnTo>
                        <a:cubicBezTo>
                          <a:pt x="252406" y="292922"/>
                          <a:pt x="240569" y="288300"/>
                          <a:pt x="236119" y="278257"/>
                        </a:cubicBezTo>
                        <a:cubicBezTo>
                          <a:pt x="231669" y="268126"/>
                          <a:pt x="236297" y="256395"/>
                          <a:pt x="246354" y="251951"/>
                        </a:cubicBezTo>
                        <a:lnTo>
                          <a:pt x="298330" y="229111"/>
                        </a:lnTo>
                        <a:lnTo>
                          <a:pt x="277771" y="189384"/>
                        </a:lnTo>
                        <a:cubicBezTo>
                          <a:pt x="277415" y="188762"/>
                          <a:pt x="276703" y="188407"/>
                          <a:pt x="275991" y="188584"/>
                        </a:cubicBezTo>
                        <a:cubicBezTo>
                          <a:pt x="275279" y="188851"/>
                          <a:pt x="274834" y="189562"/>
                          <a:pt x="274923" y="190273"/>
                        </a:cubicBezTo>
                        <a:lnTo>
                          <a:pt x="278839" y="221023"/>
                        </a:lnTo>
                        <a:cubicBezTo>
                          <a:pt x="273232" y="223512"/>
                          <a:pt x="282132" y="219601"/>
                          <a:pt x="240213" y="237998"/>
                        </a:cubicBezTo>
                        <a:cubicBezTo>
                          <a:pt x="222413" y="245819"/>
                          <a:pt x="214314" y="266615"/>
                          <a:pt x="222235" y="284390"/>
                        </a:cubicBezTo>
                        <a:cubicBezTo>
                          <a:pt x="223036" y="286256"/>
                          <a:pt x="224727" y="289633"/>
                          <a:pt x="226418" y="291055"/>
                        </a:cubicBezTo>
                        <a:lnTo>
                          <a:pt x="149700" y="291144"/>
                        </a:lnTo>
                        <a:cubicBezTo>
                          <a:pt x="152637" y="293099"/>
                          <a:pt x="154506" y="296476"/>
                          <a:pt x="154506" y="300209"/>
                        </a:cubicBezTo>
                        <a:cubicBezTo>
                          <a:pt x="154506" y="302431"/>
                          <a:pt x="153883" y="304386"/>
                          <a:pt x="152815" y="306075"/>
                        </a:cubicBezTo>
                        <a:lnTo>
                          <a:pt x="342385" y="306075"/>
                        </a:lnTo>
                        <a:cubicBezTo>
                          <a:pt x="354934" y="306075"/>
                          <a:pt x="365703" y="316029"/>
                          <a:pt x="365881" y="328649"/>
                        </a:cubicBezTo>
                        <a:cubicBezTo>
                          <a:pt x="366059" y="340735"/>
                          <a:pt x="356803" y="350689"/>
                          <a:pt x="344966" y="351756"/>
                        </a:cubicBezTo>
                        <a:lnTo>
                          <a:pt x="344966" y="496797"/>
                        </a:lnTo>
                        <a:cubicBezTo>
                          <a:pt x="344966" y="506040"/>
                          <a:pt x="337401" y="513505"/>
                          <a:pt x="328056" y="513327"/>
                        </a:cubicBezTo>
                        <a:cubicBezTo>
                          <a:pt x="318889" y="513149"/>
                          <a:pt x="311769" y="505329"/>
                          <a:pt x="311769" y="496264"/>
                        </a:cubicBezTo>
                        <a:lnTo>
                          <a:pt x="311769" y="351845"/>
                        </a:lnTo>
                        <a:lnTo>
                          <a:pt x="54203" y="351845"/>
                        </a:lnTo>
                        <a:lnTo>
                          <a:pt x="54203" y="496797"/>
                        </a:lnTo>
                        <a:cubicBezTo>
                          <a:pt x="54203" y="506040"/>
                          <a:pt x="46638" y="513505"/>
                          <a:pt x="37293" y="513327"/>
                        </a:cubicBezTo>
                        <a:cubicBezTo>
                          <a:pt x="28126" y="513149"/>
                          <a:pt x="21006" y="505329"/>
                          <a:pt x="21006" y="496264"/>
                        </a:cubicBezTo>
                        <a:lnTo>
                          <a:pt x="21006" y="351756"/>
                        </a:lnTo>
                        <a:cubicBezTo>
                          <a:pt x="9169" y="350778"/>
                          <a:pt x="-176" y="340824"/>
                          <a:pt x="2" y="328649"/>
                        </a:cubicBezTo>
                        <a:cubicBezTo>
                          <a:pt x="180" y="316029"/>
                          <a:pt x="10949" y="306075"/>
                          <a:pt x="23587" y="306075"/>
                        </a:cubicBezTo>
                        <a:lnTo>
                          <a:pt x="46638" y="306075"/>
                        </a:lnTo>
                        <a:cubicBezTo>
                          <a:pt x="45570" y="304386"/>
                          <a:pt x="44947" y="302431"/>
                          <a:pt x="44947" y="300209"/>
                        </a:cubicBezTo>
                        <a:cubicBezTo>
                          <a:pt x="44947" y="294077"/>
                          <a:pt x="49931" y="289189"/>
                          <a:pt x="56072" y="289189"/>
                        </a:cubicBezTo>
                        <a:lnTo>
                          <a:pt x="81704" y="289189"/>
                        </a:lnTo>
                        <a:lnTo>
                          <a:pt x="81704" y="262705"/>
                        </a:lnTo>
                        <a:lnTo>
                          <a:pt x="32754" y="262705"/>
                        </a:lnTo>
                        <a:cubicBezTo>
                          <a:pt x="26969" y="262705"/>
                          <a:pt x="22252" y="258083"/>
                          <a:pt x="22252" y="252306"/>
                        </a:cubicBezTo>
                        <a:lnTo>
                          <a:pt x="22252" y="174187"/>
                        </a:lnTo>
                        <a:cubicBezTo>
                          <a:pt x="22252" y="168410"/>
                          <a:pt x="26969" y="163700"/>
                          <a:pt x="32754" y="163700"/>
                        </a:cubicBezTo>
                        <a:lnTo>
                          <a:pt x="166699" y="163700"/>
                        </a:lnTo>
                        <a:cubicBezTo>
                          <a:pt x="172484" y="163700"/>
                          <a:pt x="177201" y="168410"/>
                          <a:pt x="177201" y="174187"/>
                        </a:cubicBezTo>
                        <a:lnTo>
                          <a:pt x="177201" y="252306"/>
                        </a:lnTo>
                        <a:cubicBezTo>
                          <a:pt x="177201" y="258083"/>
                          <a:pt x="172484" y="262705"/>
                          <a:pt x="166699" y="262705"/>
                        </a:cubicBezTo>
                        <a:lnTo>
                          <a:pt x="117749" y="262705"/>
                        </a:lnTo>
                        <a:lnTo>
                          <a:pt x="117749" y="289189"/>
                        </a:lnTo>
                        <a:lnTo>
                          <a:pt x="143470" y="289189"/>
                        </a:lnTo>
                        <a:cubicBezTo>
                          <a:pt x="144360" y="289189"/>
                          <a:pt x="145161" y="289278"/>
                          <a:pt x="145962" y="289455"/>
                        </a:cubicBezTo>
                        <a:lnTo>
                          <a:pt x="148632" y="276036"/>
                        </a:lnTo>
                        <a:cubicBezTo>
                          <a:pt x="169814" y="276036"/>
                          <a:pt x="166432" y="276036"/>
                          <a:pt x="168034" y="275947"/>
                        </a:cubicBezTo>
                        <a:cubicBezTo>
                          <a:pt x="180494" y="275236"/>
                          <a:pt x="190462" y="264926"/>
                          <a:pt x="190462" y="252306"/>
                        </a:cubicBezTo>
                        <a:lnTo>
                          <a:pt x="190462" y="174187"/>
                        </a:lnTo>
                        <a:cubicBezTo>
                          <a:pt x="190462" y="161122"/>
                          <a:pt x="179871" y="150458"/>
                          <a:pt x="166699" y="150458"/>
                        </a:cubicBezTo>
                        <a:lnTo>
                          <a:pt x="149255" y="150458"/>
                        </a:lnTo>
                        <a:cubicBezTo>
                          <a:pt x="156909" y="144948"/>
                          <a:pt x="166254" y="141837"/>
                          <a:pt x="175955" y="141837"/>
                        </a:cubicBezTo>
                        <a:close/>
                        <a:moveTo>
                          <a:pt x="353284" y="134004"/>
                        </a:moveTo>
                        <a:lnTo>
                          <a:pt x="425337" y="134004"/>
                        </a:lnTo>
                        <a:cubicBezTo>
                          <a:pt x="432284" y="134004"/>
                          <a:pt x="437895" y="139616"/>
                          <a:pt x="437895" y="146565"/>
                        </a:cubicBezTo>
                        <a:cubicBezTo>
                          <a:pt x="437895" y="153513"/>
                          <a:pt x="432284" y="159125"/>
                          <a:pt x="425337" y="159125"/>
                        </a:cubicBezTo>
                        <a:lnTo>
                          <a:pt x="353284" y="159125"/>
                        </a:lnTo>
                        <a:cubicBezTo>
                          <a:pt x="346337" y="159125"/>
                          <a:pt x="340726" y="153513"/>
                          <a:pt x="340726" y="146565"/>
                        </a:cubicBezTo>
                        <a:cubicBezTo>
                          <a:pt x="340726" y="139616"/>
                          <a:pt x="346337" y="134004"/>
                          <a:pt x="353284" y="134004"/>
                        </a:cubicBezTo>
                        <a:close/>
                        <a:moveTo>
                          <a:pt x="535839" y="98149"/>
                        </a:moveTo>
                        <a:cubicBezTo>
                          <a:pt x="552840" y="96816"/>
                          <a:pt x="567705" y="109347"/>
                          <a:pt x="569129" y="126322"/>
                        </a:cubicBezTo>
                        <a:lnTo>
                          <a:pt x="582036" y="283627"/>
                        </a:lnTo>
                        <a:lnTo>
                          <a:pt x="580612" y="283716"/>
                        </a:lnTo>
                        <a:lnTo>
                          <a:pt x="580612" y="376766"/>
                        </a:lnTo>
                        <a:lnTo>
                          <a:pt x="606870" y="482969"/>
                        </a:lnTo>
                        <a:cubicBezTo>
                          <a:pt x="610074" y="496123"/>
                          <a:pt x="602063" y="509454"/>
                          <a:pt x="588890" y="512653"/>
                        </a:cubicBezTo>
                        <a:cubicBezTo>
                          <a:pt x="586931" y="513186"/>
                          <a:pt x="584973" y="513364"/>
                          <a:pt x="583015" y="513364"/>
                        </a:cubicBezTo>
                        <a:cubicBezTo>
                          <a:pt x="571977" y="513364"/>
                          <a:pt x="561919" y="505899"/>
                          <a:pt x="559160" y="494790"/>
                        </a:cubicBezTo>
                        <a:lnTo>
                          <a:pt x="532189" y="385565"/>
                        </a:lnTo>
                        <a:cubicBezTo>
                          <a:pt x="531744" y="383698"/>
                          <a:pt x="531477" y="381743"/>
                          <a:pt x="531477" y="379699"/>
                        </a:cubicBezTo>
                        <a:lnTo>
                          <a:pt x="531477" y="287715"/>
                        </a:lnTo>
                        <a:lnTo>
                          <a:pt x="518571" y="288782"/>
                        </a:lnTo>
                        <a:lnTo>
                          <a:pt x="479673" y="384765"/>
                        </a:lnTo>
                        <a:lnTo>
                          <a:pt x="507622" y="482170"/>
                        </a:lnTo>
                        <a:cubicBezTo>
                          <a:pt x="511361" y="495145"/>
                          <a:pt x="503795" y="508743"/>
                          <a:pt x="490710" y="512475"/>
                        </a:cubicBezTo>
                        <a:cubicBezTo>
                          <a:pt x="488485" y="513097"/>
                          <a:pt x="486260" y="513364"/>
                          <a:pt x="483945" y="513364"/>
                        </a:cubicBezTo>
                        <a:cubicBezTo>
                          <a:pt x="473264" y="513364"/>
                          <a:pt x="463473" y="506343"/>
                          <a:pt x="460357" y="495589"/>
                        </a:cubicBezTo>
                        <a:lnTo>
                          <a:pt x="430183" y="390097"/>
                        </a:lnTo>
                        <a:cubicBezTo>
                          <a:pt x="428669" y="384854"/>
                          <a:pt x="428936" y="379255"/>
                          <a:pt x="430984" y="374189"/>
                        </a:cubicBezTo>
                        <a:lnTo>
                          <a:pt x="465520" y="289048"/>
                        </a:lnTo>
                        <a:lnTo>
                          <a:pt x="461425" y="239191"/>
                        </a:lnTo>
                        <a:cubicBezTo>
                          <a:pt x="483856" y="236347"/>
                          <a:pt x="477982" y="237058"/>
                          <a:pt x="488663" y="235725"/>
                        </a:cubicBezTo>
                        <a:cubicBezTo>
                          <a:pt x="496585" y="234658"/>
                          <a:pt x="503617" y="229237"/>
                          <a:pt x="506287" y="221149"/>
                        </a:cubicBezTo>
                        <a:lnTo>
                          <a:pt x="524712" y="165071"/>
                        </a:lnTo>
                        <a:lnTo>
                          <a:pt x="492045" y="211018"/>
                        </a:lnTo>
                        <a:cubicBezTo>
                          <a:pt x="488752" y="215639"/>
                          <a:pt x="483589" y="218750"/>
                          <a:pt x="477982" y="219461"/>
                        </a:cubicBezTo>
                        <a:lnTo>
                          <a:pt x="398851" y="229503"/>
                        </a:lnTo>
                        <a:cubicBezTo>
                          <a:pt x="387635" y="230925"/>
                          <a:pt x="377399" y="223016"/>
                          <a:pt x="375975" y="211818"/>
                        </a:cubicBezTo>
                        <a:cubicBezTo>
                          <a:pt x="375441" y="207285"/>
                          <a:pt x="376331" y="203019"/>
                          <a:pt x="378378" y="199287"/>
                        </a:cubicBezTo>
                        <a:lnTo>
                          <a:pt x="353277" y="199287"/>
                        </a:lnTo>
                        <a:cubicBezTo>
                          <a:pt x="346334" y="199287"/>
                          <a:pt x="340726" y="193688"/>
                          <a:pt x="340726" y="186756"/>
                        </a:cubicBezTo>
                        <a:cubicBezTo>
                          <a:pt x="340726" y="179823"/>
                          <a:pt x="346334" y="174224"/>
                          <a:pt x="353277" y="174224"/>
                        </a:cubicBezTo>
                        <a:lnTo>
                          <a:pt x="381671" y="174224"/>
                        </a:lnTo>
                        <a:lnTo>
                          <a:pt x="425287" y="174224"/>
                        </a:lnTo>
                        <a:cubicBezTo>
                          <a:pt x="431073" y="174224"/>
                          <a:pt x="435879" y="178135"/>
                          <a:pt x="437392" y="183378"/>
                        </a:cubicBezTo>
                        <a:lnTo>
                          <a:pt x="463918" y="180090"/>
                        </a:lnTo>
                        <a:lnTo>
                          <a:pt x="491422" y="141430"/>
                        </a:lnTo>
                        <a:lnTo>
                          <a:pt x="463829" y="162404"/>
                        </a:lnTo>
                        <a:lnTo>
                          <a:pt x="455195" y="163471"/>
                        </a:lnTo>
                        <a:lnTo>
                          <a:pt x="452969" y="135831"/>
                        </a:lnTo>
                        <a:cubicBezTo>
                          <a:pt x="451545" y="118945"/>
                          <a:pt x="464185" y="104104"/>
                          <a:pt x="481097" y="102682"/>
                        </a:cubicBezTo>
                        <a:close/>
                        <a:moveTo>
                          <a:pt x="353284" y="93852"/>
                        </a:moveTo>
                        <a:lnTo>
                          <a:pt x="425337" y="93852"/>
                        </a:lnTo>
                        <a:cubicBezTo>
                          <a:pt x="432284" y="93852"/>
                          <a:pt x="437895" y="99449"/>
                          <a:pt x="437895" y="106377"/>
                        </a:cubicBezTo>
                        <a:cubicBezTo>
                          <a:pt x="437895" y="113307"/>
                          <a:pt x="432284" y="118903"/>
                          <a:pt x="425337" y="118903"/>
                        </a:cubicBezTo>
                        <a:lnTo>
                          <a:pt x="353284" y="118903"/>
                        </a:lnTo>
                        <a:cubicBezTo>
                          <a:pt x="346337" y="118903"/>
                          <a:pt x="340726" y="113307"/>
                          <a:pt x="340726" y="106377"/>
                        </a:cubicBezTo>
                        <a:cubicBezTo>
                          <a:pt x="340726" y="99449"/>
                          <a:pt x="346337" y="93852"/>
                          <a:pt x="353284" y="93852"/>
                        </a:cubicBezTo>
                        <a:close/>
                        <a:moveTo>
                          <a:pt x="221143" y="45938"/>
                        </a:moveTo>
                        <a:cubicBezTo>
                          <a:pt x="244012" y="45938"/>
                          <a:pt x="262610" y="64435"/>
                          <a:pt x="262610" y="87289"/>
                        </a:cubicBezTo>
                        <a:cubicBezTo>
                          <a:pt x="262610" y="110144"/>
                          <a:pt x="244012" y="128641"/>
                          <a:pt x="221143" y="128641"/>
                        </a:cubicBezTo>
                        <a:cubicBezTo>
                          <a:pt x="198452" y="128641"/>
                          <a:pt x="179766" y="110233"/>
                          <a:pt x="179766" y="87289"/>
                        </a:cubicBezTo>
                        <a:cubicBezTo>
                          <a:pt x="179766" y="64435"/>
                          <a:pt x="198274" y="45938"/>
                          <a:pt x="221143" y="45938"/>
                        </a:cubicBezTo>
                        <a:close/>
                        <a:moveTo>
                          <a:pt x="494982" y="0"/>
                        </a:moveTo>
                        <a:cubicBezTo>
                          <a:pt x="518209" y="0"/>
                          <a:pt x="537039" y="18830"/>
                          <a:pt x="537039" y="42057"/>
                        </a:cubicBezTo>
                        <a:cubicBezTo>
                          <a:pt x="537039" y="65284"/>
                          <a:pt x="518209" y="84114"/>
                          <a:pt x="494982" y="84114"/>
                        </a:cubicBezTo>
                        <a:cubicBezTo>
                          <a:pt x="471755" y="84114"/>
                          <a:pt x="452925" y="65284"/>
                          <a:pt x="452925" y="42057"/>
                        </a:cubicBezTo>
                        <a:cubicBezTo>
                          <a:pt x="452925" y="18830"/>
                          <a:pt x="471755" y="0"/>
                          <a:pt x="494982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545E42DE-79FB-D150-EDF8-8A525DF94083}"/>
                  </a:ext>
                </a:extLst>
              </p:cNvPr>
              <p:cNvGrpSpPr/>
              <p:nvPr/>
            </p:nvGrpSpPr>
            <p:grpSpPr>
              <a:xfrm>
                <a:off x="6124047" y="976591"/>
                <a:ext cx="2947987" cy="3676372"/>
                <a:chOff x="6124047" y="2533928"/>
                <a:chExt cx="2947987" cy="3676372"/>
              </a:xfrm>
            </p:grpSpPr>
            <p:grpSp>
              <p:nvGrpSpPr>
                <p:cNvPr id="112" name="组合 111">
                  <a:extLst>
                    <a:ext uri="{FF2B5EF4-FFF2-40B4-BE49-F238E27FC236}">
                      <a16:creationId xmlns:a16="http://schemas.microsoft.com/office/drawing/2014/main" id="{977481D1-703B-1FE9-D494-B3B0D971F5F5}"/>
                    </a:ext>
                  </a:extLst>
                </p:cNvPr>
                <p:cNvGrpSpPr/>
                <p:nvPr/>
              </p:nvGrpSpPr>
              <p:grpSpPr>
                <a:xfrm>
                  <a:off x="6124047" y="2533928"/>
                  <a:ext cx="2947987" cy="3676372"/>
                  <a:chOff x="897894" y="1111527"/>
                  <a:chExt cx="3889333" cy="4941201"/>
                </a:xfrm>
              </p:grpSpPr>
              <p:sp>
                <p:nvSpPr>
                  <p:cNvPr id="113" name="矩形: 圆角 112">
                    <a:extLst>
                      <a:ext uri="{FF2B5EF4-FFF2-40B4-BE49-F238E27FC236}">
                        <a16:creationId xmlns:a16="http://schemas.microsoft.com/office/drawing/2014/main" id="{AEB44859-DC04-3AD0-E767-186D2C18E018}"/>
                      </a:ext>
                    </a:extLst>
                  </p:cNvPr>
                  <p:cNvSpPr/>
                  <p:nvPr/>
                </p:nvSpPr>
                <p:spPr>
                  <a:xfrm>
                    <a:off x="1145005" y="1111527"/>
                    <a:ext cx="3642222" cy="4846702"/>
                  </a:xfrm>
                  <a:prstGeom prst="roundRect">
                    <a:avLst>
                      <a:gd name="adj" fmla="val 3722"/>
                    </a:avLst>
                  </a:prstGeom>
                  <a:solidFill>
                    <a:srgbClr val="7493F9">
                      <a:alpha val="22000"/>
                    </a:srgbClr>
                  </a:solidFill>
                  <a:ln>
                    <a:noFill/>
                  </a:ln>
                  <a:effectLst>
                    <a:softEdge rad="3175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14" name="矩形: 圆角 113">
                    <a:extLst>
                      <a:ext uri="{FF2B5EF4-FFF2-40B4-BE49-F238E27FC236}">
                        <a16:creationId xmlns:a16="http://schemas.microsoft.com/office/drawing/2014/main" id="{19FA5910-C691-885C-DEE9-1BBADC91D1E0}"/>
                      </a:ext>
                    </a:extLst>
                  </p:cNvPr>
                  <p:cNvSpPr/>
                  <p:nvPr/>
                </p:nvSpPr>
                <p:spPr>
                  <a:xfrm>
                    <a:off x="1016000" y="1546823"/>
                    <a:ext cx="3221705" cy="4390427"/>
                  </a:xfrm>
                  <a:prstGeom prst="roundRect">
                    <a:avLst>
                      <a:gd name="adj" fmla="val 3722"/>
                    </a:avLst>
                  </a:prstGeom>
                  <a:solidFill>
                    <a:srgbClr val="EDEFFD">
                      <a:alpha val="9000"/>
                    </a:srgb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15" name="矩形: 圆角 114">
                    <a:extLst>
                      <a:ext uri="{FF2B5EF4-FFF2-40B4-BE49-F238E27FC236}">
                        <a16:creationId xmlns:a16="http://schemas.microsoft.com/office/drawing/2014/main" id="{E5F5D1B7-A77B-DA19-2F07-4BE4C900E853}"/>
                      </a:ext>
                    </a:extLst>
                  </p:cNvPr>
                  <p:cNvSpPr/>
                  <p:nvPr/>
                </p:nvSpPr>
                <p:spPr>
                  <a:xfrm>
                    <a:off x="897894" y="1645828"/>
                    <a:ext cx="3241921" cy="4406900"/>
                  </a:xfrm>
                  <a:prstGeom prst="roundRect">
                    <a:avLst>
                      <a:gd name="adj" fmla="val 3722"/>
                    </a:avLst>
                  </a:prstGeom>
                  <a:solidFill>
                    <a:srgbClr val="FBFBFB"/>
                  </a:solidFill>
                  <a:ln>
                    <a:noFill/>
                  </a:ln>
                  <a:effectLst>
                    <a:outerShdw blurRad="127000" dist="38100" dir="18900000" algn="bl" rotWithShape="0">
                      <a:srgbClr val="7493F9">
                        <a:alpha val="1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9C703898-AB5C-C706-3F9B-493E98125E2B}"/>
                    </a:ext>
                  </a:extLst>
                </p:cNvPr>
                <p:cNvSpPr txBox="1"/>
                <p:nvPr/>
              </p:nvSpPr>
              <p:spPr>
                <a:xfrm>
                  <a:off x="6662718" y="3169334"/>
                  <a:ext cx="1400744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algn="ctr">
                    <a:defRPr kumimoji="0" sz="1600" b="0" i="0" u="none" strike="noStrike" kern="100" cap="none" spc="0" normalizeH="0" baseline="0">
                      <a:ln w="6985" cap="flat">
                        <a:solidFill>
                          <a:srgbClr val="6588F7"/>
                        </a:solidFill>
                      </a:ln>
                      <a:noFill/>
                      <a:effectLst/>
                      <a:uLnTx/>
                      <a:uFillTx/>
                      <a:latin typeface="优设标题黑" panose="00000500000000000000" pitchFamily="2" charset="-122"/>
                      <a:ea typeface="优设标题黑" panose="00000500000000000000" pitchFamily="2" charset="-122"/>
                    </a:defRPr>
                  </a:lvl1pPr>
                </a:lstStyle>
                <a:p>
                  <a:r>
                    <a:rPr lang="zh-CN" altLang="zh-CN" dirty="0">
                      <a:ln w="6985" cap="flat">
                        <a:noFill/>
                      </a:ln>
                      <a:solidFill>
                        <a:srgbClr val="6588F7"/>
                      </a:solidFill>
                    </a:rPr>
                    <a:t>无纸化一般使用场景</a:t>
                  </a:r>
                  <a:endParaRPr lang="zh-CN" altLang="en-US" dirty="0">
                    <a:ln w="6985" cap="flat">
                      <a:noFill/>
                    </a:ln>
                    <a:solidFill>
                      <a:srgbClr val="6588F7"/>
                    </a:solidFill>
                  </a:endParaRPr>
                </a:p>
              </p:txBody>
            </p:sp>
            <p:grpSp>
              <p:nvGrpSpPr>
                <p:cNvPr id="270" name="组合 269">
                  <a:extLst>
                    <a:ext uri="{FF2B5EF4-FFF2-40B4-BE49-F238E27FC236}">
                      <a16:creationId xmlns:a16="http://schemas.microsoft.com/office/drawing/2014/main" id="{CCCC1022-FFA8-5C1F-E379-D384791A356D}"/>
                    </a:ext>
                  </a:extLst>
                </p:cNvPr>
                <p:cNvGrpSpPr/>
                <p:nvPr/>
              </p:nvGrpSpPr>
              <p:grpSpPr>
                <a:xfrm>
                  <a:off x="6420761" y="4987401"/>
                  <a:ext cx="1935172" cy="793548"/>
                  <a:chOff x="6420761" y="4894392"/>
                  <a:chExt cx="1935172" cy="793548"/>
                </a:xfrm>
              </p:grpSpPr>
              <p:sp>
                <p:nvSpPr>
                  <p:cNvPr id="237" name="文本框 236">
                    <a:extLst>
                      <a:ext uri="{FF2B5EF4-FFF2-40B4-BE49-F238E27FC236}">
                        <a16:creationId xmlns:a16="http://schemas.microsoft.com/office/drawing/2014/main" id="{F33412F2-0E17-D9AF-AE93-81CC91A5DB98}"/>
                      </a:ext>
                    </a:extLst>
                  </p:cNvPr>
                  <p:cNvSpPr txBox="1"/>
                  <p:nvPr/>
                </p:nvSpPr>
                <p:spPr>
                  <a:xfrm>
                    <a:off x="6449629" y="4894392"/>
                    <a:ext cx="1877437" cy="312843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>
                    <a:spAutoFit/>
                  </a:bodyPr>
                  <a:lstStyle>
                    <a:defPPr>
                      <a:defRPr lang="zh-CN"/>
                    </a:defPPr>
                    <a:lvl1pPr algn="ctr">
                      <a:lnSpc>
                        <a:spcPct val="130000"/>
                      </a:lnSpc>
                      <a:defRPr kumimoji="0" sz="1400" b="0" i="0" u="none" strike="noStrike" kern="1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uLnTx/>
                        <a:uFillTx/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defRPr>
                    </a:lvl1pPr>
                  </a:lstStyle>
                  <a:p>
                    <a:r>
                      <a:rPr lang="zh-CN" altLang="zh-CN" sz="1200" kern="1200" dirty="0">
                        <a:solidFill>
                          <a:srgbClr val="5E6067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t>长链条</a:t>
                    </a:r>
                    <a:r>
                      <a:rPr kumimoji="0" lang="zh-C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6067"/>
                        </a:solidFill>
                        <a:effectLst/>
                        <a:uLnTx/>
                        <a:uFillTx/>
                      </a:rPr>
                      <a:t>的业务形态</a:t>
                    </a:r>
                    <a:r>
                      <a: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6067"/>
                        </a:solidFill>
                        <a:effectLst/>
                        <a:uLnTx/>
                        <a:uFillTx/>
                      </a:rPr>
                      <a:t>，</a:t>
                    </a:r>
                    <a:r>
                      <a:rPr lang="zh-CN" altLang="zh-CN" sz="1200" kern="1200" dirty="0">
                        <a:solidFill>
                          <a:srgbClr val="5E6067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t>线下</a:t>
                    </a:r>
                    <a:endParaRPr lang="zh-CN" altLang="en-US" sz="1200" kern="1200" dirty="0">
                      <a:solidFill>
                        <a:srgbClr val="5E6067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endParaRPr>
                  </a:p>
                </p:txBody>
              </p:sp>
              <p:sp>
                <p:nvSpPr>
                  <p:cNvPr id="238" name="文本框 237">
                    <a:extLst>
                      <a:ext uri="{FF2B5EF4-FFF2-40B4-BE49-F238E27FC236}">
                        <a16:creationId xmlns:a16="http://schemas.microsoft.com/office/drawing/2014/main" id="{1FAAB79D-A7DB-771E-F6A4-3685312A8B8E}"/>
                      </a:ext>
                    </a:extLst>
                  </p:cNvPr>
                  <p:cNvSpPr txBox="1"/>
                  <p:nvPr/>
                </p:nvSpPr>
                <p:spPr>
                  <a:xfrm>
                    <a:off x="6526573" y="5134488"/>
                    <a:ext cx="1723549" cy="312843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>
                    <a:defPPr>
                      <a:defRPr lang="zh-CN"/>
                    </a:defPPr>
                    <a:lvl1pPr algn="ctr">
                      <a:lnSpc>
                        <a:spcPct val="130000"/>
                      </a:lnSpc>
                      <a:defRPr kumimoji="0" sz="1400" b="0" i="0" u="none" strike="noStrike" kern="1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uLnTx/>
                        <a:uFillTx/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defRPr>
                    </a:lvl1pPr>
                  </a:lstStyle>
                  <a:p>
                    <a:r>
                      <a:rPr lang="zh-CN" altLang="zh-CN" sz="1200" kern="1200" dirty="0">
                        <a:solidFill>
                          <a:srgbClr val="5E6067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t>业务</a:t>
                    </a:r>
                    <a:r>
                      <a:rPr kumimoji="0" lang="zh-C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6067"/>
                        </a:solidFill>
                        <a:effectLst/>
                        <a:uLnTx/>
                        <a:uFillTx/>
                      </a:rPr>
                      <a:t>复杂的工作</a:t>
                    </a:r>
                    <a:r>
                      <a: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6067"/>
                        </a:solidFill>
                        <a:effectLst/>
                        <a:uLnTx/>
                        <a:uFillTx/>
                      </a:rPr>
                      <a:t>，</a:t>
                    </a:r>
                    <a:r>
                      <a:rPr kumimoji="0" lang="zh-C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6067"/>
                        </a:solidFill>
                        <a:effectLst/>
                        <a:uLnTx/>
                        <a:uFillTx/>
                      </a:rPr>
                      <a:t>通常</a:t>
                    </a:r>
                    <a:endParaRPr lang="zh-CN" altLang="en-US" sz="1200" dirty="0">
                      <a:solidFill>
                        <a:srgbClr val="5E6067"/>
                      </a:solidFill>
                    </a:endParaRPr>
                  </a:p>
                </p:txBody>
              </p:sp>
              <p:sp>
                <p:nvSpPr>
                  <p:cNvPr id="239" name="文本框 238">
                    <a:extLst>
                      <a:ext uri="{FF2B5EF4-FFF2-40B4-BE49-F238E27FC236}">
                        <a16:creationId xmlns:a16="http://schemas.microsoft.com/office/drawing/2014/main" id="{FD156EA5-3627-FF79-0EAF-D7EFB0AD012B}"/>
                      </a:ext>
                    </a:extLst>
                  </p:cNvPr>
                  <p:cNvSpPr txBox="1"/>
                  <p:nvPr/>
                </p:nvSpPr>
                <p:spPr>
                  <a:xfrm>
                    <a:off x="6420761" y="5374584"/>
                    <a:ext cx="1935172" cy="313356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>
                    <a:defPPr>
                      <a:defRPr lang="zh-CN"/>
                    </a:defPPr>
                    <a:lvl1pPr algn="ctr">
                      <a:lnSpc>
                        <a:spcPct val="130000"/>
                      </a:lnSpc>
                      <a:defRPr kumimoji="0" sz="1400" b="0" i="0" u="none" strike="noStrike" kern="1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uLnTx/>
                        <a:uFillTx/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defRPr>
                    </a:lvl1pPr>
                  </a:lstStyle>
                  <a:p>
                    <a:r>
                      <a:rPr kumimoji="0" lang="zh-C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6067"/>
                        </a:solidFill>
                        <a:effectLst/>
                        <a:uLnTx/>
                        <a:uFillTx/>
                      </a:rPr>
                      <a:t>不适用于产中物流的使用</a:t>
                    </a:r>
                    <a:endParaRPr lang="zh-CN" altLang="en-US" sz="1200" dirty="0">
                      <a:solidFill>
                        <a:srgbClr val="5E6067"/>
                      </a:solidFill>
                    </a:endParaRPr>
                  </a:p>
                </p:txBody>
              </p:sp>
            </p:grpSp>
            <p:sp>
              <p:nvSpPr>
                <p:cNvPr id="265" name="矩形: 圆角 264">
                  <a:extLst>
                    <a:ext uri="{FF2B5EF4-FFF2-40B4-BE49-F238E27FC236}">
                      <a16:creationId xmlns:a16="http://schemas.microsoft.com/office/drawing/2014/main" id="{74DF5B60-A2D7-1613-2D55-B8EA3777B132}"/>
                    </a:ext>
                  </a:extLst>
                </p:cNvPr>
                <p:cNvSpPr/>
                <p:nvPr/>
              </p:nvSpPr>
              <p:spPr>
                <a:xfrm>
                  <a:off x="6968638" y="3956069"/>
                  <a:ext cx="1084407" cy="1059244"/>
                </a:xfrm>
                <a:prstGeom prst="roundRect">
                  <a:avLst/>
                </a:prstGeom>
                <a:solidFill>
                  <a:srgbClr val="FFD16D">
                    <a:alpha val="35000"/>
                  </a:srgbClr>
                </a:soli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grpSp>
              <p:nvGrpSpPr>
                <p:cNvPr id="261" name="组合 260">
                  <a:extLst>
                    <a:ext uri="{FF2B5EF4-FFF2-40B4-BE49-F238E27FC236}">
                      <a16:creationId xmlns:a16="http://schemas.microsoft.com/office/drawing/2014/main" id="{D48075DF-CAED-81C6-76E2-B0E97B300144}"/>
                    </a:ext>
                  </a:extLst>
                </p:cNvPr>
                <p:cNvGrpSpPr/>
                <p:nvPr/>
              </p:nvGrpSpPr>
              <p:grpSpPr>
                <a:xfrm>
                  <a:off x="6903853" y="3941633"/>
                  <a:ext cx="918475" cy="895685"/>
                  <a:chOff x="6881363" y="3818467"/>
                  <a:chExt cx="918475" cy="895685"/>
                </a:xfrm>
                <a:effectLst/>
              </p:grpSpPr>
              <p:sp>
                <p:nvSpPr>
                  <p:cNvPr id="255" name="矩形: 圆角 254">
                    <a:extLst>
                      <a:ext uri="{FF2B5EF4-FFF2-40B4-BE49-F238E27FC236}">
                        <a16:creationId xmlns:a16="http://schemas.microsoft.com/office/drawing/2014/main" id="{3B54FD3F-EF40-EE6D-44C0-CDE1003638C4}"/>
                      </a:ext>
                    </a:extLst>
                  </p:cNvPr>
                  <p:cNvSpPr/>
                  <p:nvPr/>
                </p:nvSpPr>
                <p:spPr>
                  <a:xfrm>
                    <a:off x="6881363" y="3818467"/>
                    <a:ext cx="918475" cy="895685"/>
                  </a:xfrm>
                  <a:prstGeom prst="roundRect">
                    <a:avLst/>
                  </a:prstGeom>
                  <a:solidFill>
                    <a:srgbClr val="FFD16D"/>
                  </a:solidFill>
                  <a:ln>
                    <a:noFill/>
                  </a:ln>
                  <a:effectLst>
                    <a:outerShdw blurRad="165100" dist="38100" dir="2700000" algn="ctr" rotWithShape="0">
                      <a:srgbClr val="6588F7">
                        <a:alpha val="21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46" name="online-job-search_52903">
                    <a:extLst>
                      <a:ext uri="{FF2B5EF4-FFF2-40B4-BE49-F238E27FC236}">
                        <a16:creationId xmlns:a16="http://schemas.microsoft.com/office/drawing/2014/main" id="{7AF8B31A-1E05-B309-E118-E50D2FCDEFC8}"/>
                      </a:ext>
                    </a:extLst>
                  </p:cNvPr>
                  <p:cNvSpPr/>
                  <p:nvPr/>
                </p:nvSpPr>
                <p:spPr>
                  <a:xfrm>
                    <a:off x="7035758" y="3984983"/>
                    <a:ext cx="609685" cy="562653"/>
                  </a:xfrm>
                  <a:custGeom>
                    <a:avLst/>
                    <a:gdLst>
                      <a:gd name="connsiteX0" fmla="*/ 489571 w 607568"/>
                      <a:gd name="connsiteY0" fmla="*/ 385653 h 595643"/>
                      <a:gd name="connsiteX1" fmla="*/ 567275 w 607568"/>
                      <a:gd name="connsiteY1" fmla="*/ 471025 h 595643"/>
                      <a:gd name="connsiteX2" fmla="*/ 489571 w 607568"/>
                      <a:gd name="connsiteY2" fmla="*/ 556396 h 595643"/>
                      <a:gd name="connsiteX3" fmla="*/ 482136 w 607568"/>
                      <a:gd name="connsiteY3" fmla="*/ 552216 h 595643"/>
                      <a:gd name="connsiteX4" fmla="*/ 481397 w 607568"/>
                      <a:gd name="connsiteY4" fmla="*/ 549019 h 595643"/>
                      <a:gd name="connsiteX5" fmla="*/ 481397 w 607568"/>
                      <a:gd name="connsiteY5" fmla="*/ 393030 h 595643"/>
                      <a:gd name="connsiteX6" fmla="*/ 482136 w 607568"/>
                      <a:gd name="connsiteY6" fmla="*/ 389784 h 595643"/>
                      <a:gd name="connsiteX7" fmla="*/ 489571 w 607568"/>
                      <a:gd name="connsiteY7" fmla="*/ 385653 h 595643"/>
                      <a:gd name="connsiteX8" fmla="*/ 482660 w 607568"/>
                      <a:gd name="connsiteY8" fmla="*/ 373200 h 595643"/>
                      <a:gd name="connsiteX9" fmla="*/ 384743 w 607568"/>
                      <a:gd name="connsiteY9" fmla="*/ 470970 h 595643"/>
                      <a:gd name="connsiteX10" fmla="*/ 482660 w 607568"/>
                      <a:gd name="connsiteY10" fmla="*/ 568741 h 595643"/>
                      <a:gd name="connsiteX11" fmla="*/ 580577 w 607568"/>
                      <a:gd name="connsiteY11" fmla="*/ 470970 h 595643"/>
                      <a:gd name="connsiteX12" fmla="*/ 482660 w 607568"/>
                      <a:gd name="connsiteY12" fmla="*/ 373200 h 595643"/>
                      <a:gd name="connsiteX13" fmla="*/ 466406 w 607568"/>
                      <a:gd name="connsiteY13" fmla="*/ 312019 h 595643"/>
                      <a:gd name="connsiteX14" fmla="*/ 498865 w 607568"/>
                      <a:gd name="connsiteY14" fmla="*/ 312019 h 595643"/>
                      <a:gd name="connsiteX15" fmla="*/ 515168 w 607568"/>
                      <a:gd name="connsiteY15" fmla="*/ 328298 h 595643"/>
                      <a:gd name="connsiteX16" fmla="*/ 498914 w 607568"/>
                      <a:gd name="connsiteY16" fmla="*/ 344527 h 595643"/>
                      <a:gd name="connsiteX17" fmla="*/ 498914 w 607568"/>
                      <a:gd name="connsiteY17" fmla="*/ 347282 h 595643"/>
                      <a:gd name="connsiteX18" fmla="*/ 570972 w 607568"/>
                      <a:gd name="connsiteY18" fmla="*/ 382790 h 595643"/>
                      <a:gd name="connsiteX19" fmla="*/ 607568 w 607568"/>
                      <a:gd name="connsiteY19" fmla="*/ 470970 h 595643"/>
                      <a:gd name="connsiteX20" fmla="*/ 570972 w 607568"/>
                      <a:gd name="connsiteY20" fmla="*/ 559151 h 595643"/>
                      <a:gd name="connsiteX21" fmla="*/ 482463 w 607568"/>
                      <a:gd name="connsiteY21" fmla="*/ 595643 h 595643"/>
                      <a:gd name="connsiteX22" fmla="*/ 394101 w 607568"/>
                      <a:gd name="connsiteY22" fmla="*/ 559102 h 595643"/>
                      <a:gd name="connsiteX23" fmla="*/ 357555 w 607568"/>
                      <a:gd name="connsiteY23" fmla="*/ 470921 h 595643"/>
                      <a:gd name="connsiteX24" fmla="*/ 377897 w 607568"/>
                      <a:gd name="connsiteY24" fmla="*/ 402560 h 595643"/>
                      <a:gd name="connsiteX25" fmla="*/ 370164 w 607568"/>
                      <a:gd name="connsiteY25" fmla="*/ 394839 h 595643"/>
                      <a:gd name="connsiteX26" fmla="*/ 370164 w 607568"/>
                      <a:gd name="connsiteY26" fmla="*/ 383773 h 595643"/>
                      <a:gd name="connsiteX27" fmla="*/ 394003 w 607568"/>
                      <a:gd name="connsiteY27" fmla="*/ 359970 h 595643"/>
                      <a:gd name="connsiteX28" fmla="*/ 399569 w 607568"/>
                      <a:gd name="connsiteY28" fmla="*/ 357659 h 595643"/>
                      <a:gd name="connsiteX29" fmla="*/ 405134 w 607568"/>
                      <a:gd name="connsiteY29" fmla="*/ 359970 h 595643"/>
                      <a:gd name="connsiteX30" fmla="*/ 412719 w 607568"/>
                      <a:gd name="connsiteY30" fmla="*/ 367495 h 595643"/>
                      <a:gd name="connsiteX31" fmla="*/ 466308 w 607568"/>
                      <a:gd name="connsiteY31" fmla="*/ 347232 h 595643"/>
                      <a:gd name="connsiteX32" fmla="*/ 466308 w 607568"/>
                      <a:gd name="connsiteY32" fmla="*/ 344478 h 595643"/>
                      <a:gd name="connsiteX33" fmla="*/ 450054 w 607568"/>
                      <a:gd name="connsiteY33" fmla="*/ 328200 h 595643"/>
                      <a:gd name="connsiteX34" fmla="*/ 466406 w 607568"/>
                      <a:gd name="connsiteY34" fmla="*/ 312019 h 595643"/>
                      <a:gd name="connsiteX35" fmla="*/ 451210 w 607568"/>
                      <a:gd name="connsiteY35" fmla="*/ 195981 h 595643"/>
                      <a:gd name="connsiteX36" fmla="*/ 460717 w 607568"/>
                      <a:gd name="connsiteY36" fmla="*/ 217177 h 595643"/>
                      <a:gd name="connsiteX37" fmla="*/ 423379 w 607568"/>
                      <a:gd name="connsiteY37" fmla="*/ 315136 h 595643"/>
                      <a:gd name="connsiteX38" fmla="*/ 408010 w 607568"/>
                      <a:gd name="connsiteY38" fmla="*/ 325660 h 595643"/>
                      <a:gd name="connsiteX39" fmla="*/ 295207 w 607568"/>
                      <a:gd name="connsiteY39" fmla="*/ 325660 h 595643"/>
                      <a:gd name="connsiteX40" fmla="*/ 278804 w 607568"/>
                      <a:gd name="connsiteY40" fmla="*/ 309284 h 595643"/>
                      <a:gd name="connsiteX41" fmla="*/ 295207 w 607568"/>
                      <a:gd name="connsiteY41" fmla="*/ 292908 h 595643"/>
                      <a:gd name="connsiteX42" fmla="*/ 396631 w 607568"/>
                      <a:gd name="connsiteY42" fmla="*/ 292908 h 595643"/>
                      <a:gd name="connsiteX43" fmla="*/ 429979 w 607568"/>
                      <a:gd name="connsiteY43" fmla="*/ 205473 h 595643"/>
                      <a:gd name="connsiteX44" fmla="*/ 451210 w 607568"/>
                      <a:gd name="connsiteY44" fmla="*/ 195981 h 595643"/>
                      <a:gd name="connsiteX45" fmla="*/ 157020 w 607568"/>
                      <a:gd name="connsiteY45" fmla="*/ 95404 h 595643"/>
                      <a:gd name="connsiteX46" fmla="*/ 186178 w 607568"/>
                      <a:gd name="connsiteY46" fmla="*/ 108586 h 595643"/>
                      <a:gd name="connsiteX47" fmla="*/ 203565 w 607568"/>
                      <a:gd name="connsiteY47" fmla="*/ 141787 h 595643"/>
                      <a:gd name="connsiteX48" fmla="*/ 237993 w 607568"/>
                      <a:gd name="connsiteY48" fmla="*/ 213057 h 595643"/>
                      <a:gd name="connsiteX49" fmla="*/ 340243 w 607568"/>
                      <a:gd name="connsiteY49" fmla="*/ 213057 h 595643"/>
                      <a:gd name="connsiteX50" fmla="*/ 366446 w 607568"/>
                      <a:gd name="connsiteY50" fmla="*/ 239225 h 595643"/>
                      <a:gd name="connsiteX51" fmla="*/ 340243 w 607568"/>
                      <a:gd name="connsiteY51" fmla="*/ 265392 h 595643"/>
                      <a:gd name="connsiteX52" fmla="*/ 209377 w 607568"/>
                      <a:gd name="connsiteY52" fmla="*/ 265392 h 595643"/>
                      <a:gd name="connsiteX53" fmla="*/ 186030 w 607568"/>
                      <a:gd name="connsiteY53" fmla="*/ 250882 h 595643"/>
                      <a:gd name="connsiteX54" fmla="*/ 185981 w 607568"/>
                      <a:gd name="connsiteY54" fmla="*/ 250980 h 595643"/>
                      <a:gd name="connsiteX55" fmla="*/ 153031 w 607568"/>
                      <a:gd name="connsiteY55" fmla="*/ 182414 h 595643"/>
                      <a:gd name="connsiteX56" fmla="*/ 80185 w 607568"/>
                      <a:gd name="connsiteY56" fmla="*/ 343844 h 595643"/>
                      <a:gd name="connsiteX57" fmla="*/ 196374 w 607568"/>
                      <a:gd name="connsiteY57" fmla="*/ 343844 h 595643"/>
                      <a:gd name="connsiteX58" fmla="*/ 235629 w 607568"/>
                      <a:gd name="connsiteY58" fmla="*/ 383045 h 595643"/>
                      <a:gd name="connsiteX59" fmla="*/ 235629 w 607568"/>
                      <a:gd name="connsiteY59" fmla="*/ 552984 h 595643"/>
                      <a:gd name="connsiteX60" fmla="*/ 196374 w 607568"/>
                      <a:gd name="connsiteY60" fmla="*/ 592185 h 595643"/>
                      <a:gd name="connsiteX61" fmla="*/ 157069 w 607568"/>
                      <a:gd name="connsiteY61" fmla="*/ 552984 h 595643"/>
                      <a:gd name="connsiteX62" fmla="*/ 157069 w 607568"/>
                      <a:gd name="connsiteY62" fmla="*/ 422247 h 595643"/>
                      <a:gd name="connsiteX63" fmla="*/ 39255 w 607568"/>
                      <a:gd name="connsiteY63" fmla="*/ 422247 h 595643"/>
                      <a:gd name="connsiteX64" fmla="*/ 0 w 607568"/>
                      <a:gd name="connsiteY64" fmla="*/ 382898 h 595643"/>
                      <a:gd name="connsiteX65" fmla="*/ 139486 w 607568"/>
                      <a:gd name="connsiteY65" fmla="*/ 99536 h 595643"/>
                      <a:gd name="connsiteX66" fmla="*/ 139535 w 607568"/>
                      <a:gd name="connsiteY66" fmla="*/ 99683 h 595643"/>
                      <a:gd name="connsiteX67" fmla="*/ 157020 w 607568"/>
                      <a:gd name="connsiteY67" fmla="*/ 95404 h 595643"/>
                      <a:gd name="connsiteX68" fmla="*/ 244368 w 607568"/>
                      <a:gd name="connsiteY68" fmla="*/ 0 h 595643"/>
                      <a:gd name="connsiteX69" fmla="*/ 301879 w 607568"/>
                      <a:gd name="connsiteY69" fmla="*/ 57441 h 595643"/>
                      <a:gd name="connsiteX70" fmla="*/ 244368 w 607568"/>
                      <a:gd name="connsiteY70" fmla="*/ 114882 h 595643"/>
                      <a:gd name="connsiteX71" fmla="*/ 186857 w 607568"/>
                      <a:gd name="connsiteY71" fmla="*/ 57441 h 595643"/>
                      <a:gd name="connsiteX72" fmla="*/ 244368 w 607568"/>
                      <a:gd name="connsiteY72" fmla="*/ 0 h 5956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</a:cxnLst>
                    <a:rect l="l" t="t" r="r" b="b"/>
                    <a:pathLst>
                      <a:path w="607568" h="595643">
                        <a:moveTo>
                          <a:pt x="489571" y="385653"/>
                        </a:moveTo>
                        <a:cubicBezTo>
                          <a:pt x="533150" y="389735"/>
                          <a:pt x="567275" y="426470"/>
                          <a:pt x="567275" y="471025"/>
                        </a:cubicBezTo>
                        <a:cubicBezTo>
                          <a:pt x="567275" y="515628"/>
                          <a:pt x="533150" y="552265"/>
                          <a:pt x="489571" y="556396"/>
                        </a:cubicBezTo>
                        <a:cubicBezTo>
                          <a:pt x="486321" y="556691"/>
                          <a:pt x="483367" y="554921"/>
                          <a:pt x="482136" y="552216"/>
                        </a:cubicBezTo>
                        <a:cubicBezTo>
                          <a:pt x="481692" y="551232"/>
                          <a:pt x="481397" y="550101"/>
                          <a:pt x="481397" y="549019"/>
                        </a:cubicBezTo>
                        <a:lnTo>
                          <a:pt x="481397" y="393030"/>
                        </a:lnTo>
                        <a:cubicBezTo>
                          <a:pt x="481397" y="391849"/>
                          <a:pt x="481692" y="390767"/>
                          <a:pt x="482136" y="389784"/>
                        </a:cubicBezTo>
                        <a:cubicBezTo>
                          <a:pt x="483465" y="387128"/>
                          <a:pt x="486321" y="385358"/>
                          <a:pt x="489571" y="385653"/>
                        </a:cubicBezTo>
                        <a:close/>
                        <a:moveTo>
                          <a:pt x="482660" y="373200"/>
                        </a:moveTo>
                        <a:cubicBezTo>
                          <a:pt x="428530" y="373200"/>
                          <a:pt x="384743" y="417019"/>
                          <a:pt x="384743" y="470970"/>
                        </a:cubicBezTo>
                        <a:cubicBezTo>
                          <a:pt x="384743" y="524921"/>
                          <a:pt x="428579" y="568741"/>
                          <a:pt x="482660" y="568741"/>
                        </a:cubicBezTo>
                        <a:cubicBezTo>
                          <a:pt x="536692" y="568741"/>
                          <a:pt x="580577" y="525020"/>
                          <a:pt x="580577" y="470970"/>
                        </a:cubicBezTo>
                        <a:cubicBezTo>
                          <a:pt x="580577" y="417019"/>
                          <a:pt x="536741" y="373200"/>
                          <a:pt x="482660" y="373200"/>
                        </a:cubicBezTo>
                        <a:close/>
                        <a:moveTo>
                          <a:pt x="466406" y="312019"/>
                        </a:moveTo>
                        <a:lnTo>
                          <a:pt x="498865" y="312019"/>
                        </a:lnTo>
                        <a:cubicBezTo>
                          <a:pt x="507878" y="312019"/>
                          <a:pt x="515168" y="319298"/>
                          <a:pt x="515168" y="328298"/>
                        </a:cubicBezTo>
                        <a:cubicBezTo>
                          <a:pt x="515168" y="337200"/>
                          <a:pt x="507927" y="344478"/>
                          <a:pt x="498914" y="344527"/>
                        </a:cubicBezTo>
                        <a:lnTo>
                          <a:pt x="498914" y="347282"/>
                        </a:lnTo>
                        <a:cubicBezTo>
                          <a:pt x="526102" y="350773"/>
                          <a:pt x="551271" y="363118"/>
                          <a:pt x="570972" y="382790"/>
                        </a:cubicBezTo>
                        <a:cubicBezTo>
                          <a:pt x="594565" y="406298"/>
                          <a:pt x="607568" y="437675"/>
                          <a:pt x="607568" y="470970"/>
                        </a:cubicBezTo>
                        <a:cubicBezTo>
                          <a:pt x="607568" y="504266"/>
                          <a:pt x="594565" y="535643"/>
                          <a:pt x="570972" y="559151"/>
                        </a:cubicBezTo>
                        <a:cubicBezTo>
                          <a:pt x="547380" y="582758"/>
                          <a:pt x="515808" y="595643"/>
                          <a:pt x="482463" y="595643"/>
                        </a:cubicBezTo>
                        <a:cubicBezTo>
                          <a:pt x="449069" y="595643"/>
                          <a:pt x="417694" y="582659"/>
                          <a:pt x="394101" y="559102"/>
                        </a:cubicBezTo>
                        <a:cubicBezTo>
                          <a:pt x="370558" y="535544"/>
                          <a:pt x="357555" y="504216"/>
                          <a:pt x="357555" y="470921"/>
                        </a:cubicBezTo>
                        <a:cubicBezTo>
                          <a:pt x="357555" y="446233"/>
                          <a:pt x="364648" y="422724"/>
                          <a:pt x="377897" y="402560"/>
                        </a:cubicBezTo>
                        <a:lnTo>
                          <a:pt x="370164" y="394839"/>
                        </a:lnTo>
                        <a:cubicBezTo>
                          <a:pt x="367061" y="391741"/>
                          <a:pt x="367061" y="386823"/>
                          <a:pt x="370164" y="383773"/>
                        </a:cubicBezTo>
                        <a:lnTo>
                          <a:pt x="394003" y="359970"/>
                        </a:lnTo>
                        <a:cubicBezTo>
                          <a:pt x="395579" y="358446"/>
                          <a:pt x="397549" y="357659"/>
                          <a:pt x="399569" y="357659"/>
                        </a:cubicBezTo>
                        <a:cubicBezTo>
                          <a:pt x="401588" y="357659"/>
                          <a:pt x="403657" y="358446"/>
                          <a:pt x="405134" y="359970"/>
                        </a:cubicBezTo>
                        <a:lnTo>
                          <a:pt x="412719" y="367495"/>
                        </a:lnTo>
                        <a:cubicBezTo>
                          <a:pt x="428727" y="356675"/>
                          <a:pt x="447000" y="349741"/>
                          <a:pt x="466308" y="347232"/>
                        </a:cubicBezTo>
                        <a:lnTo>
                          <a:pt x="466308" y="344478"/>
                        </a:lnTo>
                        <a:cubicBezTo>
                          <a:pt x="457343" y="344478"/>
                          <a:pt x="450054" y="337200"/>
                          <a:pt x="450054" y="328200"/>
                        </a:cubicBezTo>
                        <a:cubicBezTo>
                          <a:pt x="450054" y="319249"/>
                          <a:pt x="457442" y="311970"/>
                          <a:pt x="466406" y="312019"/>
                        </a:cubicBezTo>
                        <a:close/>
                        <a:moveTo>
                          <a:pt x="451210" y="195981"/>
                        </a:moveTo>
                        <a:cubicBezTo>
                          <a:pt x="459682" y="199276"/>
                          <a:pt x="463968" y="208718"/>
                          <a:pt x="460717" y="217177"/>
                        </a:cubicBezTo>
                        <a:lnTo>
                          <a:pt x="423379" y="315136"/>
                        </a:lnTo>
                        <a:cubicBezTo>
                          <a:pt x="420916" y="321480"/>
                          <a:pt x="414808" y="325660"/>
                          <a:pt x="408010" y="325660"/>
                        </a:cubicBezTo>
                        <a:lnTo>
                          <a:pt x="295207" y="325660"/>
                        </a:lnTo>
                        <a:cubicBezTo>
                          <a:pt x="286144" y="325660"/>
                          <a:pt x="278804" y="318333"/>
                          <a:pt x="278804" y="309284"/>
                        </a:cubicBezTo>
                        <a:cubicBezTo>
                          <a:pt x="278804" y="300236"/>
                          <a:pt x="286144" y="292908"/>
                          <a:pt x="295207" y="292908"/>
                        </a:cubicBezTo>
                        <a:lnTo>
                          <a:pt x="396631" y="292908"/>
                        </a:lnTo>
                        <a:lnTo>
                          <a:pt x="429979" y="205473"/>
                        </a:lnTo>
                        <a:cubicBezTo>
                          <a:pt x="433230" y="197014"/>
                          <a:pt x="442737" y="192785"/>
                          <a:pt x="451210" y="195981"/>
                        </a:cubicBezTo>
                        <a:close/>
                        <a:moveTo>
                          <a:pt x="157020" y="95404"/>
                        </a:moveTo>
                        <a:cubicBezTo>
                          <a:pt x="168102" y="95404"/>
                          <a:pt x="178839" y="100273"/>
                          <a:pt x="186178" y="108586"/>
                        </a:cubicBezTo>
                        <a:cubicBezTo>
                          <a:pt x="194207" y="117636"/>
                          <a:pt x="198393" y="131015"/>
                          <a:pt x="203565" y="141787"/>
                        </a:cubicBezTo>
                        <a:cubicBezTo>
                          <a:pt x="215090" y="165494"/>
                          <a:pt x="226517" y="189301"/>
                          <a:pt x="237993" y="213057"/>
                        </a:cubicBezTo>
                        <a:lnTo>
                          <a:pt x="340243" y="213057"/>
                        </a:lnTo>
                        <a:cubicBezTo>
                          <a:pt x="354674" y="213057"/>
                          <a:pt x="366446" y="224813"/>
                          <a:pt x="366446" y="239225"/>
                        </a:cubicBezTo>
                        <a:cubicBezTo>
                          <a:pt x="366446" y="253636"/>
                          <a:pt x="354674" y="265392"/>
                          <a:pt x="340243" y="265392"/>
                        </a:cubicBezTo>
                        <a:lnTo>
                          <a:pt x="209377" y="265392"/>
                        </a:lnTo>
                        <a:cubicBezTo>
                          <a:pt x="199132" y="265392"/>
                          <a:pt x="190365" y="259489"/>
                          <a:pt x="186030" y="250882"/>
                        </a:cubicBezTo>
                        <a:lnTo>
                          <a:pt x="185981" y="250980"/>
                        </a:lnTo>
                        <a:lnTo>
                          <a:pt x="153031" y="182414"/>
                        </a:lnTo>
                        <a:cubicBezTo>
                          <a:pt x="108801" y="220140"/>
                          <a:pt x="84962" y="287476"/>
                          <a:pt x="80185" y="343844"/>
                        </a:cubicBezTo>
                        <a:lnTo>
                          <a:pt x="196374" y="343844"/>
                        </a:lnTo>
                        <a:cubicBezTo>
                          <a:pt x="218045" y="343844"/>
                          <a:pt x="235629" y="361403"/>
                          <a:pt x="235629" y="383045"/>
                        </a:cubicBezTo>
                        <a:lnTo>
                          <a:pt x="235629" y="552984"/>
                        </a:lnTo>
                        <a:cubicBezTo>
                          <a:pt x="235629" y="574625"/>
                          <a:pt x="218045" y="592185"/>
                          <a:pt x="196374" y="592185"/>
                        </a:cubicBezTo>
                        <a:cubicBezTo>
                          <a:pt x="174702" y="592185"/>
                          <a:pt x="157069" y="574625"/>
                          <a:pt x="157069" y="552984"/>
                        </a:cubicBezTo>
                        <a:lnTo>
                          <a:pt x="157069" y="422247"/>
                        </a:lnTo>
                        <a:lnTo>
                          <a:pt x="39255" y="422247"/>
                        </a:lnTo>
                        <a:cubicBezTo>
                          <a:pt x="17583" y="422247"/>
                          <a:pt x="0" y="404687"/>
                          <a:pt x="0" y="382898"/>
                        </a:cubicBezTo>
                        <a:cubicBezTo>
                          <a:pt x="0" y="245127"/>
                          <a:pt x="49500" y="144443"/>
                          <a:pt x="139486" y="99536"/>
                        </a:cubicBezTo>
                        <a:lnTo>
                          <a:pt x="139535" y="99683"/>
                        </a:lnTo>
                        <a:cubicBezTo>
                          <a:pt x="144805" y="97027"/>
                          <a:pt x="150716" y="95404"/>
                          <a:pt x="157020" y="95404"/>
                        </a:cubicBezTo>
                        <a:close/>
                        <a:moveTo>
                          <a:pt x="244368" y="0"/>
                        </a:moveTo>
                        <a:cubicBezTo>
                          <a:pt x="276130" y="0"/>
                          <a:pt x="301879" y="25717"/>
                          <a:pt x="301879" y="57441"/>
                        </a:cubicBezTo>
                        <a:cubicBezTo>
                          <a:pt x="301879" y="89165"/>
                          <a:pt x="276130" y="114882"/>
                          <a:pt x="244368" y="114882"/>
                        </a:cubicBezTo>
                        <a:cubicBezTo>
                          <a:pt x="212606" y="114882"/>
                          <a:pt x="186857" y="89165"/>
                          <a:pt x="186857" y="57441"/>
                        </a:cubicBezTo>
                        <a:cubicBezTo>
                          <a:pt x="186857" y="25717"/>
                          <a:pt x="212606" y="0"/>
                          <a:pt x="244368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EE1D8E4-1C69-9BB5-490D-ED755B38C826}"/>
              </a:ext>
            </a:extLst>
          </p:cNvPr>
          <p:cNvGrpSpPr/>
          <p:nvPr/>
        </p:nvGrpSpPr>
        <p:grpSpPr>
          <a:xfrm>
            <a:off x="6425861" y="5141314"/>
            <a:ext cx="4570704" cy="1175948"/>
            <a:chOff x="6408928" y="7596886"/>
            <a:chExt cx="4570704" cy="1175948"/>
          </a:xfrm>
          <a:scene3d>
            <a:camera prst="perspectiveLeft" fov="1800000">
              <a:rot lat="300000" lon="900000" rev="0"/>
            </a:camera>
            <a:lightRig rig="threePt" dir="t"/>
          </a:scene3d>
        </p:grpSpPr>
        <p:sp>
          <p:nvSpPr>
            <p:cNvPr id="195" name="矩形: 圆角 194">
              <a:extLst>
                <a:ext uri="{FF2B5EF4-FFF2-40B4-BE49-F238E27FC236}">
                  <a16:creationId xmlns:a16="http://schemas.microsoft.com/office/drawing/2014/main" id="{F11F53C5-7B18-740B-E8D2-D4D76E8E4E1B}"/>
                </a:ext>
              </a:extLst>
            </p:cNvPr>
            <p:cNvSpPr/>
            <p:nvPr/>
          </p:nvSpPr>
          <p:spPr>
            <a:xfrm>
              <a:off x="6497952" y="7683925"/>
              <a:ext cx="1080890" cy="1088909"/>
            </a:xfrm>
            <a:prstGeom prst="roundRect">
              <a:avLst/>
            </a:prstGeom>
            <a:solidFill>
              <a:srgbClr val="FFD16D">
                <a:alpha val="35000"/>
              </a:srgb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6" name="矩形: 圆角 195">
              <a:extLst>
                <a:ext uri="{FF2B5EF4-FFF2-40B4-BE49-F238E27FC236}">
                  <a16:creationId xmlns:a16="http://schemas.microsoft.com/office/drawing/2014/main" id="{89DE5D50-F14C-DC68-DF16-8F9D229496D7}"/>
                </a:ext>
              </a:extLst>
            </p:cNvPr>
            <p:cNvSpPr/>
            <p:nvPr/>
          </p:nvSpPr>
          <p:spPr>
            <a:xfrm>
              <a:off x="8202461" y="7683925"/>
              <a:ext cx="1080890" cy="1088909"/>
            </a:xfrm>
            <a:prstGeom prst="roundRect">
              <a:avLst/>
            </a:prstGeom>
            <a:solidFill>
              <a:srgbClr val="5E6067">
                <a:alpha val="35000"/>
              </a:srgb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7" name="矩形: 圆角 196">
              <a:extLst>
                <a:ext uri="{FF2B5EF4-FFF2-40B4-BE49-F238E27FC236}">
                  <a16:creationId xmlns:a16="http://schemas.microsoft.com/office/drawing/2014/main" id="{5B6BFB49-A91A-311B-0455-CAF5371B1BAD}"/>
                </a:ext>
              </a:extLst>
            </p:cNvPr>
            <p:cNvSpPr/>
            <p:nvPr/>
          </p:nvSpPr>
          <p:spPr>
            <a:xfrm>
              <a:off x="9898742" y="7683925"/>
              <a:ext cx="1080890" cy="1088909"/>
            </a:xfrm>
            <a:prstGeom prst="roundRect">
              <a:avLst/>
            </a:prstGeom>
            <a:solidFill>
              <a:srgbClr val="6588F7">
                <a:alpha val="35000"/>
              </a:srgb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9" name="矩形: 圆角 208">
              <a:extLst>
                <a:ext uri="{FF2B5EF4-FFF2-40B4-BE49-F238E27FC236}">
                  <a16:creationId xmlns:a16="http://schemas.microsoft.com/office/drawing/2014/main" id="{108EA9D1-E314-CB0B-CE9A-DF0C2D8AD836}"/>
                </a:ext>
              </a:extLst>
            </p:cNvPr>
            <p:cNvSpPr/>
            <p:nvPr/>
          </p:nvSpPr>
          <p:spPr>
            <a:xfrm>
              <a:off x="6408928" y="7596886"/>
              <a:ext cx="971377" cy="956522"/>
            </a:xfrm>
            <a:prstGeom prst="roundRect">
              <a:avLst/>
            </a:prstGeom>
            <a:solidFill>
              <a:srgbClr val="FFD1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0" name="矩形: 圆角 209">
              <a:extLst>
                <a:ext uri="{FF2B5EF4-FFF2-40B4-BE49-F238E27FC236}">
                  <a16:creationId xmlns:a16="http://schemas.microsoft.com/office/drawing/2014/main" id="{FD4189BB-6221-29EB-D0F9-6E36CC868450}"/>
                </a:ext>
              </a:extLst>
            </p:cNvPr>
            <p:cNvSpPr/>
            <p:nvPr/>
          </p:nvSpPr>
          <p:spPr>
            <a:xfrm>
              <a:off x="8114078" y="7596886"/>
              <a:ext cx="971377" cy="956522"/>
            </a:xfrm>
            <a:prstGeom prst="roundRect">
              <a:avLst/>
            </a:prstGeom>
            <a:solidFill>
              <a:srgbClr val="5E60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3" name="矩形: 圆角 212">
              <a:extLst>
                <a:ext uri="{FF2B5EF4-FFF2-40B4-BE49-F238E27FC236}">
                  <a16:creationId xmlns:a16="http://schemas.microsoft.com/office/drawing/2014/main" id="{01164B59-0D68-5391-8103-E53FE8347E08}"/>
                </a:ext>
              </a:extLst>
            </p:cNvPr>
            <p:cNvSpPr/>
            <p:nvPr/>
          </p:nvSpPr>
          <p:spPr>
            <a:xfrm>
              <a:off x="9819230" y="7596886"/>
              <a:ext cx="971377" cy="956522"/>
            </a:xfrm>
            <a:prstGeom prst="roundRect">
              <a:avLst/>
            </a:prstGeom>
            <a:solidFill>
              <a:srgbClr val="6588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5" name="文本框 214">
              <a:extLst>
                <a:ext uri="{FF2B5EF4-FFF2-40B4-BE49-F238E27FC236}">
                  <a16:creationId xmlns:a16="http://schemas.microsoft.com/office/drawing/2014/main" id="{2ED59F0C-016B-735C-712C-5D5B54FB76BA}"/>
                </a:ext>
              </a:extLst>
            </p:cNvPr>
            <p:cNvSpPr txBox="1"/>
            <p:nvPr/>
          </p:nvSpPr>
          <p:spPr>
            <a:xfrm>
              <a:off x="6550874" y="8089773"/>
              <a:ext cx="687485" cy="4429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zh-CN" altLang="zh-CN" dirty="0"/>
                <a:t>降低物流成本</a:t>
              </a:r>
              <a:endParaRPr lang="zh-CN" altLang="en-US" dirty="0"/>
            </a:p>
          </p:txBody>
        </p:sp>
        <p:sp>
          <p:nvSpPr>
            <p:cNvPr id="216" name="文本框 215">
              <a:extLst>
                <a:ext uri="{FF2B5EF4-FFF2-40B4-BE49-F238E27FC236}">
                  <a16:creationId xmlns:a16="http://schemas.microsoft.com/office/drawing/2014/main" id="{DFB2BBD7-FCE3-0649-2DEA-F0401DE6D2CE}"/>
                </a:ext>
              </a:extLst>
            </p:cNvPr>
            <p:cNvSpPr txBox="1"/>
            <p:nvPr/>
          </p:nvSpPr>
          <p:spPr>
            <a:xfrm>
              <a:off x="8158974" y="8176781"/>
              <a:ext cx="814073" cy="2689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zh-CN" altLang="zh-CN" dirty="0"/>
                <a:t>提高风控</a:t>
              </a:r>
              <a:endParaRPr lang="zh-CN" altLang="en-US" dirty="0"/>
            </a:p>
          </p:txBody>
        </p:sp>
        <p:sp>
          <p:nvSpPr>
            <p:cNvPr id="217" name="文本框 216">
              <a:extLst>
                <a:ext uri="{FF2B5EF4-FFF2-40B4-BE49-F238E27FC236}">
                  <a16:creationId xmlns:a16="http://schemas.microsoft.com/office/drawing/2014/main" id="{C26612E0-16CB-E6EB-9B27-EDDE3D2A74A6}"/>
                </a:ext>
              </a:extLst>
            </p:cNvPr>
            <p:cNvSpPr txBox="1"/>
            <p:nvPr/>
          </p:nvSpPr>
          <p:spPr>
            <a:xfrm>
              <a:off x="9952736" y="8089773"/>
              <a:ext cx="704365" cy="4429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zh-CN" altLang="zh-CN" dirty="0"/>
                <a:t>全程无纸化</a:t>
              </a:r>
              <a:endParaRPr lang="zh-CN" altLang="en-US" dirty="0"/>
            </a:p>
          </p:txBody>
        </p:sp>
        <p:sp>
          <p:nvSpPr>
            <p:cNvPr id="223" name="loss-graph_72315">
              <a:extLst>
                <a:ext uri="{FF2B5EF4-FFF2-40B4-BE49-F238E27FC236}">
                  <a16:creationId xmlns:a16="http://schemas.microsoft.com/office/drawing/2014/main" id="{65C1E79F-255B-8783-13FE-BB455123DA8A}"/>
                </a:ext>
              </a:extLst>
            </p:cNvPr>
            <p:cNvSpPr/>
            <p:nvPr/>
          </p:nvSpPr>
          <p:spPr>
            <a:xfrm flipH="1">
              <a:off x="6720370" y="7754247"/>
              <a:ext cx="348493" cy="295920"/>
            </a:xfrm>
            <a:custGeom>
              <a:avLst/>
              <a:gdLst>
                <a:gd name="connsiteX0" fmla="*/ 602275 w 602487"/>
                <a:gd name="connsiteY0" fmla="*/ 602275 w 602487"/>
                <a:gd name="connsiteX1" fmla="*/ 602275 w 602487"/>
                <a:gd name="connsiteY1" fmla="*/ 602275 w 602487"/>
                <a:gd name="connsiteX2" fmla="*/ 602275 w 602487"/>
                <a:gd name="connsiteY2" fmla="*/ 602275 w 602487"/>
                <a:gd name="connsiteX3" fmla="*/ 602275 w 602487"/>
                <a:gd name="connsiteY3" fmla="*/ 602275 w 602487"/>
                <a:gd name="connsiteX4" fmla="*/ 602275 w 602487"/>
                <a:gd name="connsiteY4" fmla="*/ 602275 w 602487"/>
                <a:gd name="connsiteX5" fmla="*/ 602275 w 602487"/>
                <a:gd name="connsiteY5" fmla="*/ 602275 w 602487"/>
                <a:gd name="connsiteX6" fmla="*/ 602275 w 602487"/>
                <a:gd name="connsiteY6" fmla="*/ 602275 w 602487"/>
                <a:gd name="connsiteX7" fmla="*/ 602275 w 602487"/>
                <a:gd name="connsiteY7" fmla="*/ 602275 w 602487"/>
                <a:gd name="connsiteX8" fmla="*/ 602275 w 602487"/>
                <a:gd name="connsiteY8" fmla="*/ 602275 w 602487"/>
                <a:gd name="connsiteX9" fmla="*/ 602275 w 602487"/>
                <a:gd name="connsiteY9" fmla="*/ 602275 w 602487"/>
                <a:gd name="connsiteX10" fmla="*/ 602275 w 602487"/>
                <a:gd name="connsiteY10" fmla="*/ 602275 w 602487"/>
                <a:gd name="connsiteX11" fmla="*/ 602275 w 602487"/>
                <a:gd name="connsiteY11" fmla="*/ 602275 w 602487"/>
                <a:gd name="connsiteX12" fmla="*/ 602275 w 602487"/>
                <a:gd name="connsiteY12" fmla="*/ 602275 w 602487"/>
                <a:gd name="connsiteX13" fmla="*/ 602275 w 602487"/>
                <a:gd name="connsiteY13" fmla="*/ 602275 w 602487"/>
                <a:gd name="connsiteX14" fmla="*/ 602275 w 602487"/>
                <a:gd name="connsiteY14" fmla="*/ 602275 w 602487"/>
                <a:gd name="connsiteX15" fmla="*/ 602275 w 602487"/>
                <a:gd name="connsiteY15" fmla="*/ 602275 w 602487"/>
                <a:gd name="connsiteX16" fmla="*/ 602275 w 602487"/>
                <a:gd name="connsiteY16" fmla="*/ 602275 w 602487"/>
                <a:gd name="connsiteX17" fmla="*/ 602275 w 602487"/>
                <a:gd name="connsiteY17" fmla="*/ 602275 w 602487"/>
                <a:gd name="connsiteX18" fmla="*/ 602275 w 602487"/>
                <a:gd name="connsiteY18" fmla="*/ 602275 w 602487"/>
                <a:gd name="connsiteX19" fmla="*/ 602275 w 602487"/>
                <a:gd name="connsiteY19" fmla="*/ 602275 w 602487"/>
                <a:gd name="connsiteX20" fmla="*/ 602275 w 602487"/>
                <a:gd name="connsiteY20" fmla="*/ 602275 w 602487"/>
                <a:gd name="connsiteX21" fmla="*/ 602275 w 602487"/>
                <a:gd name="connsiteY21" fmla="*/ 602275 w 602487"/>
                <a:gd name="connsiteX22" fmla="*/ 602275 w 602487"/>
                <a:gd name="connsiteY22" fmla="*/ 602275 w 602487"/>
                <a:gd name="connsiteX23" fmla="*/ 602275 w 602487"/>
                <a:gd name="connsiteY23" fmla="*/ 602275 w 602487"/>
                <a:gd name="connsiteX24" fmla="*/ 602275 w 602487"/>
                <a:gd name="connsiteY24" fmla="*/ 602275 w 602487"/>
                <a:gd name="connsiteX25" fmla="*/ 602275 w 602487"/>
                <a:gd name="connsiteY25" fmla="*/ 602275 w 602487"/>
                <a:gd name="connsiteX26" fmla="*/ 602275 w 602487"/>
                <a:gd name="connsiteY26" fmla="*/ 602275 w 602487"/>
                <a:gd name="connsiteX27" fmla="*/ 602275 w 602487"/>
                <a:gd name="connsiteY27" fmla="*/ 602275 w 602487"/>
                <a:gd name="connsiteX28" fmla="*/ 602275 w 602487"/>
                <a:gd name="connsiteY28" fmla="*/ 602275 w 602487"/>
                <a:gd name="connsiteX29" fmla="*/ 602275 w 602487"/>
                <a:gd name="connsiteY29" fmla="*/ 602275 w 602487"/>
                <a:gd name="connsiteX30" fmla="*/ 602275 w 602487"/>
                <a:gd name="connsiteY30" fmla="*/ 602275 w 602487"/>
                <a:gd name="connsiteX31" fmla="*/ 602275 w 602487"/>
                <a:gd name="connsiteY31" fmla="*/ 602275 w 602487"/>
                <a:gd name="connsiteX32" fmla="*/ 602275 w 602487"/>
                <a:gd name="connsiteY32" fmla="*/ 602275 w 602487"/>
                <a:gd name="connsiteX33" fmla="*/ 602275 w 602487"/>
                <a:gd name="connsiteY33" fmla="*/ 602275 w 602487"/>
                <a:gd name="connsiteX34" fmla="*/ 602275 w 602487"/>
                <a:gd name="connsiteY34" fmla="*/ 602275 w 602487"/>
                <a:gd name="connsiteX35" fmla="*/ 602275 w 602487"/>
                <a:gd name="connsiteY35" fmla="*/ 602275 w 602487"/>
                <a:gd name="connsiteX36" fmla="*/ 602275 w 602487"/>
                <a:gd name="connsiteY36" fmla="*/ 602275 w 602487"/>
                <a:gd name="connsiteX37" fmla="*/ 602275 w 602487"/>
                <a:gd name="connsiteY37" fmla="*/ 602275 w 602487"/>
                <a:gd name="connsiteX38" fmla="*/ 602275 w 602487"/>
                <a:gd name="connsiteY38" fmla="*/ 602275 w 602487"/>
                <a:gd name="connsiteX39" fmla="*/ 602275 w 602487"/>
                <a:gd name="connsiteY39" fmla="*/ 602275 w 602487"/>
                <a:gd name="connsiteX40" fmla="*/ 602275 w 602487"/>
                <a:gd name="connsiteY40" fmla="*/ 602275 w 602487"/>
                <a:gd name="connsiteX41" fmla="*/ 602275 w 602487"/>
                <a:gd name="connsiteY41" fmla="*/ 602275 w 602487"/>
                <a:gd name="connsiteX42" fmla="*/ 602275 w 602487"/>
                <a:gd name="connsiteY42" fmla="*/ 602275 w 602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7260" h="491742">
                  <a:moveTo>
                    <a:pt x="368028" y="117765"/>
                  </a:moveTo>
                  <a:cubicBezTo>
                    <a:pt x="383359" y="117765"/>
                    <a:pt x="397884" y="125016"/>
                    <a:pt x="407567" y="137906"/>
                  </a:cubicBezTo>
                  <a:lnTo>
                    <a:pt x="451141" y="192689"/>
                  </a:lnTo>
                  <a:cubicBezTo>
                    <a:pt x="451141" y="193495"/>
                    <a:pt x="451948" y="194300"/>
                    <a:pt x="451948" y="195106"/>
                  </a:cubicBezTo>
                  <a:cubicBezTo>
                    <a:pt x="455176" y="193495"/>
                    <a:pt x="458403" y="192689"/>
                    <a:pt x="461631" y="192689"/>
                  </a:cubicBezTo>
                  <a:cubicBezTo>
                    <a:pt x="473735" y="192689"/>
                    <a:pt x="484225" y="200745"/>
                    <a:pt x="491487" y="215247"/>
                  </a:cubicBezTo>
                  <a:cubicBezTo>
                    <a:pt x="495522" y="224914"/>
                    <a:pt x="497943" y="232971"/>
                    <a:pt x="499557" y="239416"/>
                  </a:cubicBezTo>
                  <a:cubicBezTo>
                    <a:pt x="501170" y="245055"/>
                    <a:pt x="501977" y="252306"/>
                    <a:pt x="502784" y="260362"/>
                  </a:cubicBezTo>
                  <a:cubicBezTo>
                    <a:pt x="503591" y="270030"/>
                    <a:pt x="501170" y="279698"/>
                    <a:pt x="494715" y="286143"/>
                  </a:cubicBezTo>
                  <a:cubicBezTo>
                    <a:pt x="488260" y="293393"/>
                    <a:pt x="479383" y="296616"/>
                    <a:pt x="469700" y="296616"/>
                  </a:cubicBezTo>
                  <a:cubicBezTo>
                    <a:pt x="464859" y="296616"/>
                    <a:pt x="460017" y="295810"/>
                    <a:pt x="455176" y="294199"/>
                  </a:cubicBezTo>
                  <a:cubicBezTo>
                    <a:pt x="447107" y="290976"/>
                    <a:pt x="439037" y="286948"/>
                    <a:pt x="432582" y="282920"/>
                  </a:cubicBezTo>
                  <a:cubicBezTo>
                    <a:pt x="427740" y="279698"/>
                    <a:pt x="422092" y="275669"/>
                    <a:pt x="414830" y="270030"/>
                  </a:cubicBezTo>
                  <a:cubicBezTo>
                    <a:pt x="404340" y="260362"/>
                    <a:pt x="399498" y="248278"/>
                    <a:pt x="402726" y="236999"/>
                  </a:cubicBezTo>
                  <a:cubicBezTo>
                    <a:pt x="404340" y="233776"/>
                    <a:pt x="405953" y="231359"/>
                    <a:pt x="407567" y="228943"/>
                  </a:cubicBezTo>
                  <a:cubicBezTo>
                    <a:pt x="407567" y="228137"/>
                    <a:pt x="406760" y="227331"/>
                    <a:pt x="406760" y="227331"/>
                  </a:cubicBezTo>
                  <a:lnTo>
                    <a:pt x="368028" y="176576"/>
                  </a:lnTo>
                  <a:lnTo>
                    <a:pt x="292177" y="274864"/>
                  </a:lnTo>
                  <a:cubicBezTo>
                    <a:pt x="282494" y="287754"/>
                    <a:pt x="267162" y="295005"/>
                    <a:pt x="251831" y="295810"/>
                  </a:cubicBezTo>
                  <a:cubicBezTo>
                    <a:pt x="236499" y="295005"/>
                    <a:pt x="221975" y="287754"/>
                    <a:pt x="211485" y="274058"/>
                  </a:cubicBezTo>
                  <a:lnTo>
                    <a:pt x="206643" y="266807"/>
                  </a:lnTo>
                  <a:lnTo>
                    <a:pt x="182435" y="298227"/>
                  </a:lnTo>
                  <a:cubicBezTo>
                    <a:pt x="177594" y="305478"/>
                    <a:pt x="169524" y="309506"/>
                    <a:pt x="160648" y="309506"/>
                  </a:cubicBezTo>
                  <a:cubicBezTo>
                    <a:pt x="154193" y="309506"/>
                    <a:pt x="148544" y="307089"/>
                    <a:pt x="143703" y="303061"/>
                  </a:cubicBezTo>
                  <a:cubicBezTo>
                    <a:pt x="131599" y="294199"/>
                    <a:pt x="129178" y="276475"/>
                    <a:pt x="138861" y="264390"/>
                  </a:cubicBezTo>
                  <a:lnTo>
                    <a:pt x="167104" y="227331"/>
                  </a:lnTo>
                  <a:cubicBezTo>
                    <a:pt x="176787" y="214441"/>
                    <a:pt x="192118" y="206385"/>
                    <a:pt x="207450" y="206385"/>
                  </a:cubicBezTo>
                  <a:cubicBezTo>
                    <a:pt x="223588" y="206385"/>
                    <a:pt x="238113" y="214441"/>
                    <a:pt x="247796" y="228137"/>
                  </a:cubicBezTo>
                  <a:lnTo>
                    <a:pt x="252638" y="234582"/>
                  </a:lnTo>
                  <a:lnTo>
                    <a:pt x="327682" y="137906"/>
                  </a:lnTo>
                  <a:cubicBezTo>
                    <a:pt x="337365" y="125016"/>
                    <a:pt x="351889" y="117765"/>
                    <a:pt x="368028" y="117765"/>
                  </a:cubicBezTo>
                  <a:close/>
                  <a:moveTo>
                    <a:pt x="42816" y="0"/>
                  </a:moveTo>
                  <a:cubicBezTo>
                    <a:pt x="60571" y="0"/>
                    <a:pt x="75098" y="14506"/>
                    <a:pt x="75098" y="32236"/>
                  </a:cubicBezTo>
                  <a:lnTo>
                    <a:pt x="75098" y="415848"/>
                  </a:lnTo>
                  <a:lnTo>
                    <a:pt x="564978" y="415848"/>
                  </a:lnTo>
                  <a:cubicBezTo>
                    <a:pt x="582733" y="415848"/>
                    <a:pt x="597260" y="430354"/>
                    <a:pt x="597260" y="448084"/>
                  </a:cubicBezTo>
                  <a:cubicBezTo>
                    <a:pt x="597260" y="465814"/>
                    <a:pt x="582733" y="480321"/>
                    <a:pt x="564978" y="480321"/>
                  </a:cubicBezTo>
                  <a:cubicBezTo>
                    <a:pt x="564978" y="480321"/>
                    <a:pt x="484273" y="493215"/>
                    <a:pt x="298651" y="491603"/>
                  </a:cubicBezTo>
                  <a:cubicBezTo>
                    <a:pt x="137241" y="489991"/>
                    <a:pt x="42816" y="480321"/>
                    <a:pt x="42816" y="480321"/>
                  </a:cubicBezTo>
                  <a:cubicBezTo>
                    <a:pt x="25061" y="480321"/>
                    <a:pt x="10534" y="465814"/>
                    <a:pt x="10534" y="448084"/>
                  </a:cubicBezTo>
                  <a:cubicBezTo>
                    <a:pt x="10534" y="448084"/>
                    <a:pt x="849" y="312692"/>
                    <a:pt x="42" y="229683"/>
                  </a:cubicBezTo>
                  <a:cubicBezTo>
                    <a:pt x="-765" y="116856"/>
                    <a:pt x="10534" y="32236"/>
                    <a:pt x="10534" y="32236"/>
                  </a:cubicBezTo>
                  <a:cubicBezTo>
                    <a:pt x="10534" y="14506"/>
                    <a:pt x="25061" y="0"/>
                    <a:pt x="428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6" name="upload-sign_15505">
              <a:extLst>
                <a:ext uri="{FF2B5EF4-FFF2-40B4-BE49-F238E27FC236}">
                  <a16:creationId xmlns:a16="http://schemas.microsoft.com/office/drawing/2014/main" id="{15923362-251B-9128-EE63-2205A8310E07}"/>
                </a:ext>
              </a:extLst>
            </p:cNvPr>
            <p:cNvSpPr/>
            <p:nvPr/>
          </p:nvSpPr>
          <p:spPr>
            <a:xfrm flipH="1">
              <a:off x="8391764" y="7742178"/>
              <a:ext cx="348494" cy="320059"/>
            </a:xfrm>
            <a:custGeom>
              <a:avLst/>
              <a:gdLst>
                <a:gd name="connsiteX0" fmla="*/ 24655 w 607639"/>
                <a:gd name="connsiteY0" fmla="*/ 491912 h 541096"/>
                <a:gd name="connsiteX1" fmla="*/ 582985 w 607639"/>
                <a:gd name="connsiteY1" fmla="*/ 491912 h 541096"/>
                <a:gd name="connsiteX2" fmla="*/ 607639 w 607639"/>
                <a:gd name="connsiteY2" fmla="*/ 516504 h 541096"/>
                <a:gd name="connsiteX3" fmla="*/ 582985 w 607639"/>
                <a:gd name="connsiteY3" fmla="*/ 541096 h 541096"/>
                <a:gd name="connsiteX4" fmla="*/ 24655 w 607639"/>
                <a:gd name="connsiteY4" fmla="*/ 541096 h 541096"/>
                <a:gd name="connsiteX5" fmla="*/ 0 w 607639"/>
                <a:gd name="connsiteY5" fmla="*/ 516504 h 541096"/>
                <a:gd name="connsiteX6" fmla="*/ 24655 w 607639"/>
                <a:gd name="connsiteY6" fmla="*/ 491912 h 541096"/>
                <a:gd name="connsiteX7" fmla="*/ 147794 w 607639"/>
                <a:gd name="connsiteY7" fmla="*/ 0 h 541096"/>
                <a:gd name="connsiteX8" fmla="*/ 165194 w 607639"/>
                <a:gd name="connsiteY8" fmla="*/ 7199 h 541096"/>
                <a:gd name="connsiteX9" fmla="*/ 255534 w 607639"/>
                <a:gd name="connsiteY9" fmla="*/ 97397 h 541096"/>
                <a:gd name="connsiteX10" fmla="*/ 255534 w 607639"/>
                <a:gd name="connsiteY10" fmla="*/ 132143 h 541096"/>
                <a:gd name="connsiteX11" fmla="*/ 238089 w 607639"/>
                <a:gd name="connsiteY11" fmla="*/ 139341 h 541096"/>
                <a:gd name="connsiteX12" fmla="*/ 220733 w 607639"/>
                <a:gd name="connsiteY12" fmla="*/ 132143 h 541096"/>
                <a:gd name="connsiteX13" fmla="*/ 172403 w 607639"/>
                <a:gd name="connsiteY13" fmla="*/ 83978 h 541096"/>
                <a:gd name="connsiteX14" fmla="*/ 172403 w 607639"/>
                <a:gd name="connsiteY14" fmla="*/ 393497 h 541096"/>
                <a:gd name="connsiteX15" fmla="*/ 435147 w 607639"/>
                <a:gd name="connsiteY15" fmla="*/ 393497 h 541096"/>
                <a:gd name="connsiteX16" fmla="*/ 435147 w 607639"/>
                <a:gd name="connsiteY16" fmla="*/ 83978 h 541096"/>
                <a:gd name="connsiteX17" fmla="*/ 386906 w 607639"/>
                <a:gd name="connsiteY17" fmla="*/ 132143 h 541096"/>
                <a:gd name="connsiteX18" fmla="*/ 352105 w 607639"/>
                <a:gd name="connsiteY18" fmla="*/ 132143 h 541096"/>
                <a:gd name="connsiteX19" fmla="*/ 352105 w 607639"/>
                <a:gd name="connsiteY19" fmla="*/ 97397 h 541096"/>
                <a:gd name="connsiteX20" fmla="*/ 442356 w 607639"/>
                <a:gd name="connsiteY20" fmla="*/ 7199 h 541096"/>
                <a:gd name="connsiteX21" fmla="*/ 459801 w 607639"/>
                <a:gd name="connsiteY21" fmla="*/ 0 h 541096"/>
                <a:gd name="connsiteX22" fmla="*/ 477247 w 607639"/>
                <a:gd name="connsiteY22" fmla="*/ 7199 h 541096"/>
                <a:gd name="connsiteX23" fmla="*/ 567587 w 607639"/>
                <a:gd name="connsiteY23" fmla="*/ 97397 h 541096"/>
                <a:gd name="connsiteX24" fmla="*/ 567587 w 607639"/>
                <a:gd name="connsiteY24" fmla="*/ 132143 h 541096"/>
                <a:gd name="connsiteX25" fmla="*/ 550142 w 607639"/>
                <a:gd name="connsiteY25" fmla="*/ 139341 h 541096"/>
                <a:gd name="connsiteX26" fmla="*/ 532697 w 607639"/>
                <a:gd name="connsiteY26" fmla="*/ 132143 h 541096"/>
                <a:gd name="connsiteX27" fmla="*/ 484456 w 607639"/>
                <a:gd name="connsiteY27" fmla="*/ 83978 h 541096"/>
                <a:gd name="connsiteX28" fmla="*/ 484456 w 607639"/>
                <a:gd name="connsiteY28" fmla="*/ 393497 h 541096"/>
                <a:gd name="connsiteX29" fmla="*/ 582985 w 607639"/>
                <a:gd name="connsiteY29" fmla="*/ 393497 h 541096"/>
                <a:gd name="connsiteX30" fmla="*/ 607639 w 607639"/>
                <a:gd name="connsiteY30" fmla="*/ 418112 h 541096"/>
                <a:gd name="connsiteX31" fmla="*/ 582985 w 607639"/>
                <a:gd name="connsiteY31" fmla="*/ 442728 h 541096"/>
                <a:gd name="connsiteX32" fmla="*/ 459890 w 607639"/>
                <a:gd name="connsiteY32" fmla="*/ 442728 h 541096"/>
                <a:gd name="connsiteX33" fmla="*/ 459801 w 607639"/>
                <a:gd name="connsiteY33" fmla="*/ 442728 h 541096"/>
                <a:gd name="connsiteX34" fmla="*/ 459712 w 607639"/>
                <a:gd name="connsiteY34" fmla="*/ 442728 h 541096"/>
                <a:gd name="connsiteX35" fmla="*/ 24655 w 607639"/>
                <a:gd name="connsiteY35" fmla="*/ 442728 h 541096"/>
                <a:gd name="connsiteX36" fmla="*/ 0 w 607639"/>
                <a:gd name="connsiteY36" fmla="*/ 418112 h 541096"/>
                <a:gd name="connsiteX37" fmla="*/ 24655 w 607639"/>
                <a:gd name="connsiteY37" fmla="*/ 393497 h 541096"/>
                <a:gd name="connsiteX38" fmla="*/ 123184 w 607639"/>
                <a:gd name="connsiteY38" fmla="*/ 393497 h 541096"/>
                <a:gd name="connsiteX39" fmla="*/ 123184 w 607639"/>
                <a:gd name="connsiteY39" fmla="*/ 83978 h 541096"/>
                <a:gd name="connsiteX40" fmla="*/ 74854 w 607639"/>
                <a:gd name="connsiteY40" fmla="*/ 132143 h 541096"/>
                <a:gd name="connsiteX41" fmla="*/ 40053 w 607639"/>
                <a:gd name="connsiteY41" fmla="*/ 132143 h 541096"/>
                <a:gd name="connsiteX42" fmla="*/ 40053 w 607639"/>
                <a:gd name="connsiteY42" fmla="*/ 97397 h 541096"/>
                <a:gd name="connsiteX43" fmla="*/ 130393 w 607639"/>
                <a:gd name="connsiteY43" fmla="*/ 7199 h 541096"/>
                <a:gd name="connsiteX44" fmla="*/ 147794 w 607639"/>
                <a:gd name="connsiteY44" fmla="*/ 0 h 541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07639" h="541096">
                  <a:moveTo>
                    <a:pt x="24655" y="491912"/>
                  </a:moveTo>
                  <a:lnTo>
                    <a:pt x="582985" y="491912"/>
                  </a:lnTo>
                  <a:cubicBezTo>
                    <a:pt x="596603" y="491912"/>
                    <a:pt x="607639" y="502921"/>
                    <a:pt x="607639" y="516504"/>
                  </a:cubicBezTo>
                  <a:cubicBezTo>
                    <a:pt x="607639" y="530087"/>
                    <a:pt x="596603" y="541096"/>
                    <a:pt x="582985" y="541096"/>
                  </a:cubicBezTo>
                  <a:lnTo>
                    <a:pt x="24655" y="541096"/>
                  </a:lnTo>
                  <a:cubicBezTo>
                    <a:pt x="11037" y="541096"/>
                    <a:pt x="0" y="530087"/>
                    <a:pt x="0" y="516504"/>
                  </a:cubicBezTo>
                  <a:cubicBezTo>
                    <a:pt x="0" y="502921"/>
                    <a:pt x="11037" y="491912"/>
                    <a:pt x="24655" y="491912"/>
                  </a:cubicBezTo>
                  <a:close/>
                  <a:moveTo>
                    <a:pt x="147794" y="0"/>
                  </a:moveTo>
                  <a:cubicBezTo>
                    <a:pt x="154091" y="0"/>
                    <a:pt x="160388" y="2400"/>
                    <a:pt x="165194" y="7199"/>
                  </a:cubicBezTo>
                  <a:lnTo>
                    <a:pt x="255534" y="97397"/>
                  </a:lnTo>
                  <a:cubicBezTo>
                    <a:pt x="265147" y="106994"/>
                    <a:pt x="265147" y="122546"/>
                    <a:pt x="255534" y="132143"/>
                  </a:cubicBezTo>
                  <a:cubicBezTo>
                    <a:pt x="250728" y="136942"/>
                    <a:pt x="244409" y="139341"/>
                    <a:pt x="238089" y="139341"/>
                  </a:cubicBezTo>
                  <a:cubicBezTo>
                    <a:pt x="231859" y="139341"/>
                    <a:pt x="225540" y="136942"/>
                    <a:pt x="220733" y="132143"/>
                  </a:cubicBezTo>
                  <a:lnTo>
                    <a:pt x="172403" y="83978"/>
                  </a:lnTo>
                  <a:lnTo>
                    <a:pt x="172403" y="393497"/>
                  </a:lnTo>
                  <a:lnTo>
                    <a:pt x="435147" y="393497"/>
                  </a:lnTo>
                  <a:lnTo>
                    <a:pt x="435147" y="83978"/>
                  </a:lnTo>
                  <a:lnTo>
                    <a:pt x="386906" y="132143"/>
                  </a:lnTo>
                  <a:cubicBezTo>
                    <a:pt x="377294" y="141741"/>
                    <a:pt x="361718" y="141741"/>
                    <a:pt x="352105" y="132143"/>
                  </a:cubicBezTo>
                  <a:cubicBezTo>
                    <a:pt x="342493" y="122546"/>
                    <a:pt x="342493" y="106994"/>
                    <a:pt x="352105" y="97397"/>
                  </a:cubicBezTo>
                  <a:lnTo>
                    <a:pt x="442356" y="7199"/>
                  </a:lnTo>
                  <a:cubicBezTo>
                    <a:pt x="446985" y="2578"/>
                    <a:pt x="453304" y="0"/>
                    <a:pt x="459801" y="0"/>
                  </a:cubicBezTo>
                  <a:cubicBezTo>
                    <a:pt x="466388" y="0"/>
                    <a:pt x="472618" y="2578"/>
                    <a:pt x="477247" y="7199"/>
                  </a:cubicBezTo>
                  <a:lnTo>
                    <a:pt x="567587" y="97397"/>
                  </a:lnTo>
                  <a:cubicBezTo>
                    <a:pt x="577199" y="106994"/>
                    <a:pt x="577199" y="122546"/>
                    <a:pt x="567587" y="132143"/>
                  </a:cubicBezTo>
                  <a:cubicBezTo>
                    <a:pt x="562781" y="136942"/>
                    <a:pt x="556461" y="139341"/>
                    <a:pt x="550142" y="139341"/>
                  </a:cubicBezTo>
                  <a:cubicBezTo>
                    <a:pt x="543822" y="139341"/>
                    <a:pt x="537503" y="136942"/>
                    <a:pt x="532697" y="132143"/>
                  </a:cubicBezTo>
                  <a:lnTo>
                    <a:pt x="484456" y="83978"/>
                  </a:lnTo>
                  <a:lnTo>
                    <a:pt x="484456" y="393497"/>
                  </a:lnTo>
                  <a:lnTo>
                    <a:pt x="582985" y="393497"/>
                  </a:lnTo>
                  <a:cubicBezTo>
                    <a:pt x="596603" y="393497"/>
                    <a:pt x="607639" y="404516"/>
                    <a:pt x="607639" y="418112"/>
                  </a:cubicBezTo>
                  <a:cubicBezTo>
                    <a:pt x="607639" y="431709"/>
                    <a:pt x="596603" y="442728"/>
                    <a:pt x="582985" y="442728"/>
                  </a:cubicBezTo>
                  <a:lnTo>
                    <a:pt x="459890" y="442728"/>
                  </a:lnTo>
                  <a:cubicBezTo>
                    <a:pt x="459890" y="442728"/>
                    <a:pt x="459801" y="442728"/>
                    <a:pt x="459801" y="442728"/>
                  </a:cubicBezTo>
                  <a:cubicBezTo>
                    <a:pt x="459801" y="442728"/>
                    <a:pt x="459712" y="442728"/>
                    <a:pt x="459712" y="442728"/>
                  </a:cubicBezTo>
                  <a:lnTo>
                    <a:pt x="24655" y="442728"/>
                  </a:lnTo>
                  <a:cubicBezTo>
                    <a:pt x="11037" y="442728"/>
                    <a:pt x="0" y="431709"/>
                    <a:pt x="0" y="418112"/>
                  </a:cubicBezTo>
                  <a:cubicBezTo>
                    <a:pt x="0" y="404516"/>
                    <a:pt x="11037" y="393497"/>
                    <a:pt x="24655" y="393497"/>
                  </a:cubicBezTo>
                  <a:lnTo>
                    <a:pt x="123184" y="393497"/>
                  </a:lnTo>
                  <a:lnTo>
                    <a:pt x="123184" y="83978"/>
                  </a:lnTo>
                  <a:lnTo>
                    <a:pt x="74854" y="132143"/>
                  </a:lnTo>
                  <a:cubicBezTo>
                    <a:pt x="65241" y="141741"/>
                    <a:pt x="49665" y="141741"/>
                    <a:pt x="40053" y="132143"/>
                  </a:cubicBezTo>
                  <a:cubicBezTo>
                    <a:pt x="30440" y="122546"/>
                    <a:pt x="30440" y="106994"/>
                    <a:pt x="40053" y="97397"/>
                  </a:cubicBezTo>
                  <a:lnTo>
                    <a:pt x="130393" y="7199"/>
                  </a:lnTo>
                  <a:cubicBezTo>
                    <a:pt x="135199" y="2400"/>
                    <a:pt x="141496" y="0"/>
                    <a:pt x="1477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0" name="paper-plane_162838">
              <a:extLst>
                <a:ext uri="{FF2B5EF4-FFF2-40B4-BE49-F238E27FC236}">
                  <a16:creationId xmlns:a16="http://schemas.microsoft.com/office/drawing/2014/main" id="{06BF3C48-C6DD-C67B-0589-55D2BA25F422}"/>
                </a:ext>
              </a:extLst>
            </p:cNvPr>
            <p:cNvSpPr/>
            <p:nvPr/>
          </p:nvSpPr>
          <p:spPr>
            <a:xfrm flipH="1">
              <a:off x="10130671" y="7732331"/>
              <a:ext cx="348494" cy="339752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278945 h 440259"/>
                <a:gd name="T31" fmla="*/ 278945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88862 h 440259"/>
                <a:gd name="T37" fmla="*/ 88862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88862 h 440259"/>
                <a:gd name="T45" fmla="*/ 88862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88862 h 440259"/>
                <a:gd name="T57" fmla="*/ 88862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88862 h 440259"/>
                <a:gd name="T65" fmla="*/ 88862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70" h="3758">
                  <a:moveTo>
                    <a:pt x="3948" y="82"/>
                  </a:moveTo>
                  <a:cubicBezTo>
                    <a:pt x="3915" y="24"/>
                    <a:pt x="3844" y="0"/>
                    <a:pt x="3783" y="26"/>
                  </a:cubicBezTo>
                  <a:lnTo>
                    <a:pt x="87" y="1548"/>
                  </a:lnTo>
                  <a:cubicBezTo>
                    <a:pt x="43" y="1566"/>
                    <a:pt x="12" y="1606"/>
                    <a:pt x="6" y="1653"/>
                  </a:cubicBezTo>
                  <a:cubicBezTo>
                    <a:pt x="0" y="1700"/>
                    <a:pt x="20" y="1747"/>
                    <a:pt x="58" y="1775"/>
                  </a:cubicBezTo>
                  <a:lnTo>
                    <a:pt x="875" y="2388"/>
                  </a:lnTo>
                  <a:lnTo>
                    <a:pt x="875" y="3627"/>
                  </a:lnTo>
                  <a:cubicBezTo>
                    <a:pt x="875" y="3690"/>
                    <a:pt x="920" y="3744"/>
                    <a:pt x="982" y="3756"/>
                  </a:cubicBezTo>
                  <a:cubicBezTo>
                    <a:pt x="990" y="3758"/>
                    <a:pt x="998" y="3758"/>
                    <a:pt x="1007" y="3758"/>
                  </a:cubicBezTo>
                  <a:cubicBezTo>
                    <a:pt x="1037" y="3758"/>
                    <a:pt x="1066" y="3748"/>
                    <a:pt x="1089" y="3729"/>
                  </a:cubicBezTo>
                  <a:cubicBezTo>
                    <a:pt x="1089" y="3729"/>
                    <a:pt x="1089" y="3729"/>
                    <a:pt x="1089" y="3729"/>
                  </a:cubicBezTo>
                  <a:lnTo>
                    <a:pt x="1949" y="3036"/>
                  </a:lnTo>
                  <a:lnTo>
                    <a:pt x="2673" y="3519"/>
                  </a:lnTo>
                  <a:cubicBezTo>
                    <a:pt x="2695" y="3533"/>
                    <a:pt x="2720" y="3541"/>
                    <a:pt x="2746" y="3541"/>
                  </a:cubicBezTo>
                  <a:cubicBezTo>
                    <a:pt x="2761" y="3541"/>
                    <a:pt x="2775" y="3539"/>
                    <a:pt x="2789" y="3534"/>
                  </a:cubicBezTo>
                  <a:cubicBezTo>
                    <a:pt x="2828" y="3520"/>
                    <a:pt x="2858" y="3490"/>
                    <a:pt x="2871" y="3451"/>
                  </a:cubicBezTo>
                  <a:cubicBezTo>
                    <a:pt x="2871" y="3451"/>
                    <a:pt x="3691" y="1005"/>
                    <a:pt x="3958" y="188"/>
                  </a:cubicBezTo>
                  <a:cubicBezTo>
                    <a:pt x="3970" y="153"/>
                    <a:pt x="3967" y="115"/>
                    <a:pt x="3948" y="82"/>
                  </a:cubicBezTo>
                  <a:close/>
                  <a:moveTo>
                    <a:pt x="1006" y="2156"/>
                  </a:moveTo>
                  <a:lnTo>
                    <a:pt x="401" y="1703"/>
                  </a:lnTo>
                  <a:lnTo>
                    <a:pt x="2970" y="646"/>
                  </a:lnTo>
                  <a:lnTo>
                    <a:pt x="1006" y="2156"/>
                  </a:lnTo>
                  <a:close/>
                  <a:moveTo>
                    <a:pt x="1138" y="2387"/>
                  </a:moveTo>
                  <a:lnTo>
                    <a:pt x="2305" y="1489"/>
                  </a:lnTo>
                  <a:lnTo>
                    <a:pt x="1348" y="2446"/>
                  </a:lnTo>
                  <a:cubicBezTo>
                    <a:pt x="1337" y="2457"/>
                    <a:pt x="1325" y="2477"/>
                    <a:pt x="1319" y="2490"/>
                  </a:cubicBezTo>
                  <a:cubicBezTo>
                    <a:pt x="1270" y="2602"/>
                    <a:pt x="1138" y="2942"/>
                    <a:pt x="1138" y="2942"/>
                  </a:cubicBezTo>
                  <a:lnTo>
                    <a:pt x="1138" y="2387"/>
                  </a:lnTo>
                  <a:close/>
                  <a:moveTo>
                    <a:pt x="1316" y="3208"/>
                  </a:moveTo>
                  <a:lnTo>
                    <a:pt x="1504" y="2739"/>
                  </a:lnTo>
                  <a:lnTo>
                    <a:pt x="1719" y="2883"/>
                  </a:lnTo>
                  <a:lnTo>
                    <a:pt x="1316" y="3208"/>
                  </a:lnTo>
                  <a:close/>
                  <a:moveTo>
                    <a:pt x="2676" y="3204"/>
                  </a:moveTo>
                  <a:lnTo>
                    <a:pt x="1648" y="2519"/>
                  </a:lnTo>
                  <a:lnTo>
                    <a:pt x="3532" y="635"/>
                  </a:lnTo>
                  <a:lnTo>
                    <a:pt x="2676" y="32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5" name="组合 234">
              <a:extLst>
                <a:ext uri="{FF2B5EF4-FFF2-40B4-BE49-F238E27FC236}">
                  <a16:creationId xmlns:a16="http://schemas.microsoft.com/office/drawing/2014/main" id="{4CA471F7-BF0C-4173-7AD0-848965B129FD}"/>
                </a:ext>
              </a:extLst>
            </p:cNvPr>
            <p:cNvGrpSpPr/>
            <p:nvPr/>
          </p:nvGrpSpPr>
          <p:grpSpPr>
            <a:xfrm>
              <a:off x="7634347" y="8009497"/>
              <a:ext cx="225689" cy="226685"/>
              <a:chOff x="6496594" y="3457303"/>
              <a:chExt cx="583475" cy="568234"/>
            </a:xfrm>
          </p:grpSpPr>
          <p:cxnSp>
            <p:nvCxnSpPr>
              <p:cNvPr id="250" name="直接连接符 249">
                <a:extLst>
                  <a:ext uri="{FF2B5EF4-FFF2-40B4-BE49-F238E27FC236}">
                    <a16:creationId xmlns:a16="http://schemas.microsoft.com/office/drawing/2014/main" id="{F10760D7-90F3-A377-F3E8-C74425D68F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96594" y="3727268"/>
                <a:ext cx="583475" cy="0"/>
              </a:xfrm>
              <a:prstGeom prst="line">
                <a:avLst/>
              </a:prstGeom>
              <a:ln w="63500" cap="rnd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直接连接符 250">
                <a:extLst>
                  <a:ext uri="{FF2B5EF4-FFF2-40B4-BE49-F238E27FC236}">
                    <a16:creationId xmlns:a16="http://schemas.microsoft.com/office/drawing/2014/main" id="{CF1E0FCC-4B6D-69DB-E8F0-A34231A830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88331" y="3457303"/>
                <a:ext cx="0" cy="568234"/>
              </a:xfrm>
              <a:prstGeom prst="line">
                <a:avLst/>
              </a:prstGeom>
              <a:ln w="63500" cap="rnd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6" name="组合 235">
              <a:extLst>
                <a:ext uri="{FF2B5EF4-FFF2-40B4-BE49-F238E27FC236}">
                  <a16:creationId xmlns:a16="http://schemas.microsoft.com/office/drawing/2014/main" id="{83DC2EFE-6567-80B9-D924-B35DB0EC4490}"/>
                </a:ext>
              </a:extLst>
            </p:cNvPr>
            <p:cNvGrpSpPr/>
            <p:nvPr/>
          </p:nvGrpSpPr>
          <p:grpSpPr>
            <a:xfrm>
              <a:off x="9339498" y="8009497"/>
              <a:ext cx="225689" cy="226685"/>
              <a:chOff x="6496594" y="3457303"/>
              <a:chExt cx="583475" cy="568234"/>
            </a:xfrm>
          </p:grpSpPr>
          <p:cxnSp>
            <p:nvCxnSpPr>
              <p:cNvPr id="244" name="直接连接符 243">
                <a:extLst>
                  <a:ext uri="{FF2B5EF4-FFF2-40B4-BE49-F238E27FC236}">
                    <a16:creationId xmlns:a16="http://schemas.microsoft.com/office/drawing/2014/main" id="{74FE5652-7304-62B4-2D8E-88D7393FC1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96594" y="3727268"/>
                <a:ext cx="583475" cy="0"/>
              </a:xfrm>
              <a:prstGeom prst="line">
                <a:avLst/>
              </a:prstGeom>
              <a:ln w="63500" cap="rnd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直接连接符 248">
                <a:extLst>
                  <a:ext uri="{FF2B5EF4-FFF2-40B4-BE49-F238E27FC236}">
                    <a16:creationId xmlns:a16="http://schemas.microsoft.com/office/drawing/2014/main" id="{1486AF3C-EA5B-8C19-0E42-35C82B9D67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88331" y="3457303"/>
                <a:ext cx="0" cy="568234"/>
              </a:xfrm>
              <a:prstGeom prst="line">
                <a:avLst/>
              </a:prstGeom>
              <a:ln w="63500" cap="rnd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2545BB3-B5F4-1627-086B-207A41B68AC3}"/>
              </a:ext>
            </a:extLst>
          </p:cNvPr>
          <p:cNvGrpSpPr/>
          <p:nvPr/>
        </p:nvGrpSpPr>
        <p:grpSpPr>
          <a:xfrm>
            <a:off x="1355830" y="5141552"/>
            <a:ext cx="4699530" cy="1175948"/>
            <a:chOff x="1355830" y="5357452"/>
            <a:chExt cx="4699530" cy="1175948"/>
          </a:xfrm>
          <a:scene3d>
            <a:camera prst="perspectiveRight" fov="1800000">
              <a:rot lat="300000" lon="20700001" rev="0"/>
            </a:camera>
            <a:lightRig rig="threePt" dir="t"/>
          </a:scene3d>
        </p:grpSpPr>
        <p:sp>
          <p:nvSpPr>
            <p:cNvPr id="194" name="矩形: 圆角 193">
              <a:extLst>
                <a:ext uri="{FF2B5EF4-FFF2-40B4-BE49-F238E27FC236}">
                  <a16:creationId xmlns:a16="http://schemas.microsoft.com/office/drawing/2014/main" id="{7121E146-2581-9CC2-B064-FE84C01956C6}"/>
                </a:ext>
              </a:extLst>
            </p:cNvPr>
            <p:cNvSpPr/>
            <p:nvPr/>
          </p:nvSpPr>
          <p:spPr>
            <a:xfrm>
              <a:off x="4309511" y="5444491"/>
              <a:ext cx="1080890" cy="1088909"/>
            </a:xfrm>
            <a:prstGeom prst="roundRect">
              <a:avLst/>
            </a:prstGeom>
            <a:solidFill>
              <a:srgbClr val="77D46D">
                <a:alpha val="35000"/>
              </a:srgb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8" name="矩形: 圆角 207">
              <a:extLst>
                <a:ext uri="{FF2B5EF4-FFF2-40B4-BE49-F238E27FC236}">
                  <a16:creationId xmlns:a16="http://schemas.microsoft.com/office/drawing/2014/main" id="{ACAF1AB7-57C9-C79F-7C78-54E183DDA909}"/>
                </a:ext>
              </a:extLst>
            </p:cNvPr>
            <p:cNvSpPr/>
            <p:nvPr/>
          </p:nvSpPr>
          <p:spPr>
            <a:xfrm>
              <a:off x="4555349" y="5357452"/>
              <a:ext cx="971377" cy="956522"/>
            </a:xfrm>
            <a:prstGeom prst="roundRect">
              <a:avLst/>
            </a:prstGeom>
            <a:solidFill>
              <a:srgbClr val="77D4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4" name="文本框 213">
              <a:extLst>
                <a:ext uri="{FF2B5EF4-FFF2-40B4-BE49-F238E27FC236}">
                  <a16:creationId xmlns:a16="http://schemas.microsoft.com/office/drawing/2014/main" id="{5B41A42A-0432-14BE-B4E1-38ECB362BD59}"/>
                </a:ext>
              </a:extLst>
            </p:cNvPr>
            <p:cNvSpPr txBox="1"/>
            <p:nvPr/>
          </p:nvSpPr>
          <p:spPr>
            <a:xfrm>
              <a:off x="4697295" y="5850339"/>
              <a:ext cx="687485" cy="4429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11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优化物流管理</a:t>
              </a:r>
              <a:endParaRPr lang="zh-CN" altLang="en-US" sz="11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19" name="iconfont-11432-4397927">
              <a:extLst>
                <a:ext uri="{FF2B5EF4-FFF2-40B4-BE49-F238E27FC236}">
                  <a16:creationId xmlns:a16="http://schemas.microsoft.com/office/drawing/2014/main" id="{38C19D5E-2AB0-6779-7D1A-D4EC0F943462}"/>
                </a:ext>
              </a:extLst>
            </p:cNvPr>
            <p:cNvSpPr/>
            <p:nvPr/>
          </p:nvSpPr>
          <p:spPr>
            <a:xfrm flipH="1">
              <a:off x="4866791" y="5486271"/>
              <a:ext cx="348494" cy="353003"/>
            </a:xfrm>
            <a:custGeom>
              <a:avLst/>
              <a:gdLst>
                <a:gd name="T0" fmla="*/ 10700 w 11200"/>
                <a:gd name="T1" fmla="*/ 1101 h 11002"/>
                <a:gd name="T2" fmla="*/ 4723 w 11200"/>
                <a:gd name="T3" fmla="*/ 1101 h 11002"/>
                <a:gd name="T4" fmla="*/ 3202 w 11200"/>
                <a:gd name="T5" fmla="*/ 0 h 11002"/>
                <a:gd name="T6" fmla="*/ 1682 w 11200"/>
                <a:gd name="T7" fmla="*/ 1101 h 11002"/>
                <a:gd name="T8" fmla="*/ 500 w 11200"/>
                <a:gd name="T9" fmla="*/ 1101 h 11002"/>
                <a:gd name="T10" fmla="*/ 0 w 11200"/>
                <a:gd name="T11" fmla="*/ 1601 h 11002"/>
                <a:gd name="T12" fmla="*/ 500 w 11200"/>
                <a:gd name="T13" fmla="*/ 2101 h 11002"/>
                <a:gd name="T14" fmla="*/ 1682 w 11200"/>
                <a:gd name="T15" fmla="*/ 2101 h 11002"/>
                <a:gd name="T16" fmla="*/ 3202 w 11200"/>
                <a:gd name="T17" fmla="*/ 3202 h 11002"/>
                <a:gd name="T18" fmla="*/ 4723 w 11200"/>
                <a:gd name="T19" fmla="*/ 2101 h 11002"/>
                <a:gd name="T20" fmla="*/ 10700 w 11200"/>
                <a:gd name="T21" fmla="*/ 2101 h 11002"/>
                <a:gd name="T22" fmla="*/ 11200 w 11200"/>
                <a:gd name="T23" fmla="*/ 1601 h 11002"/>
                <a:gd name="T24" fmla="*/ 10700 w 11200"/>
                <a:gd name="T25" fmla="*/ 1101 h 11002"/>
                <a:gd name="T26" fmla="*/ 3202 w 11200"/>
                <a:gd name="T27" fmla="*/ 2201 h 11002"/>
                <a:gd name="T28" fmla="*/ 2609 w 11200"/>
                <a:gd name="T29" fmla="*/ 1689 h 11002"/>
                <a:gd name="T30" fmla="*/ 3029 w 11200"/>
                <a:gd name="T31" fmla="*/ 1027 h 11002"/>
                <a:gd name="T32" fmla="*/ 3745 w 11200"/>
                <a:gd name="T33" fmla="*/ 1346 h 11002"/>
                <a:gd name="T34" fmla="*/ 3534 w 11200"/>
                <a:gd name="T35" fmla="*/ 2101 h 11002"/>
                <a:gd name="T36" fmla="*/ 3202 w 11200"/>
                <a:gd name="T37" fmla="*/ 2201 h 11002"/>
                <a:gd name="T38" fmla="*/ 10700 w 11200"/>
                <a:gd name="T39" fmla="*/ 5001 h 11002"/>
                <a:gd name="T40" fmla="*/ 9920 w 11200"/>
                <a:gd name="T41" fmla="*/ 5001 h 11002"/>
                <a:gd name="T42" fmla="*/ 8400 w 11200"/>
                <a:gd name="T43" fmla="*/ 3900 h 11002"/>
                <a:gd name="T44" fmla="*/ 6880 w 11200"/>
                <a:gd name="T45" fmla="*/ 5001 h 11002"/>
                <a:gd name="T46" fmla="*/ 500 w 11200"/>
                <a:gd name="T47" fmla="*/ 5001 h 11002"/>
                <a:gd name="T48" fmla="*/ 0 w 11200"/>
                <a:gd name="T49" fmla="*/ 5501 h 11002"/>
                <a:gd name="T50" fmla="*/ 500 w 11200"/>
                <a:gd name="T51" fmla="*/ 6001 h 11002"/>
                <a:gd name="T52" fmla="*/ 6880 w 11200"/>
                <a:gd name="T53" fmla="*/ 6001 h 11002"/>
                <a:gd name="T54" fmla="*/ 8400 w 11200"/>
                <a:gd name="T55" fmla="*/ 7102 h 11002"/>
                <a:gd name="T56" fmla="*/ 9920 w 11200"/>
                <a:gd name="T57" fmla="*/ 6001 h 11002"/>
                <a:gd name="T58" fmla="*/ 10700 w 11200"/>
                <a:gd name="T59" fmla="*/ 6001 h 11002"/>
                <a:gd name="T60" fmla="*/ 11200 w 11200"/>
                <a:gd name="T61" fmla="*/ 5501 h 11002"/>
                <a:gd name="T62" fmla="*/ 10700 w 11200"/>
                <a:gd name="T63" fmla="*/ 5001 h 11002"/>
                <a:gd name="T64" fmla="*/ 8400 w 11200"/>
                <a:gd name="T65" fmla="*/ 6101 h 11002"/>
                <a:gd name="T66" fmla="*/ 7806 w 11200"/>
                <a:gd name="T67" fmla="*/ 5589 h 11002"/>
                <a:gd name="T68" fmla="*/ 8227 w 11200"/>
                <a:gd name="T69" fmla="*/ 4927 h 11002"/>
                <a:gd name="T70" fmla="*/ 8943 w 11200"/>
                <a:gd name="T71" fmla="*/ 5246 h 11002"/>
                <a:gd name="T72" fmla="*/ 8732 w 11200"/>
                <a:gd name="T73" fmla="*/ 6001 h 11002"/>
                <a:gd name="T74" fmla="*/ 8400 w 11200"/>
                <a:gd name="T75" fmla="*/ 6101 h 11002"/>
                <a:gd name="T76" fmla="*/ 10700 w 11200"/>
                <a:gd name="T77" fmla="*/ 8901 h 11002"/>
                <a:gd name="T78" fmla="*/ 5920 w 11200"/>
                <a:gd name="T79" fmla="*/ 8901 h 11002"/>
                <a:gd name="T80" fmla="*/ 4400 w 11200"/>
                <a:gd name="T81" fmla="*/ 7800 h 11002"/>
                <a:gd name="T82" fmla="*/ 2880 w 11200"/>
                <a:gd name="T83" fmla="*/ 8901 h 11002"/>
                <a:gd name="T84" fmla="*/ 500 w 11200"/>
                <a:gd name="T85" fmla="*/ 8901 h 11002"/>
                <a:gd name="T86" fmla="*/ 0 w 11200"/>
                <a:gd name="T87" fmla="*/ 9401 h 11002"/>
                <a:gd name="T88" fmla="*/ 500 w 11200"/>
                <a:gd name="T89" fmla="*/ 9901 h 11002"/>
                <a:gd name="T90" fmla="*/ 2880 w 11200"/>
                <a:gd name="T91" fmla="*/ 9901 h 11002"/>
                <a:gd name="T92" fmla="*/ 4400 w 11200"/>
                <a:gd name="T93" fmla="*/ 11002 h 11002"/>
                <a:gd name="T94" fmla="*/ 5920 w 11200"/>
                <a:gd name="T95" fmla="*/ 9901 h 11002"/>
                <a:gd name="T96" fmla="*/ 10700 w 11200"/>
                <a:gd name="T97" fmla="*/ 9901 h 11002"/>
                <a:gd name="T98" fmla="*/ 11200 w 11200"/>
                <a:gd name="T99" fmla="*/ 9401 h 11002"/>
                <a:gd name="T100" fmla="*/ 10700 w 11200"/>
                <a:gd name="T101" fmla="*/ 8901 h 11002"/>
                <a:gd name="T102" fmla="*/ 4400 w 11200"/>
                <a:gd name="T103" fmla="*/ 10001 h 11002"/>
                <a:gd name="T104" fmla="*/ 3806 w 11200"/>
                <a:gd name="T105" fmla="*/ 9489 h 11002"/>
                <a:gd name="T106" fmla="*/ 4227 w 11200"/>
                <a:gd name="T107" fmla="*/ 8827 h 11002"/>
                <a:gd name="T108" fmla="*/ 4943 w 11200"/>
                <a:gd name="T109" fmla="*/ 9146 h 11002"/>
                <a:gd name="T110" fmla="*/ 4732 w 11200"/>
                <a:gd name="T111" fmla="*/ 9901 h 11002"/>
                <a:gd name="T112" fmla="*/ 4400 w 11200"/>
                <a:gd name="T113" fmla="*/ 10001 h 1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200" h="11002">
                  <a:moveTo>
                    <a:pt x="10700" y="1101"/>
                  </a:moveTo>
                  <a:lnTo>
                    <a:pt x="4723" y="1101"/>
                  </a:lnTo>
                  <a:cubicBezTo>
                    <a:pt x="4507" y="444"/>
                    <a:pt x="3894" y="0"/>
                    <a:pt x="3202" y="0"/>
                  </a:cubicBezTo>
                  <a:cubicBezTo>
                    <a:pt x="2511" y="0"/>
                    <a:pt x="1898" y="444"/>
                    <a:pt x="1682" y="1101"/>
                  </a:cubicBezTo>
                  <a:lnTo>
                    <a:pt x="500" y="1101"/>
                  </a:lnTo>
                  <a:cubicBezTo>
                    <a:pt x="224" y="1101"/>
                    <a:pt x="0" y="1325"/>
                    <a:pt x="0" y="1601"/>
                  </a:cubicBezTo>
                  <a:cubicBezTo>
                    <a:pt x="0" y="1877"/>
                    <a:pt x="224" y="2101"/>
                    <a:pt x="500" y="2101"/>
                  </a:cubicBezTo>
                  <a:lnTo>
                    <a:pt x="1682" y="2101"/>
                  </a:lnTo>
                  <a:cubicBezTo>
                    <a:pt x="1898" y="2758"/>
                    <a:pt x="2511" y="3202"/>
                    <a:pt x="3202" y="3202"/>
                  </a:cubicBezTo>
                  <a:cubicBezTo>
                    <a:pt x="3894" y="3202"/>
                    <a:pt x="4507" y="2758"/>
                    <a:pt x="4723" y="2101"/>
                  </a:cubicBezTo>
                  <a:lnTo>
                    <a:pt x="10700" y="2101"/>
                  </a:lnTo>
                  <a:cubicBezTo>
                    <a:pt x="10976" y="2101"/>
                    <a:pt x="11200" y="1877"/>
                    <a:pt x="11200" y="1601"/>
                  </a:cubicBezTo>
                  <a:cubicBezTo>
                    <a:pt x="11200" y="1325"/>
                    <a:pt x="10976" y="1101"/>
                    <a:pt x="10700" y="1101"/>
                  </a:cubicBezTo>
                  <a:close/>
                  <a:moveTo>
                    <a:pt x="3202" y="2201"/>
                  </a:moveTo>
                  <a:cubicBezTo>
                    <a:pt x="2905" y="2201"/>
                    <a:pt x="2652" y="1983"/>
                    <a:pt x="2609" y="1689"/>
                  </a:cubicBezTo>
                  <a:cubicBezTo>
                    <a:pt x="2565" y="1394"/>
                    <a:pt x="2744" y="1113"/>
                    <a:pt x="3029" y="1027"/>
                  </a:cubicBezTo>
                  <a:cubicBezTo>
                    <a:pt x="3314" y="941"/>
                    <a:pt x="3619" y="1077"/>
                    <a:pt x="3745" y="1346"/>
                  </a:cubicBezTo>
                  <a:cubicBezTo>
                    <a:pt x="3872" y="1615"/>
                    <a:pt x="3782" y="1937"/>
                    <a:pt x="3534" y="2101"/>
                  </a:cubicBezTo>
                  <a:cubicBezTo>
                    <a:pt x="3436" y="2166"/>
                    <a:pt x="3320" y="2201"/>
                    <a:pt x="3202" y="2201"/>
                  </a:cubicBezTo>
                  <a:close/>
                  <a:moveTo>
                    <a:pt x="10700" y="5001"/>
                  </a:moveTo>
                  <a:lnTo>
                    <a:pt x="9920" y="5001"/>
                  </a:lnTo>
                  <a:cubicBezTo>
                    <a:pt x="9705" y="4344"/>
                    <a:pt x="9091" y="3900"/>
                    <a:pt x="8400" y="3900"/>
                  </a:cubicBezTo>
                  <a:cubicBezTo>
                    <a:pt x="7709" y="3900"/>
                    <a:pt x="7095" y="4344"/>
                    <a:pt x="6880" y="5001"/>
                  </a:cubicBezTo>
                  <a:lnTo>
                    <a:pt x="500" y="5001"/>
                  </a:lnTo>
                  <a:cubicBezTo>
                    <a:pt x="224" y="5001"/>
                    <a:pt x="0" y="5225"/>
                    <a:pt x="0" y="5501"/>
                  </a:cubicBezTo>
                  <a:cubicBezTo>
                    <a:pt x="0" y="5777"/>
                    <a:pt x="224" y="6001"/>
                    <a:pt x="500" y="6001"/>
                  </a:cubicBezTo>
                  <a:lnTo>
                    <a:pt x="6880" y="6001"/>
                  </a:lnTo>
                  <a:cubicBezTo>
                    <a:pt x="7095" y="6658"/>
                    <a:pt x="7709" y="7102"/>
                    <a:pt x="8400" y="7102"/>
                  </a:cubicBezTo>
                  <a:cubicBezTo>
                    <a:pt x="9091" y="7102"/>
                    <a:pt x="9705" y="6658"/>
                    <a:pt x="9920" y="6001"/>
                  </a:cubicBezTo>
                  <a:lnTo>
                    <a:pt x="10700" y="6001"/>
                  </a:lnTo>
                  <a:cubicBezTo>
                    <a:pt x="10976" y="6001"/>
                    <a:pt x="11200" y="5777"/>
                    <a:pt x="11200" y="5501"/>
                  </a:cubicBezTo>
                  <a:cubicBezTo>
                    <a:pt x="11200" y="5225"/>
                    <a:pt x="10976" y="5001"/>
                    <a:pt x="10700" y="5001"/>
                  </a:cubicBezTo>
                  <a:close/>
                  <a:moveTo>
                    <a:pt x="8400" y="6101"/>
                  </a:moveTo>
                  <a:cubicBezTo>
                    <a:pt x="8102" y="6101"/>
                    <a:pt x="7850" y="5883"/>
                    <a:pt x="7806" y="5589"/>
                  </a:cubicBezTo>
                  <a:cubicBezTo>
                    <a:pt x="7763" y="5294"/>
                    <a:pt x="7942" y="5013"/>
                    <a:pt x="8227" y="4927"/>
                  </a:cubicBezTo>
                  <a:cubicBezTo>
                    <a:pt x="8512" y="4841"/>
                    <a:pt x="8816" y="4977"/>
                    <a:pt x="8943" y="5246"/>
                  </a:cubicBezTo>
                  <a:cubicBezTo>
                    <a:pt x="9070" y="5515"/>
                    <a:pt x="8980" y="5837"/>
                    <a:pt x="8732" y="6001"/>
                  </a:cubicBezTo>
                  <a:cubicBezTo>
                    <a:pt x="8633" y="6066"/>
                    <a:pt x="8518" y="6101"/>
                    <a:pt x="8400" y="6101"/>
                  </a:cubicBezTo>
                  <a:close/>
                  <a:moveTo>
                    <a:pt x="10700" y="8901"/>
                  </a:moveTo>
                  <a:lnTo>
                    <a:pt x="5920" y="8901"/>
                  </a:lnTo>
                  <a:cubicBezTo>
                    <a:pt x="5705" y="8244"/>
                    <a:pt x="5091" y="7800"/>
                    <a:pt x="4400" y="7800"/>
                  </a:cubicBezTo>
                  <a:cubicBezTo>
                    <a:pt x="3709" y="7800"/>
                    <a:pt x="3095" y="8244"/>
                    <a:pt x="2880" y="8901"/>
                  </a:cubicBezTo>
                  <a:lnTo>
                    <a:pt x="500" y="8901"/>
                  </a:lnTo>
                  <a:cubicBezTo>
                    <a:pt x="224" y="8901"/>
                    <a:pt x="0" y="9125"/>
                    <a:pt x="0" y="9401"/>
                  </a:cubicBezTo>
                  <a:cubicBezTo>
                    <a:pt x="0" y="9677"/>
                    <a:pt x="224" y="9901"/>
                    <a:pt x="500" y="9901"/>
                  </a:cubicBezTo>
                  <a:lnTo>
                    <a:pt x="2880" y="9901"/>
                  </a:lnTo>
                  <a:cubicBezTo>
                    <a:pt x="3095" y="10558"/>
                    <a:pt x="3709" y="11002"/>
                    <a:pt x="4400" y="11002"/>
                  </a:cubicBezTo>
                  <a:cubicBezTo>
                    <a:pt x="5091" y="11002"/>
                    <a:pt x="5705" y="10558"/>
                    <a:pt x="5920" y="9901"/>
                  </a:cubicBezTo>
                  <a:lnTo>
                    <a:pt x="10700" y="9901"/>
                  </a:lnTo>
                  <a:cubicBezTo>
                    <a:pt x="10976" y="9901"/>
                    <a:pt x="11200" y="9677"/>
                    <a:pt x="11200" y="9401"/>
                  </a:cubicBezTo>
                  <a:cubicBezTo>
                    <a:pt x="11200" y="9125"/>
                    <a:pt x="10976" y="8901"/>
                    <a:pt x="10700" y="8901"/>
                  </a:cubicBezTo>
                  <a:close/>
                  <a:moveTo>
                    <a:pt x="4400" y="10001"/>
                  </a:moveTo>
                  <a:cubicBezTo>
                    <a:pt x="4102" y="10001"/>
                    <a:pt x="3850" y="9783"/>
                    <a:pt x="3806" y="9489"/>
                  </a:cubicBezTo>
                  <a:cubicBezTo>
                    <a:pt x="3763" y="9194"/>
                    <a:pt x="3942" y="8913"/>
                    <a:pt x="4227" y="8827"/>
                  </a:cubicBezTo>
                  <a:cubicBezTo>
                    <a:pt x="4512" y="8741"/>
                    <a:pt x="4816" y="8877"/>
                    <a:pt x="4943" y="9146"/>
                  </a:cubicBezTo>
                  <a:cubicBezTo>
                    <a:pt x="5070" y="9415"/>
                    <a:pt x="4980" y="9737"/>
                    <a:pt x="4732" y="9901"/>
                  </a:cubicBezTo>
                  <a:cubicBezTo>
                    <a:pt x="4633" y="9966"/>
                    <a:pt x="4518" y="10001"/>
                    <a:pt x="4400" y="100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文本框 198">
              <a:extLst>
                <a:ext uri="{FF2B5EF4-FFF2-40B4-BE49-F238E27FC236}">
                  <a16:creationId xmlns:a16="http://schemas.microsoft.com/office/drawing/2014/main" id="{984AB479-033D-C3E8-1E40-908A8A67ACA9}"/>
                </a:ext>
              </a:extLst>
            </p:cNvPr>
            <p:cNvSpPr txBox="1"/>
            <p:nvPr/>
          </p:nvSpPr>
          <p:spPr>
            <a:xfrm>
              <a:off x="1366196" y="6000346"/>
              <a:ext cx="2777642" cy="284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kumimoji="0" b="0" i="0" u="none" strike="noStrike" kern="100" cap="none" spc="0" normalizeH="0" baseline="0">
                  <a:ln>
                    <a:noFill/>
                  </a:ln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200" dirty="0">
                  <a:solidFill>
                    <a:srgbClr val="5E6067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物流行业</a:t>
              </a:r>
              <a:r>
                <a:rPr lang="zh-CN" altLang="zh-CN" sz="1200" dirty="0">
                  <a:solidFill>
                    <a:srgbClr val="5E6067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信息化到智能化 “提效</a:t>
              </a:r>
              <a:r>
                <a:rPr lang="en-US" altLang="zh-CN" sz="1200" dirty="0">
                  <a:solidFill>
                    <a:srgbClr val="5E6067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+</a:t>
              </a:r>
              <a:r>
                <a:rPr lang="zh-CN" altLang="zh-CN" sz="1200" dirty="0">
                  <a:solidFill>
                    <a:srgbClr val="5E6067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降本” </a:t>
              </a:r>
              <a:endParaRPr lang="en-US" altLang="zh-CN" sz="12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cxnSp>
          <p:nvCxnSpPr>
            <p:cNvPr id="200" name="直接连接符 199">
              <a:extLst>
                <a:ext uri="{FF2B5EF4-FFF2-40B4-BE49-F238E27FC236}">
                  <a16:creationId xmlns:a16="http://schemas.microsoft.com/office/drawing/2014/main" id="{66697B33-CCB4-F7F5-7349-BF8CDE145049}"/>
                </a:ext>
              </a:extLst>
            </p:cNvPr>
            <p:cNvCxnSpPr>
              <a:cxnSpLocks/>
            </p:cNvCxnSpPr>
            <p:nvPr/>
          </p:nvCxnSpPr>
          <p:spPr>
            <a:xfrm>
              <a:off x="1355830" y="6271985"/>
              <a:ext cx="2643822" cy="0"/>
            </a:xfrm>
            <a:prstGeom prst="line">
              <a:avLst/>
            </a:prstGeom>
            <a:ln w="12700" cap="rnd">
              <a:solidFill>
                <a:srgbClr val="5E60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2" name="矩形: 圆角 201">
              <a:extLst>
                <a:ext uri="{FF2B5EF4-FFF2-40B4-BE49-F238E27FC236}">
                  <a16:creationId xmlns:a16="http://schemas.microsoft.com/office/drawing/2014/main" id="{61246FAF-D050-2A5D-CF31-07E949F384E8}"/>
                </a:ext>
              </a:extLst>
            </p:cNvPr>
            <p:cNvSpPr/>
            <p:nvPr/>
          </p:nvSpPr>
          <p:spPr>
            <a:xfrm>
              <a:off x="2032419" y="5446506"/>
              <a:ext cx="1854200" cy="603251"/>
            </a:xfrm>
            <a:prstGeom prst="roundRect">
              <a:avLst>
                <a:gd name="adj" fmla="val 26961"/>
              </a:avLst>
            </a:prstGeom>
            <a:solidFill>
              <a:srgbClr val="6588F7">
                <a:alpha val="24000"/>
              </a:srgb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3" name="矩形: 圆角 202">
              <a:extLst>
                <a:ext uri="{FF2B5EF4-FFF2-40B4-BE49-F238E27FC236}">
                  <a16:creationId xmlns:a16="http://schemas.microsoft.com/office/drawing/2014/main" id="{F06A4E0C-527D-DC5B-37FF-BA0ABCE2E114}"/>
                </a:ext>
              </a:extLst>
            </p:cNvPr>
            <p:cNvSpPr/>
            <p:nvPr/>
          </p:nvSpPr>
          <p:spPr>
            <a:xfrm>
              <a:off x="2224510" y="5416346"/>
              <a:ext cx="1801812" cy="431801"/>
            </a:xfrm>
            <a:prstGeom prst="roundRect">
              <a:avLst>
                <a:gd name="adj" fmla="val 26961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sx="102000" sy="102000" algn="ctr" rotWithShape="0">
                <a:srgbClr val="6588F7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4" name="文本框 203">
              <a:extLst>
                <a:ext uri="{FF2B5EF4-FFF2-40B4-BE49-F238E27FC236}">
                  <a16:creationId xmlns:a16="http://schemas.microsoft.com/office/drawing/2014/main" id="{368DD6AD-2329-73C1-BEF8-5F6A8CABE803}"/>
                </a:ext>
              </a:extLst>
            </p:cNvPr>
            <p:cNvSpPr txBox="1"/>
            <p:nvPr/>
          </p:nvSpPr>
          <p:spPr>
            <a:xfrm>
              <a:off x="2241925" y="5441746"/>
              <a:ext cx="1714548" cy="3796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kumimoji="0" b="0" i="0" u="none" strike="noStrike" kern="100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zh-CN" dirty="0">
                  <a:ln>
                    <a:solidFill>
                      <a:srgbClr val="6588F7"/>
                    </a:solidFill>
                  </a:ln>
                  <a:noFill/>
                </a:rPr>
                <a:t>一个伟大的目标</a:t>
              </a:r>
              <a:endParaRPr lang="zh-CN" altLang="en-US" dirty="0">
                <a:ln>
                  <a:solidFill>
                    <a:srgbClr val="6588F7"/>
                  </a:solidFill>
                </a:ln>
                <a:noFill/>
              </a:endParaRPr>
            </a:p>
          </p:txBody>
        </p:sp>
        <p:grpSp>
          <p:nvGrpSpPr>
            <p:cNvPr id="231" name="组合 230">
              <a:extLst>
                <a:ext uri="{FF2B5EF4-FFF2-40B4-BE49-F238E27FC236}">
                  <a16:creationId xmlns:a16="http://schemas.microsoft.com/office/drawing/2014/main" id="{F5CCC736-EAAE-1DC5-2247-16970ADCB1EE}"/>
                </a:ext>
              </a:extLst>
            </p:cNvPr>
            <p:cNvGrpSpPr/>
            <p:nvPr/>
          </p:nvGrpSpPr>
          <p:grpSpPr>
            <a:xfrm>
              <a:off x="5829671" y="5722371"/>
              <a:ext cx="225689" cy="226685"/>
              <a:chOff x="6496594" y="3457303"/>
              <a:chExt cx="583475" cy="568234"/>
            </a:xfrm>
          </p:grpSpPr>
          <p:cxnSp>
            <p:nvCxnSpPr>
              <p:cNvPr id="252" name="直接连接符 251">
                <a:extLst>
                  <a:ext uri="{FF2B5EF4-FFF2-40B4-BE49-F238E27FC236}">
                    <a16:creationId xmlns:a16="http://schemas.microsoft.com/office/drawing/2014/main" id="{99DD76ED-9FB3-897F-7DE8-0A2287F06B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96594" y="3727268"/>
                <a:ext cx="583475" cy="0"/>
              </a:xfrm>
              <a:prstGeom prst="line">
                <a:avLst/>
              </a:prstGeom>
              <a:ln w="63500" cap="rnd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直接连接符 252">
                <a:extLst>
                  <a:ext uri="{FF2B5EF4-FFF2-40B4-BE49-F238E27FC236}">
                    <a16:creationId xmlns:a16="http://schemas.microsoft.com/office/drawing/2014/main" id="{A09AF346-B2EB-EC34-400B-E090AA5B99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88331" y="3457303"/>
                <a:ext cx="0" cy="568234"/>
              </a:xfrm>
              <a:prstGeom prst="line">
                <a:avLst/>
              </a:prstGeom>
              <a:ln w="63500" cap="rnd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92A604EC-B791-40E8-FC93-F76C4778DD53}"/>
              </a:ext>
            </a:extLst>
          </p:cNvPr>
          <p:cNvCxnSpPr>
            <a:cxnSpLocks/>
          </p:cNvCxnSpPr>
          <p:nvPr/>
        </p:nvCxnSpPr>
        <p:spPr>
          <a:xfrm>
            <a:off x="6096000" y="4860925"/>
            <a:ext cx="0" cy="1420619"/>
          </a:xfrm>
          <a:prstGeom prst="line">
            <a:avLst/>
          </a:prstGeom>
          <a:ln w="889000" cap="flat">
            <a:gradFill>
              <a:gsLst>
                <a:gs pos="76400">
                  <a:srgbClr val="D8DBFC">
                    <a:alpha val="7000"/>
                  </a:srgbClr>
                </a:gs>
                <a:gs pos="28000">
                  <a:srgbClr val="D8DBFC">
                    <a:alpha val="7000"/>
                  </a:srgbClr>
                </a:gs>
                <a:gs pos="52800">
                  <a:srgbClr val="D8DBFC">
                    <a:alpha val="24000"/>
                  </a:srgbClr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4" name="图形 293">
            <a:extLst>
              <a:ext uri="{FF2B5EF4-FFF2-40B4-BE49-F238E27FC236}">
                <a16:creationId xmlns:a16="http://schemas.microsoft.com/office/drawing/2014/main" id="{19EFEABE-E813-FD51-01EB-F80C796F8F9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55568" b="30129"/>
          <a:stretch/>
        </p:blipFill>
        <p:spPr>
          <a:xfrm rot="16200000">
            <a:off x="5915672" y="-1193010"/>
            <a:ext cx="2542161" cy="3484570"/>
          </a:xfrm>
          <a:custGeom>
            <a:avLst/>
            <a:gdLst>
              <a:gd name="connsiteX0" fmla="*/ 0 w 2542161"/>
              <a:gd name="connsiteY0" fmla="*/ 0 h 3484570"/>
              <a:gd name="connsiteX1" fmla="*/ 2542161 w 2542161"/>
              <a:gd name="connsiteY1" fmla="*/ 0 h 3484570"/>
              <a:gd name="connsiteX2" fmla="*/ 2542161 w 2542161"/>
              <a:gd name="connsiteY2" fmla="*/ 3484570 h 3484570"/>
              <a:gd name="connsiteX3" fmla="*/ 0 w 2542161"/>
              <a:gd name="connsiteY3" fmla="*/ 3484570 h 3484570"/>
              <a:gd name="connsiteX4" fmla="*/ 0 w 2542161"/>
              <a:gd name="connsiteY4" fmla="*/ 0 h 3484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2161" h="3484570">
                <a:moveTo>
                  <a:pt x="0" y="0"/>
                </a:moveTo>
                <a:lnTo>
                  <a:pt x="2542161" y="0"/>
                </a:lnTo>
                <a:lnTo>
                  <a:pt x="2542161" y="3484570"/>
                </a:lnTo>
                <a:lnTo>
                  <a:pt x="0" y="3484570"/>
                </a:lnTo>
                <a:lnTo>
                  <a:pt x="0" y="0"/>
                </a:lnTo>
                <a:close/>
              </a:path>
            </a:pathLst>
          </a:custGeom>
          <a:effectLst/>
          <a:scene3d>
            <a:camera prst="perspectiveLeft" fov="1800000">
              <a:rot lat="0" lon="900000" rev="0"/>
            </a:camera>
            <a:lightRig rig="threePt" dir="t"/>
          </a:scene3d>
        </p:spPr>
      </p:pic>
      <p:pic>
        <p:nvPicPr>
          <p:cNvPr id="288" name="图形 287">
            <a:extLst>
              <a:ext uri="{FF2B5EF4-FFF2-40B4-BE49-F238E27FC236}">
                <a16:creationId xmlns:a16="http://schemas.microsoft.com/office/drawing/2014/main" id="{96A5CE71-AE96-C766-F3A6-4CB04CC84A8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r="44432" b="30129"/>
          <a:stretch/>
        </p:blipFill>
        <p:spPr>
          <a:xfrm rot="5400000">
            <a:off x="-288251" y="3113100"/>
            <a:ext cx="3179367" cy="3484570"/>
          </a:xfrm>
          <a:custGeom>
            <a:avLst/>
            <a:gdLst>
              <a:gd name="connsiteX0" fmla="*/ 0 w 3179367"/>
              <a:gd name="connsiteY0" fmla="*/ 0 h 3484570"/>
              <a:gd name="connsiteX1" fmla="*/ 3179367 w 3179367"/>
              <a:gd name="connsiteY1" fmla="*/ 0 h 3484570"/>
              <a:gd name="connsiteX2" fmla="*/ 3179367 w 3179367"/>
              <a:gd name="connsiteY2" fmla="*/ 3484570 h 3484570"/>
              <a:gd name="connsiteX3" fmla="*/ 0 w 3179367"/>
              <a:gd name="connsiteY3" fmla="*/ 3484570 h 3484570"/>
              <a:gd name="connsiteX4" fmla="*/ 0 w 3179367"/>
              <a:gd name="connsiteY4" fmla="*/ 0 h 3484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9367" h="3484570">
                <a:moveTo>
                  <a:pt x="0" y="0"/>
                </a:moveTo>
                <a:lnTo>
                  <a:pt x="3179367" y="0"/>
                </a:lnTo>
                <a:lnTo>
                  <a:pt x="3179367" y="3484570"/>
                </a:lnTo>
                <a:lnTo>
                  <a:pt x="0" y="3484570"/>
                </a:lnTo>
                <a:lnTo>
                  <a:pt x="0" y="0"/>
                </a:lnTo>
                <a:close/>
              </a:path>
            </a:pathLst>
          </a:custGeom>
          <a:effectLst/>
          <a:scene3d>
            <a:camera prst="perspectiveRight" fov="1800000">
              <a:rot lat="0" lon="20700000" rev="0"/>
            </a:camera>
            <a:lightRig rig="threePt" dir="t"/>
          </a:scene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08882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E5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9" name="图形 40">
            <a:extLst>
              <a:ext uri="{FF2B5EF4-FFF2-40B4-BE49-F238E27FC236}">
                <a16:creationId xmlns:a16="http://schemas.microsoft.com/office/drawing/2014/main" id="{FA83B06E-1DCC-BDB4-4D54-FAD75F79105B}"/>
              </a:ext>
            </a:extLst>
          </p:cNvPr>
          <p:cNvGrpSpPr/>
          <p:nvPr/>
        </p:nvGrpSpPr>
        <p:grpSpPr>
          <a:xfrm>
            <a:off x="9162602" y="4082957"/>
            <a:ext cx="3592961" cy="1644836"/>
            <a:chOff x="-1426780" y="7134413"/>
            <a:chExt cx="3592961" cy="1644836"/>
          </a:xfrm>
          <a:solidFill>
            <a:schemeClr val="bg1">
              <a:alpha val="40000"/>
            </a:schemeClr>
          </a:solidFill>
        </p:grpSpPr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29A8121F-9F65-E826-BB76-BB04BA69DA91}"/>
                </a:ext>
              </a:extLst>
            </p:cNvPr>
            <p:cNvSpPr/>
            <p:nvPr/>
          </p:nvSpPr>
          <p:spPr>
            <a:xfrm>
              <a:off x="-754530" y="7215585"/>
              <a:ext cx="330590" cy="330590"/>
            </a:xfrm>
            <a:custGeom>
              <a:avLst/>
              <a:gdLst>
                <a:gd name="connsiteX0" fmla="*/ 165141 w 330590"/>
                <a:gd name="connsiteY0" fmla="*/ 330461 h 330590"/>
                <a:gd name="connsiteX1" fmla="*/ -154 w 330590"/>
                <a:gd name="connsiteY1" fmla="*/ 165165 h 330590"/>
                <a:gd name="connsiteX2" fmla="*/ 165141 w 330590"/>
                <a:gd name="connsiteY2" fmla="*/ -130 h 330590"/>
                <a:gd name="connsiteX3" fmla="*/ 330437 w 330590"/>
                <a:gd name="connsiteY3" fmla="*/ 165165 h 330590"/>
                <a:gd name="connsiteX4" fmla="*/ 165141 w 330590"/>
                <a:gd name="connsiteY4" fmla="*/ 330461 h 330590"/>
                <a:gd name="connsiteX5" fmla="*/ 165141 w 330590"/>
                <a:gd name="connsiteY5" fmla="*/ 5773 h 330590"/>
                <a:gd name="connsiteX6" fmla="*/ 5749 w 330590"/>
                <a:gd name="connsiteY6" fmla="*/ 165165 h 330590"/>
                <a:gd name="connsiteX7" fmla="*/ 165141 w 330590"/>
                <a:gd name="connsiteY7" fmla="*/ 324557 h 330590"/>
                <a:gd name="connsiteX8" fmla="*/ 324533 w 330590"/>
                <a:gd name="connsiteY8" fmla="*/ 165165 h 330590"/>
                <a:gd name="connsiteX9" fmla="*/ 165141 w 330590"/>
                <a:gd name="connsiteY9" fmla="*/ 5773 h 33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0590" h="330590">
                  <a:moveTo>
                    <a:pt x="165141" y="330461"/>
                  </a:moveTo>
                  <a:cubicBezTo>
                    <a:pt x="73993" y="330461"/>
                    <a:pt x="-154" y="256314"/>
                    <a:pt x="-154" y="165165"/>
                  </a:cubicBezTo>
                  <a:cubicBezTo>
                    <a:pt x="-154" y="74017"/>
                    <a:pt x="73993" y="-130"/>
                    <a:pt x="165141" y="-130"/>
                  </a:cubicBezTo>
                  <a:cubicBezTo>
                    <a:pt x="256290" y="-130"/>
                    <a:pt x="330437" y="74017"/>
                    <a:pt x="330437" y="165165"/>
                  </a:cubicBezTo>
                  <a:cubicBezTo>
                    <a:pt x="330437" y="256314"/>
                    <a:pt x="256290" y="330461"/>
                    <a:pt x="165141" y="330461"/>
                  </a:cubicBezTo>
                  <a:close/>
                  <a:moveTo>
                    <a:pt x="165141" y="5773"/>
                  </a:moveTo>
                  <a:cubicBezTo>
                    <a:pt x="77254" y="5773"/>
                    <a:pt x="5749" y="77278"/>
                    <a:pt x="5749" y="165165"/>
                  </a:cubicBezTo>
                  <a:cubicBezTo>
                    <a:pt x="5749" y="253052"/>
                    <a:pt x="77254" y="324557"/>
                    <a:pt x="165141" y="324557"/>
                  </a:cubicBezTo>
                  <a:cubicBezTo>
                    <a:pt x="253028" y="324557"/>
                    <a:pt x="324533" y="253052"/>
                    <a:pt x="324533" y="165165"/>
                  </a:cubicBezTo>
                  <a:cubicBezTo>
                    <a:pt x="324533" y="77278"/>
                    <a:pt x="253028" y="5773"/>
                    <a:pt x="165141" y="5773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653E341D-7F22-B73E-999E-D96B0EC0E7A8}"/>
                </a:ext>
              </a:extLst>
            </p:cNvPr>
            <p:cNvSpPr/>
            <p:nvPr/>
          </p:nvSpPr>
          <p:spPr>
            <a:xfrm>
              <a:off x="-600304" y="7554293"/>
              <a:ext cx="7379" cy="878131"/>
            </a:xfrm>
            <a:custGeom>
              <a:avLst/>
              <a:gdLst>
                <a:gd name="connsiteX0" fmla="*/ 7225 w 7379"/>
                <a:gd name="connsiteY0" fmla="*/ 878002 h 878131"/>
                <a:gd name="connsiteX1" fmla="*/ -154 w 7379"/>
                <a:gd name="connsiteY1" fmla="*/ 878002 h 878131"/>
                <a:gd name="connsiteX2" fmla="*/ -154 w 7379"/>
                <a:gd name="connsiteY2" fmla="*/ 863243 h 878131"/>
                <a:gd name="connsiteX3" fmla="*/ 7225 w 7379"/>
                <a:gd name="connsiteY3" fmla="*/ 863243 h 878131"/>
                <a:gd name="connsiteX4" fmla="*/ 7225 w 7379"/>
                <a:gd name="connsiteY4" fmla="*/ 878002 h 878131"/>
                <a:gd name="connsiteX5" fmla="*/ 7225 w 7379"/>
                <a:gd name="connsiteY5" fmla="*/ 855864 h 878131"/>
                <a:gd name="connsiteX6" fmla="*/ -154 w 7379"/>
                <a:gd name="connsiteY6" fmla="*/ 855864 h 878131"/>
                <a:gd name="connsiteX7" fmla="*/ -154 w 7379"/>
                <a:gd name="connsiteY7" fmla="*/ 841106 h 878131"/>
                <a:gd name="connsiteX8" fmla="*/ 7225 w 7379"/>
                <a:gd name="connsiteY8" fmla="*/ 841106 h 878131"/>
                <a:gd name="connsiteX9" fmla="*/ 7225 w 7379"/>
                <a:gd name="connsiteY9" fmla="*/ 855864 h 878131"/>
                <a:gd name="connsiteX10" fmla="*/ 7225 w 7379"/>
                <a:gd name="connsiteY10" fmla="*/ 833726 h 878131"/>
                <a:gd name="connsiteX11" fmla="*/ -154 w 7379"/>
                <a:gd name="connsiteY11" fmla="*/ 833726 h 878131"/>
                <a:gd name="connsiteX12" fmla="*/ -154 w 7379"/>
                <a:gd name="connsiteY12" fmla="*/ 818968 h 878131"/>
                <a:gd name="connsiteX13" fmla="*/ 7225 w 7379"/>
                <a:gd name="connsiteY13" fmla="*/ 818968 h 878131"/>
                <a:gd name="connsiteX14" fmla="*/ 7225 w 7379"/>
                <a:gd name="connsiteY14" fmla="*/ 833726 h 878131"/>
                <a:gd name="connsiteX15" fmla="*/ 7225 w 7379"/>
                <a:gd name="connsiteY15" fmla="*/ 811589 h 878131"/>
                <a:gd name="connsiteX16" fmla="*/ -154 w 7379"/>
                <a:gd name="connsiteY16" fmla="*/ 811589 h 878131"/>
                <a:gd name="connsiteX17" fmla="*/ -154 w 7379"/>
                <a:gd name="connsiteY17" fmla="*/ 796830 h 878131"/>
                <a:gd name="connsiteX18" fmla="*/ 7225 w 7379"/>
                <a:gd name="connsiteY18" fmla="*/ 796830 h 878131"/>
                <a:gd name="connsiteX19" fmla="*/ 7225 w 7379"/>
                <a:gd name="connsiteY19" fmla="*/ 811589 h 878131"/>
                <a:gd name="connsiteX20" fmla="*/ 7225 w 7379"/>
                <a:gd name="connsiteY20" fmla="*/ 789451 h 878131"/>
                <a:gd name="connsiteX21" fmla="*/ -154 w 7379"/>
                <a:gd name="connsiteY21" fmla="*/ 789451 h 878131"/>
                <a:gd name="connsiteX22" fmla="*/ -154 w 7379"/>
                <a:gd name="connsiteY22" fmla="*/ 774692 h 878131"/>
                <a:gd name="connsiteX23" fmla="*/ 7225 w 7379"/>
                <a:gd name="connsiteY23" fmla="*/ 774692 h 878131"/>
                <a:gd name="connsiteX24" fmla="*/ 7225 w 7379"/>
                <a:gd name="connsiteY24" fmla="*/ 789451 h 878131"/>
                <a:gd name="connsiteX25" fmla="*/ 7225 w 7379"/>
                <a:gd name="connsiteY25" fmla="*/ 767313 h 878131"/>
                <a:gd name="connsiteX26" fmla="*/ -154 w 7379"/>
                <a:gd name="connsiteY26" fmla="*/ 767313 h 878131"/>
                <a:gd name="connsiteX27" fmla="*/ -154 w 7379"/>
                <a:gd name="connsiteY27" fmla="*/ 752554 h 878131"/>
                <a:gd name="connsiteX28" fmla="*/ 7225 w 7379"/>
                <a:gd name="connsiteY28" fmla="*/ 752554 h 878131"/>
                <a:gd name="connsiteX29" fmla="*/ 7225 w 7379"/>
                <a:gd name="connsiteY29" fmla="*/ 767313 h 878131"/>
                <a:gd name="connsiteX30" fmla="*/ 7225 w 7379"/>
                <a:gd name="connsiteY30" fmla="*/ 745175 h 878131"/>
                <a:gd name="connsiteX31" fmla="*/ -154 w 7379"/>
                <a:gd name="connsiteY31" fmla="*/ 745175 h 878131"/>
                <a:gd name="connsiteX32" fmla="*/ -154 w 7379"/>
                <a:gd name="connsiteY32" fmla="*/ 730417 h 878131"/>
                <a:gd name="connsiteX33" fmla="*/ 7225 w 7379"/>
                <a:gd name="connsiteY33" fmla="*/ 730417 h 878131"/>
                <a:gd name="connsiteX34" fmla="*/ 7225 w 7379"/>
                <a:gd name="connsiteY34" fmla="*/ 745175 h 878131"/>
                <a:gd name="connsiteX35" fmla="*/ 7225 w 7379"/>
                <a:gd name="connsiteY35" fmla="*/ 723037 h 878131"/>
                <a:gd name="connsiteX36" fmla="*/ -154 w 7379"/>
                <a:gd name="connsiteY36" fmla="*/ 723037 h 878131"/>
                <a:gd name="connsiteX37" fmla="*/ -154 w 7379"/>
                <a:gd name="connsiteY37" fmla="*/ 708279 h 878131"/>
                <a:gd name="connsiteX38" fmla="*/ 7225 w 7379"/>
                <a:gd name="connsiteY38" fmla="*/ 708279 h 878131"/>
                <a:gd name="connsiteX39" fmla="*/ 7225 w 7379"/>
                <a:gd name="connsiteY39" fmla="*/ 723037 h 878131"/>
                <a:gd name="connsiteX40" fmla="*/ 7225 w 7379"/>
                <a:gd name="connsiteY40" fmla="*/ 700900 h 878131"/>
                <a:gd name="connsiteX41" fmla="*/ -154 w 7379"/>
                <a:gd name="connsiteY41" fmla="*/ 700900 h 878131"/>
                <a:gd name="connsiteX42" fmla="*/ -154 w 7379"/>
                <a:gd name="connsiteY42" fmla="*/ 686141 h 878131"/>
                <a:gd name="connsiteX43" fmla="*/ 7225 w 7379"/>
                <a:gd name="connsiteY43" fmla="*/ 686141 h 878131"/>
                <a:gd name="connsiteX44" fmla="*/ 7225 w 7379"/>
                <a:gd name="connsiteY44" fmla="*/ 700900 h 878131"/>
                <a:gd name="connsiteX45" fmla="*/ 7225 w 7379"/>
                <a:gd name="connsiteY45" fmla="*/ 678762 h 878131"/>
                <a:gd name="connsiteX46" fmla="*/ -154 w 7379"/>
                <a:gd name="connsiteY46" fmla="*/ 678762 h 878131"/>
                <a:gd name="connsiteX47" fmla="*/ -154 w 7379"/>
                <a:gd name="connsiteY47" fmla="*/ 664003 h 878131"/>
                <a:gd name="connsiteX48" fmla="*/ 7225 w 7379"/>
                <a:gd name="connsiteY48" fmla="*/ 664003 h 878131"/>
                <a:gd name="connsiteX49" fmla="*/ 7225 w 7379"/>
                <a:gd name="connsiteY49" fmla="*/ 678762 h 878131"/>
                <a:gd name="connsiteX50" fmla="*/ 7225 w 7379"/>
                <a:gd name="connsiteY50" fmla="*/ 656624 h 878131"/>
                <a:gd name="connsiteX51" fmla="*/ -154 w 7379"/>
                <a:gd name="connsiteY51" fmla="*/ 656624 h 878131"/>
                <a:gd name="connsiteX52" fmla="*/ -154 w 7379"/>
                <a:gd name="connsiteY52" fmla="*/ 641866 h 878131"/>
                <a:gd name="connsiteX53" fmla="*/ 7225 w 7379"/>
                <a:gd name="connsiteY53" fmla="*/ 641866 h 878131"/>
                <a:gd name="connsiteX54" fmla="*/ 7225 w 7379"/>
                <a:gd name="connsiteY54" fmla="*/ 656624 h 878131"/>
                <a:gd name="connsiteX55" fmla="*/ 7225 w 7379"/>
                <a:gd name="connsiteY55" fmla="*/ 634486 h 878131"/>
                <a:gd name="connsiteX56" fmla="*/ -154 w 7379"/>
                <a:gd name="connsiteY56" fmla="*/ 634486 h 878131"/>
                <a:gd name="connsiteX57" fmla="*/ -154 w 7379"/>
                <a:gd name="connsiteY57" fmla="*/ 619728 h 878131"/>
                <a:gd name="connsiteX58" fmla="*/ 7225 w 7379"/>
                <a:gd name="connsiteY58" fmla="*/ 619728 h 878131"/>
                <a:gd name="connsiteX59" fmla="*/ 7225 w 7379"/>
                <a:gd name="connsiteY59" fmla="*/ 634486 h 878131"/>
                <a:gd name="connsiteX60" fmla="*/ 7225 w 7379"/>
                <a:gd name="connsiteY60" fmla="*/ 612349 h 878131"/>
                <a:gd name="connsiteX61" fmla="*/ -154 w 7379"/>
                <a:gd name="connsiteY61" fmla="*/ 612349 h 878131"/>
                <a:gd name="connsiteX62" fmla="*/ -154 w 7379"/>
                <a:gd name="connsiteY62" fmla="*/ 597590 h 878131"/>
                <a:gd name="connsiteX63" fmla="*/ 7225 w 7379"/>
                <a:gd name="connsiteY63" fmla="*/ 597590 h 878131"/>
                <a:gd name="connsiteX64" fmla="*/ 7225 w 7379"/>
                <a:gd name="connsiteY64" fmla="*/ 612349 h 878131"/>
                <a:gd name="connsiteX65" fmla="*/ 7225 w 7379"/>
                <a:gd name="connsiteY65" fmla="*/ 590211 h 878131"/>
                <a:gd name="connsiteX66" fmla="*/ -154 w 7379"/>
                <a:gd name="connsiteY66" fmla="*/ 590211 h 878131"/>
                <a:gd name="connsiteX67" fmla="*/ -154 w 7379"/>
                <a:gd name="connsiteY67" fmla="*/ 575452 h 878131"/>
                <a:gd name="connsiteX68" fmla="*/ 7225 w 7379"/>
                <a:gd name="connsiteY68" fmla="*/ 575452 h 878131"/>
                <a:gd name="connsiteX69" fmla="*/ 7225 w 7379"/>
                <a:gd name="connsiteY69" fmla="*/ 590211 h 878131"/>
                <a:gd name="connsiteX70" fmla="*/ 7225 w 7379"/>
                <a:gd name="connsiteY70" fmla="*/ 568073 h 878131"/>
                <a:gd name="connsiteX71" fmla="*/ -154 w 7379"/>
                <a:gd name="connsiteY71" fmla="*/ 568073 h 878131"/>
                <a:gd name="connsiteX72" fmla="*/ -154 w 7379"/>
                <a:gd name="connsiteY72" fmla="*/ 553314 h 878131"/>
                <a:gd name="connsiteX73" fmla="*/ 7225 w 7379"/>
                <a:gd name="connsiteY73" fmla="*/ 553314 h 878131"/>
                <a:gd name="connsiteX74" fmla="*/ 7225 w 7379"/>
                <a:gd name="connsiteY74" fmla="*/ 568073 h 878131"/>
                <a:gd name="connsiteX75" fmla="*/ 7225 w 7379"/>
                <a:gd name="connsiteY75" fmla="*/ 545935 h 878131"/>
                <a:gd name="connsiteX76" fmla="*/ -154 w 7379"/>
                <a:gd name="connsiteY76" fmla="*/ 545935 h 878131"/>
                <a:gd name="connsiteX77" fmla="*/ -154 w 7379"/>
                <a:gd name="connsiteY77" fmla="*/ 531177 h 878131"/>
                <a:gd name="connsiteX78" fmla="*/ 7225 w 7379"/>
                <a:gd name="connsiteY78" fmla="*/ 531177 h 878131"/>
                <a:gd name="connsiteX79" fmla="*/ 7225 w 7379"/>
                <a:gd name="connsiteY79" fmla="*/ 545935 h 878131"/>
                <a:gd name="connsiteX80" fmla="*/ 7225 w 7379"/>
                <a:gd name="connsiteY80" fmla="*/ 523797 h 878131"/>
                <a:gd name="connsiteX81" fmla="*/ -154 w 7379"/>
                <a:gd name="connsiteY81" fmla="*/ 523797 h 878131"/>
                <a:gd name="connsiteX82" fmla="*/ -154 w 7379"/>
                <a:gd name="connsiteY82" fmla="*/ 509039 h 878131"/>
                <a:gd name="connsiteX83" fmla="*/ 7225 w 7379"/>
                <a:gd name="connsiteY83" fmla="*/ 509039 h 878131"/>
                <a:gd name="connsiteX84" fmla="*/ 7225 w 7379"/>
                <a:gd name="connsiteY84" fmla="*/ 523797 h 878131"/>
                <a:gd name="connsiteX85" fmla="*/ 7225 w 7379"/>
                <a:gd name="connsiteY85" fmla="*/ 501660 h 878131"/>
                <a:gd name="connsiteX86" fmla="*/ -154 w 7379"/>
                <a:gd name="connsiteY86" fmla="*/ 501660 h 878131"/>
                <a:gd name="connsiteX87" fmla="*/ -154 w 7379"/>
                <a:gd name="connsiteY87" fmla="*/ 486901 h 878131"/>
                <a:gd name="connsiteX88" fmla="*/ 7225 w 7379"/>
                <a:gd name="connsiteY88" fmla="*/ 486901 h 878131"/>
                <a:gd name="connsiteX89" fmla="*/ 7225 w 7379"/>
                <a:gd name="connsiteY89" fmla="*/ 501660 h 878131"/>
                <a:gd name="connsiteX90" fmla="*/ 7225 w 7379"/>
                <a:gd name="connsiteY90" fmla="*/ 479522 h 878131"/>
                <a:gd name="connsiteX91" fmla="*/ -154 w 7379"/>
                <a:gd name="connsiteY91" fmla="*/ 479522 h 878131"/>
                <a:gd name="connsiteX92" fmla="*/ -154 w 7379"/>
                <a:gd name="connsiteY92" fmla="*/ 464763 h 878131"/>
                <a:gd name="connsiteX93" fmla="*/ 7225 w 7379"/>
                <a:gd name="connsiteY93" fmla="*/ 464763 h 878131"/>
                <a:gd name="connsiteX94" fmla="*/ 7225 w 7379"/>
                <a:gd name="connsiteY94" fmla="*/ 479522 h 878131"/>
                <a:gd name="connsiteX95" fmla="*/ 7225 w 7379"/>
                <a:gd name="connsiteY95" fmla="*/ 457384 h 878131"/>
                <a:gd name="connsiteX96" fmla="*/ -154 w 7379"/>
                <a:gd name="connsiteY96" fmla="*/ 457384 h 878131"/>
                <a:gd name="connsiteX97" fmla="*/ -154 w 7379"/>
                <a:gd name="connsiteY97" fmla="*/ 442626 h 878131"/>
                <a:gd name="connsiteX98" fmla="*/ 7225 w 7379"/>
                <a:gd name="connsiteY98" fmla="*/ 442626 h 878131"/>
                <a:gd name="connsiteX99" fmla="*/ 7225 w 7379"/>
                <a:gd name="connsiteY99" fmla="*/ 457384 h 878131"/>
                <a:gd name="connsiteX100" fmla="*/ 7225 w 7379"/>
                <a:gd name="connsiteY100" fmla="*/ 435246 h 878131"/>
                <a:gd name="connsiteX101" fmla="*/ -154 w 7379"/>
                <a:gd name="connsiteY101" fmla="*/ 435246 h 878131"/>
                <a:gd name="connsiteX102" fmla="*/ -154 w 7379"/>
                <a:gd name="connsiteY102" fmla="*/ 420488 h 878131"/>
                <a:gd name="connsiteX103" fmla="*/ 7225 w 7379"/>
                <a:gd name="connsiteY103" fmla="*/ 420488 h 878131"/>
                <a:gd name="connsiteX104" fmla="*/ 7225 w 7379"/>
                <a:gd name="connsiteY104" fmla="*/ 435246 h 878131"/>
                <a:gd name="connsiteX105" fmla="*/ 7225 w 7379"/>
                <a:gd name="connsiteY105" fmla="*/ 413109 h 878131"/>
                <a:gd name="connsiteX106" fmla="*/ -154 w 7379"/>
                <a:gd name="connsiteY106" fmla="*/ 413109 h 878131"/>
                <a:gd name="connsiteX107" fmla="*/ -154 w 7379"/>
                <a:gd name="connsiteY107" fmla="*/ 398350 h 878131"/>
                <a:gd name="connsiteX108" fmla="*/ 7225 w 7379"/>
                <a:gd name="connsiteY108" fmla="*/ 398350 h 878131"/>
                <a:gd name="connsiteX109" fmla="*/ 7225 w 7379"/>
                <a:gd name="connsiteY109" fmla="*/ 413109 h 878131"/>
                <a:gd name="connsiteX110" fmla="*/ 7225 w 7379"/>
                <a:gd name="connsiteY110" fmla="*/ 390971 h 878131"/>
                <a:gd name="connsiteX111" fmla="*/ -154 w 7379"/>
                <a:gd name="connsiteY111" fmla="*/ 390971 h 878131"/>
                <a:gd name="connsiteX112" fmla="*/ -154 w 7379"/>
                <a:gd name="connsiteY112" fmla="*/ 376212 h 878131"/>
                <a:gd name="connsiteX113" fmla="*/ 7225 w 7379"/>
                <a:gd name="connsiteY113" fmla="*/ 376212 h 878131"/>
                <a:gd name="connsiteX114" fmla="*/ 7225 w 7379"/>
                <a:gd name="connsiteY114" fmla="*/ 390971 h 878131"/>
                <a:gd name="connsiteX115" fmla="*/ 7225 w 7379"/>
                <a:gd name="connsiteY115" fmla="*/ 368833 h 878131"/>
                <a:gd name="connsiteX116" fmla="*/ -154 w 7379"/>
                <a:gd name="connsiteY116" fmla="*/ 368833 h 878131"/>
                <a:gd name="connsiteX117" fmla="*/ -154 w 7379"/>
                <a:gd name="connsiteY117" fmla="*/ 354074 h 878131"/>
                <a:gd name="connsiteX118" fmla="*/ 7225 w 7379"/>
                <a:gd name="connsiteY118" fmla="*/ 354074 h 878131"/>
                <a:gd name="connsiteX119" fmla="*/ 7225 w 7379"/>
                <a:gd name="connsiteY119" fmla="*/ 368833 h 878131"/>
                <a:gd name="connsiteX120" fmla="*/ 7225 w 7379"/>
                <a:gd name="connsiteY120" fmla="*/ 346695 h 878131"/>
                <a:gd name="connsiteX121" fmla="*/ -154 w 7379"/>
                <a:gd name="connsiteY121" fmla="*/ 346695 h 878131"/>
                <a:gd name="connsiteX122" fmla="*/ -154 w 7379"/>
                <a:gd name="connsiteY122" fmla="*/ 331937 h 878131"/>
                <a:gd name="connsiteX123" fmla="*/ 7225 w 7379"/>
                <a:gd name="connsiteY123" fmla="*/ 331937 h 878131"/>
                <a:gd name="connsiteX124" fmla="*/ 7225 w 7379"/>
                <a:gd name="connsiteY124" fmla="*/ 346695 h 878131"/>
                <a:gd name="connsiteX125" fmla="*/ 7225 w 7379"/>
                <a:gd name="connsiteY125" fmla="*/ 324557 h 878131"/>
                <a:gd name="connsiteX126" fmla="*/ -154 w 7379"/>
                <a:gd name="connsiteY126" fmla="*/ 324557 h 878131"/>
                <a:gd name="connsiteX127" fmla="*/ -154 w 7379"/>
                <a:gd name="connsiteY127" fmla="*/ 309799 h 878131"/>
                <a:gd name="connsiteX128" fmla="*/ 7225 w 7379"/>
                <a:gd name="connsiteY128" fmla="*/ 309799 h 878131"/>
                <a:gd name="connsiteX129" fmla="*/ 7225 w 7379"/>
                <a:gd name="connsiteY129" fmla="*/ 324557 h 878131"/>
                <a:gd name="connsiteX130" fmla="*/ 7225 w 7379"/>
                <a:gd name="connsiteY130" fmla="*/ 302420 h 878131"/>
                <a:gd name="connsiteX131" fmla="*/ -154 w 7379"/>
                <a:gd name="connsiteY131" fmla="*/ 302420 h 878131"/>
                <a:gd name="connsiteX132" fmla="*/ -154 w 7379"/>
                <a:gd name="connsiteY132" fmla="*/ 287661 h 878131"/>
                <a:gd name="connsiteX133" fmla="*/ 7225 w 7379"/>
                <a:gd name="connsiteY133" fmla="*/ 287661 h 878131"/>
                <a:gd name="connsiteX134" fmla="*/ 7225 w 7379"/>
                <a:gd name="connsiteY134" fmla="*/ 302420 h 878131"/>
                <a:gd name="connsiteX135" fmla="*/ 7225 w 7379"/>
                <a:gd name="connsiteY135" fmla="*/ 280282 h 878131"/>
                <a:gd name="connsiteX136" fmla="*/ -154 w 7379"/>
                <a:gd name="connsiteY136" fmla="*/ 280282 h 878131"/>
                <a:gd name="connsiteX137" fmla="*/ -154 w 7379"/>
                <a:gd name="connsiteY137" fmla="*/ 265523 h 878131"/>
                <a:gd name="connsiteX138" fmla="*/ 7225 w 7379"/>
                <a:gd name="connsiteY138" fmla="*/ 265523 h 878131"/>
                <a:gd name="connsiteX139" fmla="*/ 7225 w 7379"/>
                <a:gd name="connsiteY139" fmla="*/ 280282 h 878131"/>
                <a:gd name="connsiteX140" fmla="*/ 7225 w 7379"/>
                <a:gd name="connsiteY140" fmla="*/ 258144 h 878131"/>
                <a:gd name="connsiteX141" fmla="*/ -154 w 7379"/>
                <a:gd name="connsiteY141" fmla="*/ 258144 h 878131"/>
                <a:gd name="connsiteX142" fmla="*/ -154 w 7379"/>
                <a:gd name="connsiteY142" fmla="*/ 243386 h 878131"/>
                <a:gd name="connsiteX143" fmla="*/ 7225 w 7379"/>
                <a:gd name="connsiteY143" fmla="*/ 243386 h 878131"/>
                <a:gd name="connsiteX144" fmla="*/ 7225 w 7379"/>
                <a:gd name="connsiteY144" fmla="*/ 258144 h 878131"/>
                <a:gd name="connsiteX145" fmla="*/ 7225 w 7379"/>
                <a:gd name="connsiteY145" fmla="*/ 236006 h 878131"/>
                <a:gd name="connsiteX146" fmla="*/ -154 w 7379"/>
                <a:gd name="connsiteY146" fmla="*/ 236006 h 878131"/>
                <a:gd name="connsiteX147" fmla="*/ -154 w 7379"/>
                <a:gd name="connsiteY147" fmla="*/ 221248 h 878131"/>
                <a:gd name="connsiteX148" fmla="*/ 7225 w 7379"/>
                <a:gd name="connsiteY148" fmla="*/ 221248 h 878131"/>
                <a:gd name="connsiteX149" fmla="*/ 7225 w 7379"/>
                <a:gd name="connsiteY149" fmla="*/ 236006 h 878131"/>
                <a:gd name="connsiteX150" fmla="*/ 7225 w 7379"/>
                <a:gd name="connsiteY150" fmla="*/ 213869 h 878131"/>
                <a:gd name="connsiteX151" fmla="*/ -154 w 7379"/>
                <a:gd name="connsiteY151" fmla="*/ 213869 h 878131"/>
                <a:gd name="connsiteX152" fmla="*/ -154 w 7379"/>
                <a:gd name="connsiteY152" fmla="*/ 199110 h 878131"/>
                <a:gd name="connsiteX153" fmla="*/ 7225 w 7379"/>
                <a:gd name="connsiteY153" fmla="*/ 199110 h 878131"/>
                <a:gd name="connsiteX154" fmla="*/ 7225 w 7379"/>
                <a:gd name="connsiteY154" fmla="*/ 213869 h 878131"/>
                <a:gd name="connsiteX155" fmla="*/ 7225 w 7379"/>
                <a:gd name="connsiteY155" fmla="*/ 191731 h 878131"/>
                <a:gd name="connsiteX156" fmla="*/ -154 w 7379"/>
                <a:gd name="connsiteY156" fmla="*/ 191731 h 878131"/>
                <a:gd name="connsiteX157" fmla="*/ -154 w 7379"/>
                <a:gd name="connsiteY157" fmla="*/ 176972 h 878131"/>
                <a:gd name="connsiteX158" fmla="*/ 7225 w 7379"/>
                <a:gd name="connsiteY158" fmla="*/ 176972 h 878131"/>
                <a:gd name="connsiteX159" fmla="*/ 7225 w 7379"/>
                <a:gd name="connsiteY159" fmla="*/ 191731 h 878131"/>
                <a:gd name="connsiteX160" fmla="*/ 7225 w 7379"/>
                <a:gd name="connsiteY160" fmla="*/ 169593 h 878131"/>
                <a:gd name="connsiteX161" fmla="*/ -154 w 7379"/>
                <a:gd name="connsiteY161" fmla="*/ 169593 h 878131"/>
                <a:gd name="connsiteX162" fmla="*/ -154 w 7379"/>
                <a:gd name="connsiteY162" fmla="*/ 154834 h 878131"/>
                <a:gd name="connsiteX163" fmla="*/ 7225 w 7379"/>
                <a:gd name="connsiteY163" fmla="*/ 154834 h 878131"/>
                <a:gd name="connsiteX164" fmla="*/ 7225 w 7379"/>
                <a:gd name="connsiteY164" fmla="*/ 169593 h 878131"/>
                <a:gd name="connsiteX165" fmla="*/ 7225 w 7379"/>
                <a:gd name="connsiteY165" fmla="*/ 147455 h 878131"/>
                <a:gd name="connsiteX166" fmla="*/ -154 w 7379"/>
                <a:gd name="connsiteY166" fmla="*/ 147455 h 878131"/>
                <a:gd name="connsiteX167" fmla="*/ -154 w 7379"/>
                <a:gd name="connsiteY167" fmla="*/ 132697 h 878131"/>
                <a:gd name="connsiteX168" fmla="*/ 7225 w 7379"/>
                <a:gd name="connsiteY168" fmla="*/ 132697 h 878131"/>
                <a:gd name="connsiteX169" fmla="*/ 7225 w 7379"/>
                <a:gd name="connsiteY169" fmla="*/ 147455 h 878131"/>
                <a:gd name="connsiteX170" fmla="*/ 7225 w 7379"/>
                <a:gd name="connsiteY170" fmla="*/ 125317 h 878131"/>
                <a:gd name="connsiteX171" fmla="*/ -154 w 7379"/>
                <a:gd name="connsiteY171" fmla="*/ 125317 h 878131"/>
                <a:gd name="connsiteX172" fmla="*/ -154 w 7379"/>
                <a:gd name="connsiteY172" fmla="*/ 110559 h 878131"/>
                <a:gd name="connsiteX173" fmla="*/ 7225 w 7379"/>
                <a:gd name="connsiteY173" fmla="*/ 110559 h 878131"/>
                <a:gd name="connsiteX174" fmla="*/ 7225 w 7379"/>
                <a:gd name="connsiteY174" fmla="*/ 125317 h 878131"/>
                <a:gd name="connsiteX175" fmla="*/ 7225 w 7379"/>
                <a:gd name="connsiteY175" fmla="*/ 103180 h 878131"/>
                <a:gd name="connsiteX176" fmla="*/ -154 w 7379"/>
                <a:gd name="connsiteY176" fmla="*/ 103180 h 878131"/>
                <a:gd name="connsiteX177" fmla="*/ -154 w 7379"/>
                <a:gd name="connsiteY177" fmla="*/ 88421 h 878131"/>
                <a:gd name="connsiteX178" fmla="*/ 7225 w 7379"/>
                <a:gd name="connsiteY178" fmla="*/ 88421 h 878131"/>
                <a:gd name="connsiteX179" fmla="*/ 7225 w 7379"/>
                <a:gd name="connsiteY179" fmla="*/ 103180 h 878131"/>
                <a:gd name="connsiteX180" fmla="*/ 7225 w 7379"/>
                <a:gd name="connsiteY180" fmla="*/ 81042 h 878131"/>
                <a:gd name="connsiteX181" fmla="*/ -154 w 7379"/>
                <a:gd name="connsiteY181" fmla="*/ 81042 h 878131"/>
                <a:gd name="connsiteX182" fmla="*/ -154 w 7379"/>
                <a:gd name="connsiteY182" fmla="*/ 66283 h 878131"/>
                <a:gd name="connsiteX183" fmla="*/ 7225 w 7379"/>
                <a:gd name="connsiteY183" fmla="*/ 66283 h 878131"/>
                <a:gd name="connsiteX184" fmla="*/ 7225 w 7379"/>
                <a:gd name="connsiteY184" fmla="*/ 81042 h 878131"/>
                <a:gd name="connsiteX185" fmla="*/ 7225 w 7379"/>
                <a:gd name="connsiteY185" fmla="*/ 58904 h 878131"/>
                <a:gd name="connsiteX186" fmla="*/ -154 w 7379"/>
                <a:gd name="connsiteY186" fmla="*/ 58904 h 878131"/>
                <a:gd name="connsiteX187" fmla="*/ -154 w 7379"/>
                <a:gd name="connsiteY187" fmla="*/ 44146 h 878131"/>
                <a:gd name="connsiteX188" fmla="*/ 7225 w 7379"/>
                <a:gd name="connsiteY188" fmla="*/ 44146 h 878131"/>
                <a:gd name="connsiteX189" fmla="*/ 7225 w 7379"/>
                <a:gd name="connsiteY189" fmla="*/ 58904 h 878131"/>
                <a:gd name="connsiteX190" fmla="*/ 7225 w 7379"/>
                <a:gd name="connsiteY190" fmla="*/ 36766 h 878131"/>
                <a:gd name="connsiteX191" fmla="*/ -154 w 7379"/>
                <a:gd name="connsiteY191" fmla="*/ 36766 h 878131"/>
                <a:gd name="connsiteX192" fmla="*/ -154 w 7379"/>
                <a:gd name="connsiteY192" fmla="*/ 22008 h 878131"/>
                <a:gd name="connsiteX193" fmla="*/ 7225 w 7379"/>
                <a:gd name="connsiteY193" fmla="*/ 22008 h 878131"/>
                <a:gd name="connsiteX194" fmla="*/ 7225 w 7379"/>
                <a:gd name="connsiteY194" fmla="*/ 36766 h 878131"/>
                <a:gd name="connsiteX195" fmla="*/ 7225 w 7379"/>
                <a:gd name="connsiteY195" fmla="*/ 14629 h 878131"/>
                <a:gd name="connsiteX196" fmla="*/ -154 w 7379"/>
                <a:gd name="connsiteY196" fmla="*/ 14629 h 878131"/>
                <a:gd name="connsiteX197" fmla="*/ -154 w 7379"/>
                <a:gd name="connsiteY197" fmla="*/ -130 h 878131"/>
                <a:gd name="connsiteX198" fmla="*/ 7225 w 7379"/>
                <a:gd name="connsiteY198" fmla="*/ -130 h 878131"/>
                <a:gd name="connsiteX199" fmla="*/ 7225 w 7379"/>
                <a:gd name="connsiteY199" fmla="*/ 14629 h 87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7379" h="878131">
                  <a:moveTo>
                    <a:pt x="7225" y="878002"/>
                  </a:moveTo>
                  <a:lnTo>
                    <a:pt x="-154" y="878002"/>
                  </a:lnTo>
                  <a:lnTo>
                    <a:pt x="-154" y="863243"/>
                  </a:lnTo>
                  <a:lnTo>
                    <a:pt x="7225" y="863243"/>
                  </a:lnTo>
                  <a:lnTo>
                    <a:pt x="7225" y="878002"/>
                  </a:lnTo>
                  <a:close/>
                  <a:moveTo>
                    <a:pt x="7225" y="855864"/>
                  </a:moveTo>
                  <a:lnTo>
                    <a:pt x="-154" y="855864"/>
                  </a:lnTo>
                  <a:lnTo>
                    <a:pt x="-154" y="841106"/>
                  </a:lnTo>
                  <a:lnTo>
                    <a:pt x="7225" y="841106"/>
                  </a:lnTo>
                  <a:lnTo>
                    <a:pt x="7225" y="855864"/>
                  </a:lnTo>
                  <a:close/>
                  <a:moveTo>
                    <a:pt x="7225" y="833726"/>
                  </a:moveTo>
                  <a:lnTo>
                    <a:pt x="-154" y="833726"/>
                  </a:lnTo>
                  <a:lnTo>
                    <a:pt x="-154" y="818968"/>
                  </a:lnTo>
                  <a:lnTo>
                    <a:pt x="7225" y="818968"/>
                  </a:lnTo>
                  <a:lnTo>
                    <a:pt x="7225" y="833726"/>
                  </a:lnTo>
                  <a:close/>
                  <a:moveTo>
                    <a:pt x="7225" y="811589"/>
                  </a:moveTo>
                  <a:lnTo>
                    <a:pt x="-154" y="811589"/>
                  </a:lnTo>
                  <a:lnTo>
                    <a:pt x="-154" y="796830"/>
                  </a:lnTo>
                  <a:lnTo>
                    <a:pt x="7225" y="796830"/>
                  </a:lnTo>
                  <a:lnTo>
                    <a:pt x="7225" y="811589"/>
                  </a:lnTo>
                  <a:close/>
                  <a:moveTo>
                    <a:pt x="7225" y="789451"/>
                  </a:moveTo>
                  <a:lnTo>
                    <a:pt x="-154" y="789451"/>
                  </a:lnTo>
                  <a:lnTo>
                    <a:pt x="-154" y="774692"/>
                  </a:lnTo>
                  <a:lnTo>
                    <a:pt x="7225" y="774692"/>
                  </a:lnTo>
                  <a:lnTo>
                    <a:pt x="7225" y="789451"/>
                  </a:lnTo>
                  <a:close/>
                  <a:moveTo>
                    <a:pt x="7225" y="767313"/>
                  </a:moveTo>
                  <a:lnTo>
                    <a:pt x="-154" y="767313"/>
                  </a:lnTo>
                  <a:lnTo>
                    <a:pt x="-154" y="752554"/>
                  </a:lnTo>
                  <a:lnTo>
                    <a:pt x="7225" y="752554"/>
                  </a:lnTo>
                  <a:lnTo>
                    <a:pt x="7225" y="767313"/>
                  </a:lnTo>
                  <a:close/>
                  <a:moveTo>
                    <a:pt x="7225" y="745175"/>
                  </a:moveTo>
                  <a:lnTo>
                    <a:pt x="-154" y="745175"/>
                  </a:lnTo>
                  <a:lnTo>
                    <a:pt x="-154" y="730417"/>
                  </a:lnTo>
                  <a:lnTo>
                    <a:pt x="7225" y="730417"/>
                  </a:lnTo>
                  <a:lnTo>
                    <a:pt x="7225" y="745175"/>
                  </a:lnTo>
                  <a:close/>
                  <a:moveTo>
                    <a:pt x="7225" y="723037"/>
                  </a:moveTo>
                  <a:lnTo>
                    <a:pt x="-154" y="723037"/>
                  </a:lnTo>
                  <a:lnTo>
                    <a:pt x="-154" y="708279"/>
                  </a:lnTo>
                  <a:lnTo>
                    <a:pt x="7225" y="708279"/>
                  </a:lnTo>
                  <a:lnTo>
                    <a:pt x="7225" y="723037"/>
                  </a:lnTo>
                  <a:close/>
                  <a:moveTo>
                    <a:pt x="7225" y="700900"/>
                  </a:moveTo>
                  <a:lnTo>
                    <a:pt x="-154" y="700900"/>
                  </a:lnTo>
                  <a:lnTo>
                    <a:pt x="-154" y="686141"/>
                  </a:lnTo>
                  <a:lnTo>
                    <a:pt x="7225" y="686141"/>
                  </a:lnTo>
                  <a:lnTo>
                    <a:pt x="7225" y="700900"/>
                  </a:lnTo>
                  <a:close/>
                  <a:moveTo>
                    <a:pt x="7225" y="678762"/>
                  </a:moveTo>
                  <a:lnTo>
                    <a:pt x="-154" y="678762"/>
                  </a:lnTo>
                  <a:lnTo>
                    <a:pt x="-154" y="664003"/>
                  </a:lnTo>
                  <a:lnTo>
                    <a:pt x="7225" y="664003"/>
                  </a:lnTo>
                  <a:lnTo>
                    <a:pt x="7225" y="678762"/>
                  </a:lnTo>
                  <a:close/>
                  <a:moveTo>
                    <a:pt x="7225" y="656624"/>
                  </a:moveTo>
                  <a:lnTo>
                    <a:pt x="-154" y="656624"/>
                  </a:lnTo>
                  <a:lnTo>
                    <a:pt x="-154" y="641866"/>
                  </a:lnTo>
                  <a:lnTo>
                    <a:pt x="7225" y="641866"/>
                  </a:lnTo>
                  <a:lnTo>
                    <a:pt x="7225" y="656624"/>
                  </a:lnTo>
                  <a:close/>
                  <a:moveTo>
                    <a:pt x="7225" y="634486"/>
                  </a:moveTo>
                  <a:lnTo>
                    <a:pt x="-154" y="634486"/>
                  </a:lnTo>
                  <a:lnTo>
                    <a:pt x="-154" y="619728"/>
                  </a:lnTo>
                  <a:lnTo>
                    <a:pt x="7225" y="619728"/>
                  </a:lnTo>
                  <a:lnTo>
                    <a:pt x="7225" y="634486"/>
                  </a:lnTo>
                  <a:close/>
                  <a:moveTo>
                    <a:pt x="7225" y="612349"/>
                  </a:moveTo>
                  <a:lnTo>
                    <a:pt x="-154" y="612349"/>
                  </a:lnTo>
                  <a:lnTo>
                    <a:pt x="-154" y="597590"/>
                  </a:lnTo>
                  <a:lnTo>
                    <a:pt x="7225" y="597590"/>
                  </a:lnTo>
                  <a:lnTo>
                    <a:pt x="7225" y="612349"/>
                  </a:lnTo>
                  <a:close/>
                  <a:moveTo>
                    <a:pt x="7225" y="590211"/>
                  </a:moveTo>
                  <a:lnTo>
                    <a:pt x="-154" y="590211"/>
                  </a:lnTo>
                  <a:lnTo>
                    <a:pt x="-154" y="575452"/>
                  </a:lnTo>
                  <a:lnTo>
                    <a:pt x="7225" y="575452"/>
                  </a:lnTo>
                  <a:lnTo>
                    <a:pt x="7225" y="590211"/>
                  </a:lnTo>
                  <a:close/>
                  <a:moveTo>
                    <a:pt x="7225" y="568073"/>
                  </a:moveTo>
                  <a:lnTo>
                    <a:pt x="-154" y="568073"/>
                  </a:lnTo>
                  <a:lnTo>
                    <a:pt x="-154" y="553314"/>
                  </a:lnTo>
                  <a:lnTo>
                    <a:pt x="7225" y="553314"/>
                  </a:lnTo>
                  <a:lnTo>
                    <a:pt x="7225" y="568073"/>
                  </a:lnTo>
                  <a:close/>
                  <a:moveTo>
                    <a:pt x="7225" y="545935"/>
                  </a:moveTo>
                  <a:lnTo>
                    <a:pt x="-154" y="545935"/>
                  </a:lnTo>
                  <a:lnTo>
                    <a:pt x="-154" y="531177"/>
                  </a:lnTo>
                  <a:lnTo>
                    <a:pt x="7225" y="531177"/>
                  </a:lnTo>
                  <a:lnTo>
                    <a:pt x="7225" y="545935"/>
                  </a:lnTo>
                  <a:close/>
                  <a:moveTo>
                    <a:pt x="7225" y="523797"/>
                  </a:moveTo>
                  <a:lnTo>
                    <a:pt x="-154" y="523797"/>
                  </a:lnTo>
                  <a:lnTo>
                    <a:pt x="-154" y="509039"/>
                  </a:lnTo>
                  <a:lnTo>
                    <a:pt x="7225" y="509039"/>
                  </a:lnTo>
                  <a:lnTo>
                    <a:pt x="7225" y="523797"/>
                  </a:lnTo>
                  <a:close/>
                  <a:moveTo>
                    <a:pt x="7225" y="501660"/>
                  </a:moveTo>
                  <a:lnTo>
                    <a:pt x="-154" y="501660"/>
                  </a:lnTo>
                  <a:lnTo>
                    <a:pt x="-154" y="486901"/>
                  </a:lnTo>
                  <a:lnTo>
                    <a:pt x="7225" y="486901"/>
                  </a:lnTo>
                  <a:lnTo>
                    <a:pt x="7225" y="501660"/>
                  </a:lnTo>
                  <a:close/>
                  <a:moveTo>
                    <a:pt x="7225" y="479522"/>
                  </a:moveTo>
                  <a:lnTo>
                    <a:pt x="-154" y="479522"/>
                  </a:lnTo>
                  <a:lnTo>
                    <a:pt x="-154" y="464763"/>
                  </a:lnTo>
                  <a:lnTo>
                    <a:pt x="7225" y="464763"/>
                  </a:lnTo>
                  <a:lnTo>
                    <a:pt x="7225" y="479522"/>
                  </a:lnTo>
                  <a:close/>
                  <a:moveTo>
                    <a:pt x="7225" y="457384"/>
                  </a:moveTo>
                  <a:lnTo>
                    <a:pt x="-154" y="457384"/>
                  </a:lnTo>
                  <a:lnTo>
                    <a:pt x="-154" y="442626"/>
                  </a:lnTo>
                  <a:lnTo>
                    <a:pt x="7225" y="442626"/>
                  </a:lnTo>
                  <a:lnTo>
                    <a:pt x="7225" y="457384"/>
                  </a:lnTo>
                  <a:close/>
                  <a:moveTo>
                    <a:pt x="7225" y="435246"/>
                  </a:moveTo>
                  <a:lnTo>
                    <a:pt x="-154" y="435246"/>
                  </a:lnTo>
                  <a:lnTo>
                    <a:pt x="-154" y="420488"/>
                  </a:lnTo>
                  <a:lnTo>
                    <a:pt x="7225" y="420488"/>
                  </a:lnTo>
                  <a:lnTo>
                    <a:pt x="7225" y="435246"/>
                  </a:lnTo>
                  <a:close/>
                  <a:moveTo>
                    <a:pt x="7225" y="413109"/>
                  </a:moveTo>
                  <a:lnTo>
                    <a:pt x="-154" y="413109"/>
                  </a:lnTo>
                  <a:lnTo>
                    <a:pt x="-154" y="398350"/>
                  </a:lnTo>
                  <a:lnTo>
                    <a:pt x="7225" y="398350"/>
                  </a:lnTo>
                  <a:lnTo>
                    <a:pt x="7225" y="413109"/>
                  </a:lnTo>
                  <a:close/>
                  <a:moveTo>
                    <a:pt x="7225" y="390971"/>
                  </a:moveTo>
                  <a:lnTo>
                    <a:pt x="-154" y="390971"/>
                  </a:lnTo>
                  <a:lnTo>
                    <a:pt x="-154" y="376212"/>
                  </a:lnTo>
                  <a:lnTo>
                    <a:pt x="7225" y="376212"/>
                  </a:lnTo>
                  <a:lnTo>
                    <a:pt x="7225" y="390971"/>
                  </a:lnTo>
                  <a:close/>
                  <a:moveTo>
                    <a:pt x="7225" y="368833"/>
                  </a:moveTo>
                  <a:lnTo>
                    <a:pt x="-154" y="368833"/>
                  </a:lnTo>
                  <a:lnTo>
                    <a:pt x="-154" y="354074"/>
                  </a:lnTo>
                  <a:lnTo>
                    <a:pt x="7225" y="354074"/>
                  </a:lnTo>
                  <a:lnTo>
                    <a:pt x="7225" y="368833"/>
                  </a:lnTo>
                  <a:close/>
                  <a:moveTo>
                    <a:pt x="7225" y="346695"/>
                  </a:moveTo>
                  <a:lnTo>
                    <a:pt x="-154" y="346695"/>
                  </a:lnTo>
                  <a:lnTo>
                    <a:pt x="-154" y="331937"/>
                  </a:lnTo>
                  <a:lnTo>
                    <a:pt x="7225" y="331937"/>
                  </a:lnTo>
                  <a:lnTo>
                    <a:pt x="7225" y="346695"/>
                  </a:lnTo>
                  <a:close/>
                  <a:moveTo>
                    <a:pt x="7225" y="324557"/>
                  </a:moveTo>
                  <a:lnTo>
                    <a:pt x="-154" y="324557"/>
                  </a:lnTo>
                  <a:lnTo>
                    <a:pt x="-154" y="309799"/>
                  </a:lnTo>
                  <a:lnTo>
                    <a:pt x="7225" y="309799"/>
                  </a:lnTo>
                  <a:lnTo>
                    <a:pt x="7225" y="324557"/>
                  </a:lnTo>
                  <a:close/>
                  <a:moveTo>
                    <a:pt x="7225" y="302420"/>
                  </a:moveTo>
                  <a:lnTo>
                    <a:pt x="-154" y="302420"/>
                  </a:lnTo>
                  <a:lnTo>
                    <a:pt x="-154" y="287661"/>
                  </a:lnTo>
                  <a:lnTo>
                    <a:pt x="7225" y="287661"/>
                  </a:lnTo>
                  <a:lnTo>
                    <a:pt x="7225" y="302420"/>
                  </a:lnTo>
                  <a:close/>
                  <a:moveTo>
                    <a:pt x="7225" y="280282"/>
                  </a:moveTo>
                  <a:lnTo>
                    <a:pt x="-154" y="280282"/>
                  </a:lnTo>
                  <a:lnTo>
                    <a:pt x="-154" y="265523"/>
                  </a:lnTo>
                  <a:lnTo>
                    <a:pt x="7225" y="265523"/>
                  </a:lnTo>
                  <a:lnTo>
                    <a:pt x="7225" y="280282"/>
                  </a:lnTo>
                  <a:close/>
                  <a:moveTo>
                    <a:pt x="7225" y="258144"/>
                  </a:moveTo>
                  <a:lnTo>
                    <a:pt x="-154" y="258144"/>
                  </a:lnTo>
                  <a:lnTo>
                    <a:pt x="-154" y="243386"/>
                  </a:lnTo>
                  <a:lnTo>
                    <a:pt x="7225" y="243386"/>
                  </a:lnTo>
                  <a:lnTo>
                    <a:pt x="7225" y="258144"/>
                  </a:lnTo>
                  <a:close/>
                  <a:moveTo>
                    <a:pt x="7225" y="236006"/>
                  </a:moveTo>
                  <a:lnTo>
                    <a:pt x="-154" y="236006"/>
                  </a:lnTo>
                  <a:lnTo>
                    <a:pt x="-154" y="221248"/>
                  </a:lnTo>
                  <a:lnTo>
                    <a:pt x="7225" y="221248"/>
                  </a:lnTo>
                  <a:lnTo>
                    <a:pt x="7225" y="236006"/>
                  </a:lnTo>
                  <a:close/>
                  <a:moveTo>
                    <a:pt x="7225" y="213869"/>
                  </a:moveTo>
                  <a:lnTo>
                    <a:pt x="-154" y="213869"/>
                  </a:lnTo>
                  <a:lnTo>
                    <a:pt x="-154" y="199110"/>
                  </a:lnTo>
                  <a:lnTo>
                    <a:pt x="7225" y="199110"/>
                  </a:lnTo>
                  <a:lnTo>
                    <a:pt x="7225" y="213869"/>
                  </a:lnTo>
                  <a:close/>
                  <a:moveTo>
                    <a:pt x="7225" y="191731"/>
                  </a:moveTo>
                  <a:lnTo>
                    <a:pt x="-154" y="191731"/>
                  </a:lnTo>
                  <a:lnTo>
                    <a:pt x="-154" y="176972"/>
                  </a:lnTo>
                  <a:lnTo>
                    <a:pt x="7225" y="176972"/>
                  </a:lnTo>
                  <a:lnTo>
                    <a:pt x="7225" y="191731"/>
                  </a:lnTo>
                  <a:close/>
                  <a:moveTo>
                    <a:pt x="7225" y="169593"/>
                  </a:moveTo>
                  <a:lnTo>
                    <a:pt x="-154" y="169593"/>
                  </a:lnTo>
                  <a:lnTo>
                    <a:pt x="-154" y="154834"/>
                  </a:lnTo>
                  <a:lnTo>
                    <a:pt x="7225" y="154834"/>
                  </a:lnTo>
                  <a:lnTo>
                    <a:pt x="7225" y="169593"/>
                  </a:lnTo>
                  <a:close/>
                  <a:moveTo>
                    <a:pt x="7225" y="147455"/>
                  </a:moveTo>
                  <a:lnTo>
                    <a:pt x="-154" y="147455"/>
                  </a:lnTo>
                  <a:lnTo>
                    <a:pt x="-154" y="132697"/>
                  </a:lnTo>
                  <a:lnTo>
                    <a:pt x="7225" y="132697"/>
                  </a:lnTo>
                  <a:lnTo>
                    <a:pt x="7225" y="147455"/>
                  </a:lnTo>
                  <a:close/>
                  <a:moveTo>
                    <a:pt x="7225" y="125317"/>
                  </a:moveTo>
                  <a:lnTo>
                    <a:pt x="-154" y="125317"/>
                  </a:lnTo>
                  <a:lnTo>
                    <a:pt x="-154" y="110559"/>
                  </a:lnTo>
                  <a:lnTo>
                    <a:pt x="7225" y="110559"/>
                  </a:lnTo>
                  <a:lnTo>
                    <a:pt x="7225" y="125317"/>
                  </a:lnTo>
                  <a:close/>
                  <a:moveTo>
                    <a:pt x="7225" y="103180"/>
                  </a:moveTo>
                  <a:lnTo>
                    <a:pt x="-154" y="103180"/>
                  </a:lnTo>
                  <a:lnTo>
                    <a:pt x="-154" y="88421"/>
                  </a:lnTo>
                  <a:lnTo>
                    <a:pt x="7225" y="88421"/>
                  </a:lnTo>
                  <a:lnTo>
                    <a:pt x="7225" y="103180"/>
                  </a:lnTo>
                  <a:close/>
                  <a:moveTo>
                    <a:pt x="7225" y="81042"/>
                  </a:moveTo>
                  <a:lnTo>
                    <a:pt x="-154" y="81042"/>
                  </a:lnTo>
                  <a:lnTo>
                    <a:pt x="-154" y="66283"/>
                  </a:lnTo>
                  <a:lnTo>
                    <a:pt x="7225" y="66283"/>
                  </a:lnTo>
                  <a:lnTo>
                    <a:pt x="7225" y="81042"/>
                  </a:lnTo>
                  <a:close/>
                  <a:moveTo>
                    <a:pt x="7225" y="58904"/>
                  </a:moveTo>
                  <a:lnTo>
                    <a:pt x="-154" y="58904"/>
                  </a:lnTo>
                  <a:lnTo>
                    <a:pt x="-154" y="44146"/>
                  </a:lnTo>
                  <a:lnTo>
                    <a:pt x="7225" y="44146"/>
                  </a:lnTo>
                  <a:lnTo>
                    <a:pt x="7225" y="58904"/>
                  </a:lnTo>
                  <a:close/>
                  <a:moveTo>
                    <a:pt x="7225" y="36766"/>
                  </a:moveTo>
                  <a:lnTo>
                    <a:pt x="-154" y="36766"/>
                  </a:lnTo>
                  <a:lnTo>
                    <a:pt x="-154" y="22008"/>
                  </a:lnTo>
                  <a:lnTo>
                    <a:pt x="7225" y="22008"/>
                  </a:lnTo>
                  <a:lnTo>
                    <a:pt x="7225" y="36766"/>
                  </a:lnTo>
                  <a:close/>
                  <a:moveTo>
                    <a:pt x="7225" y="14629"/>
                  </a:moveTo>
                  <a:lnTo>
                    <a:pt x="-154" y="14629"/>
                  </a:lnTo>
                  <a:lnTo>
                    <a:pt x="-154" y="-130"/>
                  </a:lnTo>
                  <a:lnTo>
                    <a:pt x="7225" y="-130"/>
                  </a:lnTo>
                  <a:lnTo>
                    <a:pt x="7225" y="14629"/>
                  </a:ln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DC8EDD80-61E6-1A5F-13BE-DE0643A68105}"/>
                </a:ext>
              </a:extLst>
            </p:cNvPr>
            <p:cNvSpPr/>
            <p:nvPr/>
          </p:nvSpPr>
          <p:spPr>
            <a:xfrm>
              <a:off x="-282257" y="7835443"/>
              <a:ext cx="72316" cy="72316"/>
            </a:xfrm>
            <a:custGeom>
              <a:avLst/>
              <a:gdLst>
                <a:gd name="connsiteX0" fmla="*/ 36004 w 72316"/>
                <a:gd name="connsiteY0" fmla="*/ 72187 h 72316"/>
                <a:gd name="connsiteX1" fmla="*/ -154 w 72316"/>
                <a:gd name="connsiteY1" fmla="*/ 36028 h 72316"/>
                <a:gd name="connsiteX2" fmla="*/ 36004 w 72316"/>
                <a:gd name="connsiteY2" fmla="*/ -130 h 72316"/>
                <a:gd name="connsiteX3" fmla="*/ 72163 w 72316"/>
                <a:gd name="connsiteY3" fmla="*/ 36028 h 72316"/>
                <a:gd name="connsiteX4" fmla="*/ 36004 w 72316"/>
                <a:gd name="connsiteY4" fmla="*/ 72187 h 72316"/>
                <a:gd name="connsiteX5" fmla="*/ 36004 w 72316"/>
                <a:gd name="connsiteY5" fmla="*/ 5773 h 72316"/>
                <a:gd name="connsiteX6" fmla="*/ 5749 w 72316"/>
                <a:gd name="connsiteY6" fmla="*/ 36028 h 72316"/>
                <a:gd name="connsiteX7" fmla="*/ 36004 w 72316"/>
                <a:gd name="connsiteY7" fmla="*/ 66283 h 72316"/>
                <a:gd name="connsiteX8" fmla="*/ 66259 w 72316"/>
                <a:gd name="connsiteY8" fmla="*/ 36028 h 72316"/>
                <a:gd name="connsiteX9" fmla="*/ 36004 w 72316"/>
                <a:gd name="connsiteY9" fmla="*/ 5773 h 7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16" h="72316">
                  <a:moveTo>
                    <a:pt x="36004" y="72187"/>
                  </a:moveTo>
                  <a:cubicBezTo>
                    <a:pt x="16066" y="72187"/>
                    <a:pt x="-154" y="55967"/>
                    <a:pt x="-154" y="36028"/>
                  </a:cubicBezTo>
                  <a:cubicBezTo>
                    <a:pt x="-154" y="16090"/>
                    <a:pt x="16066" y="-130"/>
                    <a:pt x="36004" y="-130"/>
                  </a:cubicBezTo>
                  <a:cubicBezTo>
                    <a:pt x="55943" y="-130"/>
                    <a:pt x="72163" y="16090"/>
                    <a:pt x="72163" y="36028"/>
                  </a:cubicBezTo>
                  <a:cubicBezTo>
                    <a:pt x="72163" y="55967"/>
                    <a:pt x="55943" y="72187"/>
                    <a:pt x="36004" y="72187"/>
                  </a:cubicBezTo>
                  <a:close/>
                  <a:moveTo>
                    <a:pt x="36004" y="5773"/>
                  </a:moveTo>
                  <a:cubicBezTo>
                    <a:pt x="19320" y="5773"/>
                    <a:pt x="5749" y="19344"/>
                    <a:pt x="5749" y="36028"/>
                  </a:cubicBezTo>
                  <a:cubicBezTo>
                    <a:pt x="5749" y="52713"/>
                    <a:pt x="19320" y="66283"/>
                    <a:pt x="36004" y="66283"/>
                  </a:cubicBezTo>
                  <a:cubicBezTo>
                    <a:pt x="52689" y="66283"/>
                    <a:pt x="66259" y="52713"/>
                    <a:pt x="66259" y="36028"/>
                  </a:cubicBezTo>
                  <a:cubicBezTo>
                    <a:pt x="66259" y="19344"/>
                    <a:pt x="52689" y="5773"/>
                    <a:pt x="36004" y="5773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D973B899-DD40-0314-2934-F651F213DE9C}"/>
                </a:ext>
              </a:extLst>
            </p:cNvPr>
            <p:cNvSpPr/>
            <p:nvPr/>
          </p:nvSpPr>
          <p:spPr>
            <a:xfrm>
              <a:off x="-249789" y="7923256"/>
              <a:ext cx="7379" cy="413238"/>
            </a:xfrm>
            <a:custGeom>
              <a:avLst/>
              <a:gdLst>
                <a:gd name="connsiteX0" fmla="*/ 7225 w 7379"/>
                <a:gd name="connsiteY0" fmla="*/ 413109 h 413238"/>
                <a:gd name="connsiteX1" fmla="*/ -154 w 7379"/>
                <a:gd name="connsiteY1" fmla="*/ 413109 h 413238"/>
                <a:gd name="connsiteX2" fmla="*/ -154 w 7379"/>
                <a:gd name="connsiteY2" fmla="*/ 398350 h 413238"/>
                <a:gd name="connsiteX3" fmla="*/ 7225 w 7379"/>
                <a:gd name="connsiteY3" fmla="*/ 398350 h 413238"/>
                <a:gd name="connsiteX4" fmla="*/ 7225 w 7379"/>
                <a:gd name="connsiteY4" fmla="*/ 413109 h 413238"/>
                <a:gd name="connsiteX5" fmla="*/ 7225 w 7379"/>
                <a:gd name="connsiteY5" fmla="*/ 390971 h 413238"/>
                <a:gd name="connsiteX6" fmla="*/ -154 w 7379"/>
                <a:gd name="connsiteY6" fmla="*/ 390971 h 413238"/>
                <a:gd name="connsiteX7" fmla="*/ -154 w 7379"/>
                <a:gd name="connsiteY7" fmla="*/ 376212 h 413238"/>
                <a:gd name="connsiteX8" fmla="*/ 7225 w 7379"/>
                <a:gd name="connsiteY8" fmla="*/ 376212 h 413238"/>
                <a:gd name="connsiteX9" fmla="*/ 7225 w 7379"/>
                <a:gd name="connsiteY9" fmla="*/ 390971 h 413238"/>
                <a:gd name="connsiteX10" fmla="*/ 7225 w 7379"/>
                <a:gd name="connsiteY10" fmla="*/ 368833 h 413238"/>
                <a:gd name="connsiteX11" fmla="*/ -154 w 7379"/>
                <a:gd name="connsiteY11" fmla="*/ 368833 h 413238"/>
                <a:gd name="connsiteX12" fmla="*/ -154 w 7379"/>
                <a:gd name="connsiteY12" fmla="*/ 354074 h 413238"/>
                <a:gd name="connsiteX13" fmla="*/ 7225 w 7379"/>
                <a:gd name="connsiteY13" fmla="*/ 354074 h 413238"/>
                <a:gd name="connsiteX14" fmla="*/ 7225 w 7379"/>
                <a:gd name="connsiteY14" fmla="*/ 368833 h 413238"/>
                <a:gd name="connsiteX15" fmla="*/ 7225 w 7379"/>
                <a:gd name="connsiteY15" fmla="*/ 346695 h 413238"/>
                <a:gd name="connsiteX16" fmla="*/ -154 w 7379"/>
                <a:gd name="connsiteY16" fmla="*/ 346695 h 413238"/>
                <a:gd name="connsiteX17" fmla="*/ -154 w 7379"/>
                <a:gd name="connsiteY17" fmla="*/ 331937 h 413238"/>
                <a:gd name="connsiteX18" fmla="*/ 7225 w 7379"/>
                <a:gd name="connsiteY18" fmla="*/ 331937 h 413238"/>
                <a:gd name="connsiteX19" fmla="*/ 7225 w 7379"/>
                <a:gd name="connsiteY19" fmla="*/ 346695 h 413238"/>
                <a:gd name="connsiteX20" fmla="*/ 7225 w 7379"/>
                <a:gd name="connsiteY20" fmla="*/ 324557 h 413238"/>
                <a:gd name="connsiteX21" fmla="*/ -154 w 7379"/>
                <a:gd name="connsiteY21" fmla="*/ 324557 h 413238"/>
                <a:gd name="connsiteX22" fmla="*/ -154 w 7379"/>
                <a:gd name="connsiteY22" fmla="*/ 309799 h 413238"/>
                <a:gd name="connsiteX23" fmla="*/ 7225 w 7379"/>
                <a:gd name="connsiteY23" fmla="*/ 309799 h 413238"/>
                <a:gd name="connsiteX24" fmla="*/ 7225 w 7379"/>
                <a:gd name="connsiteY24" fmla="*/ 324557 h 413238"/>
                <a:gd name="connsiteX25" fmla="*/ 7225 w 7379"/>
                <a:gd name="connsiteY25" fmla="*/ 302420 h 413238"/>
                <a:gd name="connsiteX26" fmla="*/ -154 w 7379"/>
                <a:gd name="connsiteY26" fmla="*/ 302420 h 413238"/>
                <a:gd name="connsiteX27" fmla="*/ -154 w 7379"/>
                <a:gd name="connsiteY27" fmla="*/ 287661 h 413238"/>
                <a:gd name="connsiteX28" fmla="*/ 7225 w 7379"/>
                <a:gd name="connsiteY28" fmla="*/ 287661 h 413238"/>
                <a:gd name="connsiteX29" fmla="*/ 7225 w 7379"/>
                <a:gd name="connsiteY29" fmla="*/ 302420 h 413238"/>
                <a:gd name="connsiteX30" fmla="*/ 7225 w 7379"/>
                <a:gd name="connsiteY30" fmla="*/ 280282 h 413238"/>
                <a:gd name="connsiteX31" fmla="*/ -154 w 7379"/>
                <a:gd name="connsiteY31" fmla="*/ 280282 h 413238"/>
                <a:gd name="connsiteX32" fmla="*/ -154 w 7379"/>
                <a:gd name="connsiteY32" fmla="*/ 265523 h 413238"/>
                <a:gd name="connsiteX33" fmla="*/ 7225 w 7379"/>
                <a:gd name="connsiteY33" fmla="*/ 265523 h 413238"/>
                <a:gd name="connsiteX34" fmla="*/ 7225 w 7379"/>
                <a:gd name="connsiteY34" fmla="*/ 280282 h 413238"/>
                <a:gd name="connsiteX35" fmla="*/ 7225 w 7379"/>
                <a:gd name="connsiteY35" fmla="*/ 258144 h 413238"/>
                <a:gd name="connsiteX36" fmla="*/ -154 w 7379"/>
                <a:gd name="connsiteY36" fmla="*/ 258144 h 413238"/>
                <a:gd name="connsiteX37" fmla="*/ -154 w 7379"/>
                <a:gd name="connsiteY37" fmla="*/ 243386 h 413238"/>
                <a:gd name="connsiteX38" fmla="*/ 7225 w 7379"/>
                <a:gd name="connsiteY38" fmla="*/ 243386 h 413238"/>
                <a:gd name="connsiteX39" fmla="*/ 7225 w 7379"/>
                <a:gd name="connsiteY39" fmla="*/ 258144 h 413238"/>
                <a:gd name="connsiteX40" fmla="*/ 7225 w 7379"/>
                <a:gd name="connsiteY40" fmla="*/ 236006 h 413238"/>
                <a:gd name="connsiteX41" fmla="*/ -154 w 7379"/>
                <a:gd name="connsiteY41" fmla="*/ 236006 h 413238"/>
                <a:gd name="connsiteX42" fmla="*/ -154 w 7379"/>
                <a:gd name="connsiteY42" fmla="*/ 221248 h 413238"/>
                <a:gd name="connsiteX43" fmla="*/ 7225 w 7379"/>
                <a:gd name="connsiteY43" fmla="*/ 221248 h 413238"/>
                <a:gd name="connsiteX44" fmla="*/ 7225 w 7379"/>
                <a:gd name="connsiteY44" fmla="*/ 236006 h 413238"/>
                <a:gd name="connsiteX45" fmla="*/ 7225 w 7379"/>
                <a:gd name="connsiteY45" fmla="*/ 213869 h 413238"/>
                <a:gd name="connsiteX46" fmla="*/ -154 w 7379"/>
                <a:gd name="connsiteY46" fmla="*/ 213869 h 413238"/>
                <a:gd name="connsiteX47" fmla="*/ -154 w 7379"/>
                <a:gd name="connsiteY47" fmla="*/ 199110 h 413238"/>
                <a:gd name="connsiteX48" fmla="*/ 7225 w 7379"/>
                <a:gd name="connsiteY48" fmla="*/ 199110 h 413238"/>
                <a:gd name="connsiteX49" fmla="*/ 7225 w 7379"/>
                <a:gd name="connsiteY49" fmla="*/ 213869 h 413238"/>
                <a:gd name="connsiteX50" fmla="*/ 7225 w 7379"/>
                <a:gd name="connsiteY50" fmla="*/ 191731 h 413238"/>
                <a:gd name="connsiteX51" fmla="*/ -154 w 7379"/>
                <a:gd name="connsiteY51" fmla="*/ 191731 h 413238"/>
                <a:gd name="connsiteX52" fmla="*/ -154 w 7379"/>
                <a:gd name="connsiteY52" fmla="*/ 176972 h 413238"/>
                <a:gd name="connsiteX53" fmla="*/ 7225 w 7379"/>
                <a:gd name="connsiteY53" fmla="*/ 176972 h 413238"/>
                <a:gd name="connsiteX54" fmla="*/ 7225 w 7379"/>
                <a:gd name="connsiteY54" fmla="*/ 191731 h 413238"/>
                <a:gd name="connsiteX55" fmla="*/ 7225 w 7379"/>
                <a:gd name="connsiteY55" fmla="*/ 169593 h 413238"/>
                <a:gd name="connsiteX56" fmla="*/ -154 w 7379"/>
                <a:gd name="connsiteY56" fmla="*/ 169593 h 413238"/>
                <a:gd name="connsiteX57" fmla="*/ -154 w 7379"/>
                <a:gd name="connsiteY57" fmla="*/ 154834 h 413238"/>
                <a:gd name="connsiteX58" fmla="*/ 7225 w 7379"/>
                <a:gd name="connsiteY58" fmla="*/ 154834 h 413238"/>
                <a:gd name="connsiteX59" fmla="*/ 7225 w 7379"/>
                <a:gd name="connsiteY59" fmla="*/ 169593 h 413238"/>
                <a:gd name="connsiteX60" fmla="*/ 7225 w 7379"/>
                <a:gd name="connsiteY60" fmla="*/ 147455 h 413238"/>
                <a:gd name="connsiteX61" fmla="*/ -154 w 7379"/>
                <a:gd name="connsiteY61" fmla="*/ 147455 h 413238"/>
                <a:gd name="connsiteX62" fmla="*/ -154 w 7379"/>
                <a:gd name="connsiteY62" fmla="*/ 132697 h 413238"/>
                <a:gd name="connsiteX63" fmla="*/ 7225 w 7379"/>
                <a:gd name="connsiteY63" fmla="*/ 132697 h 413238"/>
                <a:gd name="connsiteX64" fmla="*/ 7225 w 7379"/>
                <a:gd name="connsiteY64" fmla="*/ 147455 h 413238"/>
                <a:gd name="connsiteX65" fmla="*/ 7225 w 7379"/>
                <a:gd name="connsiteY65" fmla="*/ 125317 h 413238"/>
                <a:gd name="connsiteX66" fmla="*/ -154 w 7379"/>
                <a:gd name="connsiteY66" fmla="*/ 125317 h 413238"/>
                <a:gd name="connsiteX67" fmla="*/ -154 w 7379"/>
                <a:gd name="connsiteY67" fmla="*/ 110559 h 413238"/>
                <a:gd name="connsiteX68" fmla="*/ 7225 w 7379"/>
                <a:gd name="connsiteY68" fmla="*/ 110559 h 413238"/>
                <a:gd name="connsiteX69" fmla="*/ 7225 w 7379"/>
                <a:gd name="connsiteY69" fmla="*/ 125317 h 413238"/>
                <a:gd name="connsiteX70" fmla="*/ 7225 w 7379"/>
                <a:gd name="connsiteY70" fmla="*/ 103180 h 413238"/>
                <a:gd name="connsiteX71" fmla="*/ -154 w 7379"/>
                <a:gd name="connsiteY71" fmla="*/ 103180 h 413238"/>
                <a:gd name="connsiteX72" fmla="*/ -154 w 7379"/>
                <a:gd name="connsiteY72" fmla="*/ 88421 h 413238"/>
                <a:gd name="connsiteX73" fmla="*/ 7225 w 7379"/>
                <a:gd name="connsiteY73" fmla="*/ 88421 h 413238"/>
                <a:gd name="connsiteX74" fmla="*/ 7225 w 7379"/>
                <a:gd name="connsiteY74" fmla="*/ 103180 h 413238"/>
                <a:gd name="connsiteX75" fmla="*/ 7225 w 7379"/>
                <a:gd name="connsiteY75" fmla="*/ 81042 h 413238"/>
                <a:gd name="connsiteX76" fmla="*/ -154 w 7379"/>
                <a:gd name="connsiteY76" fmla="*/ 81042 h 413238"/>
                <a:gd name="connsiteX77" fmla="*/ -154 w 7379"/>
                <a:gd name="connsiteY77" fmla="*/ 66283 h 413238"/>
                <a:gd name="connsiteX78" fmla="*/ 7225 w 7379"/>
                <a:gd name="connsiteY78" fmla="*/ 66283 h 413238"/>
                <a:gd name="connsiteX79" fmla="*/ 7225 w 7379"/>
                <a:gd name="connsiteY79" fmla="*/ 81042 h 413238"/>
                <a:gd name="connsiteX80" fmla="*/ 7225 w 7379"/>
                <a:gd name="connsiteY80" fmla="*/ 58904 h 413238"/>
                <a:gd name="connsiteX81" fmla="*/ -154 w 7379"/>
                <a:gd name="connsiteY81" fmla="*/ 58904 h 413238"/>
                <a:gd name="connsiteX82" fmla="*/ -154 w 7379"/>
                <a:gd name="connsiteY82" fmla="*/ 44146 h 413238"/>
                <a:gd name="connsiteX83" fmla="*/ 7225 w 7379"/>
                <a:gd name="connsiteY83" fmla="*/ 44146 h 413238"/>
                <a:gd name="connsiteX84" fmla="*/ 7225 w 7379"/>
                <a:gd name="connsiteY84" fmla="*/ 58904 h 413238"/>
                <a:gd name="connsiteX85" fmla="*/ 7225 w 7379"/>
                <a:gd name="connsiteY85" fmla="*/ 36766 h 413238"/>
                <a:gd name="connsiteX86" fmla="*/ -154 w 7379"/>
                <a:gd name="connsiteY86" fmla="*/ 36766 h 413238"/>
                <a:gd name="connsiteX87" fmla="*/ -154 w 7379"/>
                <a:gd name="connsiteY87" fmla="*/ 22008 h 413238"/>
                <a:gd name="connsiteX88" fmla="*/ 7225 w 7379"/>
                <a:gd name="connsiteY88" fmla="*/ 22008 h 413238"/>
                <a:gd name="connsiteX89" fmla="*/ 7225 w 7379"/>
                <a:gd name="connsiteY89" fmla="*/ 36766 h 413238"/>
                <a:gd name="connsiteX90" fmla="*/ 7225 w 7379"/>
                <a:gd name="connsiteY90" fmla="*/ 14629 h 413238"/>
                <a:gd name="connsiteX91" fmla="*/ -154 w 7379"/>
                <a:gd name="connsiteY91" fmla="*/ 14629 h 413238"/>
                <a:gd name="connsiteX92" fmla="*/ -154 w 7379"/>
                <a:gd name="connsiteY92" fmla="*/ -130 h 413238"/>
                <a:gd name="connsiteX93" fmla="*/ 7225 w 7379"/>
                <a:gd name="connsiteY93" fmla="*/ -130 h 413238"/>
                <a:gd name="connsiteX94" fmla="*/ 7225 w 7379"/>
                <a:gd name="connsiteY94" fmla="*/ 14629 h 413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7379" h="413238">
                  <a:moveTo>
                    <a:pt x="7225" y="413109"/>
                  </a:moveTo>
                  <a:lnTo>
                    <a:pt x="-154" y="413109"/>
                  </a:lnTo>
                  <a:lnTo>
                    <a:pt x="-154" y="398350"/>
                  </a:lnTo>
                  <a:lnTo>
                    <a:pt x="7225" y="398350"/>
                  </a:lnTo>
                  <a:lnTo>
                    <a:pt x="7225" y="413109"/>
                  </a:lnTo>
                  <a:close/>
                  <a:moveTo>
                    <a:pt x="7225" y="390971"/>
                  </a:moveTo>
                  <a:lnTo>
                    <a:pt x="-154" y="390971"/>
                  </a:lnTo>
                  <a:lnTo>
                    <a:pt x="-154" y="376212"/>
                  </a:lnTo>
                  <a:lnTo>
                    <a:pt x="7225" y="376212"/>
                  </a:lnTo>
                  <a:lnTo>
                    <a:pt x="7225" y="390971"/>
                  </a:lnTo>
                  <a:close/>
                  <a:moveTo>
                    <a:pt x="7225" y="368833"/>
                  </a:moveTo>
                  <a:lnTo>
                    <a:pt x="-154" y="368833"/>
                  </a:lnTo>
                  <a:lnTo>
                    <a:pt x="-154" y="354074"/>
                  </a:lnTo>
                  <a:lnTo>
                    <a:pt x="7225" y="354074"/>
                  </a:lnTo>
                  <a:lnTo>
                    <a:pt x="7225" y="368833"/>
                  </a:lnTo>
                  <a:close/>
                  <a:moveTo>
                    <a:pt x="7225" y="346695"/>
                  </a:moveTo>
                  <a:lnTo>
                    <a:pt x="-154" y="346695"/>
                  </a:lnTo>
                  <a:lnTo>
                    <a:pt x="-154" y="331937"/>
                  </a:lnTo>
                  <a:lnTo>
                    <a:pt x="7225" y="331937"/>
                  </a:lnTo>
                  <a:lnTo>
                    <a:pt x="7225" y="346695"/>
                  </a:lnTo>
                  <a:close/>
                  <a:moveTo>
                    <a:pt x="7225" y="324557"/>
                  </a:moveTo>
                  <a:lnTo>
                    <a:pt x="-154" y="324557"/>
                  </a:lnTo>
                  <a:lnTo>
                    <a:pt x="-154" y="309799"/>
                  </a:lnTo>
                  <a:lnTo>
                    <a:pt x="7225" y="309799"/>
                  </a:lnTo>
                  <a:lnTo>
                    <a:pt x="7225" y="324557"/>
                  </a:lnTo>
                  <a:close/>
                  <a:moveTo>
                    <a:pt x="7225" y="302420"/>
                  </a:moveTo>
                  <a:lnTo>
                    <a:pt x="-154" y="302420"/>
                  </a:lnTo>
                  <a:lnTo>
                    <a:pt x="-154" y="287661"/>
                  </a:lnTo>
                  <a:lnTo>
                    <a:pt x="7225" y="287661"/>
                  </a:lnTo>
                  <a:lnTo>
                    <a:pt x="7225" y="302420"/>
                  </a:lnTo>
                  <a:close/>
                  <a:moveTo>
                    <a:pt x="7225" y="280282"/>
                  </a:moveTo>
                  <a:lnTo>
                    <a:pt x="-154" y="280282"/>
                  </a:lnTo>
                  <a:lnTo>
                    <a:pt x="-154" y="265523"/>
                  </a:lnTo>
                  <a:lnTo>
                    <a:pt x="7225" y="265523"/>
                  </a:lnTo>
                  <a:lnTo>
                    <a:pt x="7225" y="280282"/>
                  </a:lnTo>
                  <a:close/>
                  <a:moveTo>
                    <a:pt x="7225" y="258144"/>
                  </a:moveTo>
                  <a:lnTo>
                    <a:pt x="-154" y="258144"/>
                  </a:lnTo>
                  <a:lnTo>
                    <a:pt x="-154" y="243386"/>
                  </a:lnTo>
                  <a:lnTo>
                    <a:pt x="7225" y="243386"/>
                  </a:lnTo>
                  <a:lnTo>
                    <a:pt x="7225" y="258144"/>
                  </a:lnTo>
                  <a:close/>
                  <a:moveTo>
                    <a:pt x="7225" y="236006"/>
                  </a:moveTo>
                  <a:lnTo>
                    <a:pt x="-154" y="236006"/>
                  </a:lnTo>
                  <a:lnTo>
                    <a:pt x="-154" y="221248"/>
                  </a:lnTo>
                  <a:lnTo>
                    <a:pt x="7225" y="221248"/>
                  </a:lnTo>
                  <a:lnTo>
                    <a:pt x="7225" y="236006"/>
                  </a:lnTo>
                  <a:close/>
                  <a:moveTo>
                    <a:pt x="7225" y="213869"/>
                  </a:moveTo>
                  <a:lnTo>
                    <a:pt x="-154" y="213869"/>
                  </a:lnTo>
                  <a:lnTo>
                    <a:pt x="-154" y="199110"/>
                  </a:lnTo>
                  <a:lnTo>
                    <a:pt x="7225" y="199110"/>
                  </a:lnTo>
                  <a:lnTo>
                    <a:pt x="7225" y="213869"/>
                  </a:lnTo>
                  <a:close/>
                  <a:moveTo>
                    <a:pt x="7225" y="191731"/>
                  </a:moveTo>
                  <a:lnTo>
                    <a:pt x="-154" y="191731"/>
                  </a:lnTo>
                  <a:lnTo>
                    <a:pt x="-154" y="176972"/>
                  </a:lnTo>
                  <a:lnTo>
                    <a:pt x="7225" y="176972"/>
                  </a:lnTo>
                  <a:lnTo>
                    <a:pt x="7225" y="191731"/>
                  </a:lnTo>
                  <a:close/>
                  <a:moveTo>
                    <a:pt x="7225" y="169593"/>
                  </a:moveTo>
                  <a:lnTo>
                    <a:pt x="-154" y="169593"/>
                  </a:lnTo>
                  <a:lnTo>
                    <a:pt x="-154" y="154834"/>
                  </a:lnTo>
                  <a:lnTo>
                    <a:pt x="7225" y="154834"/>
                  </a:lnTo>
                  <a:lnTo>
                    <a:pt x="7225" y="169593"/>
                  </a:lnTo>
                  <a:close/>
                  <a:moveTo>
                    <a:pt x="7225" y="147455"/>
                  </a:moveTo>
                  <a:lnTo>
                    <a:pt x="-154" y="147455"/>
                  </a:lnTo>
                  <a:lnTo>
                    <a:pt x="-154" y="132697"/>
                  </a:lnTo>
                  <a:lnTo>
                    <a:pt x="7225" y="132697"/>
                  </a:lnTo>
                  <a:lnTo>
                    <a:pt x="7225" y="147455"/>
                  </a:lnTo>
                  <a:close/>
                  <a:moveTo>
                    <a:pt x="7225" y="125317"/>
                  </a:moveTo>
                  <a:lnTo>
                    <a:pt x="-154" y="125317"/>
                  </a:lnTo>
                  <a:lnTo>
                    <a:pt x="-154" y="110559"/>
                  </a:lnTo>
                  <a:lnTo>
                    <a:pt x="7225" y="110559"/>
                  </a:lnTo>
                  <a:lnTo>
                    <a:pt x="7225" y="125317"/>
                  </a:lnTo>
                  <a:close/>
                  <a:moveTo>
                    <a:pt x="7225" y="103180"/>
                  </a:moveTo>
                  <a:lnTo>
                    <a:pt x="-154" y="103180"/>
                  </a:lnTo>
                  <a:lnTo>
                    <a:pt x="-154" y="88421"/>
                  </a:lnTo>
                  <a:lnTo>
                    <a:pt x="7225" y="88421"/>
                  </a:lnTo>
                  <a:lnTo>
                    <a:pt x="7225" y="103180"/>
                  </a:lnTo>
                  <a:close/>
                  <a:moveTo>
                    <a:pt x="7225" y="81042"/>
                  </a:moveTo>
                  <a:lnTo>
                    <a:pt x="-154" y="81042"/>
                  </a:lnTo>
                  <a:lnTo>
                    <a:pt x="-154" y="66283"/>
                  </a:lnTo>
                  <a:lnTo>
                    <a:pt x="7225" y="66283"/>
                  </a:lnTo>
                  <a:lnTo>
                    <a:pt x="7225" y="81042"/>
                  </a:lnTo>
                  <a:close/>
                  <a:moveTo>
                    <a:pt x="7225" y="58904"/>
                  </a:moveTo>
                  <a:lnTo>
                    <a:pt x="-154" y="58904"/>
                  </a:lnTo>
                  <a:lnTo>
                    <a:pt x="-154" y="44146"/>
                  </a:lnTo>
                  <a:lnTo>
                    <a:pt x="7225" y="44146"/>
                  </a:lnTo>
                  <a:lnTo>
                    <a:pt x="7225" y="58904"/>
                  </a:lnTo>
                  <a:close/>
                  <a:moveTo>
                    <a:pt x="7225" y="36766"/>
                  </a:moveTo>
                  <a:lnTo>
                    <a:pt x="-154" y="36766"/>
                  </a:lnTo>
                  <a:lnTo>
                    <a:pt x="-154" y="22008"/>
                  </a:lnTo>
                  <a:lnTo>
                    <a:pt x="7225" y="22008"/>
                  </a:lnTo>
                  <a:lnTo>
                    <a:pt x="7225" y="36766"/>
                  </a:lnTo>
                  <a:close/>
                  <a:moveTo>
                    <a:pt x="7225" y="14629"/>
                  </a:moveTo>
                  <a:lnTo>
                    <a:pt x="-154" y="14629"/>
                  </a:lnTo>
                  <a:lnTo>
                    <a:pt x="-154" y="-130"/>
                  </a:lnTo>
                  <a:lnTo>
                    <a:pt x="7225" y="-130"/>
                  </a:lnTo>
                  <a:lnTo>
                    <a:pt x="7225" y="14629"/>
                  </a:ln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1E2A30C2-6FF4-003B-72D9-4D341CB4A1C5}"/>
                </a:ext>
              </a:extLst>
            </p:cNvPr>
            <p:cNvSpPr/>
            <p:nvPr/>
          </p:nvSpPr>
          <p:spPr>
            <a:xfrm>
              <a:off x="-1138989" y="7613327"/>
              <a:ext cx="59034" cy="59034"/>
            </a:xfrm>
            <a:custGeom>
              <a:avLst/>
              <a:gdLst>
                <a:gd name="connsiteX0" fmla="*/ 29363 w 59034"/>
                <a:gd name="connsiteY0" fmla="*/ 58904 h 59034"/>
                <a:gd name="connsiteX1" fmla="*/ -154 w 59034"/>
                <a:gd name="connsiteY1" fmla="*/ 29387 h 59034"/>
                <a:gd name="connsiteX2" fmla="*/ 29363 w 59034"/>
                <a:gd name="connsiteY2" fmla="*/ -130 h 59034"/>
                <a:gd name="connsiteX3" fmla="*/ 58880 w 59034"/>
                <a:gd name="connsiteY3" fmla="*/ 29387 h 59034"/>
                <a:gd name="connsiteX4" fmla="*/ 29363 w 59034"/>
                <a:gd name="connsiteY4" fmla="*/ 58904 h 59034"/>
                <a:gd name="connsiteX5" fmla="*/ 29363 w 59034"/>
                <a:gd name="connsiteY5" fmla="*/ 7249 h 59034"/>
                <a:gd name="connsiteX6" fmla="*/ 7225 w 59034"/>
                <a:gd name="connsiteY6" fmla="*/ 29387 h 59034"/>
                <a:gd name="connsiteX7" fmla="*/ 29363 w 59034"/>
                <a:gd name="connsiteY7" fmla="*/ 51525 h 59034"/>
                <a:gd name="connsiteX8" fmla="*/ 51501 w 59034"/>
                <a:gd name="connsiteY8" fmla="*/ 29387 h 59034"/>
                <a:gd name="connsiteX9" fmla="*/ 29363 w 59034"/>
                <a:gd name="connsiteY9" fmla="*/ 7249 h 59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034" h="59034">
                  <a:moveTo>
                    <a:pt x="29363" y="58904"/>
                  </a:moveTo>
                  <a:cubicBezTo>
                    <a:pt x="13084" y="58904"/>
                    <a:pt x="-154" y="45666"/>
                    <a:pt x="-154" y="29387"/>
                  </a:cubicBezTo>
                  <a:cubicBezTo>
                    <a:pt x="-154" y="13108"/>
                    <a:pt x="13084" y="-130"/>
                    <a:pt x="29363" y="-130"/>
                  </a:cubicBezTo>
                  <a:cubicBezTo>
                    <a:pt x="45642" y="-130"/>
                    <a:pt x="58880" y="13108"/>
                    <a:pt x="58880" y="29387"/>
                  </a:cubicBezTo>
                  <a:cubicBezTo>
                    <a:pt x="58880" y="45666"/>
                    <a:pt x="45642" y="58904"/>
                    <a:pt x="29363" y="58904"/>
                  </a:cubicBezTo>
                  <a:close/>
                  <a:moveTo>
                    <a:pt x="29363" y="7249"/>
                  </a:moveTo>
                  <a:cubicBezTo>
                    <a:pt x="17158" y="7249"/>
                    <a:pt x="7225" y="17182"/>
                    <a:pt x="7225" y="29387"/>
                  </a:cubicBezTo>
                  <a:cubicBezTo>
                    <a:pt x="7225" y="41592"/>
                    <a:pt x="17158" y="51525"/>
                    <a:pt x="29363" y="51525"/>
                  </a:cubicBezTo>
                  <a:cubicBezTo>
                    <a:pt x="41568" y="51525"/>
                    <a:pt x="51501" y="41592"/>
                    <a:pt x="51501" y="29387"/>
                  </a:cubicBezTo>
                  <a:cubicBezTo>
                    <a:pt x="51501" y="17182"/>
                    <a:pt x="41568" y="7249"/>
                    <a:pt x="29363" y="7249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172B1B7A-BCD2-4C47-5229-6CEC40921AF6}"/>
                </a:ext>
              </a:extLst>
            </p:cNvPr>
            <p:cNvSpPr/>
            <p:nvPr/>
          </p:nvSpPr>
          <p:spPr>
            <a:xfrm>
              <a:off x="-1113162" y="7672361"/>
              <a:ext cx="7379" cy="255086"/>
            </a:xfrm>
            <a:custGeom>
              <a:avLst/>
              <a:gdLst>
                <a:gd name="connsiteX0" fmla="*/ 7225 w 7379"/>
                <a:gd name="connsiteY0" fmla="*/ 254956 h 255086"/>
                <a:gd name="connsiteX1" fmla="*/ -154 w 7379"/>
                <a:gd name="connsiteY1" fmla="*/ 254956 h 255086"/>
                <a:gd name="connsiteX2" fmla="*/ -154 w 7379"/>
                <a:gd name="connsiteY2" fmla="*/ 243386 h 255086"/>
                <a:gd name="connsiteX3" fmla="*/ 7225 w 7379"/>
                <a:gd name="connsiteY3" fmla="*/ 243386 h 255086"/>
                <a:gd name="connsiteX4" fmla="*/ 7225 w 7379"/>
                <a:gd name="connsiteY4" fmla="*/ 254956 h 255086"/>
                <a:gd name="connsiteX5" fmla="*/ 7225 w 7379"/>
                <a:gd name="connsiteY5" fmla="*/ 236006 h 255086"/>
                <a:gd name="connsiteX6" fmla="*/ -154 w 7379"/>
                <a:gd name="connsiteY6" fmla="*/ 236006 h 255086"/>
                <a:gd name="connsiteX7" fmla="*/ -154 w 7379"/>
                <a:gd name="connsiteY7" fmla="*/ 221248 h 255086"/>
                <a:gd name="connsiteX8" fmla="*/ 7225 w 7379"/>
                <a:gd name="connsiteY8" fmla="*/ 221248 h 255086"/>
                <a:gd name="connsiteX9" fmla="*/ 7225 w 7379"/>
                <a:gd name="connsiteY9" fmla="*/ 236006 h 255086"/>
                <a:gd name="connsiteX10" fmla="*/ 7225 w 7379"/>
                <a:gd name="connsiteY10" fmla="*/ 213869 h 255086"/>
                <a:gd name="connsiteX11" fmla="*/ -154 w 7379"/>
                <a:gd name="connsiteY11" fmla="*/ 213869 h 255086"/>
                <a:gd name="connsiteX12" fmla="*/ -154 w 7379"/>
                <a:gd name="connsiteY12" fmla="*/ 199110 h 255086"/>
                <a:gd name="connsiteX13" fmla="*/ 7225 w 7379"/>
                <a:gd name="connsiteY13" fmla="*/ 199110 h 255086"/>
                <a:gd name="connsiteX14" fmla="*/ 7225 w 7379"/>
                <a:gd name="connsiteY14" fmla="*/ 213869 h 255086"/>
                <a:gd name="connsiteX15" fmla="*/ 7225 w 7379"/>
                <a:gd name="connsiteY15" fmla="*/ 191731 h 255086"/>
                <a:gd name="connsiteX16" fmla="*/ -154 w 7379"/>
                <a:gd name="connsiteY16" fmla="*/ 191731 h 255086"/>
                <a:gd name="connsiteX17" fmla="*/ -154 w 7379"/>
                <a:gd name="connsiteY17" fmla="*/ 176972 h 255086"/>
                <a:gd name="connsiteX18" fmla="*/ 7225 w 7379"/>
                <a:gd name="connsiteY18" fmla="*/ 176972 h 255086"/>
                <a:gd name="connsiteX19" fmla="*/ 7225 w 7379"/>
                <a:gd name="connsiteY19" fmla="*/ 191731 h 255086"/>
                <a:gd name="connsiteX20" fmla="*/ 7225 w 7379"/>
                <a:gd name="connsiteY20" fmla="*/ 169593 h 255086"/>
                <a:gd name="connsiteX21" fmla="*/ -154 w 7379"/>
                <a:gd name="connsiteY21" fmla="*/ 169593 h 255086"/>
                <a:gd name="connsiteX22" fmla="*/ -154 w 7379"/>
                <a:gd name="connsiteY22" fmla="*/ 154834 h 255086"/>
                <a:gd name="connsiteX23" fmla="*/ 7225 w 7379"/>
                <a:gd name="connsiteY23" fmla="*/ 154834 h 255086"/>
                <a:gd name="connsiteX24" fmla="*/ 7225 w 7379"/>
                <a:gd name="connsiteY24" fmla="*/ 169593 h 255086"/>
                <a:gd name="connsiteX25" fmla="*/ 7225 w 7379"/>
                <a:gd name="connsiteY25" fmla="*/ 147455 h 255086"/>
                <a:gd name="connsiteX26" fmla="*/ -154 w 7379"/>
                <a:gd name="connsiteY26" fmla="*/ 147455 h 255086"/>
                <a:gd name="connsiteX27" fmla="*/ -154 w 7379"/>
                <a:gd name="connsiteY27" fmla="*/ 132697 h 255086"/>
                <a:gd name="connsiteX28" fmla="*/ 7225 w 7379"/>
                <a:gd name="connsiteY28" fmla="*/ 132697 h 255086"/>
                <a:gd name="connsiteX29" fmla="*/ 7225 w 7379"/>
                <a:gd name="connsiteY29" fmla="*/ 147455 h 255086"/>
                <a:gd name="connsiteX30" fmla="*/ 7225 w 7379"/>
                <a:gd name="connsiteY30" fmla="*/ 125317 h 255086"/>
                <a:gd name="connsiteX31" fmla="*/ -154 w 7379"/>
                <a:gd name="connsiteY31" fmla="*/ 125317 h 255086"/>
                <a:gd name="connsiteX32" fmla="*/ -154 w 7379"/>
                <a:gd name="connsiteY32" fmla="*/ 110559 h 255086"/>
                <a:gd name="connsiteX33" fmla="*/ 7225 w 7379"/>
                <a:gd name="connsiteY33" fmla="*/ 110559 h 255086"/>
                <a:gd name="connsiteX34" fmla="*/ 7225 w 7379"/>
                <a:gd name="connsiteY34" fmla="*/ 125317 h 255086"/>
                <a:gd name="connsiteX35" fmla="*/ 7225 w 7379"/>
                <a:gd name="connsiteY35" fmla="*/ 103180 h 255086"/>
                <a:gd name="connsiteX36" fmla="*/ -154 w 7379"/>
                <a:gd name="connsiteY36" fmla="*/ 103180 h 255086"/>
                <a:gd name="connsiteX37" fmla="*/ -154 w 7379"/>
                <a:gd name="connsiteY37" fmla="*/ 88421 h 255086"/>
                <a:gd name="connsiteX38" fmla="*/ 7225 w 7379"/>
                <a:gd name="connsiteY38" fmla="*/ 88421 h 255086"/>
                <a:gd name="connsiteX39" fmla="*/ 7225 w 7379"/>
                <a:gd name="connsiteY39" fmla="*/ 103180 h 255086"/>
                <a:gd name="connsiteX40" fmla="*/ 7225 w 7379"/>
                <a:gd name="connsiteY40" fmla="*/ 81042 h 255086"/>
                <a:gd name="connsiteX41" fmla="*/ -154 w 7379"/>
                <a:gd name="connsiteY41" fmla="*/ 81042 h 255086"/>
                <a:gd name="connsiteX42" fmla="*/ -154 w 7379"/>
                <a:gd name="connsiteY42" fmla="*/ 66283 h 255086"/>
                <a:gd name="connsiteX43" fmla="*/ 7225 w 7379"/>
                <a:gd name="connsiteY43" fmla="*/ 66283 h 255086"/>
                <a:gd name="connsiteX44" fmla="*/ 7225 w 7379"/>
                <a:gd name="connsiteY44" fmla="*/ 81042 h 255086"/>
                <a:gd name="connsiteX45" fmla="*/ 7225 w 7379"/>
                <a:gd name="connsiteY45" fmla="*/ 58904 h 255086"/>
                <a:gd name="connsiteX46" fmla="*/ -154 w 7379"/>
                <a:gd name="connsiteY46" fmla="*/ 58904 h 255086"/>
                <a:gd name="connsiteX47" fmla="*/ -154 w 7379"/>
                <a:gd name="connsiteY47" fmla="*/ 44146 h 255086"/>
                <a:gd name="connsiteX48" fmla="*/ 7225 w 7379"/>
                <a:gd name="connsiteY48" fmla="*/ 44146 h 255086"/>
                <a:gd name="connsiteX49" fmla="*/ 7225 w 7379"/>
                <a:gd name="connsiteY49" fmla="*/ 58904 h 255086"/>
                <a:gd name="connsiteX50" fmla="*/ 7225 w 7379"/>
                <a:gd name="connsiteY50" fmla="*/ 36766 h 255086"/>
                <a:gd name="connsiteX51" fmla="*/ -154 w 7379"/>
                <a:gd name="connsiteY51" fmla="*/ 36766 h 255086"/>
                <a:gd name="connsiteX52" fmla="*/ -154 w 7379"/>
                <a:gd name="connsiteY52" fmla="*/ 22008 h 255086"/>
                <a:gd name="connsiteX53" fmla="*/ 7225 w 7379"/>
                <a:gd name="connsiteY53" fmla="*/ 22008 h 255086"/>
                <a:gd name="connsiteX54" fmla="*/ 7225 w 7379"/>
                <a:gd name="connsiteY54" fmla="*/ 36766 h 255086"/>
                <a:gd name="connsiteX55" fmla="*/ 7225 w 7379"/>
                <a:gd name="connsiteY55" fmla="*/ 14629 h 255086"/>
                <a:gd name="connsiteX56" fmla="*/ -154 w 7379"/>
                <a:gd name="connsiteY56" fmla="*/ 14629 h 255086"/>
                <a:gd name="connsiteX57" fmla="*/ -154 w 7379"/>
                <a:gd name="connsiteY57" fmla="*/ -130 h 255086"/>
                <a:gd name="connsiteX58" fmla="*/ 7225 w 7379"/>
                <a:gd name="connsiteY58" fmla="*/ -130 h 255086"/>
                <a:gd name="connsiteX59" fmla="*/ 7225 w 7379"/>
                <a:gd name="connsiteY59" fmla="*/ 14629 h 255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7379" h="255086">
                  <a:moveTo>
                    <a:pt x="7225" y="254956"/>
                  </a:moveTo>
                  <a:lnTo>
                    <a:pt x="-154" y="254956"/>
                  </a:lnTo>
                  <a:lnTo>
                    <a:pt x="-154" y="243386"/>
                  </a:lnTo>
                  <a:lnTo>
                    <a:pt x="7225" y="243386"/>
                  </a:lnTo>
                  <a:lnTo>
                    <a:pt x="7225" y="254956"/>
                  </a:lnTo>
                  <a:close/>
                  <a:moveTo>
                    <a:pt x="7225" y="236006"/>
                  </a:moveTo>
                  <a:lnTo>
                    <a:pt x="-154" y="236006"/>
                  </a:lnTo>
                  <a:lnTo>
                    <a:pt x="-154" y="221248"/>
                  </a:lnTo>
                  <a:lnTo>
                    <a:pt x="7225" y="221248"/>
                  </a:lnTo>
                  <a:lnTo>
                    <a:pt x="7225" y="236006"/>
                  </a:lnTo>
                  <a:close/>
                  <a:moveTo>
                    <a:pt x="7225" y="213869"/>
                  </a:moveTo>
                  <a:lnTo>
                    <a:pt x="-154" y="213869"/>
                  </a:lnTo>
                  <a:lnTo>
                    <a:pt x="-154" y="199110"/>
                  </a:lnTo>
                  <a:lnTo>
                    <a:pt x="7225" y="199110"/>
                  </a:lnTo>
                  <a:lnTo>
                    <a:pt x="7225" y="213869"/>
                  </a:lnTo>
                  <a:close/>
                  <a:moveTo>
                    <a:pt x="7225" y="191731"/>
                  </a:moveTo>
                  <a:lnTo>
                    <a:pt x="-154" y="191731"/>
                  </a:lnTo>
                  <a:lnTo>
                    <a:pt x="-154" y="176972"/>
                  </a:lnTo>
                  <a:lnTo>
                    <a:pt x="7225" y="176972"/>
                  </a:lnTo>
                  <a:lnTo>
                    <a:pt x="7225" y="191731"/>
                  </a:lnTo>
                  <a:close/>
                  <a:moveTo>
                    <a:pt x="7225" y="169593"/>
                  </a:moveTo>
                  <a:lnTo>
                    <a:pt x="-154" y="169593"/>
                  </a:lnTo>
                  <a:lnTo>
                    <a:pt x="-154" y="154834"/>
                  </a:lnTo>
                  <a:lnTo>
                    <a:pt x="7225" y="154834"/>
                  </a:lnTo>
                  <a:lnTo>
                    <a:pt x="7225" y="169593"/>
                  </a:lnTo>
                  <a:close/>
                  <a:moveTo>
                    <a:pt x="7225" y="147455"/>
                  </a:moveTo>
                  <a:lnTo>
                    <a:pt x="-154" y="147455"/>
                  </a:lnTo>
                  <a:lnTo>
                    <a:pt x="-154" y="132697"/>
                  </a:lnTo>
                  <a:lnTo>
                    <a:pt x="7225" y="132697"/>
                  </a:lnTo>
                  <a:lnTo>
                    <a:pt x="7225" y="147455"/>
                  </a:lnTo>
                  <a:close/>
                  <a:moveTo>
                    <a:pt x="7225" y="125317"/>
                  </a:moveTo>
                  <a:lnTo>
                    <a:pt x="-154" y="125317"/>
                  </a:lnTo>
                  <a:lnTo>
                    <a:pt x="-154" y="110559"/>
                  </a:lnTo>
                  <a:lnTo>
                    <a:pt x="7225" y="110559"/>
                  </a:lnTo>
                  <a:lnTo>
                    <a:pt x="7225" y="125317"/>
                  </a:lnTo>
                  <a:close/>
                  <a:moveTo>
                    <a:pt x="7225" y="103180"/>
                  </a:moveTo>
                  <a:lnTo>
                    <a:pt x="-154" y="103180"/>
                  </a:lnTo>
                  <a:lnTo>
                    <a:pt x="-154" y="88421"/>
                  </a:lnTo>
                  <a:lnTo>
                    <a:pt x="7225" y="88421"/>
                  </a:lnTo>
                  <a:lnTo>
                    <a:pt x="7225" y="103180"/>
                  </a:lnTo>
                  <a:close/>
                  <a:moveTo>
                    <a:pt x="7225" y="81042"/>
                  </a:moveTo>
                  <a:lnTo>
                    <a:pt x="-154" y="81042"/>
                  </a:lnTo>
                  <a:lnTo>
                    <a:pt x="-154" y="66283"/>
                  </a:lnTo>
                  <a:lnTo>
                    <a:pt x="7225" y="66283"/>
                  </a:lnTo>
                  <a:lnTo>
                    <a:pt x="7225" y="81042"/>
                  </a:lnTo>
                  <a:close/>
                  <a:moveTo>
                    <a:pt x="7225" y="58904"/>
                  </a:moveTo>
                  <a:lnTo>
                    <a:pt x="-154" y="58904"/>
                  </a:lnTo>
                  <a:lnTo>
                    <a:pt x="-154" y="44146"/>
                  </a:lnTo>
                  <a:lnTo>
                    <a:pt x="7225" y="44146"/>
                  </a:lnTo>
                  <a:lnTo>
                    <a:pt x="7225" y="58904"/>
                  </a:lnTo>
                  <a:close/>
                  <a:moveTo>
                    <a:pt x="7225" y="36766"/>
                  </a:moveTo>
                  <a:lnTo>
                    <a:pt x="-154" y="36766"/>
                  </a:lnTo>
                  <a:lnTo>
                    <a:pt x="-154" y="22008"/>
                  </a:lnTo>
                  <a:lnTo>
                    <a:pt x="7225" y="22008"/>
                  </a:lnTo>
                  <a:lnTo>
                    <a:pt x="7225" y="36766"/>
                  </a:lnTo>
                  <a:close/>
                  <a:moveTo>
                    <a:pt x="7225" y="14629"/>
                  </a:moveTo>
                  <a:lnTo>
                    <a:pt x="-154" y="14629"/>
                  </a:lnTo>
                  <a:lnTo>
                    <a:pt x="-154" y="-130"/>
                  </a:lnTo>
                  <a:lnTo>
                    <a:pt x="7225" y="-130"/>
                  </a:lnTo>
                  <a:lnTo>
                    <a:pt x="7225" y="14629"/>
                  </a:ln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4DC9B81D-24CE-6AD3-EBFE-C03BD6D34C4F}"/>
                </a:ext>
              </a:extLst>
            </p:cNvPr>
            <p:cNvSpPr/>
            <p:nvPr/>
          </p:nvSpPr>
          <p:spPr>
            <a:xfrm>
              <a:off x="-264547" y="7853153"/>
              <a:ext cx="36896" cy="36896"/>
            </a:xfrm>
            <a:custGeom>
              <a:avLst/>
              <a:gdLst>
                <a:gd name="connsiteX0" fmla="*/ 36742 w 36896"/>
                <a:gd name="connsiteY0" fmla="*/ 18318 h 36896"/>
                <a:gd name="connsiteX1" fmla="*/ 18294 w 36896"/>
                <a:gd name="connsiteY1" fmla="*/ 36766 h 36896"/>
                <a:gd name="connsiteX2" fmla="*/ -154 w 36896"/>
                <a:gd name="connsiteY2" fmla="*/ 18318 h 36896"/>
                <a:gd name="connsiteX3" fmla="*/ 18294 w 36896"/>
                <a:gd name="connsiteY3" fmla="*/ -130 h 36896"/>
                <a:gd name="connsiteX4" fmla="*/ 36742 w 36896"/>
                <a:gd name="connsiteY4" fmla="*/ 18318 h 3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96" h="36896">
                  <a:moveTo>
                    <a:pt x="36742" y="18318"/>
                  </a:moveTo>
                  <a:cubicBezTo>
                    <a:pt x="36742" y="28507"/>
                    <a:pt x="28483" y="36766"/>
                    <a:pt x="18294" y="36766"/>
                  </a:cubicBezTo>
                  <a:cubicBezTo>
                    <a:pt x="8106" y="36766"/>
                    <a:pt x="-154" y="28507"/>
                    <a:pt x="-154" y="18318"/>
                  </a:cubicBezTo>
                  <a:cubicBezTo>
                    <a:pt x="-154" y="8130"/>
                    <a:pt x="8106" y="-130"/>
                    <a:pt x="18294" y="-130"/>
                  </a:cubicBezTo>
                  <a:cubicBezTo>
                    <a:pt x="28483" y="-130"/>
                    <a:pt x="36742" y="8130"/>
                    <a:pt x="36742" y="18318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7817B115-37A9-DE9D-F869-C3BF9B53F9CD}"/>
                </a:ext>
              </a:extLst>
            </p:cNvPr>
            <p:cNvSpPr/>
            <p:nvPr/>
          </p:nvSpPr>
          <p:spPr>
            <a:xfrm>
              <a:off x="927940" y="7562410"/>
              <a:ext cx="94454" cy="95192"/>
            </a:xfrm>
            <a:custGeom>
              <a:avLst/>
              <a:gdLst>
                <a:gd name="connsiteX0" fmla="*/ 47073 w 94454"/>
                <a:gd name="connsiteY0" fmla="*/ 95062 h 95192"/>
                <a:gd name="connsiteX1" fmla="*/ -154 w 94454"/>
                <a:gd name="connsiteY1" fmla="*/ 47466 h 95192"/>
                <a:gd name="connsiteX2" fmla="*/ 47073 w 94454"/>
                <a:gd name="connsiteY2" fmla="*/ -130 h 95192"/>
                <a:gd name="connsiteX3" fmla="*/ 94300 w 94454"/>
                <a:gd name="connsiteY3" fmla="*/ 47466 h 95192"/>
                <a:gd name="connsiteX4" fmla="*/ 47073 w 94454"/>
                <a:gd name="connsiteY4" fmla="*/ 95062 h 95192"/>
                <a:gd name="connsiteX5" fmla="*/ 47073 w 94454"/>
                <a:gd name="connsiteY5" fmla="*/ 5773 h 95192"/>
                <a:gd name="connsiteX6" fmla="*/ 5749 w 94454"/>
                <a:gd name="connsiteY6" fmla="*/ 47466 h 95192"/>
                <a:gd name="connsiteX7" fmla="*/ 47073 w 94454"/>
                <a:gd name="connsiteY7" fmla="*/ 89159 h 95192"/>
                <a:gd name="connsiteX8" fmla="*/ 88397 w 94454"/>
                <a:gd name="connsiteY8" fmla="*/ 47466 h 95192"/>
                <a:gd name="connsiteX9" fmla="*/ 47073 w 94454"/>
                <a:gd name="connsiteY9" fmla="*/ 5773 h 95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454" h="95192">
                  <a:moveTo>
                    <a:pt x="47073" y="95062"/>
                  </a:moveTo>
                  <a:cubicBezTo>
                    <a:pt x="21032" y="95062"/>
                    <a:pt x="-154" y="73707"/>
                    <a:pt x="-154" y="47466"/>
                  </a:cubicBezTo>
                  <a:cubicBezTo>
                    <a:pt x="-154" y="21225"/>
                    <a:pt x="21032" y="-130"/>
                    <a:pt x="47073" y="-130"/>
                  </a:cubicBezTo>
                  <a:cubicBezTo>
                    <a:pt x="73115" y="-130"/>
                    <a:pt x="94300" y="21218"/>
                    <a:pt x="94300" y="47466"/>
                  </a:cubicBezTo>
                  <a:cubicBezTo>
                    <a:pt x="94300" y="73714"/>
                    <a:pt x="73115" y="95062"/>
                    <a:pt x="47073" y="95062"/>
                  </a:cubicBezTo>
                  <a:close/>
                  <a:moveTo>
                    <a:pt x="47073" y="5773"/>
                  </a:moveTo>
                  <a:cubicBezTo>
                    <a:pt x="24286" y="5773"/>
                    <a:pt x="5749" y="24480"/>
                    <a:pt x="5749" y="47466"/>
                  </a:cubicBezTo>
                  <a:cubicBezTo>
                    <a:pt x="5749" y="70460"/>
                    <a:pt x="24286" y="89159"/>
                    <a:pt x="47073" y="89159"/>
                  </a:cubicBezTo>
                  <a:cubicBezTo>
                    <a:pt x="69860" y="89159"/>
                    <a:pt x="88397" y="70453"/>
                    <a:pt x="88397" y="47466"/>
                  </a:cubicBezTo>
                  <a:cubicBezTo>
                    <a:pt x="88397" y="24480"/>
                    <a:pt x="69860" y="5773"/>
                    <a:pt x="47073" y="5773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7665B3AC-DAE6-D10E-D21B-F4BC25D36997}"/>
                </a:ext>
              </a:extLst>
            </p:cNvPr>
            <p:cNvSpPr/>
            <p:nvPr/>
          </p:nvSpPr>
          <p:spPr>
            <a:xfrm>
              <a:off x="975507" y="7683430"/>
              <a:ext cx="7379" cy="565635"/>
            </a:xfrm>
            <a:custGeom>
              <a:avLst/>
              <a:gdLst>
                <a:gd name="connsiteX0" fmla="*/ 7225 w 7379"/>
                <a:gd name="connsiteY0" fmla="*/ 565505 h 565635"/>
                <a:gd name="connsiteX1" fmla="*/ -154 w 7379"/>
                <a:gd name="connsiteY1" fmla="*/ 565505 h 565635"/>
                <a:gd name="connsiteX2" fmla="*/ -154 w 7379"/>
                <a:gd name="connsiteY2" fmla="*/ 553314 h 565635"/>
                <a:gd name="connsiteX3" fmla="*/ 7225 w 7379"/>
                <a:gd name="connsiteY3" fmla="*/ 553314 h 565635"/>
                <a:gd name="connsiteX4" fmla="*/ 7225 w 7379"/>
                <a:gd name="connsiteY4" fmla="*/ 565505 h 565635"/>
                <a:gd name="connsiteX5" fmla="*/ 7225 w 7379"/>
                <a:gd name="connsiteY5" fmla="*/ 545935 h 565635"/>
                <a:gd name="connsiteX6" fmla="*/ -154 w 7379"/>
                <a:gd name="connsiteY6" fmla="*/ 545935 h 565635"/>
                <a:gd name="connsiteX7" fmla="*/ -154 w 7379"/>
                <a:gd name="connsiteY7" fmla="*/ 531177 h 565635"/>
                <a:gd name="connsiteX8" fmla="*/ 7225 w 7379"/>
                <a:gd name="connsiteY8" fmla="*/ 531177 h 565635"/>
                <a:gd name="connsiteX9" fmla="*/ 7225 w 7379"/>
                <a:gd name="connsiteY9" fmla="*/ 545935 h 565635"/>
                <a:gd name="connsiteX10" fmla="*/ 7225 w 7379"/>
                <a:gd name="connsiteY10" fmla="*/ 523797 h 565635"/>
                <a:gd name="connsiteX11" fmla="*/ -154 w 7379"/>
                <a:gd name="connsiteY11" fmla="*/ 523797 h 565635"/>
                <a:gd name="connsiteX12" fmla="*/ -154 w 7379"/>
                <a:gd name="connsiteY12" fmla="*/ 509039 h 565635"/>
                <a:gd name="connsiteX13" fmla="*/ 7225 w 7379"/>
                <a:gd name="connsiteY13" fmla="*/ 509039 h 565635"/>
                <a:gd name="connsiteX14" fmla="*/ 7225 w 7379"/>
                <a:gd name="connsiteY14" fmla="*/ 523797 h 565635"/>
                <a:gd name="connsiteX15" fmla="*/ 7225 w 7379"/>
                <a:gd name="connsiteY15" fmla="*/ 501660 h 565635"/>
                <a:gd name="connsiteX16" fmla="*/ -154 w 7379"/>
                <a:gd name="connsiteY16" fmla="*/ 501660 h 565635"/>
                <a:gd name="connsiteX17" fmla="*/ -154 w 7379"/>
                <a:gd name="connsiteY17" fmla="*/ 486901 h 565635"/>
                <a:gd name="connsiteX18" fmla="*/ 7225 w 7379"/>
                <a:gd name="connsiteY18" fmla="*/ 486901 h 565635"/>
                <a:gd name="connsiteX19" fmla="*/ 7225 w 7379"/>
                <a:gd name="connsiteY19" fmla="*/ 501660 h 565635"/>
                <a:gd name="connsiteX20" fmla="*/ 7225 w 7379"/>
                <a:gd name="connsiteY20" fmla="*/ 479522 h 565635"/>
                <a:gd name="connsiteX21" fmla="*/ -154 w 7379"/>
                <a:gd name="connsiteY21" fmla="*/ 479522 h 565635"/>
                <a:gd name="connsiteX22" fmla="*/ -154 w 7379"/>
                <a:gd name="connsiteY22" fmla="*/ 464763 h 565635"/>
                <a:gd name="connsiteX23" fmla="*/ 7225 w 7379"/>
                <a:gd name="connsiteY23" fmla="*/ 464763 h 565635"/>
                <a:gd name="connsiteX24" fmla="*/ 7225 w 7379"/>
                <a:gd name="connsiteY24" fmla="*/ 479522 h 565635"/>
                <a:gd name="connsiteX25" fmla="*/ 7225 w 7379"/>
                <a:gd name="connsiteY25" fmla="*/ 457384 h 565635"/>
                <a:gd name="connsiteX26" fmla="*/ -154 w 7379"/>
                <a:gd name="connsiteY26" fmla="*/ 457384 h 565635"/>
                <a:gd name="connsiteX27" fmla="*/ -154 w 7379"/>
                <a:gd name="connsiteY27" fmla="*/ 442626 h 565635"/>
                <a:gd name="connsiteX28" fmla="*/ 7225 w 7379"/>
                <a:gd name="connsiteY28" fmla="*/ 442626 h 565635"/>
                <a:gd name="connsiteX29" fmla="*/ 7225 w 7379"/>
                <a:gd name="connsiteY29" fmla="*/ 457384 h 565635"/>
                <a:gd name="connsiteX30" fmla="*/ 7225 w 7379"/>
                <a:gd name="connsiteY30" fmla="*/ 435246 h 565635"/>
                <a:gd name="connsiteX31" fmla="*/ -154 w 7379"/>
                <a:gd name="connsiteY31" fmla="*/ 435246 h 565635"/>
                <a:gd name="connsiteX32" fmla="*/ -154 w 7379"/>
                <a:gd name="connsiteY32" fmla="*/ 420488 h 565635"/>
                <a:gd name="connsiteX33" fmla="*/ 7225 w 7379"/>
                <a:gd name="connsiteY33" fmla="*/ 420488 h 565635"/>
                <a:gd name="connsiteX34" fmla="*/ 7225 w 7379"/>
                <a:gd name="connsiteY34" fmla="*/ 435246 h 565635"/>
                <a:gd name="connsiteX35" fmla="*/ 7225 w 7379"/>
                <a:gd name="connsiteY35" fmla="*/ 413109 h 565635"/>
                <a:gd name="connsiteX36" fmla="*/ -154 w 7379"/>
                <a:gd name="connsiteY36" fmla="*/ 413109 h 565635"/>
                <a:gd name="connsiteX37" fmla="*/ -154 w 7379"/>
                <a:gd name="connsiteY37" fmla="*/ 398350 h 565635"/>
                <a:gd name="connsiteX38" fmla="*/ 7225 w 7379"/>
                <a:gd name="connsiteY38" fmla="*/ 398350 h 565635"/>
                <a:gd name="connsiteX39" fmla="*/ 7225 w 7379"/>
                <a:gd name="connsiteY39" fmla="*/ 413109 h 565635"/>
                <a:gd name="connsiteX40" fmla="*/ 7225 w 7379"/>
                <a:gd name="connsiteY40" fmla="*/ 390971 h 565635"/>
                <a:gd name="connsiteX41" fmla="*/ -154 w 7379"/>
                <a:gd name="connsiteY41" fmla="*/ 390971 h 565635"/>
                <a:gd name="connsiteX42" fmla="*/ -154 w 7379"/>
                <a:gd name="connsiteY42" fmla="*/ 376212 h 565635"/>
                <a:gd name="connsiteX43" fmla="*/ 7225 w 7379"/>
                <a:gd name="connsiteY43" fmla="*/ 376212 h 565635"/>
                <a:gd name="connsiteX44" fmla="*/ 7225 w 7379"/>
                <a:gd name="connsiteY44" fmla="*/ 390971 h 565635"/>
                <a:gd name="connsiteX45" fmla="*/ 7225 w 7379"/>
                <a:gd name="connsiteY45" fmla="*/ 368833 h 565635"/>
                <a:gd name="connsiteX46" fmla="*/ -154 w 7379"/>
                <a:gd name="connsiteY46" fmla="*/ 368833 h 565635"/>
                <a:gd name="connsiteX47" fmla="*/ -154 w 7379"/>
                <a:gd name="connsiteY47" fmla="*/ 354074 h 565635"/>
                <a:gd name="connsiteX48" fmla="*/ 7225 w 7379"/>
                <a:gd name="connsiteY48" fmla="*/ 354074 h 565635"/>
                <a:gd name="connsiteX49" fmla="*/ 7225 w 7379"/>
                <a:gd name="connsiteY49" fmla="*/ 368833 h 565635"/>
                <a:gd name="connsiteX50" fmla="*/ 7225 w 7379"/>
                <a:gd name="connsiteY50" fmla="*/ 346695 h 565635"/>
                <a:gd name="connsiteX51" fmla="*/ -154 w 7379"/>
                <a:gd name="connsiteY51" fmla="*/ 346695 h 565635"/>
                <a:gd name="connsiteX52" fmla="*/ -154 w 7379"/>
                <a:gd name="connsiteY52" fmla="*/ 331937 h 565635"/>
                <a:gd name="connsiteX53" fmla="*/ 7225 w 7379"/>
                <a:gd name="connsiteY53" fmla="*/ 331937 h 565635"/>
                <a:gd name="connsiteX54" fmla="*/ 7225 w 7379"/>
                <a:gd name="connsiteY54" fmla="*/ 346695 h 565635"/>
                <a:gd name="connsiteX55" fmla="*/ 7225 w 7379"/>
                <a:gd name="connsiteY55" fmla="*/ 324557 h 565635"/>
                <a:gd name="connsiteX56" fmla="*/ -154 w 7379"/>
                <a:gd name="connsiteY56" fmla="*/ 324557 h 565635"/>
                <a:gd name="connsiteX57" fmla="*/ -154 w 7379"/>
                <a:gd name="connsiteY57" fmla="*/ 309799 h 565635"/>
                <a:gd name="connsiteX58" fmla="*/ 7225 w 7379"/>
                <a:gd name="connsiteY58" fmla="*/ 309799 h 565635"/>
                <a:gd name="connsiteX59" fmla="*/ 7225 w 7379"/>
                <a:gd name="connsiteY59" fmla="*/ 324557 h 565635"/>
                <a:gd name="connsiteX60" fmla="*/ 7225 w 7379"/>
                <a:gd name="connsiteY60" fmla="*/ 302420 h 565635"/>
                <a:gd name="connsiteX61" fmla="*/ -154 w 7379"/>
                <a:gd name="connsiteY61" fmla="*/ 302420 h 565635"/>
                <a:gd name="connsiteX62" fmla="*/ -154 w 7379"/>
                <a:gd name="connsiteY62" fmla="*/ 287661 h 565635"/>
                <a:gd name="connsiteX63" fmla="*/ 7225 w 7379"/>
                <a:gd name="connsiteY63" fmla="*/ 287661 h 565635"/>
                <a:gd name="connsiteX64" fmla="*/ 7225 w 7379"/>
                <a:gd name="connsiteY64" fmla="*/ 302420 h 565635"/>
                <a:gd name="connsiteX65" fmla="*/ 7225 w 7379"/>
                <a:gd name="connsiteY65" fmla="*/ 280282 h 565635"/>
                <a:gd name="connsiteX66" fmla="*/ -154 w 7379"/>
                <a:gd name="connsiteY66" fmla="*/ 280282 h 565635"/>
                <a:gd name="connsiteX67" fmla="*/ -154 w 7379"/>
                <a:gd name="connsiteY67" fmla="*/ 265523 h 565635"/>
                <a:gd name="connsiteX68" fmla="*/ 7225 w 7379"/>
                <a:gd name="connsiteY68" fmla="*/ 265523 h 565635"/>
                <a:gd name="connsiteX69" fmla="*/ 7225 w 7379"/>
                <a:gd name="connsiteY69" fmla="*/ 280282 h 565635"/>
                <a:gd name="connsiteX70" fmla="*/ 7225 w 7379"/>
                <a:gd name="connsiteY70" fmla="*/ 258144 h 565635"/>
                <a:gd name="connsiteX71" fmla="*/ -154 w 7379"/>
                <a:gd name="connsiteY71" fmla="*/ 258144 h 565635"/>
                <a:gd name="connsiteX72" fmla="*/ -154 w 7379"/>
                <a:gd name="connsiteY72" fmla="*/ 243386 h 565635"/>
                <a:gd name="connsiteX73" fmla="*/ 7225 w 7379"/>
                <a:gd name="connsiteY73" fmla="*/ 243386 h 565635"/>
                <a:gd name="connsiteX74" fmla="*/ 7225 w 7379"/>
                <a:gd name="connsiteY74" fmla="*/ 258144 h 565635"/>
                <a:gd name="connsiteX75" fmla="*/ 7225 w 7379"/>
                <a:gd name="connsiteY75" fmla="*/ 236006 h 565635"/>
                <a:gd name="connsiteX76" fmla="*/ -154 w 7379"/>
                <a:gd name="connsiteY76" fmla="*/ 236006 h 565635"/>
                <a:gd name="connsiteX77" fmla="*/ -154 w 7379"/>
                <a:gd name="connsiteY77" fmla="*/ 221248 h 565635"/>
                <a:gd name="connsiteX78" fmla="*/ 7225 w 7379"/>
                <a:gd name="connsiteY78" fmla="*/ 221248 h 565635"/>
                <a:gd name="connsiteX79" fmla="*/ 7225 w 7379"/>
                <a:gd name="connsiteY79" fmla="*/ 236006 h 565635"/>
                <a:gd name="connsiteX80" fmla="*/ 7225 w 7379"/>
                <a:gd name="connsiteY80" fmla="*/ 213869 h 565635"/>
                <a:gd name="connsiteX81" fmla="*/ -154 w 7379"/>
                <a:gd name="connsiteY81" fmla="*/ 213869 h 565635"/>
                <a:gd name="connsiteX82" fmla="*/ -154 w 7379"/>
                <a:gd name="connsiteY82" fmla="*/ 199110 h 565635"/>
                <a:gd name="connsiteX83" fmla="*/ 7225 w 7379"/>
                <a:gd name="connsiteY83" fmla="*/ 199110 h 565635"/>
                <a:gd name="connsiteX84" fmla="*/ 7225 w 7379"/>
                <a:gd name="connsiteY84" fmla="*/ 213869 h 565635"/>
                <a:gd name="connsiteX85" fmla="*/ 7225 w 7379"/>
                <a:gd name="connsiteY85" fmla="*/ 191731 h 565635"/>
                <a:gd name="connsiteX86" fmla="*/ -154 w 7379"/>
                <a:gd name="connsiteY86" fmla="*/ 191731 h 565635"/>
                <a:gd name="connsiteX87" fmla="*/ -154 w 7379"/>
                <a:gd name="connsiteY87" fmla="*/ 176972 h 565635"/>
                <a:gd name="connsiteX88" fmla="*/ 7225 w 7379"/>
                <a:gd name="connsiteY88" fmla="*/ 176972 h 565635"/>
                <a:gd name="connsiteX89" fmla="*/ 7225 w 7379"/>
                <a:gd name="connsiteY89" fmla="*/ 191731 h 565635"/>
                <a:gd name="connsiteX90" fmla="*/ 7225 w 7379"/>
                <a:gd name="connsiteY90" fmla="*/ 169593 h 565635"/>
                <a:gd name="connsiteX91" fmla="*/ -154 w 7379"/>
                <a:gd name="connsiteY91" fmla="*/ 169593 h 565635"/>
                <a:gd name="connsiteX92" fmla="*/ -154 w 7379"/>
                <a:gd name="connsiteY92" fmla="*/ 154834 h 565635"/>
                <a:gd name="connsiteX93" fmla="*/ 7225 w 7379"/>
                <a:gd name="connsiteY93" fmla="*/ 154834 h 565635"/>
                <a:gd name="connsiteX94" fmla="*/ 7225 w 7379"/>
                <a:gd name="connsiteY94" fmla="*/ 169593 h 565635"/>
                <a:gd name="connsiteX95" fmla="*/ 7225 w 7379"/>
                <a:gd name="connsiteY95" fmla="*/ 147455 h 565635"/>
                <a:gd name="connsiteX96" fmla="*/ -154 w 7379"/>
                <a:gd name="connsiteY96" fmla="*/ 147455 h 565635"/>
                <a:gd name="connsiteX97" fmla="*/ -154 w 7379"/>
                <a:gd name="connsiteY97" fmla="*/ 132697 h 565635"/>
                <a:gd name="connsiteX98" fmla="*/ 7225 w 7379"/>
                <a:gd name="connsiteY98" fmla="*/ 132697 h 565635"/>
                <a:gd name="connsiteX99" fmla="*/ 7225 w 7379"/>
                <a:gd name="connsiteY99" fmla="*/ 147455 h 565635"/>
                <a:gd name="connsiteX100" fmla="*/ 7225 w 7379"/>
                <a:gd name="connsiteY100" fmla="*/ 125317 h 565635"/>
                <a:gd name="connsiteX101" fmla="*/ -154 w 7379"/>
                <a:gd name="connsiteY101" fmla="*/ 125317 h 565635"/>
                <a:gd name="connsiteX102" fmla="*/ -154 w 7379"/>
                <a:gd name="connsiteY102" fmla="*/ 110559 h 565635"/>
                <a:gd name="connsiteX103" fmla="*/ 7225 w 7379"/>
                <a:gd name="connsiteY103" fmla="*/ 110559 h 565635"/>
                <a:gd name="connsiteX104" fmla="*/ 7225 w 7379"/>
                <a:gd name="connsiteY104" fmla="*/ 125317 h 565635"/>
                <a:gd name="connsiteX105" fmla="*/ 7225 w 7379"/>
                <a:gd name="connsiteY105" fmla="*/ 103180 h 565635"/>
                <a:gd name="connsiteX106" fmla="*/ -154 w 7379"/>
                <a:gd name="connsiteY106" fmla="*/ 103180 h 565635"/>
                <a:gd name="connsiteX107" fmla="*/ -154 w 7379"/>
                <a:gd name="connsiteY107" fmla="*/ 88421 h 565635"/>
                <a:gd name="connsiteX108" fmla="*/ 7225 w 7379"/>
                <a:gd name="connsiteY108" fmla="*/ 88421 h 565635"/>
                <a:gd name="connsiteX109" fmla="*/ 7225 w 7379"/>
                <a:gd name="connsiteY109" fmla="*/ 103180 h 565635"/>
                <a:gd name="connsiteX110" fmla="*/ 7225 w 7379"/>
                <a:gd name="connsiteY110" fmla="*/ 81042 h 565635"/>
                <a:gd name="connsiteX111" fmla="*/ -154 w 7379"/>
                <a:gd name="connsiteY111" fmla="*/ 81042 h 565635"/>
                <a:gd name="connsiteX112" fmla="*/ -154 w 7379"/>
                <a:gd name="connsiteY112" fmla="*/ 66283 h 565635"/>
                <a:gd name="connsiteX113" fmla="*/ 7225 w 7379"/>
                <a:gd name="connsiteY113" fmla="*/ 66283 h 565635"/>
                <a:gd name="connsiteX114" fmla="*/ 7225 w 7379"/>
                <a:gd name="connsiteY114" fmla="*/ 81042 h 565635"/>
                <a:gd name="connsiteX115" fmla="*/ 7225 w 7379"/>
                <a:gd name="connsiteY115" fmla="*/ 58904 h 565635"/>
                <a:gd name="connsiteX116" fmla="*/ -154 w 7379"/>
                <a:gd name="connsiteY116" fmla="*/ 58904 h 565635"/>
                <a:gd name="connsiteX117" fmla="*/ -154 w 7379"/>
                <a:gd name="connsiteY117" fmla="*/ 44146 h 565635"/>
                <a:gd name="connsiteX118" fmla="*/ 7225 w 7379"/>
                <a:gd name="connsiteY118" fmla="*/ 44146 h 565635"/>
                <a:gd name="connsiteX119" fmla="*/ 7225 w 7379"/>
                <a:gd name="connsiteY119" fmla="*/ 58904 h 565635"/>
                <a:gd name="connsiteX120" fmla="*/ 7225 w 7379"/>
                <a:gd name="connsiteY120" fmla="*/ 36766 h 565635"/>
                <a:gd name="connsiteX121" fmla="*/ -154 w 7379"/>
                <a:gd name="connsiteY121" fmla="*/ 36766 h 565635"/>
                <a:gd name="connsiteX122" fmla="*/ -154 w 7379"/>
                <a:gd name="connsiteY122" fmla="*/ 22008 h 565635"/>
                <a:gd name="connsiteX123" fmla="*/ 7225 w 7379"/>
                <a:gd name="connsiteY123" fmla="*/ 22008 h 565635"/>
                <a:gd name="connsiteX124" fmla="*/ 7225 w 7379"/>
                <a:gd name="connsiteY124" fmla="*/ 36766 h 565635"/>
                <a:gd name="connsiteX125" fmla="*/ 7225 w 7379"/>
                <a:gd name="connsiteY125" fmla="*/ 14629 h 565635"/>
                <a:gd name="connsiteX126" fmla="*/ -154 w 7379"/>
                <a:gd name="connsiteY126" fmla="*/ 14629 h 565635"/>
                <a:gd name="connsiteX127" fmla="*/ -154 w 7379"/>
                <a:gd name="connsiteY127" fmla="*/ -130 h 565635"/>
                <a:gd name="connsiteX128" fmla="*/ 7225 w 7379"/>
                <a:gd name="connsiteY128" fmla="*/ -130 h 565635"/>
                <a:gd name="connsiteX129" fmla="*/ 7225 w 7379"/>
                <a:gd name="connsiteY129" fmla="*/ 14629 h 565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7379" h="565635">
                  <a:moveTo>
                    <a:pt x="7225" y="565505"/>
                  </a:moveTo>
                  <a:lnTo>
                    <a:pt x="-154" y="565505"/>
                  </a:lnTo>
                  <a:lnTo>
                    <a:pt x="-154" y="553314"/>
                  </a:lnTo>
                  <a:lnTo>
                    <a:pt x="7225" y="553314"/>
                  </a:lnTo>
                  <a:lnTo>
                    <a:pt x="7225" y="565505"/>
                  </a:lnTo>
                  <a:close/>
                  <a:moveTo>
                    <a:pt x="7225" y="545935"/>
                  </a:moveTo>
                  <a:lnTo>
                    <a:pt x="-154" y="545935"/>
                  </a:lnTo>
                  <a:lnTo>
                    <a:pt x="-154" y="531177"/>
                  </a:lnTo>
                  <a:lnTo>
                    <a:pt x="7225" y="531177"/>
                  </a:lnTo>
                  <a:lnTo>
                    <a:pt x="7225" y="545935"/>
                  </a:lnTo>
                  <a:close/>
                  <a:moveTo>
                    <a:pt x="7225" y="523797"/>
                  </a:moveTo>
                  <a:lnTo>
                    <a:pt x="-154" y="523797"/>
                  </a:lnTo>
                  <a:lnTo>
                    <a:pt x="-154" y="509039"/>
                  </a:lnTo>
                  <a:lnTo>
                    <a:pt x="7225" y="509039"/>
                  </a:lnTo>
                  <a:lnTo>
                    <a:pt x="7225" y="523797"/>
                  </a:lnTo>
                  <a:close/>
                  <a:moveTo>
                    <a:pt x="7225" y="501660"/>
                  </a:moveTo>
                  <a:lnTo>
                    <a:pt x="-154" y="501660"/>
                  </a:lnTo>
                  <a:lnTo>
                    <a:pt x="-154" y="486901"/>
                  </a:lnTo>
                  <a:lnTo>
                    <a:pt x="7225" y="486901"/>
                  </a:lnTo>
                  <a:lnTo>
                    <a:pt x="7225" y="501660"/>
                  </a:lnTo>
                  <a:close/>
                  <a:moveTo>
                    <a:pt x="7225" y="479522"/>
                  </a:moveTo>
                  <a:lnTo>
                    <a:pt x="-154" y="479522"/>
                  </a:lnTo>
                  <a:lnTo>
                    <a:pt x="-154" y="464763"/>
                  </a:lnTo>
                  <a:lnTo>
                    <a:pt x="7225" y="464763"/>
                  </a:lnTo>
                  <a:lnTo>
                    <a:pt x="7225" y="479522"/>
                  </a:lnTo>
                  <a:close/>
                  <a:moveTo>
                    <a:pt x="7225" y="457384"/>
                  </a:moveTo>
                  <a:lnTo>
                    <a:pt x="-154" y="457384"/>
                  </a:lnTo>
                  <a:lnTo>
                    <a:pt x="-154" y="442626"/>
                  </a:lnTo>
                  <a:lnTo>
                    <a:pt x="7225" y="442626"/>
                  </a:lnTo>
                  <a:lnTo>
                    <a:pt x="7225" y="457384"/>
                  </a:lnTo>
                  <a:close/>
                  <a:moveTo>
                    <a:pt x="7225" y="435246"/>
                  </a:moveTo>
                  <a:lnTo>
                    <a:pt x="-154" y="435246"/>
                  </a:lnTo>
                  <a:lnTo>
                    <a:pt x="-154" y="420488"/>
                  </a:lnTo>
                  <a:lnTo>
                    <a:pt x="7225" y="420488"/>
                  </a:lnTo>
                  <a:lnTo>
                    <a:pt x="7225" y="435246"/>
                  </a:lnTo>
                  <a:close/>
                  <a:moveTo>
                    <a:pt x="7225" y="413109"/>
                  </a:moveTo>
                  <a:lnTo>
                    <a:pt x="-154" y="413109"/>
                  </a:lnTo>
                  <a:lnTo>
                    <a:pt x="-154" y="398350"/>
                  </a:lnTo>
                  <a:lnTo>
                    <a:pt x="7225" y="398350"/>
                  </a:lnTo>
                  <a:lnTo>
                    <a:pt x="7225" y="413109"/>
                  </a:lnTo>
                  <a:close/>
                  <a:moveTo>
                    <a:pt x="7225" y="390971"/>
                  </a:moveTo>
                  <a:lnTo>
                    <a:pt x="-154" y="390971"/>
                  </a:lnTo>
                  <a:lnTo>
                    <a:pt x="-154" y="376212"/>
                  </a:lnTo>
                  <a:lnTo>
                    <a:pt x="7225" y="376212"/>
                  </a:lnTo>
                  <a:lnTo>
                    <a:pt x="7225" y="390971"/>
                  </a:lnTo>
                  <a:close/>
                  <a:moveTo>
                    <a:pt x="7225" y="368833"/>
                  </a:moveTo>
                  <a:lnTo>
                    <a:pt x="-154" y="368833"/>
                  </a:lnTo>
                  <a:lnTo>
                    <a:pt x="-154" y="354074"/>
                  </a:lnTo>
                  <a:lnTo>
                    <a:pt x="7225" y="354074"/>
                  </a:lnTo>
                  <a:lnTo>
                    <a:pt x="7225" y="368833"/>
                  </a:lnTo>
                  <a:close/>
                  <a:moveTo>
                    <a:pt x="7225" y="346695"/>
                  </a:moveTo>
                  <a:lnTo>
                    <a:pt x="-154" y="346695"/>
                  </a:lnTo>
                  <a:lnTo>
                    <a:pt x="-154" y="331937"/>
                  </a:lnTo>
                  <a:lnTo>
                    <a:pt x="7225" y="331937"/>
                  </a:lnTo>
                  <a:lnTo>
                    <a:pt x="7225" y="346695"/>
                  </a:lnTo>
                  <a:close/>
                  <a:moveTo>
                    <a:pt x="7225" y="324557"/>
                  </a:moveTo>
                  <a:lnTo>
                    <a:pt x="-154" y="324557"/>
                  </a:lnTo>
                  <a:lnTo>
                    <a:pt x="-154" y="309799"/>
                  </a:lnTo>
                  <a:lnTo>
                    <a:pt x="7225" y="309799"/>
                  </a:lnTo>
                  <a:lnTo>
                    <a:pt x="7225" y="324557"/>
                  </a:lnTo>
                  <a:close/>
                  <a:moveTo>
                    <a:pt x="7225" y="302420"/>
                  </a:moveTo>
                  <a:lnTo>
                    <a:pt x="-154" y="302420"/>
                  </a:lnTo>
                  <a:lnTo>
                    <a:pt x="-154" y="287661"/>
                  </a:lnTo>
                  <a:lnTo>
                    <a:pt x="7225" y="287661"/>
                  </a:lnTo>
                  <a:lnTo>
                    <a:pt x="7225" y="302420"/>
                  </a:lnTo>
                  <a:close/>
                  <a:moveTo>
                    <a:pt x="7225" y="280282"/>
                  </a:moveTo>
                  <a:lnTo>
                    <a:pt x="-154" y="280282"/>
                  </a:lnTo>
                  <a:lnTo>
                    <a:pt x="-154" y="265523"/>
                  </a:lnTo>
                  <a:lnTo>
                    <a:pt x="7225" y="265523"/>
                  </a:lnTo>
                  <a:lnTo>
                    <a:pt x="7225" y="280282"/>
                  </a:lnTo>
                  <a:close/>
                  <a:moveTo>
                    <a:pt x="7225" y="258144"/>
                  </a:moveTo>
                  <a:lnTo>
                    <a:pt x="-154" y="258144"/>
                  </a:lnTo>
                  <a:lnTo>
                    <a:pt x="-154" y="243386"/>
                  </a:lnTo>
                  <a:lnTo>
                    <a:pt x="7225" y="243386"/>
                  </a:lnTo>
                  <a:lnTo>
                    <a:pt x="7225" y="258144"/>
                  </a:lnTo>
                  <a:close/>
                  <a:moveTo>
                    <a:pt x="7225" y="236006"/>
                  </a:moveTo>
                  <a:lnTo>
                    <a:pt x="-154" y="236006"/>
                  </a:lnTo>
                  <a:lnTo>
                    <a:pt x="-154" y="221248"/>
                  </a:lnTo>
                  <a:lnTo>
                    <a:pt x="7225" y="221248"/>
                  </a:lnTo>
                  <a:lnTo>
                    <a:pt x="7225" y="236006"/>
                  </a:lnTo>
                  <a:close/>
                  <a:moveTo>
                    <a:pt x="7225" y="213869"/>
                  </a:moveTo>
                  <a:lnTo>
                    <a:pt x="-154" y="213869"/>
                  </a:lnTo>
                  <a:lnTo>
                    <a:pt x="-154" y="199110"/>
                  </a:lnTo>
                  <a:lnTo>
                    <a:pt x="7225" y="199110"/>
                  </a:lnTo>
                  <a:lnTo>
                    <a:pt x="7225" y="213869"/>
                  </a:lnTo>
                  <a:close/>
                  <a:moveTo>
                    <a:pt x="7225" y="191731"/>
                  </a:moveTo>
                  <a:lnTo>
                    <a:pt x="-154" y="191731"/>
                  </a:lnTo>
                  <a:lnTo>
                    <a:pt x="-154" y="176972"/>
                  </a:lnTo>
                  <a:lnTo>
                    <a:pt x="7225" y="176972"/>
                  </a:lnTo>
                  <a:lnTo>
                    <a:pt x="7225" y="191731"/>
                  </a:lnTo>
                  <a:close/>
                  <a:moveTo>
                    <a:pt x="7225" y="169593"/>
                  </a:moveTo>
                  <a:lnTo>
                    <a:pt x="-154" y="169593"/>
                  </a:lnTo>
                  <a:lnTo>
                    <a:pt x="-154" y="154834"/>
                  </a:lnTo>
                  <a:lnTo>
                    <a:pt x="7225" y="154834"/>
                  </a:lnTo>
                  <a:lnTo>
                    <a:pt x="7225" y="169593"/>
                  </a:lnTo>
                  <a:close/>
                  <a:moveTo>
                    <a:pt x="7225" y="147455"/>
                  </a:moveTo>
                  <a:lnTo>
                    <a:pt x="-154" y="147455"/>
                  </a:lnTo>
                  <a:lnTo>
                    <a:pt x="-154" y="132697"/>
                  </a:lnTo>
                  <a:lnTo>
                    <a:pt x="7225" y="132697"/>
                  </a:lnTo>
                  <a:lnTo>
                    <a:pt x="7225" y="147455"/>
                  </a:lnTo>
                  <a:close/>
                  <a:moveTo>
                    <a:pt x="7225" y="125317"/>
                  </a:moveTo>
                  <a:lnTo>
                    <a:pt x="-154" y="125317"/>
                  </a:lnTo>
                  <a:lnTo>
                    <a:pt x="-154" y="110559"/>
                  </a:lnTo>
                  <a:lnTo>
                    <a:pt x="7225" y="110559"/>
                  </a:lnTo>
                  <a:lnTo>
                    <a:pt x="7225" y="125317"/>
                  </a:lnTo>
                  <a:close/>
                  <a:moveTo>
                    <a:pt x="7225" y="103180"/>
                  </a:moveTo>
                  <a:lnTo>
                    <a:pt x="-154" y="103180"/>
                  </a:lnTo>
                  <a:lnTo>
                    <a:pt x="-154" y="88421"/>
                  </a:lnTo>
                  <a:lnTo>
                    <a:pt x="7225" y="88421"/>
                  </a:lnTo>
                  <a:lnTo>
                    <a:pt x="7225" y="103180"/>
                  </a:lnTo>
                  <a:close/>
                  <a:moveTo>
                    <a:pt x="7225" y="81042"/>
                  </a:moveTo>
                  <a:lnTo>
                    <a:pt x="-154" y="81042"/>
                  </a:lnTo>
                  <a:lnTo>
                    <a:pt x="-154" y="66283"/>
                  </a:lnTo>
                  <a:lnTo>
                    <a:pt x="7225" y="66283"/>
                  </a:lnTo>
                  <a:lnTo>
                    <a:pt x="7225" y="81042"/>
                  </a:lnTo>
                  <a:close/>
                  <a:moveTo>
                    <a:pt x="7225" y="58904"/>
                  </a:moveTo>
                  <a:lnTo>
                    <a:pt x="-154" y="58904"/>
                  </a:lnTo>
                  <a:lnTo>
                    <a:pt x="-154" y="44146"/>
                  </a:lnTo>
                  <a:lnTo>
                    <a:pt x="7225" y="44146"/>
                  </a:lnTo>
                  <a:lnTo>
                    <a:pt x="7225" y="58904"/>
                  </a:lnTo>
                  <a:close/>
                  <a:moveTo>
                    <a:pt x="7225" y="36766"/>
                  </a:moveTo>
                  <a:lnTo>
                    <a:pt x="-154" y="36766"/>
                  </a:lnTo>
                  <a:lnTo>
                    <a:pt x="-154" y="22008"/>
                  </a:lnTo>
                  <a:lnTo>
                    <a:pt x="7225" y="22008"/>
                  </a:lnTo>
                  <a:lnTo>
                    <a:pt x="7225" y="36766"/>
                  </a:lnTo>
                  <a:close/>
                  <a:moveTo>
                    <a:pt x="7225" y="14629"/>
                  </a:moveTo>
                  <a:lnTo>
                    <a:pt x="-154" y="14629"/>
                  </a:lnTo>
                  <a:lnTo>
                    <a:pt x="-154" y="-130"/>
                  </a:lnTo>
                  <a:lnTo>
                    <a:pt x="7225" y="-130"/>
                  </a:lnTo>
                  <a:lnTo>
                    <a:pt x="7225" y="14629"/>
                  </a:ln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35B3AC53-182F-F087-573C-48270E8FBEB0}"/>
                </a:ext>
              </a:extLst>
            </p:cNvPr>
            <p:cNvSpPr/>
            <p:nvPr/>
          </p:nvSpPr>
          <p:spPr>
            <a:xfrm>
              <a:off x="946993" y="7581596"/>
              <a:ext cx="56348" cy="56820"/>
            </a:xfrm>
            <a:custGeom>
              <a:avLst/>
              <a:gdLst>
                <a:gd name="connsiteX0" fmla="*/ 56194 w 56348"/>
                <a:gd name="connsiteY0" fmla="*/ 28280 h 56820"/>
                <a:gd name="connsiteX1" fmla="*/ 28020 w 56348"/>
                <a:gd name="connsiteY1" fmla="*/ 56690 h 56820"/>
                <a:gd name="connsiteX2" fmla="*/ -154 w 56348"/>
                <a:gd name="connsiteY2" fmla="*/ 28280 h 56820"/>
                <a:gd name="connsiteX3" fmla="*/ 28020 w 56348"/>
                <a:gd name="connsiteY3" fmla="*/ -130 h 56820"/>
                <a:gd name="connsiteX4" fmla="*/ 56194 w 56348"/>
                <a:gd name="connsiteY4" fmla="*/ 28280 h 56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8" h="56820">
                  <a:moveTo>
                    <a:pt x="56194" y="28280"/>
                  </a:moveTo>
                  <a:cubicBezTo>
                    <a:pt x="56194" y="43970"/>
                    <a:pt x="43580" y="56690"/>
                    <a:pt x="28020" y="56690"/>
                  </a:cubicBezTo>
                  <a:cubicBezTo>
                    <a:pt x="12460" y="56690"/>
                    <a:pt x="-154" y="43971"/>
                    <a:pt x="-154" y="28280"/>
                  </a:cubicBezTo>
                  <a:cubicBezTo>
                    <a:pt x="-154" y="12590"/>
                    <a:pt x="12460" y="-130"/>
                    <a:pt x="28020" y="-130"/>
                  </a:cubicBezTo>
                  <a:cubicBezTo>
                    <a:pt x="43580" y="-130"/>
                    <a:pt x="56194" y="12589"/>
                    <a:pt x="56194" y="28280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5CC2EE38-84C1-B037-22AD-4E48CC34073E}"/>
                </a:ext>
              </a:extLst>
            </p:cNvPr>
            <p:cNvSpPr/>
            <p:nvPr/>
          </p:nvSpPr>
          <p:spPr>
            <a:xfrm>
              <a:off x="1326420" y="7717375"/>
              <a:ext cx="160868" cy="160867"/>
            </a:xfrm>
            <a:custGeom>
              <a:avLst/>
              <a:gdLst>
                <a:gd name="connsiteX0" fmla="*/ 80280 w 160868"/>
                <a:gd name="connsiteY0" fmla="*/ 160738 h 160867"/>
                <a:gd name="connsiteX1" fmla="*/ -154 w 160868"/>
                <a:gd name="connsiteY1" fmla="*/ 80304 h 160867"/>
                <a:gd name="connsiteX2" fmla="*/ 80280 w 160868"/>
                <a:gd name="connsiteY2" fmla="*/ -130 h 160867"/>
                <a:gd name="connsiteX3" fmla="*/ 160714 w 160868"/>
                <a:gd name="connsiteY3" fmla="*/ 80304 h 160867"/>
                <a:gd name="connsiteX4" fmla="*/ 80280 w 160868"/>
                <a:gd name="connsiteY4" fmla="*/ 160738 h 160867"/>
                <a:gd name="connsiteX5" fmla="*/ 80280 w 160868"/>
                <a:gd name="connsiteY5" fmla="*/ 5773 h 160867"/>
                <a:gd name="connsiteX6" fmla="*/ 5750 w 160868"/>
                <a:gd name="connsiteY6" fmla="*/ 80304 h 160867"/>
                <a:gd name="connsiteX7" fmla="*/ 80280 w 160868"/>
                <a:gd name="connsiteY7" fmla="*/ 154834 h 160867"/>
                <a:gd name="connsiteX8" fmla="*/ 154810 w 160868"/>
                <a:gd name="connsiteY8" fmla="*/ 80304 h 160867"/>
                <a:gd name="connsiteX9" fmla="*/ 80280 w 160868"/>
                <a:gd name="connsiteY9" fmla="*/ 5773 h 16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868" h="160867">
                  <a:moveTo>
                    <a:pt x="80280" y="160738"/>
                  </a:moveTo>
                  <a:cubicBezTo>
                    <a:pt x="35923" y="160738"/>
                    <a:pt x="-154" y="124653"/>
                    <a:pt x="-154" y="80304"/>
                  </a:cubicBezTo>
                  <a:cubicBezTo>
                    <a:pt x="-154" y="35954"/>
                    <a:pt x="35931" y="-130"/>
                    <a:pt x="80280" y="-130"/>
                  </a:cubicBezTo>
                  <a:cubicBezTo>
                    <a:pt x="124630" y="-130"/>
                    <a:pt x="160714" y="35954"/>
                    <a:pt x="160714" y="80304"/>
                  </a:cubicBezTo>
                  <a:cubicBezTo>
                    <a:pt x="160714" y="124653"/>
                    <a:pt x="124637" y="160738"/>
                    <a:pt x="80280" y="160738"/>
                  </a:cubicBezTo>
                  <a:close/>
                  <a:moveTo>
                    <a:pt x="80280" y="5773"/>
                  </a:moveTo>
                  <a:cubicBezTo>
                    <a:pt x="39185" y="5773"/>
                    <a:pt x="5750" y="39209"/>
                    <a:pt x="5750" y="80304"/>
                  </a:cubicBezTo>
                  <a:cubicBezTo>
                    <a:pt x="5750" y="121399"/>
                    <a:pt x="39178" y="154834"/>
                    <a:pt x="80280" y="154834"/>
                  </a:cubicBezTo>
                  <a:cubicBezTo>
                    <a:pt x="121383" y="154834"/>
                    <a:pt x="154810" y="121399"/>
                    <a:pt x="154810" y="80304"/>
                  </a:cubicBezTo>
                  <a:cubicBezTo>
                    <a:pt x="154810" y="39209"/>
                    <a:pt x="121375" y="5773"/>
                    <a:pt x="80280" y="5773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43F8A485-A5BF-BD74-0F32-D2479C683BA0}"/>
                </a:ext>
              </a:extLst>
            </p:cNvPr>
            <p:cNvSpPr/>
            <p:nvPr/>
          </p:nvSpPr>
          <p:spPr>
            <a:xfrm>
              <a:off x="1402390" y="7878737"/>
              <a:ext cx="7379" cy="479651"/>
            </a:xfrm>
            <a:custGeom>
              <a:avLst/>
              <a:gdLst>
                <a:gd name="connsiteX0" fmla="*/ 7225 w 7379"/>
                <a:gd name="connsiteY0" fmla="*/ 479522 h 479651"/>
                <a:gd name="connsiteX1" fmla="*/ -154 w 7379"/>
                <a:gd name="connsiteY1" fmla="*/ 479522 h 479651"/>
                <a:gd name="connsiteX2" fmla="*/ -154 w 7379"/>
                <a:gd name="connsiteY2" fmla="*/ 464763 h 479651"/>
                <a:gd name="connsiteX3" fmla="*/ 7225 w 7379"/>
                <a:gd name="connsiteY3" fmla="*/ 464763 h 479651"/>
                <a:gd name="connsiteX4" fmla="*/ 7225 w 7379"/>
                <a:gd name="connsiteY4" fmla="*/ 479522 h 479651"/>
                <a:gd name="connsiteX5" fmla="*/ 7225 w 7379"/>
                <a:gd name="connsiteY5" fmla="*/ 457384 h 479651"/>
                <a:gd name="connsiteX6" fmla="*/ -154 w 7379"/>
                <a:gd name="connsiteY6" fmla="*/ 457384 h 479651"/>
                <a:gd name="connsiteX7" fmla="*/ -154 w 7379"/>
                <a:gd name="connsiteY7" fmla="*/ 442626 h 479651"/>
                <a:gd name="connsiteX8" fmla="*/ 7225 w 7379"/>
                <a:gd name="connsiteY8" fmla="*/ 442626 h 479651"/>
                <a:gd name="connsiteX9" fmla="*/ 7225 w 7379"/>
                <a:gd name="connsiteY9" fmla="*/ 457384 h 479651"/>
                <a:gd name="connsiteX10" fmla="*/ 7225 w 7379"/>
                <a:gd name="connsiteY10" fmla="*/ 435246 h 479651"/>
                <a:gd name="connsiteX11" fmla="*/ -154 w 7379"/>
                <a:gd name="connsiteY11" fmla="*/ 435246 h 479651"/>
                <a:gd name="connsiteX12" fmla="*/ -154 w 7379"/>
                <a:gd name="connsiteY12" fmla="*/ 420488 h 479651"/>
                <a:gd name="connsiteX13" fmla="*/ 7225 w 7379"/>
                <a:gd name="connsiteY13" fmla="*/ 420488 h 479651"/>
                <a:gd name="connsiteX14" fmla="*/ 7225 w 7379"/>
                <a:gd name="connsiteY14" fmla="*/ 435246 h 479651"/>
                <a:gd name="connsiteX15" fmla="*/ 7225 w 7379"/>
                <a:gd name="connsiteY15" fmla="*/ 413109 h 479651"/>
                <a:gd name="connsiteX16" fmla="*/ -154 w 7379"/>
                <a:gd name="connsiteY16" fmla="*/ 413109 h 479651"/>
                <a:gd name="connsiteX17" fmla="*/ -154 w 7379"/>
                <a:gd name="connsiteY17" fmla="*/ 398350 h 479651"/>
                <a:gd name="connsiteX18" fmla="*/ 7225 w 7379"/>
                <a:gd name="connsiteY18" fmla="*/ 398350 h 479651"/>
                <a:gd name="connsiteX19" fmla="*/ 7225 w 7379"/>
                <a:gd name="connsiteY19" fmla="*/ 413109 h 479651"/>
                <a:gd name="connsiteX20" fmla="*/ 7225 w 7379"/>
                <a:gd name="connsiteY20" fmla="*/ 390971 h 479651"/>
                <a:gd name="connsiteX21" fmla="*/ -154 w 7379"/>
                <a:gd name="connsiteY21" fmla="*/ 390971 h 479651"/>
                <a:gd name="connsiteX22" fmla="*/ -154 w 7379"/>
                <a:gd name="connsiteY22" fmla="*/ 376212 h 479651"/>
                <a:gd name="connsiteX23" fmla="*/ 7225 w 7379"/>
                <a:gd name="connsiteY23" fmla="*/ 376212 h 479651"/>
                <a:gd name="connsiteX24" fmla="*/ 7225 w 7379"/>
                <a:gd name="connsiteY24" fmla="*/ 390971 h 479651"/>
                <a:gd name="connsiteX25" fmla="*/ 7225 w 7379"/>
                <a:gd name="connsiteY25" fmla="*/ 368833 h 479651"/>
                <a:gd name="connsiteX26" fmla="*/ -154 w 7379"/>
                <a:gd name="connsiteY26" fmla="*/ 368833 h 479651"/>
                <a:gd name="connsiteX27" fmla="*/ -154 w 7379"/>
                <a:gd name="connsiteY27" fmla="*/ 354074 h 479651"/>
                <a:gd name="connsiteX28" fmla="*/ 7225 w 7379"/>
                <a:gd name="connsiteY28" fmla="*/ 354074 h 479651"/>
                <a:gd name="connsiteX29" fmla="*/ 7225 w 7379"/>
                <a:gd name="connsiteY29" fmla="*/ 368833 h 479651"/>
                <a:gd name="connsiteX30" fmla="*/ 7225 w 7379"/>
                <a:gd name="connsiteY30" fmla="*/ 346695 h 479651"/>
                <a:gd name="connsiteX31" fmla="*/ -154 w 7379"/>
                <a:gd name="connsiteY31" fmla="*/ 346695 h 479651"/>
                <a:gd name="connsiteX32" fmla="*/ -154 w 7379"/>
                <a:gd name="connsiteY32" fmla="*/ 331937 h 479651"/>
                <a:gd name="connsiteX33" fmla="*/ 7225 w 7379"/>
                <a:gd name="connsiteY33" fmla="*/ 331937 h 479651"/>
                <a:gd name="connsiteX34" fmla="*/ 7225 w 7379"/>
                <a:gd name="connsiteY34" fmla="*/ 346695 h 479651"/>
                <a:gd name="connsiteX35" fmla="*/ 7225 w 7379"/>
                <a:gd name="connsiteY35" fmla="*/ 324557 h 479651"/>
                <a:gd name="connsiteX36" fmla="*/ -154 w 7379"/>
                <a:gd name="connsiteY36" fmla="*/ 324557 h 479651"/>
                <a:gd name="connsiteX37" fmla="*/ -154 w 7379"/>
                <a:gd name="connsiteY37" fmla="*/ 309799 h 479651"/>
                <a:gd name="connsiteX38" fmla="*/ 7225 w 7379"/>
                <a:gd name="connsiteY38" fmla="*/ 309799 h 479651"/>
                <a:gd name="connsiteX39" fmla="*/ 7225 w 7379"/>
                <a:gd name="connsiteY39" fmla="*/ 324557 h 479651"/>
                <a:gd name="connsiteX40" fmla="*/ 7225 w 7379"/>
                <a:gd name="connsiteY40" fmla="*/ 302420 h 479651"/>
                <a:gd name="connsiteX41" fmla="*/ -154 w 7379"/>
                <a:gd name="connsiteY41" fmla="*/ 302420 h 479651"/>
                <a:gd name="connsiteX42" fmla="*/ -154 w 7379"/>
                <a:gd name="connsiteY42" fmla="*/ 287661 h 479651"/>
                <a:gd name="connsiteX43" fmla="*/ 7225 w 7379"/>
                <a:gd name="connsiteY43" fmla="*/ 287661 h 479651"/>
                <a:gd name="connsiteX44" fmla="*/ 7225 w 7379"/>
                <a:gd name="connsiteY44" fmla="*/ 302420 h 479651"/>
                <a:gd name="connsiteX45" fmla="*/ 7225 w 7379"/>
                <a:gd name="connsiteY45" fmla="*/ 280282 h 479651"/>
                <a:gd name="connsiteX46" fmla="*/ -154 w 7379"/>
                <a:gd name="connsiteY46" fmla="*/ 280282 h 479651"/>
                <a:gd name="connsiteX47" fmla="*/ -154 w 7379"/>
                <a:gd name="connsiteY47" fmla="*/ 265523 h 479651"/>
                <a:gd name="connsiteX48" fmla="*/ 7225 w 7379"/>
                <a:gd name="connsiteY48" fmla="*/ 265523 h 479651"/>
                <a:gd name="connsiteX49" fmla="*/ 7225 w 7379"/>
                <a:gd name="connsiteY49" fmla="*/ 280282 h 479651"/>
                <a:gd name="connsiteX50" fmla="*/ 7225 w 7379"/>
                <a:gd name="connsiteY50" fmla="*/ 258144 h 479651"/>
                <a:gd name="connsiteX51" fmla="*/ -154 w 7379"/>
                <a:gd name="connsiteY51" fmla="*/ 258144 h 479651"/>
                <a:gd name="connsiteX52" fmla="*/ -154 w 7379"/>
                <a:gd name="connsiteY52" fmla="*/ 243386 h 479651"/>
                <a:gd name="connsiteX53" fmla="*/ 7225 w 7379"/>
                <a:gd name="connsiteY53" fmla="*/ 243386 h 479651"/>
                <a:gd name="connsiteX54" fmla="*/ 7225 w 7379"/>
                <a:gd name="connsiteY54" fmla="*/ 258144 h 479651"/>
                <a:gd name="connsiteX55" fmla="*/ 7225 w 7379"/>
                <a:gd name="connsiteY55" fmla="*/ 236006 h 479651"/>
                <a:gd name="connsiteX56" fmla="*/ -154 w 7379"/>
                <a:gd name="connsiteY56" fmla="*/ 236006 h 479651"/>
                <a:gd name="connsiteX57" fmla="*/ -154 w 7379"/>
                <a:gd name="connsiteY57" fmla="*/ 221248 h 479651"/>
                <a:gd name="connsiteX58" fmla="*/ 7225 w 7379"/>
                <a:gd name="connsiteY58" fmla="*/ 221248 h 479651"/>
                <a:gd name="connsiteX59" fmla="*/ 7225 w 7379"/>
                <a:gd name="connsiteY59" fmla="*/ 236006 h 479651"/>
                <a:gd name="connsiteX60" fmla="*/ 7225 w 7379"/>
                <a:gd name="connsiteY60" fmla="*/ 213869 h 479651"/>
                <a:gd name="connsiteX61" fmla="*/ -154 w 7379"/>
                <a:gd name="connsiteY61" fmla="*/ 213869 h 479651"/>
                <a:gd name="connsiteX62" fmla="*/ -154 w 7379"/>
                <a:gd name="connsiteY62" fmla="*/ 199110 h 479651"/>
                <a:gd name="connsiteX63" fmla="*/ 7225 w 7379"/>
                <a:gd name="connsiteY63" fmla="*/ 199110 h 479651"/>
                <a:gd name="connsiteX64" fmla="*/ 7225 w 7379"/>
                <a:gd name="connsiteY64" fmla="*/ 213869 h 479651"/>
                <a:gd name="connsiteX65" fmla="*/ 7225 w 7379"/>
                <a:gd name="connsiteY65" fmla="*/ 191731 h 479651"/>
                <a:gd name="connsiteX66" fmla="*/ -154 w 7379"/>
                <a:gd name="connsiteY66" fmla="*/ 191731 h 479651"/>
                <a:gd name="connsiteX67" fmla="*/ -154 w 7379"/>
                <a:gd name="connsiteY67" fmla="*/ 176972 h 479651"/>
                <a:gd name="connsiteX68" fmla="*/ 7225 w 7379"/>
                <a:gd name="connsiteY68" fmla="*/ 176972 h 479651"/>
                <a:gd name="connsiteX69" fmla="*/ 7225 w 7379"/>
                <a:gd name="connsiteY69" fmla="*/ 191731 h 479651"/>
                <a:gd name="connsiteX70" fmla="*/ 7225 w 7379"/>
                <a:gd name="connsiteY70" fmla="*/ 169593 h 479651"/>
                <a:gd name="connsiteX71" fmla="*/ -154 w 7379"/>
                <a:gd name="connsiteY71" fmla="*/ 169593 h 479651"/>
                <a:gd name="connsiteX72" fmla="*/ -154 w 7379"/>
                <a:gd name="connsiteY72" fmla="*/ 154834 h 479651"/>
                <a:gd name="connsiteX73" fmla="*/ 7225 w 7379"/>
                <a:gd name="connsiteY73" fmla="*/ 154834 h 479651"/>
                <a:gd name="connsiteX74" fmla="*/ 7225 w 7379"/>
                <a:gd name="connsiteY74" fmla="*/ 169593 h 479651"/>
                <a:gd name="connsiteX75" fmla="*/ 7225 w 7379"/>
                <a:gd name="connsiteY75" fmla="*/ 147455 h 479651"/>
                <a:gd name="connsiteX76" fmla="*/ -154 w 7379"/>
                <a:gd name="connsiteY76" fmla="*/ 147455 h 479651"/>
                <a:gd name="connsiteX77" fmla="*/ -154 w 7379"/>
                <a:gd name="connsiteY77" fmla="*/ 132697 h 479651"/>
                <a:gd name="connsiteX78" fmla="*/ 7225 w 7379"/>
                <a:gd name="connsiteY78" fmla="*/ 132697 h 479651"/>
                <a:gd name="connsiteX79" fmla="*/ 7225 w 7379"/>
                <a:gd name="connsiteY79" fmla="*/ 147455 h 479651"/>
                <a:gd name="connsiteX80" fmla="*/ 7225 w 7379"/>
                <a:gd name="connsiteY80" fmla="*/ 125317 h 479651"/>
                <a:gd name="connsiteX81" fmla="*/ -154 w 7379"/>
                <a:gd name="connsiteY81" fmla="*/ 125317 h 479651"/>
                <a:gd name="connsiteX82" fmla="*/ -154 w 7379"/>
                <a:gd name="connsiteY82" fmla="*/ 110559 h 479651"/>
                <a:gd name="connsiteX83" fmla="*/ 7225 w 7379"/>
                <a:gd name="connsiteY83" fmla="*/ 110559 h 479651"/>
                <a:gd name="connsiteX84" fmla="*/ 7225 w 7379"/>
                <a:gd name="connsiteY84" fmla="*/ 125317 h 479651"/>
                <a:gd name="connsiteX85" fmla="*/ 7225 w 7379"/>
                <a:gd name="connsiteY85" fmla="*/ 103180 h 479651"/>
                <a:gd name="connsiteX86" fmla="*/ -154 w 7379"/>
                <a:gd name="connsiteY86" fmla="*/ 103180 h 479651"/>
                <a:gd name="connsiteX87" fmla="*/ -154 w 7379"/>
                <a:gd name="connsiteY87" fmla="*/ 88421 h 479651"/>
                <a:gd name="connsiteX88" fmla="*/ 7225 w 7379"/>
                <a:gd name="connsiteY88" fmla="*/ 88421 h 479651"/>
                <a:gd name="connsiteX89" fmla="*/ 7225 w 7379"/>
                <a:gd name="connsiteY89" fmla="*/ 103180 h 479651"/>
                <a:gd name="connsiteX90" fmla="*/ 7225 w 7379"/>
                <a:gd name="connsiteY90" fmla="*/ 81042 h 479651"/>
                <a:gd name="connsiteX91" fmla="*/ -154 w 7379"/>
                <a:gd name="connsiteY91" fmla="*/ 81042 h 479651"/>
                <a:gd name="connsiteX92" fmla="*/ -154 w 7379"/>
                <a:gd name="connsiteY92" fmla="*/ 66283 h 479651"/>
                <a:gd name="connsiteX93" fmla="*/ 7225 w 7379"/>
                <a:gd name="connsiteY93" fmla="*/ 66283 h 479651"/>
                <a:gd name="connsiteX94" fmla="*/ 7225 w 7379"/>
                <a:gd name="connsiteY94" fmla="*/ 81042 h 479651"/>
                <a:gd name="connsiteX95" fmla="*/ 7225 w 7379"/>
                <a:gd name="connsiteY95" fmla="*/ 58904 h 479651"/>
                <a:gd name="connsiteX96" fmla="*/ -154 w 7379"/>
                <a:gd name="connsiteY96" fmla="*/ 58904 h 479651"/>
                <a:gd name="connsiteX97" fmla="*/ -154 w 7379"/>
                <a:gd name="connsiteY97" fmla="*/ 44146 h 479651"/>
                <a:gd name="connsiteX98" fmla="*/ 7225 w 7379"/>
                <a:gd name="connsiteY98" fmla="*/ 44146 h 479651"/>
                <a:gd name="connsiteX99" fmla="*/ 7225 w 7379"/>
                <a:gd name="connsiteY99" fmla="*/ 58904 h 479651"/>
                <a:gd name="connsiteX100" fmla="*/ 7225 w 7379"/>
                <a:gd name="connsiteY100" fmla="*/ 36766 h 479651"/>
                <a:gd name="connsiteX101" fmla="*/ -154 w 7379"/>
                <a:gd name="connsiteY101" fmla="*/ 36766 h 479651"/>
                <a:gd name="connsiteX102" fmla="*/ -154 w 7379"/>
                <a:gd name="connsiteY102" fmla="*/ 22008 h 479651"/>
                <a:gd name="connsiteX103" fmla="*/ 7225 w 7379"/>
                <a:gd name="connsiteY103" fmla="*/ 22008 h 479651"/>
                <a:gd name="connsiteX104" fmla="*/ 7225 w 7379"/>
                <a:gd name="connsiteY104" fmla="*/ 36766 h 479651"/>
                <a:gd name="connsiteX105" fmla="*/ 7225 w 7379"/>
                <a:gd name="connsiteY105" fmla="*/ 14629 h 479651"/>
                <a:gd name="connsiteX106" fmla="*/ -154 w 7379"/>
                <a:gd name="connsiteY106" fmla="*/ 14629 h 479651"/>
                <a:gd name="connsiteX107" fmla="*/ -154 w 7379"/>
                <a:gd name="connsiteY107" fmla="*/ -130 h 479651"/>
                <a:gd name="connsiteX108" fmla="*/ 7225 w 7379"/>
                <a:gd name="connsiteY108" fmla="*/ -130 h 479651"/>
                <a:gd name="connsiteX109" fmla="*/ 7225 w 7379"/>
                <a:gd name="connsiteY109" fmla="*/ 14629 h 479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7379" h="479651">
                  <a:moveTo>
                    <a:pt x="7225" y="479522"/>
                  </a:moveTo>
                  <a:lnTo>
                    <a:pt x="-154" y="479522"/>
                  </a:lnTo>
                  <a:lnTo>
                    <a:pt x="-154" y="464763"/>
                  </a:lnTo>
                  <a:lnTo>
                    <a:pt x="7225" y="464763"/>
                  </a:lnTo>
                  <a:lnTo>
                    <a:pt x="7225" y="479522"/>
                  </a:lnTo>
                  <a:close/>
                  <a:moveTo>
                    <a:pt x="7225" y="457384"/>
                  </a:moveTo>
                  <a:lnTo>
                    <a:pt x="-154" y="457384"/>
                  </a:lnTo>
                  <a:lnTo>
                    <a:pt x="-154" y="442626"/>
                  </a:lnTo>
                  <a:lnTo>
                    <a:pt x="7225" y="442626"/>
                  </a:lnTo>
                  <a:lnTo>
                    <a:pt x="7225" y="457384"/>
                  </a:lnTo>
                  <a:close/>
                  <a:moveTo>
                    <a:pt x="7225" y="435246"/>
                  </a:moveTo>
                  <a:lnTo>
                    <a:pt x="-154" y="435246"/>
                  </a:lnTo>
                  <a:lnTo>
                    <a:pt x="-154" y="420488"/>
                  </a:lnTo>
                  <a:lnTo>
                    <a:pt x="7225" y="420488"/>
                  </a:lnTo>
                  <a:lnTo>
                    <a:pt x="7225" y="435246"/>
                  </a:lnTo>
                  <a:close/>
                  <a:moveTo>
                    <a:pt x="7225" y="413109"/>
                  </a:moveTo>
                  <a:lnTo>
                    <a:pt x="-154" y="413109"/>
                  </a:lnTo>
                  <a:lnTo>
                    <a:pt x="-154" y="398350"/>
                  </a:lnTo>
                  <a:lnTo>
                    <a:pt x="7225" y="398350"/>
                  </a:lnTo>
                  <a:lnTo>
                    <a:pt x="7225" y="413109"/>
                  </a:lnTo>
                  <a:close/>
                  <a:moveTo>
                    <a:pt x="7225" y="390971"/>
                  </a:moveTo>
                  <a:lnTo>
                    <a:pt x="-154" y="390971"/>
                  </a:lnTo>
                  <a:lnTo>
                    <a:pt x="-154" y="376212"/>
                  </a:lnTo>
                  <a:lnTo>
                    <a:pt x="7225" y="376212"/>
                  </a:lnTo>
                  <a:lnTo>
                    <a:pt x="7225" y="390971"/>
                  </a:lnTo>
                  <a:close/>
                  <a:moveTo>
                    <a:pt x="7225" y="368833"/>
                  </a:moveTo>
                  <a:lnTo>
                    <a:pt x="-154" y="368833"/>
                  </a:lnTo>
                  <a:lnTo>
                    <a:pt x="-154" y="354074"/>
                  </a:lnTo>
                  <a:lnTo>
                    <a:pt x="7225" y="354074"/>
                  </a:lnTo>
                  <a:lnTo>
                    <a:pt x="7225" y="368833"/>
                  </a:lnTo>
                  <a:close/>
                  <a:moveTo>
                    <a:pt x="7225" y="346695"/>
                  </a:moveTo>
                  <a:lnTo>
                    <a:pt x="-154" y="346695"/>
                  </a:lnTo>
                  <a:lnTo>
                    <a:pt x="-154" y="331937"/>
                  </a:lnTo>
                  <a:lnTo>
                    <a:pt x="7225" y="331937"/>
                  </a:lnTo>
                  <a:lnTo>
                    <a:pt x="7225" y="346695"/>
                  </a:lnTo>
                  <a:close/>
                  <a:moveTo>
                    <a:pt x="7225" y="324557"/>
                  </a:moveTo>
                  <a:lnTo>
                    <a:pt x="-154" y="324557"/>
                  </a:lnTo>
                  <a:lnTo>
                    <a:pt x="-154" y="309799"/>
                  </a:lnTo>
                  <a:lnTo>
                    <a:pt x="7225" y="309799"/>
                  </a:lnTo>
                  <a:lnTo>
                    <a:pt x="7225" y="324557"/>
                  </a:lnTo>
                  <a:close/>
                  <a:moveTo>
                    <a:pt x="7225" y="302420"/>
                  </a:moveTo>
                  <a:lnTo>
                    <a:pt x="-154" y="302420"/>
                  </a:lnTo>
                  <a:lnTo>
                    <a:pt x="-154" y="287661"/>
                  </a:lnTo>
                  <a:lnTo>
                    <a:pt x="7225" y="287661"/>
                  </a:lnTo>
                  <a:lnTo>
                    <a:pt x="7225" y="302420"/>
                  </a:lnTo>
                  <a:close/>
                  <a:moveTo>
                    <a:pt x="7225" y="280282"/>
                  </a:moveTo>
                  <a:lnTo>
                    <a:pt x="-154" y="280282"/>
                  </a:lnTo>
                  <a:lnTo>
                    <a:pt x="-154" y="265523"/>
                  </a:lnTo>
                  <a:lnTo>
                    <a:pt x="7225" y="265523"/>
                  </a:lnTo>
                  <a:lnTo>
                    <a:pt x="7225" y="280282"/>
                  </a:lnTo>
                  <a:close/>
                  <a:moveTo>
                    <a:pt x="7225" y="258144"/>
                  </a:moveTo>
                  <a:lnTo>
                    <a:pt x="-154" y="258144"/>
                  </a:lnTo>
                  <a:lnTo>
                    <a:pt x="-154" y="243386"/>
                  </a:lnTo>
                  <a:lnTo>
                    <a:pt x="7225" y="243386"/>
                  </a:lnTo>
                  <a:lnTo>
                    <a:pt x="7225" y="258144"/>
                  </a:lnTo>
                  <a:close/>
                  <a:moveTo>
                    <a:pt x="7225" y="236006"/>
                  </a:moveTo>
                  <a:lnTo>
                    <a:pt x="-154" y="236006"/>
                  </a:lnTo>
                  <a:lnTo>
                    <a:pt x="-154" y="221248"/>
                  </a:lnTo>
                  <a:lnTo>
                    <a:pt x="7225" y="221248"/>
                  </a:lnTo>
                  <a:lnTo>
                    <a:pt x="7225" y="236006"/>
                  </a:lnTo>
                  <a:close/>
                  <a:moveTo>
                    <a:pt x="7225" y="213869"/>
                  </a:moveTo>
                  <a:lnTo>
                    <a:pt x="-154" y="213869"/>
                  </a:lnTo>
                  <a:lnTo>
                    <a:pt x="-154" y="199110"/>
                  </a:lnTo>
                  <a:lnTo>
                    <a:pt x="7225" y="199110"/>
                  </a:lnTo>
                  <a:lnTo>
                    <a:pt x="7225" y="213869"/>
                  </a:lnTo>
                  <a:close/>
                  <a:moveTo>
                    <a:pt x="7225" y="191731"/>
                  </a:moveTo>
                  <a:lnTo>
                    <a:pt x="-154" y="191731"/>
                  </a:lnTo>
                  <a:lnTo>
                    <a:pt x="-154" y="176972"/>
                  </a:lnTo>
                  <a:lnTo>
                    <a:pt x="7225" y="176972"/>
                  </a:lnTo>
                  <a:lnTo>
                    <a:pt x="7225" y="191731"/>
                  </a:lnTo>
                  <a:close/>
                  <a:moveTo>
                    <a:pt x="7225" y="169593"/>
                  </a:moveTo>
                  <a:lnTo>
                    <a:pt x="-154" y="169593"/>
                  </a:lnTo>
                  <a:lnTo>
                    <a:pt x="-154" y="154834"/>
                  </a:lnTo>
                  <a:lnTo>
                    <a:pt x="7225" y="154834"/>
                  </a:lnTo>
                  <a:lnTo>
                    <a:pt x="7225" y="169593"/>
                  </a:lnTo>
                  <a:close/>
                  <a:moveTo>
                    <a:pt x="7225" y="147455"/>
                  </a:moveTo>
                  <a:lnTo>
                    <a:pt x="-154" y="147455"/>
                  </a:lnTo>
                  <a:lnTo>
                    <a:pt x="-154" y="132697"/>
                  </a:lnTo>
                  <a:lnTo>
                    <a:pt x="7225" y="132697"/>
                  </a:lnTo>
                  <a:lnTo>
                    <a:pt x="7225" y="147455"/>
                  </a:lnTo>
                  <a:close/>
                  <a:moveTo>
                    <a:pt x="7225" y="125317"/>
                  </a:moveTo>
                  <a:lnTo>
                    <a:pt x="-154" y="125317"/>
                  </a:lnTo>
                  <a:lnTo>
                    <a:pt x="-154" y="110559"/>
                  </a:lnTo>
                  <a:lnTo>
                    <a:pt x="7225" y="110559"/>
                  </a:lnTo>
                  <a:lnTo>
                    <a:pt x="7225" y="125317"/>
                  </a:lnTo>
                  <a:close/>
                  <a:moveTo>
                    <a:pt x="7225" y="103180"/>
                  </a:moveTo>
                  <a:lnTo>
                    <a:pt x="-154" y="103180"/>
                  </a:lnTo>
                  <a:lnTo>
                    <a:pt x="-154" y="88421"/>
                  </a:lnTo>
                  <a:lnTo>
                    <a:pt x="7225" y="88421"/>
                  </a:lnTo>
                  <a:lnTo>
                    <a:pt x="7225" y="103180"/>
                  </a:lnTo>
                  <a:close/>
                  <a:moveTo>
                    <a:pt x="7225" y="81042"/>
                  </a:moveTo>
                  <a:lnTo>
                    <a:pt x="-154" y="81042"/>
                  </a:lnTo>
                  <a:lnTo>
                    <a:pt x="-154" y="66283"/>
                  </a:lnTo>
                  <a:lnTo>
                    <a:pt x="7225" y="66283"/>
                  </a:lnTo>
                  <a:lnTo>
                    <a:pt x="7225" y="81042"/>
                  </a:lnTo>
                  <a:close/>
                  <a:moveTo>
                    <a:pt x="7225" y="58904"/>
                  </a:moveTo>
                  <a:lnTo>
                    <a:pt x="-154" y="58904"/>
                  </a:lnTo>
                  <a:lnTo>
                    <a:pt x="-154" y="44146"/>
                  </a:lnTo>
                  <a:lnTo>
                    <a:pt x="7225" y="44146"/>
                  </a:lnTo>
                  <a:lnTo>
                    <a:pt x="7225" y="58904"/>
                  </a:lnTo>
                  <a:close/>
                  <a:moveTo>
                    <a:pt x="7225" y="36766"/>
                  </a:moveTo>
                  <a:lnTo>
                    <a:pt x="-154" y="36766"/>
                  </a:lnTo>
                  <a:lnTo>
                    <a:pt x="-154" y="22008"/>
                  </a:lnTo>
                  <a:lnTo>
                    <a:pt x="7225" y="22008"/>
                  </a:lnTo>
                  <a:lnTo>
                    <a:pt x="7225" y="36766"/>
                  </a:lnTo>
                  <a:close/>
                  <a:moveTo>
                    <a:pt x="7225" y="14629"/>
                  </a:moveTo>
                  <a:lnTo>
                    <a:pt x="-154" y="14629"/>
                  </a:lnTo>
                  <a:lnTo>
                    <a:pt x="-154" y="-130"/>
                  </a:lnTo>
                  <a:lnTo>
                    <a:pt x="7225" y="-130"/>
                  </a:lnTo>
                  <a:lnTo>
                    <a:pt x="7225" y="14629"/>
                  </a:ln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2E855ED5-F714-C908-A1DB-DF1555280F31}"/>
                </a:ext>
              </a:extLst>
            </p:cNvPr>
            <p:cNvSpPr/>
            <p:nvPr/>
          </p:nvSpPr>
          <p:spPr>
            <a:xfrm>
              <a:off x="2041470" y="8011807"/>
              <a:ext cx="59034" cy="59034"/>
            </a:xfrm>
            <a:custGeom>
              <a:avLst/>
              <a:gdLst>
                <a:gd name="connsiteX0" fmla="*/ 29363 w 59034"/>
                <a:gd name="connsiteY0" fmla="*/ 58904 h 59034"/>
                <a:gd name="connsiteX1" fmla="*/ -154 w 59034"/>
                <a:gd name="connsiteY1" fmla="*/ 29387 h 59034"/>
                <a:gd name="connsiteX2" fmla="*/ 29363 w 59034"/>
                <a:gd name="connsiteY2" fmla="*/ -130 h 59034"/>
                <a:gd name="connsiteX3" fmla="*/ 58880 w 59034"/>
                <a:gd name="connsiteY3" fmla="*/ 29387 h 59034"/>
                <a:gd name="connsiteX4" fmla="*/ 29363 w 59034"/>
                <a:gd name="connsiteY4" fmla="*/ 58904 h 59034"/>
                <a:gd name="connsiteX5" fmla="*/ 29363 w 59034"/>
                <a:gd name="connsiteY5" fmla="*/ 7249 h 59034"/>
                <a:gd name="connsiteX6" fmla="*/ 7225 w 59034"/>
                <a:gd name="connsiteY6" fmla="*/ 29387 h 59034"/>
                <a:gd name="connsiteX7" fmla="*/ 29363 w 59034"/>
                <a:gd name="connsiteY7" fmla="*/ 51525 h 59034"/>
                <a:gd name="connsiteX8" fmla="*/ 51501 w 59034"/>
                <a:gd name="connsiteY8" fmla="*/ 29387 h 59034"/>
                <a:gd name="connsiteX9" fmla="*/ 29363 w 59034"/>
                <a:gd name="connsiteY9" fmla="*/ 7249 h 59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034" h="59034">
                  <a:moveTo>
                    <a:pt x="29363" y="58904"/>
                  </a:moveTo>
                  <a:cubicBezTo>
                    <a:pt x="13084" y="58904"/>
                    <a:pt x="-154" y="45666"/>
                    <a:pt x="-154" y="29387"/>
                  </a:cubicBezTo>
                  <a:cubicBezTo>
                    <a:pt x="-154" y="13108"/>
                    <a:pt x="13084" y="-130"/>
                    <a:pt x="29363" y="-130"/>
                  </a:cubicBezTo>
                  <a:cubicBezTo>
                    <a:pt x="45642" y="-130"/>
                    <a:pt x="58880" y="13108"/>
                    <a:pt x="58880" y="29387"/>
                  </a:cubicBezTo>
                  <a:cubicBezTo>
                    <a:pt x="58880" y="45666"/>
                    <a:pt x="45642" y="58904"/>
                    <a:pt x="29363" y="58904"/>
                  </a:cubicBezTo>
                  <a:close/>
                  <a:moveTo>
                    <a:pt x="29363" y="7249"/>
                  </a:moveTo>
                  <a:cubicBezTo>
                    <a:pt x="17158" y="7249"/>
                    <a:pt x="7225" y="17182"/>
                    <a:pt x="7225" y="29387"/>
                  </a:cubicBezTo>
                  <a:cubicBezTo>
                    <a:pt x="7225" y="41592"/>
                    <a:pt x="17158" y="51525"/>
                    <a:pt x="29363" y="51525"/>
                  </a:cubicBezTo>
                  <a:cubicBezTo>
                    <a:pt x="41568" y="51525"/>
                    <a:pt x="51501" y="41592"/>
                    <a:pt x="51501" y="29387"/>
                  </a:cubicBezTo>
                  <a:cubicBezTo>
                    <a:pt x="51501" y="17182"/>
                    <a:pt x="41568" y="7249"/>
                    <a:pt x="29363" y="7249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8E115B70-918F-91AE-42B1-C7786E2A27A8}"/>
                </a:ext>
              </a:extLst>
            </p:cNvPr>
            <p:cNvSpPr/>
            <p:nvPr/>
          </p:nvSpPr>
          <p:spPr>
            <a:xfrm>
              <a:off x="2049587" y="8233923"/>
              <a:ext cx="116592" cy="116592"/>
            </a:xfrm>
            <a:custGeom>
              <a:avLst/>
              <a:gdLst>
                <a:gd name="connsiteX0" fmla="*/ 58142 w 116592"/>
                <a:gd name="connsiteY0" fmla="*/ 116462 h 116592"/>
                <a:gd name="connsiteX1" fmla="*/ -154 w 116592"/>
                <a:gd name="connsiteY1" fmla="*/ 58166 h 116592"/>
                <a:gd name="connsiteX2" fmla="*/ 58142 w 116592"/>
                <a:gd name="connsiteY2" fmla="*/ -130 h 116592"/>
                <a:gd name="connsiteX3" fmla="*/ 116439 w 116592"/>
                <a:gd name="connsiteY3" fmla="*/ 58166 h 116592"/>
                <a:gd name="connsiteX4" fmla="*/ 58142 w 116592"/>
                <a:gd name="connsiteY4" fmla="*/ 116462 h 116592"/>
                <a:gd name="connsiteX5" fmla="*/ 58142 w 116592"/>
                <a:gd name="connsiteY5" fmla="*/ 5773 h 116592"/>
                <a:gd name="connsiteX6" fmla="*/ 5750 w 116592"/>
                <a:gd name="connsiteY6" fmla="*/ 58166 h 116592"/>
                <a:gd name="connsiteX7" fmla="*/ 58142 w 116592"/>
                <a:gd name="connsiteY7" fmla="*/ 110559 h 116592"/>
                <a:gd name="connsiteX8" fmla="*/ 110535 w 116592"/>
                <a:gd name="connsiteY8" fmla="*/ 58166 h 116592"/>
                <a:gd name="connsiteX9" fmla="*/ 58142 w 116592"/>
                <a:gd name="connsiteY9" fmla="*/ 5773 h 11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592" h="116592">
                  <a:moveTo>
                    <a:pt x="58142" y="116462"/>
                  </a:moveTo>
                  <a:cubicBezTo>
                    <a:pt x="25998" y="116462"/>
                    <a:pt x="-154" y="90310"/>
                    <a:pt x="-154" y="58166"/>
                  </a:cubicBezTo>
                  <a:cubicBezTo>
                    <a:pt x="-154" y="26022"/>
                    <a:pt x="25998" y="-130"/>
                    <a:pt x="58142" y="-130"/>
                  </a:cubicBezTo>
                  <a:cubicBezTo>
                    <a:pt x="90287" y="-130"/>
                    <a:pt x="116439" y="26022"/>
                    <a:pt x="116439" y="58166"/>
                  </a:cubicBezTo>
                  <a:cubicBezTo>
                    <a:pt x="116439" y="90310"/>
                    <a:pt x="90287" y="116462"/>
                    <a:pt x="58142" y="116462"/>
                  </a:cubicBezTo>
                  <a:close/>
                  <a:moveTo>
                    <a:pt x="58142" y="5773"/>
                  </a:moveTo>
                  <a:cubicBezTo>
                    <a:pt x="29253" y="5773"/>
                    <a:pt x="5750" y="29276"/>
                    <a:pt x="5750" y="58166"/>
                  </a:cubicBezTo>
                  <a:cubicBezTo>
                    <a:pt x="5750" y="87056"/>
                    <a:pt x="29253" y="110559"/>
                    <a:pt x="58142" y="110559"/>
                  </a:cubicBezTo>
                  <a:cubicBezTo>
                    <a:pt x="87032" y="110559"/>
                    <a:pt x="110535" y="87056"/>
                    <a:pt x="110535" y="58166"/>
                  </a:cubicBezTo>
                  <a:cubicBezTo>
                    <a:pt x="110535" y="29276"/>
                    <a:pt x="87032" y="5773"/>
                    <a:pt x="58142" y="5773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F0DC1408-CC55-9524-5FA8-153B9125E3CF}"/>
                </a:ext>
              </a:extLst>
            </p:cNvPr>
            <p:cNvSpPr/>
            <p:nvPr/>
          </p:nvSpPr>
          <p:spPr>
            <a:xfrm>
              <a:off x="1186214" y="7134413"/>
              <a:ext cx="57558" cy="57558"/>
            </a:xfrm>
            <a:custGeom>
              <a:avLst/>
              <a:gdLst>
                <a:gd name="connsiteX0" fmla="*/ 28625 w 57558"/>
                <a:gd name="connsiteY0" fmla="*/ 57428 h 57558"/>
                <a:gd name="connsiteX1" fmla="*/ -154 w 57558"/>
                <a:gd name="connsiteY1" fmla="*/ 28649 h 57558"/>
                <a:gd name="connsiteX2" fmla="*/ 28625 w 57558"/>
                <a:gd name="connsiteY2" fmla="*/ -130 h 57558"/>
                <a:gd name="connsiteX3" fmla="*/ 57405 w 57558"/>
                <a:gd name="connsiteY3" fmla="*/ 28649 h 57558"/>
                <a:gd name="connsiteX4" fmla="*/ 28625 w 57558"/>
                <a:gd name="connsiteY4" fmla="*/ 57428 h 57558"/>
                <a:gd name="connsiteX5" fmla="*/ 28625 w 57558"/>
                <a:gd name="connsiteY5" fmla="*/ 5773 h 57558"/>
                <a:gd name="connsiteX6" fmla="*/ 5750 w 57558"/>
                <a:gd name="connsiteY6" fmla="*/ 28649 h 57558"/>
                <a:gd name="connsiteX7" fmla="*/ 28625 w 57558"/>
                <a:gd name="connsiteY7" fmla="*/ 51525 h 57558"/>
                <a:gd name="connsiteX8" fmla="*/ 51501 w 57558"/>
                <a:gd name="connsiteY8" fmla="*/ 28649 h 57558"/>
                <a:gd name="connsiteX9" fmla="*/ 28625 w 57558"/>
                <a:gd name="connsiteY9" fmla="*/ 5773 h 5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558" h="57558">
                  <a:moveTo>
                    <a:pt x="28625" y="57428"/>
                  </a:moveTo>
                  <a:cubicBezTo>
                    <a:pt x="12760" y="57428"/>
                    <a:pt x="-154" y="44514"/>
                    <a:pt x="-154" y="28649"/>
                  </a:cubicBezTo>
                  <a:cubicBezTo>
                    <a:pt x="-154" y="12784"/>
                    <a:pt x="12760" y="-130"/>
                    <a:pt x="28625" y="-130"/>
                  </a:cubicBezTo>
                  <a:cubicBezTo>
                    <a:pt x="44491" y="-130"/>
                    <a:pt x="57405" y="12784"/>
                    <a:pt x="57405" y="28649"/>
                  </a:cubicBezTo>
                  <a:cubicBezTo>
                    <a:pt x="57405" y="44514"/>
                    <a:pt x="44491" y="57428"/>
                    <a:pt x="28625" y="57428"/>
                  </a:cubicBezTo>
                  <a:close/>
                  <a:moveTo>
                    <a:pt x="28625" y="5773"/>
                  </a:moveTo>
                  <a:cubicBezTo>
                    <a:pt x="16014" y="5773"/>
                    <a:pt x="5750" y="16038"/>
                    <a:pt x="5750" y="28649"/>
                  </a:cubicBezTo>
                  <a:cubicBezTo>
                    <a:pt x="5750" y="41260"/>
                    <a:pt x="16014" y="51525"/>
                    <a:pt x="28625" y="51525"/>
                  </a:cubicBezTo>
                  <a:cubicBezTo>
                    <a:pt x="41236" y="51525"/>
                    <a:pt x="51501" y="41260"/>
                    <a:pt x="51501" y="28649"/>
                  </a:cubicBezTo>
                  <a:cubicBezTo>
                    <a:pt x="51501" y="16038"/>
                    <a:pt x="41236" y="5773"/>
                    <a:pt x="28625" y="5773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9A5AED19-D4DF-E7EF-7F93-304E8422ED56}"/>
                </a:ext>
              </a:extLst>
            </p:cNvPr>
            <p:cNvSpPr/>
            <p:nvPr/>
          </p:nvSpPr>
          <p:spPr>
            <a:xfrm>
              <a:off x="2096815" y="8366011"/>
              <a:ext cx="7379" cy="413238"/>
            </a:xfrm>
            <a:custGeom>
              <a:avLst/>
              <a:gdLst>
                <a:gd name="connsiteX0" fmla="*/ 7225 w 7379"/>
                <a:gd name="connsiteY0" fmla="*/ 413109 h 413238"/>
                <a:gd name="connsiteX1" fmla="*/ -154 w 7379"/>
                <a:gd name="connsiteY1" fmla="*/ 413109 h 413238"/>
                <a:gd name="connsiteX2" fmla="*/ -154 w 7379"/>
                <a:gd name="connsiteY2" fmla="*/ 398350 h 413238"/>
                <a:gd name="connsiteX3" fmla="*/ 7225 w 7379"/>
                <a:gd name="connsiteY3" fmla="*/ 398350 h 413238"/>
                <a:gd name="connsiteX4" fmla="*/ 7225 w 7379"/>
                <a:gd name="connsiteY4" fmla="*/ 413109 h 413238"/>
                <a:gd name="connsiteX5" fmla="*/ 7225 w 7379"/>
                <a:gd name="connsiteY5" fmla="*/ 390971 h 413238"/>
                <a:gd name="connsiteX6" fmla="*/ -154 w 7379"/>
                <a:gd name="connsiteY6" fmla="*/ 390971 h 413238"/>
                <a:gd name="connsiteX7" fmla="*/ -154 w 7379"/>
                <a:gd name="connsiteY7" fmla="*/ 376212 h 413238"/>
                <a:gd name="connsiteX8" fmla="*/ 7225 w 7379"/>
                <a:gd name="connsiteY8" fmla="*/ 376212 h 413238"/>
                <a:gd name="connsiteX9" fmla="*/ 7225 w 7379"/>
                <a:gd name="connsiteY9" fmla="*/ 390971 h 413238"/>
                <a:gd name="connsiteX10" fmla="*/ 7225 w 7379"/>
                <a:gd name="connsiteY10" fmla="*/ 368833 h 413238"/>
                <a:gd name="connsiteX11" fmla="*/ -154 w 7379"/>
                <a:gd name="connsiteY11" fmla="*/ 368833 h 413238"/>
                <a:gd name="connsiteX12" fmla="*/ -154 w 7379"/>
                <a:gd name="connsiteY12" fmla="*/ 354074 h 413238"/>
                <a:gd name="connsiteX13" fmla="*/ 7225 w 7379"/>
                <a:gd name="connsiteY13" fmla="*/ 354074 h 413238"/>
                <a:gd name="connsiteX14" fmla="*/ 7225 w 7379"/>
                <a:gd name="connsiteY14" fmla="*/ 368833 h 413238"/>
                <a:gd name="connsiteX15" fmla="*/ 7225 w 7379"/>
                <a:gd name="connsiteY15" fmla="*/ 346695 h 413238"/>
                <a:gd name="connsiteX16" fmla="*/ -154 w 7379"/>
                <a:gd name="connsiteY16" fmla="*/ 346695 h 413238"/>
                <a:gd name="connsiteX17" fmla="*/ -154 w 7379"/>
                <a:gd name="connsiteY17" fmla="*/ 331937 h 413238"/>
                <a:gd name="connsiteX18" fmla="*/ 7225 w 7379"/>
                <a:gd name="connsiteY18" fmla="*/ 331937 h 413238"/>
                <a:gd name="connsiteX19" fmla="*/ 7225 w 7379"/>
                <a:gd name="connsiteY19" fmla="*/ 346695 h 413238"/>
                <a:gd name="connsiteX20" fmla="*/ 7225 w 7379"/>
                <a:gd name="connsiteY20" fmla="*/ 324557 h 413238"/>
                <a:gd name="connsiteX21" fmla="*/ -154 w 7379"/>
                <a:gd name="connsiteY21" fmla="*/ 324557 h 413238"/>
                <a:gd name="connsiteX22" fmla="*/ -154 w 7379"/>
                <a:gd name="connsiteY22" fmla="*/ 309799 h 413238"/>
                <a:gd name="connsiteX23" fmla="*/ 7225 w 7379"/>
                <a:gd name="connsiteY23" fmla="*/ 309799 h 413238"/>
                <a:gd name="connsiteX24" fmla="*/ 7225 w 7379"/>
                <a:gd name="connsiteY24" fmla="*/ 324557 h 413238"/>
                <a:gd name="connsiteX25" fmla="*/ 7225 w 7379"/>
                <a:gd name="connsiteY25" fmla="*/ 302420 h 413238"/>
                <a:gd name="connsiteX26" fmla="*/ -154 w 7379"/>
                <a:gd name="connsiteY26" fmla="*/ 302420 h 413238"/>
                <a:gd name="connsiteX27" fmla="*/ -154 w 7379"/>
                <a:gd name="connsiteY27" fmla="*/ 287661 h 413238"/>
                <a:gd name="connsiteX28" fmla="*/ 7225 w 7379"/>
                <a:gd name="connsiteY28" fmla="*/ 287661 h 413238"/>
                <a:gd name="connsiteX29" fmla="*/ 7225 w 7379"/>
                <a:gd name="connsiteY29" fmla="*/ 302420 h 413238"/>
                <a:gd name="connsiteX30" fmla="*/ 7225 w 7379"/>
                <a:gd name="connsiteY30" fmla="*/ 280282 h 413238"/>
                <a:gd name="connsiteX31" fmla="*/ -154 w 7379"/>
                <a:gd name="connsiteY31" fmla="*/ 280282 h 413238"/>
                <a:gd name="connsiteX32" fmla="*/ -154 w 7379"/>
                <a:gd name="connsiteY32" fmla="*/ 265523 h 413238"/>
                <a:gd name="connsiteX33" fmla="*/ 7225 w 7379"/>
                <a:gd name="connsiteY33" fmla="*/ 265523 h 413238"/>
                <a:gd name="connsiteX34" fmla="*/ 7225 w 7379"/>
                <a:gd name="connsiteY34" fmla="*/ 280282 h 413238"/>
                <a:gd name="connsiteX35" fmla="*/ 7225 w 7379"/>
                <a:gd name="connsiteY35" fmla="*/ 258144 h 413238"/>
                <a:gd name="connsiteX36" fmla="*/ -154 w 7379"/>
                <a:gd name="connsiteY36" fmla="*/ 258144 h 413238"/>
                <a:gd name="connsiteX37" fmla="*/ -154 w 7379"/>
                <a:gd name="connsiteY37" fmla="*/ 243386 h 413238"/>
                <a:gd name="connsiteX38" fmla="*/ 7225 w 7379"/>
                <a:gd name="connsiteY38" fmla="*/ 243386 h 413238"/>
                <a:gd name="connsiteX39" fmla="*/ 7225 w 7379"/>
                <a:gd name="connsiteY39" fmla="*/ 258144 h 413238"/>
                <a:gd name="connsiteX40" fmla="*/ 7225 w 7379"/>
                <a:gd name="connsiteY40" fmla="*/ 236006 h 413238"/>
                <a:gd name="connsiteX41" fmla="*/ -154 w 7379"/>
                <a:gd name="connsiteY41" fmla="*/ 236006 h 413238"/>
                <a:gd name="connsiteX42" fmla="*/ -154 w 7379"/>
                <a:gd name="connsiteY42" fmla="*/ 221248 h 413238"/>
                <a:gd name="connsiteX43" fmla="*/ 7225 w 7379"/>
                <a:gd name="connsiteY43" fmla="*/ 221248 h 413238"/>
                <a:gd name="connsiteX44" fmla="*/ 7225 w 7379"/>
                <a:gd name="connsiteY44" fmla="*/ 236006 h 413238"/>
                <a:gd name="connsiteX45" fmla="*/ 7225 w 7379"/>
                <a:gd name="connsiteY45" fmla="*/ 213869 h 413238"/>
                <a:gd name="connsiteX46" fmla="*/ -154 w 7379"/>
                <a:gd name="connsiteY46" fmla="*/ 213869 h 413238"/>
                <a:gd name="connsiteX47" fmla="*/ -154 w 7379"/>
                <a:gd name="connsiteY47" fmla="*/ 199110 h 413238"/>
                <a:gd name="connsiteX48" fmla="*/ 7225 w 7379"/>
                <a:gd name="connsiteY48" fmla="*/ 199110 h 413238"/>
                <a:gd name="connsiteX49" fmla="*/ 7225 w 7379"/>
                <a:gd name="connsiteY49" fmla="*/ 213869 h 413238"/>
                <a:gd name="connsiteX50" fmla="*/ 7225 w 7379"/>
                <a:gd name="connsiteY50" fmla="*/ 191731 h 413238"/>
                <a:gd name="connsiteX51" fmla="*/ -154 w 7379"/>
                <a:gd name="connsiteY51" fmla="*/ 191731 h 413238"/>
                <a:gd name="connsiteX52" fmla="*/ -154 w 7379"/>
                <a:gd name="connsiteY52" fmla="*/ 176972 h 413238"/>
                <a:gd name="connsiteX53" fmla="*/ 7225 w 7379"/>
                <a:gd name="connsiteY53" fmla="*/ 176972 h 413238"/>
                <a:gd name="connsiteX54" fmla="*/ 7225 w 7379"/>
                <a:gd name="connsiteY54" fmla="*/ 191731 h 413238"/>
                <a:gd name="connsiteX55" fmla="*/ 7225 w 7379"/>
                <a:gd name="connsiteY55" fmla="*/ 169593 h 413238"/>
                <a:gd name="connsiteX56" fmla="*/ -154 w 7379"/>
                <a:gd name="connsiteY56" fmla="*/ 169593 h 413238"/>
                <a:gd name="connsiteX57" fmla="*/ -154 w 7379"/>
                <a:gd name="connsiteY57" fmla="*/ 154834 h 413238"/>
                <a:gd name="connsiteX58" fmla="*/ 7225 w 7379"/>
                <a:gd name="connsiteY58" fmla="*/ 154834 h 413238"/>
                <a:gd name="connsiteX59" fmla="*/ 7225 w 7379"/>
                <a:gd name="connsiteY59" fmla="*/ 169593 h 413238"/>
                <a:gd name="connsiteX60" fmla="*/ 7225 w 7379"/>
                <a:gd name="connsiteY60" fmla="*/ 147455 h 413238"/>
                <a:gd name="connsiteX61" fmla="*/ -154 w 7379"/>
                <a:gd name="connsiteY61" fmla="*/ 147455 h 413238"/>
                <a:gd name="connsiteX62" fmla="*/ -154 w 7379"/>
                <a:gd name="connsiteY62" fmla="*/ 132697 h 413238"/>
                <a:gd name="connsiteX63" fmla="*/ 7225 w 7379"/>
                <a:gd name="connsiteY63" fmla="*/ 132697 h 413238"/>
                <a:gd name="connsiteX64" fmla="*/ 7225 w 7379"/>
                <a:gd name="connsiteY64" fmla="*/ 147455 h 413238"/>
                <a:gd name="connsiteX65" fmla="*/ 7225 w 7379"/>
                <a:gd name="connsiteY65" fmla="*/ 125317 h 413238"/>
                <a:gd name="connsiteX66" fmla="*/ -154 w 7379"/>
                <a:gd name="connsiteY66" fmla="*/ 125317 h 413238"/>
                <a:gd name="connsiteX67" fmla="*/ -154 w 7379"/>
                <a:gd name="connsiteY67" fmla="*/ 110559 h 413238"/>
                <a:gd name="connsiteX68" fmla="*/ 7225 w 7379"/>
                <a:gd name="connsiteY68" fmla="*/ 110559 h 413238"/>
                <a:gd name="connsiteX69" fmla="*/ 7225 w 7379"/>
                <a:gd name="connsiteY69" fmla="*/ 125317 h 413238"/>
                <a:gd name="connsiteX70" fmla="*/ 7225 w 7379"/>
                <a:gd name="connsiteY70" fmla="*/ 103180 h 413238"/>
                <a:gd name="connsiteX71" fmla="*/ -154 w 7379"/>
                <a:gd name="connsiteY71" fmla="*/ 103180 h 413238"/>
                <a:gd name="connsiteX72" fmla="*/ -154 w 7379"/>
                <a:gd name="connsiteY72" fmla="*/ 88421 h 413238"/>
                <a:gd name="connsiteX73" fmla="*/ 7225 w 7379"/>
                <a:gd name="connsiteY73" fmla="*/ 88421 h 413238"/>
                <a:gd name="connsiteX74" fmla="*/ 7225 w 7379"/>
                <a:gd name="connsiteY74" fmla="*/ 103180 h 413238"/>
                <a:gd name="connsiteX75" fmla="*/ 7225 w 7379"/>
                <a:gd name="connsiteY75" fmla="*/ 81042 h 413238"/>
                <a:gd name="connsiteX76" fmla="*/ -154 w 7379"/>
                <a:gd name="connsiteY76" fmla="*/ 81042 h 413238"/>
                <a:gd name="connsiteX77" fmla="*/ -154 w 7379"/>
                <a:gd name="connsiteY77" fmla="*/ 66283 h 413238"/>
                <a:gd name="connsiteX78" fmla="*/ 7225 w 7379"/>
                <a:gd name="connsiteY78" fmla="*/ 66283 h 413238"/>
                <a:gd name="connsiteX79" fmla="*/ 7225 w 7379"/>
                <a:gd name="connsiteY79" fmla="*/ 81042 h 413238"/>
                <a:gd name="connsiteX80" fmla="*/ 7225 w 7379"/>
                <a:gd name="connsiteY80" fmla="*/ 58904 h 413238"/>
                <a:gd name="connsiteX81" fmla="*/ -154 w 7379"/>
                <a:gd name="connsiteY81" fmla="*/ 58904 h 413238"/>
                <a:gd name="connsiteX82" fmla="*/ -154 w 7379"/>
                <a:gd name="connsiteY82" fmla="*/ 44146 h 413238"/>
                <a:gd name="connsiteX83" fmla="*/ 7225 w 7379"/>
                <a:gd name="connsiteY83" fmla="*/ 44146 h 413238"/>
                <a:gd name="connsiteX84" fmla="*/ 7225 w 7379"/>
                <a:gd name="connsiteY84" fmla="*/ 58904 h 413238"/>
                <a:gd name="connsiteX85" fmla="*/ 7225 w 7379"/>
                <a:gd name="connsiteY85" fmla="*/ 36766 h 413238"/>
                <a:gd name="connsiteX86" fmla="*/ -154 w 7379"/>
                <a:gd name="connsiteY86" fmla="*/ 36766 h 413238"/>
                <a:gd name="connsiteX87" fmla="*/ -154 w 7379"/>
                <a:gd name="connsiteY87" fmla="*/ 22008 h 413238"/>
                <a:gd name="connsiteX88" fmla="*/ 7225 w 7379"/>
                <a:gd name="connsiteY88" fmla="*/ 22008 h 413238"/>
                <a:gd name="connsiteX89" fmla="*/ 7225 w 7379"/>
                <a:gd name="connsiteY89" fmla="*/ 36766 h 413238"/>
                <a:gd name="connsiteX90" fmla="*/ 7225 w 7379"/>
                <a:gd name="connsiteY90" fmla="*/ 14629 h 413238"/>
                <a:gd name="connsiteX91" fmla="*/ -154 w 7379"/>
                <a:gd name="connsiteY91" fmla="*/ 14629 h 413238"/>
                <a:gd name="connsiteX92" fmla="*/ -154 w 7379"/>
                <a:gd name="connsiteY92" fmla="*/ -130 h 413238"/>
                <a:gd name="connsiteX93" fmla="*/ 7225 w 7379"/>
                <a:gd name="connsiteY93" fmla="*/ -130 h 413238"/>
                <a:gd name="connsiteX94" fmla="*/ 7225 w 7379"/>
                <a:gd name="connsiteY94" fmla="*/ 14629 h 413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7379" h="413238">
                  <a:moveTo>
                    <a:pt x="7225" y="413109"/>
                  </a:moveTo>
                  <a:lnTo>
                    <a:pt x="-154" y="413109"/>
                  </a:lnTo>
                  <a:lnTo>
                    <a:pt x="-154" y="398350"/>
                  </a:lnTo>
                  <a:lnTo>
                    <a:pt x="7225" y="398350"/>
                  </a:lnTo>
                  <a:lnTo>
                    <a:pt x="7225" y="413109"/>
                  </a:lnTo>
                  <a:close/>
                  <a:moveTo>
                    <a:pt x="7225" y="390971"/>
                  </a:moveTo>
                  <a:lnTo>
                    <a:pt x="-154" y="390971"/>
                  </a:lnTo>
                  <a:lnTo>
                    <a:pt x="-154" y="376212"/>
                  </a:lnTo>
                  <a:lnTo>
                    <a:pt x="7225" y="376212"/>
                  </a:lnTo>
                  <a:lnTo>
                    <a:pt x="7225" y="390971"/>
                  </a:lnTo>
                  <a:close/>
                  <a:moveTo>
                    <a:pt x="7225" y="368833"/>
                  </a:moveTo>
                  <a:lnTo>
                    <a:pt x="-154" y="368833"/>
                  </a:lnTo>
                  <a:lnTo>
                    <a:pt x="-154" y="354074"/>
                  </a:lnTo>
                  <a:lnTo>
                    <a:pt x="7225" y="354074"/>
                  </a:lnTo>
                  <a:lnTo>
                    <a:pt x="7225" y="368833"/>
                  </a:lnTo>
                  <a:close/>
                  <a:moveTo>
                    <a:pt x="7225" y="346695"/>
                  </a:moveTo>
                  <a:lnTo>
                    <a:pt x="-154" y="346695"/>
                  </a:lnTo>
                  <a:lnTo>
                    <a:pt x="-154" y="331937"/>
                  </a:lnTo>
                  <a:lnTo>
                    <a:pt x="7225" y="331937"/>
                  </a:lnTo>
                  <a:lnTo>
                    <a:pt x="7225" y="346695"/>
                  </a:lnTo>
                  <a:close/>
                  <a:moveTo>
                    <a:pt x="7225" y="324557"/>
                  </a:moveTo>
                  <a:lnTo>
                    <a:pt x="-154" y="324557"/>
                  </a:lnTo>
                  <a:lnTo>
                    <a:pt x="-154" y="309799"/>
                  </a:lnTo>
                  <a:lnTo>
                    <a:pt x="7225" y="309799"/>
                  </a:lnTo>
                  <a:lnTo>
                    <a:pt x="7225" y="324557"/>
                  </a:lnTo>
                  <a:close/>
                  <a:moveTo>
                    <a:pt x="7225" y="302420"/>
                  </a:moveTo>
                  <a:lnTo>
                    <a:pt x="-154" y="302420"/>
                  </a:lnTo>
                  <a:lnTo>
                    <a:pt x="-154" y="287661"/>
                  </a:lnTo>
                  <a:lnTo>
                    <a:pt x="7225" y="287661"/>
                  </a:lnTo>
                  <a:lnTo>
                    <a:pt x="7225" y="302420"/>
                  </a:lnTo>
                  <a:close/>
                  <a:moveTo>
                    <a:pt x="7225" y="280282"/>
                  </a:moveTo>
                  <a:lnTo>
                    <a:pt x="-154" y="280282"/>
                  </a:lnTo>
                  <a:lnTo>
                    <a:pt x="-154" y="265523"/>
                  </a:lnTo>
                  <a:lnTo>
                    <a:pt x="7225" y="265523"/>
                  </a:lnTo>
                  <a:lnTo>
                    <a:pt x="7225" y="280282"/>
                  </a:lnTo>
                  <a:close/>
                  <a:moveTo>
                    <a:pt x="7225" y="258144"/>
                  </a:moveTo>
                  <a:lnTo>
                    <a:pt x="-154" y="258144"/>
                  </a:lnTo>
                  <a:lnTo>
                    <a:pt x="-154" y="243386"/>
                  </a:lnTo>
                  <a:lnTo>
                    <a:pt x="7225" y="243386"/>
                  </a:lnTo>
                  <a:lnTo>
                    <a:pt x="7225" y="258144"/>
                  </a:lnTo>
                  <a:close/>
                  <a:moveTo>
                    <a:pt x="7225" y="236006"/>
                  </a:moveTo>
                  <a:lnTo>
                    <a:pt x="-154" y="236006"/>
                  </a:lnTo>
                  <a:lnTo>
                    <a:pt x="-154" y="221248"/>
                  </a:lnTo>
                  <a:lnTo>
                    <a:pt x="7225" y="221248"/>
                  </a:lnTo>
                  <a:lnTo>
                    <a:pt x="7225" y="236006"/>
                  </a:lnTo>
                  <a:close/>
                  <a:moveTo>
                    <a:pt x="7225" y="213869"/>
                  </a:moveTo>
                  <a:lnTo>
                    <a:pt x="-154" y="213869"/>
                  </a:lnTo>
                  <a:lnTo>
                    <a:pt x="-154" y="199110"/>
                  </a:lnTo>
                  <a:lnTo>
                    <a:pt x="7225" y="199110"/>
                  </a:lnTo>
                  <a:lnTo>
                    <a:pt x="7225" y="213869"/>
                  </a:lnTo>
                  <a:close/>
                  <a:moveTo>
                    <a:pt x="7225" y="191731"/>
                  </a:moveTo>
                  <a:lnTo>
                    <a:pt x="-154" y="191731"/>
                  </a:lnTo>
                  <a:lnTo>
                    <a:pt x="-154" y="176972"/>
                  </a:lnTo>
                  <a:lnTo>
                    <a:pt x="7225" y="176972"/>
                  </a:lnTo>
                  <a:lnTo>
                    <a:pt x="7225" y="191731"/>
                  </a:lnTo>
                  <a:close/>
                  <a:moveTo>
                    <a:pt x="7225" y="169593"/>
                  </a:moveTo>
                  <a:lnTo>
                    <a:pt x="-154" y="169593"/>
                  </a:lnTo>
                  <a:lnTo>
                    <a:pt x="-154" y="154834"/>
                  </a:lnTo>
                  <a:lnTo>
                    <a:pt x="7225" y="154834"/>
                  </a:lnTo>
                  <a:lnTo>
                    <a:pt x="7225" y="169593"/>
                  </a:lnTo>
                  <a:close/>
                  <a:moveTo>
                    <a:pt x="7225" y="147455"/>
                  </a:moveTo>
                  <a:lnTo>
                    <a:pt x="-154" y="147455"/>
                  </a:lnTo>
                  <a:lnTo>
                    <a:pt x="-154" y="132697"/>
                  </a:lnTo>
                  <a:lnTo>
                    <a:pt x="7225" y="132697"/>
                  </a:lnTo>
                  <a:lnTo>
                    <a:pt x="7225" y="147455"/>
                  </a:lnTo>
                  <a:close/>
                  <a:moveTo>
                    <a:pt x="7225" y="125317"/>
                  </a:moveTo>
                  <a:lnTo>
                    <a:pt x="-154" y="125317"/>
                  </a:lnTo>
                  <a:lnTo>
                    <a:pt x="-154" y="110559"/>
                  </a:lnTo>
                  <a:lnTo>
                    <a:pt x="7225" y="110559"/>
                  </a:lnTo>
                  <a:lnTo>
                    <a:pt x="7225" y="125317"/>
                  </a:lnTo>
                  <a:close/>
                  <a:moveTo>
                    <a:pt x="7225" y="103180"/>
                  </a:moveTo>
                  <a:lnTo>
                    <a:pt x="-154" y="103180"/>
                  </a:lnTo>
                  <a:lnTo>
                    <a:pt x="-154" y="88421"/>
                  </a:lnTo>
                  <a:lnTo>
                    <a:pt x="7225" y="88421"/>
                  </a:lnTo>
                  <a:lnTo>
                    <a:pt x="7225" y="103180"/>
                  </a:lnTo>
                  <a:close/>
                  <a:moveTo>
                    <a:pt x="7225" y="81042"/>
                  </a:moveTo>
                  <a:lnTo>
                    <a:pt x="-154" y="81042"/>
                  </a:lnTo>
                  <a:lnTo>
                    <a:pt x="-154" y="66283"/>
                  </a:lnTo>
                  <a:lnTo>
                    <a:pt x="7225" y="66283"/>
                  </a:lnTo>
                  <a:lnTo>
                    <a:pt x="7225" y="81042"/>
                  </a:lnTo>
                  <a:close/>
                  <a:moveTo>
                    <a:pt x="7225" y="58904"/>
                  </a:moveTo>
                  <a:lnTo>
                    <a:pt x="-154" y="58904"/>
                  </a:lnTo>
                  <a:lnTo>
                    <a:pt x="-154" y="44146"/>
                  </a:lnTo>
                  <a:lnTo>
                    <a:pt x="7225" y="44146"/>
                  </a:lnTo>
                  <a:lnTo>
                    <a:pt x="7225" y="58904"/>
                  </a:lnTo>
                  <a:close/>
                  <a:moveTo>
                    <a:pt x="7225" y="36766"/>
                  </a:moveTo>
                  <a:lnTo>
                    <a:pt x="-154" y="36766"/>
                  </a:lnTo>
                  <a:lnTo>
                    <a:pt x="-154" y="22008"/>
                  </a:lnTo>
                  <a:lnTo>
                    <a:pt x="7225" y="22008"/>
                  </a:lnTo>
                  <a:lnTo>
                    <a:pt x="7225" y="36766"/>
                  </a:lnTo>
                  <a:close/>
                  <a:moveTo>
                    <a:pt x="7225" y="14629"/>
                  </a:moveTo>
                  <a:lnTo>
                    <a:pt x="-154" y="14629"/>
                  </a:lnTo>
                  <a:lnTo>
                    <a:pt x="-154" y="-130"/>
                  </a:lnTo>
                  <a:lnTo>
                    <a:pt x="7225" y="-130"/>
                  </a:lnTo>
                  <a:lnTo>
                    <a:pt x="7225" y="14629"/>
                  </a:ln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09968497-8C23-63F1-63E8-E04631708FDE}"/>
                </a:ext>
              </a:extLst>
            </p:cNvPr>
            <p:cNvSpPr/>
            <p:nvPr/>
          </p:nvSpPr>
          <p:spPr>
            <a:xfrm>
              <a:off x="1211303" y="7200088"/>
              <a:ext cx="7379" cy="413238"/>
            </a:xfrm>
            <a:custGeom>
              <a:avLst/>
              <a:gdLst>
                <a:gd name="connsiteX0" fmla="*/ 7225 w 7379"/>
                <a:gd name="connsiteY0" fmla="*/ 413109 h 413238"/>
                <a:gd name="connsiteX1" fmla="*/ -154 w 7379"/>
                <a:gd name="connsiteY1" fmla="*/ 413109 h 413238"/>
                <a:gd name="connsiteX2" fmla="*/ -154 w 7379"/>
                <a:gd name="connsiteY2" fmla="*/ 398350 h 413238"/>
                <a:gd name="connsiteX3" fmla="*/ 7225 w 7379"/>
                <a:gd name="connsiteY3" fmla="*/ 398350 h 413238"/>
                <a:gd name="connsiteX4" fmla="*/ 7225 w 7379"/>
                <a:gd name="connsiteY4" fmla="*/ 413109 h 413238"/>
                <a:gd name="connsiteX5" fmla="*/ 7225 w 7379"/>
                <a:gd name="connsiteY5" fmla="*/ 390971 h 413238"/>
                <a:gd name="connsiteX6" fmla="*/ -154 w 7379"/>
                <a:gd name="connsiteY6" fmla="*/ 390971 h 413238"/>
                <a:gd name="connsiteX7" fmla="*/ -154 w 7379"/>
                <a:gd name="connsiteY7" fmla="*/ 376212 h 413238"/>
                <a:gd name="connsiteX8" fmla="*/ 7225 w 7379"/>
                <a:gd name="connsiteY8" fmla="*/ 376212 h 413238"/>
                <a:gd name="connsiteX9" fmla="*/ 7225 w 7379"/>
                <a:gd name="connsiteY9" fmla="*/ 390971 h 413238"/>
                <a:gd name="connsiteX10" fmla="*/ 7225 w 7379"/>
                <a:gd name="connsiteY10" fmla="*/ 368833 h 413238"/>
                <a:gd name="connsiteX11" fmla="*/ -154 w 7379"/>
                <a:gd name="connsiteY11" fmla="*/ 368833 h 413238"/>
                <a:gd name="connsiteX12" fmla="*/ -154 w 7379"/>
                <a:gd name="connsiteY12" fmla="*/ 354074 h 413238"/>
                <a:gd name="connsiteX13" fmla="*/ 7225 w 7379"/>
                <a:gd name="connsiteY13" fmla="*/ 354074 h 413238"/>
                <a:gd name="connsiteX14" fmla="*/ 7225 w 7379"/>
                <a:gd name="connsiteY14" fmla="*/ 368833 h 413238"/>
                <a:gd name="connsiteX15" fmla="*/ 7225 w 7379"/>
                <a:gd name="connsiteY15" fmla="*/ 346695 h 413238"/>
                <a:gd name="connsiteX16" fmla="*/ -154 w 7379"/>
                <a:gd name="connsiteY16" fmla="*/ 346695 h 413238"/>
                <a:gd name="connsiteX17" fmla="*/ -154 w 7379"/>
                <a:gd name="connsiteY17" fmla="*/ 331937 h 413238"/>
                <a:gd name="connsiteX18" fmla="*/ 7225 w 7379"/>
                <a:gd name="connsiteY18" fmla="*/ 331937 h 413238"/>
                <a:gd name="connsiteX19" fmla="*/ 7225 w 7379"/>
                <a:gd name="connsiteY19" fmla="*/ 346695 h 413238"/>
                <a:gd name="connsiteX20" fmla="*/ 7225 w 7379"/>
                <a:gd name="connsiteY20" fmla="*/ 324557 h 413238"/>
                <a:gd name="connsiteX21" fmla="*/ -154 w 7379"/>
                <a:gd name="connsiteY21" fmla="*/ 324557 h 413238"/>
                <a:gd name="connsiteX22" fmla="*/ -154 w 7379"/>
                <a:gd name="connsiteY22" fmla="*/ 309799 h 413238"/>
                <a:gd name="connsiteX23" fmla="*/ 7225 w 7379"/>
                <a:gd name="connsiteY23" fmla="*/ 309799 h 413238"/>
                <a:gd name="connsiteX24" fmla="*/ 7225 w 7379"/>
                <a:gd name="connsiteY24" fmla="*/ 324557 h 413238"/>
                <a:gd name="connsiteX25" fmla="*/ 7225 w 7379"/>
                <a:gd name="connsiteY25" fmla="*/ 302420 h 413238"/>
                <a:gd name="connsiteX26" fmla="*/ -154 w 7379"/>
                <a:gd name="connsiteY26" fmla="*/ 302420 h 413238"/>
                <a:gd name="connsiteX27" fmla="*/ -154 w 7379"/>
                <a:gd name="connsiteY27" fmla="*/ 287661 h 413238"/>
                <a:gd name="connsiteX28" fmla="*/ 7225 w 7379"/>
                <a:gd name="connsiteY28" fmla="*/ 287661 h 413238"/>
                <a:gd name="connsiteX29" fmla="*/ 7225 w 7379"/>
                <a:gd name="connsiteY29" fmla="*/ 302420 h 413238"/>
                <a:gd name="connsiteX30" fmla="*/ 7225 w 7379"/>
                <a:gd name="connsiteY30" fmla="*/ 280282 h 413238"/>
                <a:gd name="connsiteX31" fmla="*/ -154 w 7379"/>
                <a:gd name="connsiteY31" fmla="*/ 280282 h 413238"/>
                <a:gd name="connsiteX32" fmla="*/ -154 w 7379"/>
                <a:gd name="connsiteY32" fmla="*/ 265523 h 413238"/>
                <a:gd name="connsiteX33" fmla="*/ 7225 w 7379"/>
                <a:gd name="connsiteY33" fmla="*/ 265523 h 413238"/>
                <a:gd name="connsiteX34" fmla="*/ 7225 w 7379"/>
                <a:gd name="connsiteY34" fmla="*/ 280282 h 413238"/>
                <a:gd name="connsiteX35" fmla="*/ 7225 w 7379"/>
                <a:gd name="connsiteY35" fmla="*/ 258144 h 413238"/>
                <a:gd name="connsiteX36" fmla="*/ -154 w 7379"/>
                <a:gd name="connsiteY36" fmla="*/ 258144 h 413238"/>
                <a:gd name="connsiteX37" fmla="*/ -154 w 7379"/>
                <a:gd name="connsiteY37" fmla="*/ 243386 h 413238"/>
                <a:gd name="connsiteX38" fmla="*/ 7225 w 7379"/>
                <a:gd name="connsiteY38" fmla="*/ 243386 h 413238"/>
                <a:gd name="connsiteX39" fmla="*/ 7225 w 7379"/>
                <a:gd name="connsiteY39" fmla="*/ 258144 h 413238"/>
                <a:gd name="connsiteX40" fmla="*/ 7225 w 7379"/>
                <a:gd name="connsiteY40" fmla="*/ 236006 h 413238"/>
                <a:gd name="connsiteX41" fmla="*/ -154 w 7379"/>
                <a:gd name="connsiteY41" fmla="*/ 236006 h 413238"/>
                <a:gd name="connsiteX42" fmla="*/ -154 w 7379"/>
                <a:gd name="connsiteY42" fmla="*/ 221248 h 413238"/>
                <a:gd name="connsiteX43" fmla="*/ 7225 w 7379"/>
                <a:gd name="connsiteY43" fmla="*/ 221248 h 413238"/>
                <a:gd name="connsiteX44" fmla="*/ 7225 w 7379"/>
                <a:gd name="connsiteY44" fmla="*/ 236006 h 413238"/>
                <a:gd name="connsiteX45" fmla="*/ 7225 w 7379"/>
                <a:gd name="connsiteY45" fmla="*/ 213869 h 413238"/>
                <a:gd name="connsiteX46" fmla="*/ -154 w 7379"/>
                <a:gd name="connsiteY46" fmla="*/ 213869 h 413238"/>
                <a:gd name="connsiteX47" fmla="*/ -154 w 7379"/>
                <a:gd name="connsiteY47" fmla="*/ 199110 h 413238"/>
                <a:gd name="connsiteX48" fmla="*/ 7225 w 7379"/>
                <a:gd name="connsiteY48" fmla="*/ 199110 h 413238"/>
                <a:gd name="connsiteX49" fmla="*/ 7225 w 7379"/>
                <a:gd name="connsiteY49" fmla="*/ 213869 h 413238"/>
                <a:gd name="connsiteX50" fmla="*/ 7225 w 7379"/>
                <a:gd name="connsiteY50" fmla="*/ 191731 h 413238"/>
                <a:gd name="connsiteX51" fmla="*/ -154 w 7379"/>
                <a:gd name="connsiteY51" fmla="*/ 191731 h 413238"/>
                <a:gd name="connsiteX52" fmla="*/ -154 w 7379"/>
                <a:gd name="connsiteY52" fmla="*/ 176972 h 413238"/>
                <a:gd name="connsiteX53" fmla="*/ 7225 w 7379"/>
                <a:gd name="connsiteY53" fmla="*/ 176972 h 413238"/>
                <a:gd name="connsiteX54" fmla="*/ 7225 w 7379"/>
                <a:gd name="connsiteY54" fmla="*/ 191731 h 413238"/>
                <a:gd name="connsiteX55" fmla="*/ 7225 w 7379"/>
                <a:gd name="connsiteY55" fmla="*/ 169593 h 413238"/>
                <a:gd name="connsiteX56" fmla="*/ -154 w 7379"/>
                <a:gd name="connsiteY56" fmla="*/ 169593 h 413238"/>
                <a:gd name="connsiteX57" fmla="*/ -154 w 7379"/>
                <a:gd name="connsiteY57" fmla="*/ 154834 h 413238"/>
                <a:gd name="connsiteX58" fmla="*/ 7225 w 7379"/>
                <a:gd name="connsiteY58" fmla="*/ 154834 h 413238"/>
                <a:gd name="connsiteX59" fmla="*/ 7225 w 7379"/>
                <a:gd name="connsiteY59" fmla="*/ 169593 h 413238"/>
                <a:gd name="connsiteX60" fmla="*/ 7225 w 7379"/>
                <a:gd name="connsiteY60" fmla="*/ 147455 h 413238"/>
                <a:gd name="connsiteX61" fmla="*/ -154 w 7379"/>
                <a:gd name="connsiteY61" fmla="*/ 147455 h 413238"/>
                <a:gd name="connsiteX62" fmla="*/ -154 w 7379"/>
                <a:gd name="connsiteY62" fmla="*/ 132697 h 413238"/>
                <a:gd name="connsiteX63" fmla="*/ 7225 w 7379"/>
                <a:gd name="connsiteY63" fmla="*/ 132697 h 413238"/>
                <a:gd name="connsiteX64" fmla="*/ 7225 w 7379"/>
                <a:gd name="connsiteY64" fmla="*/ 147455 h 413238"/>
                <a:gd name="connsiteX65" fmla="*/ 7225 w 7379"/>
                <a:gd name="connsiteY65" fmla="*/ 125317 h 413238"/>
                <a:gd name="connsiteX66" fmla="*/ -154 w 7379"/>
                <a:gd name="connsiteY66" fmla="*/ 125317 h 413238"/>
                <a:gd name="connsiteX67" fmla="*/ -154 w 7379"/>
                <a:gd name="connsiteY67" fmla="*/ 110559 h 413238"/>
                <a:gd name="connsiteX68" fmla="*/ 7225 w 7379"/>
                <a:gd name="connsiteY68" fmla="*/ 110559 h 413238"/>
                <a:gd name="connsiteX69" fmla="*/ 7225 w 7379"/>
                <a:gd name="connsiteY69" fmla="*/ 125317 h 413238"/>
                <a:gd name="connsiteX70" fmla="*/ 7225 w 7379"/>
                <a:gd name="connsiteY70" fmla="*/ 103180 h 413238"/>
                <a:gd name="connsiteX71" fmla="*/ -154 w 7379"/>
                <a:gd name="connsiteY71" fmla="*/ 103180 h 413238"/>
                <a:gd name="connsiteX72" fmla="*/ -154 w 7379"/>
                <a:gd name="connsiteY72" fmla="*/ 88421 h 413238"/>
                <a:gd name="connsiteX73" fmla="*/ 7225 w 7379"/>
                <a:gd name="connsiteY73" fmla="*/ 88421 h 413238"/>
                <a:gd name="connsiteX74" fmla="*/ 7225 w 7379"/>
                <a:gd name="connsiteY74" fmla="*/ 103180 h 413238"/>
                <a:gd name="connsiteX75" fmla="*/ 7225 w 7379"/>
                <a:gd name="connsiteY75" fmla="*/ 81042 h 413238"/>
                <a:gd name="connsiteX76" fmla="*/ -154 w 7379"/>
                <a:gd name="connsiteY76" fmla="*/ 81042 h 413238"/>
                <a:gd name="connsiteX77" fmla="*/ -154 w 7379"/>
                <a:gd name="connsiteY77" fmla="*/ 66283 h 413238"/>
                <a:gd name="connsiteX78" fmla="*/ 7225 w 7379"/>
                <a:gd name="connsiteY78" fmla="*/ 66283 h 413238"/>
                <a:gd name="connsiteX79" fmla="*/ 7225 w 7379"/>
                <a:gd name="connsiteY79" fmla="*/ 81042 h 413238"/>
                <a:gd name="connsiteX80" fmla="*/ 7225 w 7379"/>
                <a:gd name="connsiteY80" fmla="*/ 58904 h 413238"/>
                <a:gd name="connsiteX81" fmla="*/ -154 w 7379"/>
                <a:gd name="connsiteY81" fmla="*/ 58904 h 413238"/>
                <a:gd name="connsiteX82" fmla="*/ -154 w 7379"/>
                <a:gd name="connsiteY82" fmla="*/ 44146 h 413238"/>
                <a:gd name="connsiteX83" fmla="*/ 7225 w 7379"/>
                <a:gd name="connsiteY83" fmla="*/ 44146 h 413238"/>
                <a:gd name="connsiteX84" fmla="*/ 7225 w 7379"/>
                <a:gd name="connsiteY84" fmla="*/ 58904 h 413238"/>
                <a:gd name="connsiteX85" fmla="*/ 7225 w 7379"/>
                <a:gd name="connsiteY85" fmla="*/ 36766 h 413238"/>
                <a:gd name="connsiteX86" fmla="*/ -154 w 7379"/>
                <a:gd name="connsiteY86" fmla="*/ 36766 h 413238"/>
                <a:gd name="connsiteX87" fmla="*/ -154 w 7379"/>
                <a:gd name="connsiteY87" fmla="*/ 22008 h 413238"/>
                <a:gd name="connsiteX88" fmla="*/ 7225 w 7379"/>
                <a:gd name="connsiteY88" fmla="*/ 22008 h 413238"/>
                <a:gd name="connsiteX89" fmla="*/ 7225 w 7379"/>
                <a:gd name="connsiteY89" fmla="*/ 36766 h 413238"/>
                <a:gd name="connsiteX90" fmla="*/ 7225 w 7379"/>
                <a:gd name="connsiteY90" fmla="*/ 14629 h 413238"/>
                <a:gd name="connsiteX91" fmla="*/ -154 w 7379"/>
                <a:gd name="connsiteY91" fmla="*/ 14629 h 413238"/>
                <a:gd name="connsiteX92" fmla="*/ -154 w 7379"/>
                <a:gd name="connsiteY92" fmla="*/ -130 h 413238"/>
                <a:gd name="connsiteX93" fmla="*/ 7225 w 7379"/>
                <a:gd name="connsiteY93" fmla="*/ -130 h 413238"/>
                <a:gd name="connsiteX94" fmla="*/ 7225 w 7379"/>
                <a:gd name="connsiteY94" fmla="*/ 14629 h 413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7379" h="413238">
                  <a:moveTo>
                    <a:pt x="7225" y="413109"/>
                  </a:moveTo>
                  <a:lnTo>
                    <a:pt x="-154" y="413109"/>
                  </a:lnTo>
                  <a:lnTo>
                    <a:pt x="-154" y="398350"/>
                  </a:lnTo>
                  <a:lnTo>
                    <a:pt x="7225" y="398350"/>
                  </a:lnTo>
                  <a:lnTo>
                    <a:pt x="7225" y="413109"/>
                  </a:lnTo>
                  <a:close/>
                  <a:moveTo>
                    <a:pt x="7225" y="390971"/>
                  </a:moveTo>
                  <a:lnTo>
                    <a:pt x="-154" y="390971"/>
                  </a:lnTo>
                  <a:lnTo>
                    <a:pt x="-154" y="376212"/>
                  </a:lnTo>
                  <a:lnTo>
                    <a:pt x="7225" y="376212"/>
                  </a:lnTo>
                  <a:lnTo>
                    <a:pt x="7225" y="390971"/>
                  </a:lnTo>
                  <a:close/>
                  <a:moveTo>
                    <a:pt x="7225" y="368833"/>
                  </a:moveTo>
                  <a:lnTo>
                    <a:pt x="-154" y="368833"/>
                  </a:lnTo>
                  <a:lnTo>
                    <a:pt x="-154" y="354074"/>
                  </a:lnTo>
                  <a:lnTo>
                    <a:pt x="7225" y="354074"/>
                  </a:lnTo>
                  <a:lnTo>
                    <a:pt x="7225" y="368833"/>
                  </a:lnTo>
                  <a:close/>
                  <a:moveTo>
                    <a:pt x="7225" y="346695"/>
                  </a:moveTo>
                  <a:lnTo>
                    <a:pt x="-154" y="346695"/>
                  </a:lnTo>
                  <a:lnTo>
                    <a:pt x="-154" y="331937"/>
                  </a:lnTo>
                  <a:lnTo>
                    <a:pt x="7225" y="331937"/>
                  </a:lnTo>
                  <a:lnTo>
                    <a:pt x="7225" y="346695"/>
                  </a:lnTo>
                  <a:close/>
                  <a:moveTo>
                    <a:pt x="7225" y="324557"/>
                  </a:moveTo>
                  <a:lnTo>
                    <a:pt x="-154" y="324557"/>
                  </a:lnTo>
                  <a:lnTo>
                    <a:pt x="-154" y="309799"/>
                  </a:lnTo>
                  <a:lnTo>
                    <a:pt x="7225" y="309799"/>
                  </a:lnTo>
                  <a:lnTo>
                    <a:pt x="7225" y="324557"/>
                  </a:lnTo>
                  <a:close/>
                  <a:moveTo>
                    <a:pt x="7225" y="302420"/>
                  </a:moveTo>
                  <a:lnTo>
                    <a:pt x="-154" y="302420"/>
                  </a:lnTo>
                  <a:lnTo>
                    <a:pt x="-154" y="287661"/>
                  </a:lnTo>
                  <a:lnTo>
                    <a:pt x="7225" y="287661"/>
                  </a:lnTo>
                  <a:lnTo>
                    <a:pt x="7225" y="302420"/>
                  </a:lnTo>
                  <a:close/>
                  <a:moveTo>
                    <a:pt x="7225" y="280282"/>
                  </a:moveTo>
                  <a:lnTo>
                    <a:pt x="-154" y="280282"/>
                  </a:lnTo>
                  <a:lnTo>
                    <a:pt x="-154" y="265523"/>
                  </a:lnTo>
                  <a:lnTo>
                    <a:pt x="7225" y="265523"/>
                  </a:lnTo>
                  <a:lnTo>
                    <a:pt x="7225" y="280282"/>
                  </a:lnTo>
                  <a:close/>
                  <a:moveTo>
                    <a:pt x="7225" y="258144"/>
                  </a:moveTo>
                  <a:lnTo>
                    <a:pt x="-154" y="258144"/>
                  </a:lnTo>
                  <a:lnTo>
                    <a:pt x="-154" y="243386"/>
                  </a:lnTo>
                  <a:lnTo>
                    <a:pt x="7225" y="243386"/>
                  </a:lnTo>
                  <a:lnTo>
                    <a:pt x="7225" y="258144"/>
                  </a:lnTo>
                  <a:close/>
                  <a:moveTo>
                    <a:pt x="7225" y="236006"/>
                  </a:moveTo>
                  <a:lnTo>
                    <a:pt x="-154" y="236006"/>
                  </a:lnTo>
                  <a:lnTo>
                    <a:pt x="-154" y="221248"/>
                  </a:lnTo>
                  <a:lnTo>
                    <a:pt x="7225" y="221248"/>
                  </a:lnTo>
                  <a:lnTo>
                    <a:pt x="7225" y="236006"/>
                  </a:lnTo>
                  <a:close/>
                  <a:moveTo>
                    <a:pt x="7225" y="213869"/>
                  </a:moveTo>
                  <a:lnTo>
                    <a:pt x="-154" y="213869"/>
                  </a:lnTo>
                  <a:lnTo>
                    <a:pt x="-154" y="199110"/>
                  </a:lnTo>
                  <a:lnTo>
                    <a:pt x="7225" y="199110"/>
                  </a:lnTo>
                  <a:lnTo>
                    <a:pt x="7225" y="213869"/>
                  </a:lnTo>
                  <a:close/>
                  <a:moveTo>
                    <a:pt x="7225" y="191731"/>
                  </a:moveTo>
                  <a:lnTo>
                    <a:pt x="-154" y="191731"/>
                  </a:lnTo>
                  <a:lnTo>
                    <a:pt x="-154" y="176972"/>
                  </a:lnTo>
                  <a:lnTo>
                    <a:pt x="7225" y="176972"/>
                  </a:lnTo>
                  <a:lnTo>
                    <a:pt x="7225" y="191731"/>
                  </a:lnTo>
                  <a:close/>
                  <a:moveTo>
                    <a:pt x="7225" y="169593"/>
                  </a:moveTo>
                  <a:lnTo>
                    <a:pt x="-154" y="169593"/>
                  </a:lnTo>
                  <a:lnTo>
                    <a:pt x="-154" y="154834"/>
                  </a:lnTo>
                  <a:lnTo>
                    <a:pt x="7225" y="154834"/>
                  </a:lnTo>
                  <a:lnTo>
                    <a:pt x="7225" y="169593"/>
                  </a:lnTo>
                  <a:close/>
                  <a:moveTo>
                    <a:pt x="7225" y="147455"/>
                  </a:moveTo>
                  <a:lnTo>
                    <a:pt x="-154" y="147455"/>
                  </a:lnTo>
                  <a:lnTo>
                    <a:pt x="-154" y="132697"/>
                  </a:lnTo>
                  <a:lnTo>
                    <a:pt x="7225" y="132697"/>
                  </a:lnTo>
                  <a:lnTo>
                    <a:pt x="7225" y="147455"/>
                  </a:lnTo>
                  <a:close/>
                  <a:moveTo>
                    <a:pt x="7225" y="125317"/>
                  </a:moveTo>
                  <a:lnTo>
                    <a:pt x="-154" y="125317"/>
                  </a:lnTo>
                  <a:lnTo>
                    <a:pt x="-154" y="110559"/>
                  </a:lnTo>
                  <a:lnTo>
                    <a:pt x="7225" y="110559"/>
                  </a:lnTo>
                  <a:lnTo>
                    <a:pt x="7225" y="125317"/>
                  </a:lnTo>
                  <a:close/>
                  <a:moveTo>
                    <a:pt x="7225" y="103180"/>
                  </a:moveTo>
                  <a:lnTo>
                    <a:pt x="-154" y="103180"/>
                  </a:lnTo>
                  <a:lnTo>
                    <a:pt x="-154" y="88421"/>
                  </a:lnTo>
                  <a:lnTo>
                    <a:pt x="7225" y="88421"/>
                  </a:lnTo>
                  <a:lnTo>
                    <a:pt x="7225" y="103180"/>
                  </a:lnTo>
                  <a:close/>
                  <a:moveTo>
                    <a:pt x="7225" y="81042"/>
                  </a:moveTo>
                  <a:lnTo>
                    <a:pt x="-154" y="81042"/>
                  </a:lnTo>
                  <a:lnTo>
                    <a:pt x="-154" y="66283"/>
                  </a:lnTo>
                  <a:lnTo>
                    <a:pt x="7225" y="66283"/>
                  </a:lnTo>
                  <a:lnTo>
                    <a:pt x="7225" y="81042"/>
                  </a:lnTo>
                  <a:close/>
                  <a:moveTo>
                    <a:pt x="7225" y="58904"/>
                  </a:moveTo>
                  <a:lnTo>
                    <a:pt x="-154" y="58904"/>
                  </a:lnTo>
                  <a:lnTo>
                    <a:pt x="-154" y="44146"/>
                  </a:lnTo>
                  <a:lnTo>
                    <a:pt x="7225" y="44146"/>
                  </a:lnTo>
                  <a:lnTo>
                    <a:pt x="7225" y="58904"/>
                  </a:lnTo>
                  <a:close/>
                  <a:moveTo>
                    <a:pt x="7225" y="36766"/>
                  </a:moveTo>
                  <a:lnTo>
                    <a:pt x="-154" y="36766"/>
                  </a:lnTo>
                  <a:lnTo>
                    <a:pt x="-154" y="22008"/>
                  </a:lnTo>
                  <a:lnTo>
                    <a:pt x="7225" y="22008"/>
                  </a:lnTo>
                  <a:lnTo>
                    <a:pt x="7225" y="36766"/>
                  </a:lnTo>
                  <a:close/>
                  <a:moveTo>
                    <a:pt x="7225" y="14629"/>
                  </a:moveTo>
                  <a:lnTo>
                    <a:pt x="-154" y="14629"/>
                  </a:lnTo>
                  <a:lnTo>
                    <a:pt x="-154" y="-130"/>
                  </a:lnTo>
                  <a:lnTo>
                    <a:pt x="7225" y="-130"/>
                  </a:lnTo>
                  <a:lnTo>
                    <a:pt x="7225" y="14629"/>
                  </a:ln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4BBC540C-6CF7-D697-023B-39DAD661FB10}"/>
                </a:ext>
              </a:extLst>
            </p:cNvPr>
            <p:cNvSpPr/>
            <p:nvPr/>
          </p:nvSpPr>
          <p:spPr>
            <a:xfrm>
              <a:off x="-1330112" y="7983028"/>
              <a:ext cx="72316" cy="72316"/>
            </a:xfrm>
            <a:custGeom>
              <a:avLst/>
              <a:gdLst>
                <a:gd name="connsiteX0" fmla="*/ 36004 w 72316"/>
                <a:gd name="connsiteY0" fmla="*/ 72187 h 72316"/>
                <a:gd name="connsiteX1" fmla="*/ -154 w 72316"/>
                <a:gd name="connsiteY1" fmla="*/ 36028 h 72316"/>
                <a:gd name="connsiteX2" fmla="*/ 36004 w 72316"/>
                <a:gd name="connsiteY2" fmla="*/ -130 h 72316"/>
                <a:gd name="connsiteX3" fmla="*/ 72163 w 72316"/>
                <a:gd name="connsiteY3" fmla="*/ 36028 h 72316"/>
                <a:gd name="connsiteX4" fmla="*/ 36004 w 72316"/>
                <a:gd name="connsiteY4" fmla="*/ 72187 h 72316"/>
                <a:gd name="connsiteX5" fmla="*/ 36004 w 72316"/>
                <a:gd name="connsiteY5" fmla="*/ 5773 h 72316"/>
                <a:gd name="connsiteX6" fmla="*/ 5749 w 72316"/>
                <a:gd name="connsiteY6" fmla="*/ 36028 h 72316"/>
                <a:gd name="connsiteX7" fmla="*/ 36004 w 72316"/>
                <a:gd name="connsiteY7" fmla="*/ 66283 h 72316"/>
                <a:gd name="connsiteX8" fmla="*/ 66259 w 72316"/>
                <a:gd name="connsiteY8" fmla="*/ 36028 h 72316"/>
                <a:gd name="connsiteX9" fmla="*/ 36004 w 72316"/>
                <a:gd name="connsiteY9" fmla="*/ 5773 h 7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16" h="72316">
                  <a:moveTo>
                    <a:pt x="36004" y="72187"/>
                  </a:moveTo>
                  <a:cubicBezTo>
                    <a:pt x="16066" y="72187"/>
                    <a:pt x="-154" y="55967"/>
                    <a:pt x="-154" y="36028"/>
                  </a:cubicBezTo>
                  <a:cubicBezTo>
                    <a:pt x="-154" y="16090"/>
                    <a:pt x="16066" y="-130"/>
                    <a:pt x="36004" y="-130"/>
                  </a:cubicBezTo>
                  <a:cubicBezTo>
                    <a:pt x="55943" y="-130"/>
                    <a:pt x="72163" y="16090"/>
                    <a:pt x="72163" y="36028"/>
                  </a:cubicBezTo>
                  <a:cubicBezTo>
                    <a:pt x="72163" y="55967"/>
                    <a:pt x="55943" y="72187"/>
                    <a:pt x="36004" y="72187"/>
                  </a:cubicBezTo>
                  <a:close/>
                  <a:moveTo>
                    <a:pt x="36004" y="5773"/>
                  </a:moveTo>
                  <a:cubicBezTo>
                    <a:pt x="19320" y="5773"/>
                    <a:pt x="5749" y="19344"/>
                    <a:pt x="5749" y="36028"/>
                  </a:cubicBezTo>
                  <a:cubicBezTo>
                    <a:pt x="5749" y="52713"/>
                    <a:pt x="19320" y="66283"/>
                    <a:pt x="36004" y="66283"/>
                  </a:cubicBezTo>
                  <a:cubicBezTo>
                    <a:pt x="52689" y="66283"/>
                    <a:pt x="66259" y="52713"/>
                    <a:pt x="66259" y="36028"/>
                  </a:cubicBezTo>
                  <a:cubicBezTo>
                    <a:pt x="66259" y="19344"/>
                    <a:pt x="52689" y="5773"/>
                    <a:pt x="36004" y="5773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973F6BA3-0163-4007-1EFC-C9CEF9D460DE}"/>
                </a:ext>
              </a:extLst>
            </p:cNvPr>
            <p:cNvSpPr/>
            <p:nvPr/>
          </p:nvSpPr>
          <p:spPr>
            <a:xfrm>
              <a:off x="-1297643" y="8070841"/>
              <a:ext cx="7379" cy="407704"/>
            </a:xfrm>
            <a:custGeom>
              <a:avLst/>
              <a:gdLst>
                <a:gd name="connsiteX0" fmla="*/ 7225 w 7379"/>
                <a:gd name="connsiteY0" fmla="*/ 407574 h 407704"/>
                <a:gd name="connsiteX1" fmla="*/ -154 w 7379"/>
                <a:gd name="connsiteY1" fmla="*/ 407574 h 407704"/>
                <a:gd name="connsiteX2" fmla="*/ -154 w 7379"/>
                <a:gd name="connsiteY2" fmla="*/ 398350 h 407704"/>
                <a:gd name="connsiteX3" fmla="*/ 7225 w 7379"/>
                <a:gd name="connsiteY3" fmla="*/ 398350 h 407704"/>
                <a:gd name="connsiteX4" fmla="*/ 7225 w 7379"/>
                <a:gd name="connsiteY4" fmla="*/ 407574 h 407704"/>
                <a:gd name="connsiteX5" fmla="*/ 7225 w 7379"/>
                <a:gd name="connsiteY5" fmla="*/ 390971 h 407704"/>
                <a:gd name="connsiteX6" fmla="*/ -154 w 7379"/>
                <a:gd name="connsiteY6" fmla="*/ 390971 h 407704"/>
                <a:gd name="connsiteX7" fmla="*/ -154 w 7379"/>
                <a:gd name="connsiteY7" fmla="*/ 376212 h 407704"/>
                <a:gd name="connsiteX8" fmla="*/ 7225 w 7379"/>
                <a:gd name="connsiteY8" fmla="*/ 376212 h 407704"/>
                <a:gd name="connsiteX9" fmla="*/ 7225 w 7379"/>
                <a:gd name="connsiteY9" fmla="*/ 390971 h 407704"/>
                <a:gd name="connsiteX10" fmla="*/ 7225 w 7379"/>
                <a:gd name="connsiteY10" fmla="*/ 368833 h 407704"/>
                <a:gd name="connsiteX11" fmla="*/ -154 w 7379"/>
                <a:gd name="connsiteY11" fmla="*/ 368833 h 407704"/>
                <a:gd name="connsiteX12" fmla="*/ -154 w 7379"/>
                <a:gd name="connsiteY12" fmla="*/ 354074 h 407704"/>
                <a:gd name="connsiteX13" fmla="*/ 7225 w 7379"/>
                <a:gd name="connsiteY13" fmla="*/ 354074 h 407704"/>
                <a:gd name="connsiteX14" fmla="*/ 7225 w 7379"/>
                <a:gd name="connsiteY14" fmla="*/ 368833 h 407704"/>
                <a:gd name="connsiteX15" fmla="*/ 7225 w 7379"/>
                <a:gd name="connsiteY15" fmla="*/ 346695 h 407704"/>
                <a:gd name="connsiteX16" fmla="*/ -154 w 7379"/>
                <a:gd name="connsiteY16" fmla="*/ 346695 h 407704"/>
                <a:gd name="connsiteX17" fmla="*/ -154 w 7379"/>
                <a:gd name="connsiteY17" fmla="*/ 331937 h 407704"/>
                <a:gd name="connsiteX18" fmla="*/ 7225 w 7379"/>
                <a:gd name="connsiteY18" fmla="*/ 331937 h 407704"/>
                <a:gd name="connsiteX19" fmla="*/ 7225 w 7379"/>
                <a:gd name="connsiteY19" fmla="*/ 346695 h 407704"/>
                <a:gd name="connsiteX20" fmla="*/ 7225 w 7379"/>
                <a:gd name="connsiteY20" fmla="*/ 324557 h 407704"/>
                <a:gd name="connsiteX21" fmla="*/ -154 w 7379"/>
                <a:gd name="connsiteY21" fmla="*/ 324557 h 407704"/>
                <a:gd name="connsiteX22" fmla="*/ -154 w 7379"/>
                <a:gd name="connsiteY22" fmla="*/ 309799 h 407704"/>
                <a:gd name="connsiteX23" fmla="*/ 7225 w 7379"/>
                <a:gd name="connsiteY23" fmla="*/ 309799 h 407704"/>
                <a:gd name="connsiteX24" fmla="*/ 7225 w 7379"/>
                <a:gd name="connsiteY24" fmla="*/ 324557 h 407704"/>
                <a:gd name="connsiteX25" fmla="*/ 7225 w 7379"/>
                <a:gd name="connsiteY25" fmla="*/ 302420 h 407704"/>
                <a:gd name="connsiteX26" fmla="*/ -154 w 7379"/>
                <a:gd name="connsiteY26" fmla="*/ 302420 h 407704"/>
                <a:gd name="connsiteX27" fmla="*/ -154 w 7379"/>
                <a:gd name="connsiteY27" fmla="*/ 287661 h 407704"/>
                <a:gd name="connsiteX28" fmla="*/ 7225 w 7379"/>
                <a:gd name="connsiteY28" fmla="*/ 287661 h 407704"/>
                <a:gd name="connsiteX29" fmla="*/ 7225 w 7379"/>
                <a:gd name="connsiteY29" fmla="*/ 302420 h 407704"/>
                <a:gd name="connsiteX30" fmla="*/ 7225 w 7379"/>
                <a:gd name="connsiteY30" fmla="*/ 280282 h 407704"/>
                <a:gd name="connsiteX31" fmla="*/ -154 w 7379"/>
                <a:gd name="connsiteY31" fmla="*/ 280282 h 407704"/>
                <a:gd name="connsiteX32" fmla="*/ -154 w 7379"/>
                <a:gd name="connsiteY32" fmla="*/ 265523 h 407704"/>
                <a:gd name="connsiteX33" fmla="*/ 7225 w 7379"/>
                <a:gd name="connsiteY33" fmla="*/ 265523 h 407704"/>
                <a:gd name="connsiteX34" fmla="*/ 7225 w 7379"/>
                <a:gd name="connsiteY34" fmla="*/ 280282 h 407704"/>
                <a:gd name="connsiteX35" fmla="*/ 7225 w 7379"/>
                <a:gd name="connsiteY35" fmla="*/ 258144 h 407704"/>
                <a:gd name="connsiteX36" fmla="*/ -154 w 7379"/>
                <a:gd name="connsiteY36" fmla="*/ 258144 h 407704"/>
                <a:gd name="connsiteX37" fmla="*/ -154 w 7379"/>
                <a:gd name="connsiteY37" fmla="*/ 243386 h 407704"/>
                <a:gd name="connsiteX38" fmla="*/ 7225 w 7379"/>
                <a:gd name="connsiteY38" fmla="*/ 243386 h 407704"/>
                <a:gd name="connsiteX39" fmla="*/ 7225 w 7379"/>
                <a:gd name="connsiteY39" fmla="*/ 258144 h 407704"/>
                <a:gd name="connsiteX40" fmla="*/ 7225 w 7379"/>
                <a:gd name="connsiteY40" fmla="*/ 236006 h 407704"/>
                <a:gd name="connsiteX41" fmla="*/ -154 w 7379"/>
                <a:gd name="connsiteY41" fmla="*/ 236006 h 407704"/>
                <a:gd name="connsiteX42" fmla="*/ -154 w 7379"/>
                <a:gd name="connsiteY42" fmla="*/ 221248 h 407704"/>
                <a:gd name="connsiteX43" fmla="*/ 7225 w 7379"/>
                <a:gd name="connsiteY43" fmla="*/ 221248 h 407704"/>
                <a:gd name="connsiteX44" fmla="*/ 7225 w 7379"/>
                <a:gd name="connsiteY44" fmla="*/ 236006 h 407704"/>
                <a:gd name="connsiteX45" fmla="*/ 7225 w 7379"/>
                <a:gd name="connsiteY45" fmla="*/ 213869 h 407704"/>
                <a:gd name="connsiteX46" fmla="*/ -154 w 7379"/>
                <a:gd name="connsiteY46" fmla="*/ 213869 h 407704"/>
                <a:gd name="connsiteX47" fmla="*/ -154 w 7379"/>
                <a:gd name="connsiteY47" fmla="*/ 199110 h 407704"/>
                <a:gd name="connsiteX48" fmla="*/ 7225 w 7379"/>
                <a:gd name="connsiteY48" fmla="*/ 199110 h 407704"/>
                <a:gd name="connsiteX49" fmla="*/ 7225 w 7379"/>
                <a:gd name="connsiteY49" fmla="*/ 213869 h 407704"/>
                <a:gd name="connsiteX50" fmla="*/ 7225 w 7379"/>
                <a:gd name="connsiteY50" fmla="*/ 191731 h 407704"/>
                <a:gd name="connsiteX51" fmla="*/ -154 w 7379"/>
                <a:gd name="connsiteY51" fmla="*/ 191731 h 407704"/>
                <a:gd name="connsiteX52" fmla="*/ -154 w 7379"/>
                <a:gd name="connsiteY52" fmla="*/ 176972 h 407704"/>
                <a:gd name="connsiteX53" fmla="*/ 7225 w 7379"/>
                <a:gd name="connsiteY53" fmla="*/ 176972 h 407704"/>
                <a:gd name="connsiteX54" fmla="*/ 7225 w 7379"/>
                <a:gd name="connsiteY54" fmla="*/ 191731 h 407704"/>
                <a:gd name="connsiteX55" fmla="*/ 7225 w 7379"/>
                <a:gd name="connsiteY55" fmla="*/ 169593 h 407704"/>
                <a:gd name="connsiteX56" fmla="*/ -154 w 7379"/>
                <a:gd name="connsiteY56" fmla="*/ 169593 h 407704"/>
                <a:gd name="connsiteX57" fmla="*/ -154 w 7379"/>
                <a:gd name="connsiteY57" fmla="*/ 154834 h 407704"/>
                <a:gd name="connsiteX58" fmla="*/ 7225 w 7379"/>
                <a:gd name="connsiteY58" fmla="*/ 154834 h 407704"/>
                <a:gd name="connsiteX59" fmla="*/ 7225 w 7379"/>
                <a:gd name="connsiteY59" fmla="*/ 169593 h 407704"/>
                <a:gd name="connsiteX60" fmla="*/ 7225 w 7379"/>
                <a:gd name="connsiteY60" fmla="*/ 147455 h 407704"/>
                <a:gd name="connsiteX61" fmla="*/ -154 w 7379"/>
                <a:gd name="connsiteY61" fmla="*/ 147455 h 407704"/>
                <a:gd name="connsiteX62" fmla="*/ -154 w 7379"/>
                <a:gd name="connsiteY62" fmla="*/ 132697 h 407704"/>
                <a:gd name="connsiteX63" fmla="*/ 7225 w 7379"/>
                <a:gd name="connsiteY63" fmla="*/ 132697 h 407704"/>
                <a:gd name="connsiteX64" fmla="*/ 7225 w 7379"/>
                <a:gd name="connsiteY64" fmla="*/ 147455 h 407704"/>
                <a:gd name="connsiteX65" fmla="*/ 7225 w 7379"/>
                <a:gd name="connsiteY65" fmla="*/ 125317 h 407704"/>
                <a:gd name="connsiteX66" fmla="*/ -154 w 7379"/>
                <a:gd name="connsiteY66" fmla="*/ 125317 h 407704"/>
                <a:gd name="connsiteX67" fmla="*/ -154 w 7379"/>
                <a:gd name="connsiteY67" fmla="*/ 110559 h 407704"/>
                <a:gd name="connsiteX68" fmla="*/ 7225 w 7379"/>
                <a:gd name="connsiteY68" fmla="*/ 110559 h 407704"/>
                <a:gd name="connsiteX69" fmla="*/ 7225 w 7379"/>
                <a:gd name="connsiteY69" fmla="*/ 125317 h 407704"/>
                <a:gd name="connsiteX70" fmla="*/ 7225 w 7379"/>
                <a:gd name="connsiteY70" fmla="*/ 103180 h 407704"/>
                <a:gd name="connsiteX71" fmla="*/ -154 w 7379"/>
                <a:gd name="connsiteY71" fmla="*/ 103180 h 407704"/>
                <a:gd name="connsiteX72" fmla="*/ -154 w 7379"/>
                <a:gd name="connsiteY72" fmla="*/ 88421 h 407704"/>
                <a:gd name="connsiteX73" fmla="*/ 7225 w 7379"/>
                <a:gd name="connsiteY73" fmla="*/ 88421 h 407704"/>
                <a:gd name="connsiteX74" fmla="*/ 7225 w 7379"/>
                <a:gd name="connsiteY74" fmla="*/ 103180 h 407704"/>
                <a:gd name="connsiteX75" fmla="*/ 7225 w 7379"/>
                <a:gd name="connsiteY75" fmla="*/ 81042 h 407704"/>
                <a:gd name="connsiteX76" fmla="*/ -154 w 7379"/>
                <a:gd name="connsiteY76" fmla="*/ 81042 h 407704"/>
                <a:gd name="connsiteX77" fmla="*/ -154 w 7379"/>
                <a:gd name="connsiteY77" fmla="*/ 66283 h 407704"/>
                <a:gd name="connsiteX78" fmla="*/ 7225 w 7379"/>
                <a:gd name="connsiteY78" fmla="*/ 66283 h 407704"/>
                <a:gd name="connsiteX79" fmla="*/ 7225 w 7379"/>
                <a:gd name="connsiteY79" fmla="*/ 81042 h 407704"/>
                <a:gd name="connsiteX80" fmla="*/ 7225 w 7379"/>
                <a:gd name="connsiteY80" fmla="*/ 58904 h 407704"/>
                <a:gd name="connsiteX81" fmla="*/ -154 w 7379"/>
                <a:gd name="connsiteY81" fmla="*/ 58904 h 407704"/>
                <a:gd name="connsiteX82" fmla="*/ -154 w 7379"/>
                <a:gd name="connsiteY82" fmla="*/ 44146 h 407704"/>
                <a:gd name="connsiteX83" fmla="*/ 7225 w 7379"/>
                <a:gd name="connsiteY83" fmla="*/ 44146 h 407704"/>
                <a:gd name="connsiteX84" fmla="*/ 7225 w 7379"/>
                <a:gd name="connsiteY84" fmla="*/ 58904 h 407704"/>
                <a:gd name="connsiteX85" fmla="*/ 7225 w 7379"/>
                <a:gd name="connsiteY85" fmla="*/ 36766 h 407704"/>
                <a:gd name="connsiteX86" fmla="*/ -154 w 7379"/>
                <a:gd name="connsiteY86" fmla="*/ 36766 h 407704"/>
                <a:gd name="connsiteX87" fmla="*/ -154 w 7379"/>
                <a:gd name="connsiteY87" fmla="*/ 22008 h 407704"/>
                <a:gd name="connsiteX88" fmla="*/ 7225 w 7379"/>
                <a:gd name="connsiteY88" fmla="*/ 22008 h 407704"/>
                <a:gd name="connsiteX89" fmla="*/ 7225 w 7379"/>
                <a:gd name="connsiteY89" fmla="*/ 36766 h 407704"/>
                <a:gd name="connsiteX90" fmla="*/ 7225 w 7379"/>
                <a:gd name="connsiteY90" fmla="*/ 14629 h 407704"/>
                <a:gd name="connsiteX91" fmla="*/ -154 w 7379"/>
                <a:gd name="connsiteY91" fmla="*/ 14629 h 407704"/>
                <a:gd name="connsiteX92" fmla="*/ -154 w 7379"/>
                <a:gd name="connsiteY92" fmla="*/ -130 h 407704"/>
                <a:gd name="connsiteX93" fmla="*/ 7225 w 7379"/>
                <a:gd name="connsiteY93" fmla="*/ -130 h 407704"/>
                <a:gd name="connsiteX94" fmla="*/ 7225 w 7379"/>
                <a:gd name="connsiteY94" fmla="*/ 14629 h 407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7379" h="407704">
                  <a:moveTo>
                    <a:pt x="7225" y="407574"/>
                  </a:moveTo>
                  <a:lnTo>
                    <a:pt x="-154" y="407574"/>
                  </a:lnTo>
                  <a:lnTo>
                    <a:pt x="-154" y="398350"/>
                  </a:lnTo>
                  <a:lnTo>
                    <a:pt x="7225" y="398350"/>
                  </a:lnTo>
                  <a:lnTo>
                    <a:pt x="7225" y="407574"/>
                  </a:lnTo>
                  <a:close/>
                  <a:moveTo>
                    <a:pt x="7225" y="390971"/>
                  </a:moveTo>
                  <a:lnTo>
                    <a:pt x="-154" y="390971"/>
                  </a:lnTo>
                  <a:lnTo>
                    <a:pt x="-154" y="376212"/>
                  </a:lnTo>
                  <a:lnTo>
                    <a:pt x="7225" y="376212"/>
                  </a:lnTo>
                  <a:lnTo>
                    <a:pt x="7225" y="390971"/>
                  </a:lnTo>
                  <a:close/>
                  <a:moveTo>
                    <a:pt x="7225" y="368833"/>
                  </a:moveTo>
                  <a:lnTo>
                    <a:pt x="-154" y="368833"/>
                  </a:lnTo>
                  <a:lnTo>
                    <a:pt x="-154" y="354074"/>
                  </a:lnTo>
                  <a:lnTo>
                    <a:pt x="7225" y="354074"/>
                  </a:lnTo>
                  <a:lnTo>
                    <a:pt x="7225" y="368833"/>
                  </a:lnTo>
                  <a:close/>
                  <a:moveTo>
                    <a:pt x="7225" y="346695"/>
                  </a:moveTo>
                  <a:lnTo>
                    <a:pt x="-154" y="346695"/>
                  </a:lnTo>
                  <a:lnTo>
                    <a:pt x="-154" y="331937"/>
                  </a:lnTo>
                  <a:lnTo>
                    <a:pt x="7225" y="331937"/>
                  </a:lnTo>
                  <a:lnTo>
                    <a:pt x="7225" y="346695"/>
                  </a:lnTo>
                  <a:close/>
                  <a:moveTo>
                    <a:pt x="7225" y="324557"/>
                  </a:moveTo>
                  <a:lnTo>
                    <a:pt x="-154" y="324557"/>
                  </a:lnTo>
                  <a:lnTo>
                    <a:pt x="-154" y="309799"/>
                  </a:lnTo>
                  <a:lnTo>
                    <a:pt x="7225" y="309799"/>
                  </a:lnTo>
                  <a:lnTo>
                    <a:pt x="7225" y="324557"/>
                  </a:lnTo>
                  <a:close/>
                  <a:moveTo>
                    <a:pt x="7225" y="302420"/>
                  </a:moveTo>
                  <a:lnTo>
                    <a:pt x="-154" y="302420"/>
                  </a:lnTo>
                  <a:lnTo>
                    <a:pt x="-154" y="287661"/>
                  </a:lnTo>
                  <a:lnTo>
                    <a:pt x="7225" y="287661"/>
                  </a:lnTo>
                  <a:lnTo>
                    <a:pt x="7225" y="302420"/>
                  </a:lnTo>
                  <a:close/>
                  <a:moveTo>
                    <a:pt x="7225" y="280282"/>
                  </a:moveTo>
                  <a:lnTo>
                    <a:pt x="-154" y="280282"/>
                  </a:lnTo>
                  <a:lnTo>
                    <a:pt x="-154" y="265523"/>
                  </a:lnTo>
                  <a:lnTo>
                    <a:pt x="7225" y="265523"/>
                  </a:lnTo>
                  <a:lnTo>
                    <a:pt x="7225" y="280282"/>
                  </a:lnTo>
                  <a:close/>
                  <a:moveTo>
                    <a:pt x="7225" y="258144"/>
                  </a:moveTo>
                  <a:lnTo>
                    <a:pt x="-154" y="258144"/>
                  </a:lnTo>
                  <a:lnTo>
                    <a:pt x="-154" y="243386"/>
                  </a:lnTo>
                  <a:lnTo>
                    <a:pt x="7225" y="243386"/>
                  </a:lnTo>
                  <a:lnTo>
                    <a:pt x="7225" y="258144"/>
                  </a:lnTo>
                  <a:close/>
                  <a:moveTo>
                    <a:pt x="7225" y="236006"/>
                  </a:moveTo>
                  <a:lnTo>
                    <a:pt x="-154" y="236006"/>
                  </a:lnTo>
                  <a:lnTo>
                    <a:pt x="-154" y="221248"/>
                  </a:lnTo>
                  <a:lnTo>
                    <a:pt x="7225" y="221248"/>
                  </a:lnTo>
                  <a:lnTo>
                    <a:pt x="7225" y="236006"/>
                  </a:lnTo>
                  <a:close/>
                  <a:moveTo>
                    <a:pt x="7225" y="213869"/>
                  </a:moveTo>
                  <a:lnTo>
                    <a:pt x="-154" y="213869"/>
                  </a:lnTo>
                  <a:lnTo>
                    <a:pt x="-154" y="199110"/>
                  </a:lnTo>
                  <a:lnTo>
                    <a:pt x="7225" y="199110"/>
                  </a:lnTo>
                  <a:lnTo>
                    <a:pt x="7225" y="213869"/>
                  </a:lnTo>
                  <a:close/>
                  <a:moveTo>
                    <a:pt x="7225" y="191731"/>
                  </a:moveTo>
                  <a:lnTo>
                    <a:pt x="-154" y="191731"/>
                  </a:lnTo>
                  <a:lnTo>
                    <a:pt x="-154" y="176972"/>
                  </a:lnTo>
                  <a:lnTo>
                    <a:pt x="7225" y="176972"/>
                  </a:lnTo>
                  <a:lnTo>
                    <a:pt x="7225" y="191731"/>
                  </a:lnTo>
                  <a:close/>
                  <a:moveTo>
                    <a:pt x="7225" y="169593"/>
                  </a:moveTo>
                  <a:lnTo>
                    <a:pt x="-154" y="169593"/>
                  </a:lnTo>
                  <a:lnTo>
                    <a:pt x="-154" y="154834"/>
                  </a:lnTo>
                  <a:lnTo>
                    <a:pt x="7225" y="154834"/>
                  </a:lnTo>
                  <a:lnTo>
                    <a:pt x="7225" y="169593"/>
                  </a:lnTo>
                  <a:close/>
                  <a:moveTo>
                    <a:pt x="7225" y="147455"/>
                  </a:moveTo>
                  <a:lnTo>
                    <a:pt x="-154" y="147455"/>
                  </a:lnTo>
                  <a:lnTo>
                    <a:pt x="-154" y="132697"/>
                  </a:lnTo>
                  <a:lnTo>
                    <a:pt x="7225" y="132697"/>
                  </a:lnTo>
                  <a:lnTo>
                    <a:pt x="7225" y="147455"/>
                  </a:lnTo>
                  <a:close/>
                  <a:moveTo>
                    <a:pt x="7225" y="125317"/>
                  </a:moveTo>
                  <a:lnTo>
                    <a:pt x="-154" y="125317"/>
                  </a:lnTo>
                  <a:lnTo>
                    <a:pt x="-154" y="110559"/>
                  </a:lnTo>
                  <a:lnTo>
                    <a:pt x="7225" y="110559"/>
                  </a:lnTo>
                  <a:lnTo>
                    <a:pt x="7225" y="125317"/>
                  </a:lnTo>
                  <a:close/>
                  <a:moveTo>
                    <a:pt x="7225" y="103180"/>
                  </a:moveTo>
                  <a:lnTo>
                    <a:pt x="-154" y="103180"/>
                  </a:lnTo>
                  <a:lnTo>
                    <a:pt x="-154" y="88421"/>
                  </a:lnTo>
                  <a:lnTo>
                    <a:pt x="7225" y="88421"/>
                  </a:lnTo>
                  <a:lnTo>
                    <a:pt x="7225" y="103180"/>
                  </a:lnTo>
                  <a:close/>
                  <a:moveTo>
                    <a:pt x="7225" y="81042"/>
                  </a:moveTo>
                  <a:lnTo>
                    <a:pt x="-154" y="81042"/>
                  </a:lnTo>
                  <a:lnTo>
                    <a:pt x="-154" y="66283"/>
                  </a:lnTo>
                  <a:lnTo>
                    <a:pt x="7225" y="66283"/>
                  </a:lnTo>
                  <a:lnTo>
                    <a:pt x="7225" y="81042"/>
                  </a:lnTo>
                  <a:close/>
                  <a:moveTo>
                    <a:pt x="7225" y="58904"/>
                  </a:moveTo>
                  <a:lnTo>
                    <a:pt x="-154" y="58904"/>
                  </a:lnTo>
                  <a:lnTo>
                    <a:pt x="-154" y="44146"/>
                  </a:lnTo>
                  <a:lnTo>
                    <a:pt x="7225" y="44146"/>
                  </a:lnTo>
                  <a:lnTo>
                    <a:pt x="7225" y="58904"/>
                  </a:lnTo>
                  <a:close/>
                  <a:moveTo>
                    <a:pt x="7225" y="36766"/>
                  </a:moveTo>
                  <a:lnTo>
                    <a:pt x="-154" y="36766"/>
                  </a:lnTo>
                  <a:lnTo>
                    <a:pt x="-154" y="22008"/>
                  </a:lnTo>
                  <a:lnTo>
                    <a:pt x="7225" y="22008"/>
                  </a:lnTo>
                  <a:lnTo>
                    <a:pt x="7225" y="36766"/>
                  </a:lnTo>
                  <a:close/>
                  <a:moveTo>
                    <a:pt x="7225" y="14629"/>
                  </a:moveTo>
                  <a:lnTo>
                    <a:pt x="-154" y="14629"/>
                  </a:lnTo>
                  <a:lnTo>
                    <a:pt x="-154" y="-130"/>
                  </a:lnTo>
                  <a:lnTo>
                    <a:pt x="7225" y="-130"/>
                  </a:lnTo>
                  <a:lnTo>
                    <a:pt x="7225" y="14629"/>
                  </a:ln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2AFA5E6C-D924-BCD6-EECD-E8B3B7DB1663}"/>
                </a:ext>
              </a:extLst>
            </p:cNvPr>
            <p:cNvSpPr/>
            <p:nvPr/>
          </p:nvSpPr>
          <p:spPr>
            <a:xfrm>
              <a:off x="-1312402" y="8000738"/>
              <a:ext cx="36896" cy="36896"/>
            </a:xfrm>
            <a:custGeom>
              <a:avLst/>
              <a:gdLst>
                <a:gd name="connsiteX0" fmla="*/ 36742 w 36896"/>
                <a:gd name="connsiteY0" fmla="*/ 18318 h 36896"/>
                <a:gd name="connsiteX1" fmla="*/ 18294 w 36896"/>
                <a:gd name="connsiteY1" fmla="*/ 36766 h 36896"/>
                <a:gd name="connsiteX2" fmla="*/ -154 w 36896"/>
                <a:gd name="connsiteY2" fmla="*/ 18318 h 36896"/>
                <a:gd name="connsiteX3" fmla="*/ 18294 w 36896"/>
                <a:gd name="connsiteY3" fmla="*/ -130 h 36896"/>
                <a:gd name="connsiteX4" fmla="*/ 36742 w 36896"/>
                <a:gd name="connsiteY4" fmla="*/ 18318 h 3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96" h="36896">
                  <a:moveTo>
                    <a:pt x="36742" y="18318"/>
                  </a:moveTo>
                  <a:cubicBezTo>
                    <a:pt x="36742" y="28507"/>
                    <a:pt x="28483" y="36766"/>
                    <a:pt x="18294" y="36766"/>
                  </a:cubicBezTo>
                  <a:cubicBezTo>
                    <a:pt x="8106" y="36766"/>
                    <a:pt x="-154" y="28507"/>
                    <a:pt x="-154" y="18318"/>
                  </a:cubicBezTo>
                  <a:cubicBezTo>
                    <a:pt x="-154" y="8130"/>
                    <a:pt x="8106" y="-130"/>
                    <a:pt x="18294" y="-130"/>
                  </a:cubicBezTo>
                  <a:cubicBezTo>
                    <a:pt x="28483" y="-130"/>
                    <a:pt x="36742" y="8130"/>
                    <a:pt x="36742" y="18318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B27910BA-F809-571F-E90D-AC388DA6848B}"/>
                </a:ext>
              </a:extLst>
            </p:cNvPr>
            <p:cNvSpPr/>
            <p:nvPr/>
          </p:nvSpPr>
          <p:spPr>
            <a:xfrm>
              <a:off x="-1426780" y="8535734"/>
              <a:ext cx="59034" cy="59034"/>
            </a:xfrm>
            <a:custGeom>
              <a:avLst/>
              <a:gdLst>
                <a:gd name="connsiteX0" fmla="*/ 29363 w 59034"/>
                <a:gd name="connsiteY0" fmla="*/ 58904 h 59034"/>
                <a:gd name="connsiteX1" fmla="*/ -154 w 59034"/>
                <a:gd name="connsiteY1" fmla="*/ 29387 h 59034"/>
                <a:gd name="connsiteX2" fmla="*/ 29363 w 59034"/>
                <a:gd name="connsiteY2" fmla="*/ -130 h 59034"/>
                <a:gd name="connsiteX3" fmla="*/ 58880 w 59034"/>
                <a:gd name="connsiteY3" fmla="*/ 29387 h 59034"/>
                <a:gd name="connsiteX4" fmla="*/ 29363 w 59034"/>
                <a:gd name="connsiteY4" fmla="*/ 58904 h 59034"/>
                <a:gd name="connsiteX5" fmla="*/ 29363 w 59034"/>
                <a:gd name="connsiteY5" fmla="*/ 7249 h 59034"/>
                <a:gd name="connsiteX6" fmla="*/ 7225 w 59034"/>
                <a:gd name="connsiteY6" fmla="*/ 29387 h 59034"/>
                <a:gd name="connsiteX7" fmla="*/ 29363 w 59034"/>
                <a:gd name="connsiteY7" fmla="*/ 51525 h 59034"/>
                <a:gd name="connsiteX8" fmla="*/ 51501 w 59034"/>
                <a:gd name="connsiteY8" fmla="*/ 29387 h 59034"/>
                <a:gd name="connsiteX9" fmla="*/ 29363 w 59034"/>
                <a:gd name="connsiteY9" fmla="*/ 7249 h 59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034" h="59034">
                  <a:moveTo>
                    <a:pt x="29363" y="58904"/>
                  </a:moveTo>
                  <a:cubicBezTo>
                    <a:pt x="13084" y="58904"/>
                    <a:pt x="-154" y="45666"/>
                    <a:pt x="-154" y="29387"/>
                  </a:cubicBezTo>
                  <a:cubicBezTo>
                    <a:pt x="-154" y="13108"/>
                    <a:pt x="13084" y="-130"/>
                    <a:pt x="29363" y="-130"/>
                  </a:cubicBezTo>
                  <a:cubicBezTo>
                    <a:pt x="45642" y="-130"/>
                    <a:pt x="58880" y="13108"/>
                    <a:pt x="58880" y="29387"/>
                  </a:cubicBezTo>
                  <a:cubicBezTo>
                    <a:pt x="58880" y="45666"/>
                    <a:pt x="45642" y="58904"/>
                    <a:pt x="29363" y="58904"/>
                  </a:cubicBezTo>
                  <a:close/>
                  <a:moveTo>
                    <a:pt x="29363" y="7249"/>
                  </a:moveTo>
                  <a:cubicBezTo>
                    <a:pt x="17158" y="7249"/>
                    <a:pt x="7225" y="17182"/>
                    <a:pt x="7225" y="29387"/>
                  </a:cubicBezTo>
                  <a:cubicBezTo>
                    <a:pt x="7225" y="41592"/>
                    <a:pt x="17158" y="51525"/>
                    <a:pt x="29363" y="51525"/>
                  </a:cubicBezTo>
                  <a:cubicBezTo>
                    <a:pt x="41568" y="51525"/>
                    <a:pt x="51501" y="41592"/>
                    <a:pt x="51501" y="29387"/>
                  </a:cubicBezTo>
                  <a:cubicBezTo>
                    <a:pt x="51501" y="17182"/>
                    <a:pt x="41568" y="7249"/>
                    <a:pt x="29363" y="7249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41" name="图形 40">
              <a:extLst>
                <a:ext uri="{FF2B5EF4-FFF2-40B4-BE49-F238E27FC236}">
                  <a16:creationId xmlns:a16="http://schemas.microsoft.com/office/drawing/2014/main" id="{433C699E-7D37-FAFF-BE76-557BD8815F67}"/>
                </a:ext>
              </a:extLst>
            </p:cNvPr>
            <p:cNvGrpSpPr/>
            <p:nvPr/>
          </p:nvGrpSpPr>
          <p:grpSpPr>
            <a:xfrm>
              <a:off x="-674096" y="7296019"/>
              <a:ext cx="184481" cy="177921"/>
              <a:chOff x="-674096" y="7296019"/>
              <a:chExt cx="184481" cy="177921"/>
            </a:xfrm>
            <a:grpFill/>
          </p:grpSpPr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9B0476C2-29DD-29A2-FCD8-511F570AEDD0}"/>
                  </a:ext>
                </a:extLst>
              </p:cNvPr>
              <p:cNvSpPr/>
              <p:nvPr/>
            </p:nvSpPr>
            <p:spPr>
              <a:xfrm>
                <a:off x="-674096" y="7296019"/>
                <a:ext cx="46732" cy="46732"/>
              </a:xfrm>
              <a:custGeom>
                <a:avLst/>
                <a:gdLst>
                  <a:gd name="connsiteX0" fmla="*/ 3810 w 46732"/>
                  <a:gd name="connsiteY0" fmla="*/ 46829 h 46732"/>
                  <a:gd name="connsiteX1" fmla="*/ 120 w 46732"/>
                  <a:gd name="connsiteY1" fmla="*/ 43139 h 46732"/>
                  <a:gd name="connsiteX2" fmla="*/ 120 w 46732"/>
                  <a:gd name="connsiteY2" fmla="*/ 3786 h 46732"/>
                  <a:gd name="connsiteX3" fmla="*/ 3810 w 46732"/>
                  <a:gd name="connsiteY3" fmla="*/ 96 h 46732"/>
                  <a:gd name="connsiteX4" fmla="*/ 43163 w 46732"/>
                  <a:gd name="connsiteY4" fmla="*/ 96 h 46732"/>
                  <a:gd name="connsiteX5" fmla="*/ 46853 w 46732"/>
                  <a:gd name="connsiteY5" fmla="*/ 3786 h 46732"/>
                  <a:gd name="connsiteX6" fmla="*/ 43163 w 46732"/>
                  <a:gd name="connsiteY6" fmla="*/ 7475 h 46732"/>
                  <a:gd name="connsiteX7" fmla="*/ 7499 w 46732"/>
                  <a:gd name="connsiteY7" fmla="*/ 7475 h 46732"/>
                  <a:gd name="connsiteX8" fmla="*/ 7499 w 46732"/>
                  <a:gd name="connsiteY8" fmla="*/ 43139 h 46732"/>
                  <a:gd name="connsiteX9" fmla="*/ 3810 w 46732"/>
                  <a:gd name="connsiteY9" fmla="*/ 46829 h 46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732" h="46732">
                    <a:moveTo>
                      <a:pt x="3810" y="46829"/>
                    </a:moveTo>
                    <a:cubicBezTo>
                      <a:pt x="1773" y="46829"/>
                      <a:pt x="120" y="45176"/>
                      <a:pt x="120" y="43139"/>
                    </a:cubicBezTo>
                    <a:lnTo>
                      <a:pt x="120" y="3786"/>
                    </a:lnTo>
                    <a:cubicBezTo>
                      <a:pt x="120" y="1749"/>
                      <a:pt x="1773" y="96"/>
                      <a:pt x="3810" y="96"/>
                    </a:cubicBezTo>
                    <a:lnTo>
                      <a:pt x="43163" y="96"/>
                    </a:lnTo>
                    <a:cubicBezTo>
                      <a:pt x="45200" y="96"/>
                      <a:pt x="46853" y="1749"/>
                      <a:pt x="46853" y="3786"/>
                    </a:cubicBezTo>
                    <a:cubicBezTo>
                      <a:pt x="46853" y="5822"/>
                      <a:pt x="45200" y="7475"/>
                      <a:pt x="43163" y="7475"/>
                    </a:cubicBezTo>
                    <a:lnTo>
                      <a:pt x="7499" y="7475"/>
                    </a:lnTo>
                    <a:lnTo>
                      <a:pt x="7499" y="43139"/>
                    </a:lnTo>
                    <a:cubicBezTo>
                      <a:pt x="7499" y="45183"/>
                      <a:pt x="5846" y="46829"/>
                      <a:pt x="3810" y="46829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:a16="http://schemas.microsoft.com/office/drawing/2014/main" id="{FA33110A-F8C4-7744-476A-D09B74D1BAC8}"/>
                  </a:ext>
                </a:extLst>
              </p:cNvPr>
              <p:cNvSpPr/>
              <p:nvPr/>
            </p:nvSpPr>
            <p:spPr>
              <a:xfrm>
                <a:off x="-536347" y="7296019"/>
                <a:ext cx="46732" cy="46732"/>
              </a:xfrm>
              <a:custGeom>
                <a:avLst/>
                <a:gdLst>
                  <a:gd name="connsiteX0" fmla="*/ 43163 w 46732"/>
                  <a:gd name="connsiteY0" fmla="*/ 46829 h 46732"/>
                  <a:gd name="connsiteX1" fmla="*/ 39474 w 46732"/>
                  <a:gd name="connsiteY1" fmla="*/ 43139 h 46732"/>
                  <a:gd name="connsiteX2" fmla="*/ 39474 w 46732"/>
                  <a:gd name="connsiteY2" fmla="*/ 7475 h 46732"/>
                  <a:gd name="connsiteX3" fmla="*/ 3810 w 46732"/>
                  <a:gd name="connsiteY3" fmla="*/ 7475 h 46732"/>
                  <a:gd name="connsiteX4" fmla="*/ 120 w 46732"/>
                  <a:gd name="connsiteY4" fmla="*/ 3786 h 46732"/>
                  <a:gd name="connsiteX5" fmla="*/ 3810 w 46732"/>
                  <a:gd name="connsiteY5" fmla="*/ 96 h 46732"/>
                  <a:gd name="connsiteX6" fmla="*/ 43163 w 46732"/>
                  <a:gd name="connsiteY6" fmla="*/ 96 h 46732"/>
                  <a:gd name="connsiteX7" fmla="*/ 46853 w 46732"/>
                  <a:gd name="connsiteY7" fmla="*/ 3786 h 46732"/>
                  <a:gd name="connsiteX8" fmla="*/ 46853 w 46732"/>
                  <a:gd name="connsiteY8" fmla="*/ 43139 h 46732"/>
                  <a:gd name="connsiteX9" fmla="*/ 43163 w 46732"/>
                  <a:gd name="connsiteY9" fmla="*/ 46829 h 46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732" h="46732">
                    <a:moveTo>
                      <a:pt x="43163" y="46829"/>
                    </a:moveTo>
                    <a:cubicBezTo>
                      <a:pt x="41127" y="46829"/>
                      <a:pt x="39474" y="45176"/>
                      <a:pt x="39474" y="43139"/>
                    </a:cubicBezTo>
                    <a:lnTo>
                      <a:pt x="39474" y="7475"/>
                    </a:lnTo>
                    <a:lnTo>
                      <a:pt x="3810" y="7475"/>
                    </a:lnTo>
                    <a:cubicBezTo>
                      <a:pt x="1773" y="7475"/>
                      <a:pt x="120" y="5822"/>
                      <a:pt x="120" y="3786"/>
                    </a:cubicBezTo>
                    <a:cubicBezTo>
                      <a:pt x="120" y="1749"/>
                      <a:pt x="1773" y="96"/>
                      <a:pt x="3810" y="96"/>
                    </a:cubicBezTo>
                    <a:lnTo>
                      <a:pt x="43163" y="96"/>
                    </a:lnTo>
                    <a:cubicBezTo>
                      <a:pt x="45200" y="96"/>
                      <a:pt x="46853" y="1749"/>
                      <a:pt x="46853" y="3786"/>
                    </a:cubicBezTo>
                    <a:lnTo>
                      <a:pt x="46853" y="43139"/>
                    </a:lnTo>
                    <a:cubicBezTo>
                      <a:pt x="46853" y="45183"/>
                      <a:pt x="45200" y="46829"/>
                      <a:pt x="43163" y="46829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58AFFBA7-4249-8034-07A1-AC37922CB099}"/>
                  </a:ext>
                </a:extLst>
              </p:cNvPr>
              <p:cNvSpPr/>
              <p:nvPr/>
            </p:nvSpPr>
            <p:spPr>
              <a:xfrm>
                <a:off x="-674096" y="7427207"/>
                <a:ext cx="46732" cy="46732"/>
              </a:xfrm>
              <a:custGeom>
                <a:avLst/>
                <a:gdLst>
                  <a:gd name="connsiteX0" fmla="*/ 43163 w 46732"/>
                  <a:gd name="connsiteY0" fmla="*/ 46829 h 46732"/>
                  <a:gd name="connsiteX1" fmla="*/ 3810 w 46732"/>
                  <a:gd name="connsiteY1" fmla="*/ 46829 h 46732"/>
                  <a:gd name="connsiteX2" fmla="*/ 120 w 46732"/>
                  <a:gd name="connsiteY2" fmla="*/ 43139 h 46732"/>
                  <a:gd name="connsiteX3" fmla="*/ 120 w 46732"/>
                  <a:gd name="connsiteY3" fmla="*/ 3786 h 46732"/>
                  <a:gd name="connsiteX4" fmla="*/ 3810 w 46732"/>
                  <a:gd name="connsiteY4" fmla="*/ 96 h 46732"/>
                  <a:gd name="connsiteX5" fmla="*/ 7499 w 46732"/>
                  <a:gd name="connsiteY5" fmla="*/ 3786 h 46732"/>
                  <a:gd name="connsiteX6" fmla="*/ 7499 w 46732"/>
                  <a:gd name="connsiteY6" fmla="*/ 39450 h 46732"/>
                  <a:gd name="connsiteX7" fmla="*/ 43163 w 46732"/>
                  <a:gd name="connsiteY7" fmla="*/ 39450 h 46732"/>
                  <a:gd name="connsiteX8" fmla="*/ 46853 w 46732"/>
                  <a:gd name="connsiteY8" fmla="*/ 43139 h 46732"/>
                  <a:gd name="connsiteX9" fmla="*/ 43163 w 46732"/>
                  <a:gd name="connsiteY9" fmla="*/ 46829 h 46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732" h="46732">
                    <a:moveTo>
                      <a:pt x="43163" y="46829"/>
                    </a:moveTo>
                    <a:lnTo>
                      <a:pt x="3810" y="46829"/>
                    </a:lnTo>
                    <a:cubicBezTo>
                      <a:pt x="1773" y="46829"/>
                      <a:pt x="120" y="45176"/>
                      <a:pt x="120" y="43139"/>
                    </a:cubicBezTo>
                    <a:lnTo>
                      <a:pt x="120" y="3786"/>
                    </a:lnTo>
                    <a:cubicBezTo>
                      <a:pt x="120" y="1749"/>
                      <a:pt x="1773" y="96"/>
                      <a:pt x="3810" y="96"/>
                    </a:cubicBezTo>
                    <a:cubicBezTo>
                      <a:pt x="5846" y="96"/>
                      <a:pt x="7499" y="1749"/>
                      <a:pt x="7499" y="3786"/>
                    </a:cubicBezTo>
                    <a:lnTo>
                      <a:pt x="7499" y="39450"/>
                    </a:lnTo>
                    <a:lnTo>
                      <a:pt x="43163" y="39450"/>
                    </a:lnTo>
                    <a:cubicBezTo>
                      <a:pt x="45200" y="39450"/>
                      <a:pt x="46853" y="41103"/>
                      <a:pt x="46853" y="43139"/>
                    </a:cubicBezTo>
                    <a:cubicBezTo>
                      <a:pt x="46853" y="45176"/>
                      <a:pt x="45207" y="46829"/>
                      <a:pt x="43163" y="46829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C1CFCC42-B446-AE97-2C07-3F6331C62344}"/>
                  </a:ext>
                </a:extLst>
              </p:cNvPr>
              <p:cNvSpPr/>
              <p:nvPr/>
            </p:nvSpPr>
            <p:spPr>
              <a:xfrm>
                <a:off x="-536347" y="7427207"/>
                <a:ext cx="46732" cy="46732"/>
              </a:xfrm>
              <a:custGeom>
                <a:avLst/>
                <a:gdLst>
                  <a:gd name="connsiteX0" fmla="*/ 43163 w 46732"/>
                  <a:gd name="connsiteY0" fmla="*/ 46829 h 46732"/>
                  <a:gd name="connsiteX1" fmla="*/ 3810 w 46732"/>
                  <a:gd name="connsiteY1" fmla="*/ 46829 h 46732"/>
                  <a:gd name="connsiteX2" fmla="*/ 120 w 46732"/>
                  <a:gd name="connsiteY2" fmla="*/ 43139 h 46732"/>
                  <a:gd name="connsiteX3" fmla="*/ 3810 w 46732"/>
                  <a:gd name="connsiteY3" fmla="*/ 39450 h 46732"/>
                  <a:gd name="connsiteX4" fmla="*/ 39474 w 46732"/>
                  <a:gd name="connsiteY4" fmla="*/ 39450 h 46732"/>
                  <a:gd name="connsiteX5" fmla="*/ 39474 w 46732"/>
                  <a:gd name="connsiteY5" fmla="*/ 3786 h 46732"/>
                  <a:gd name="connsiteX6" fmla="*/ 43163 w 46732"/>
                  <a:gd name="connsiteY6" fmla="*/ 96 h 46732"/>
                  <a:gd name="connsiteX7" fmla="*/ 46853 w 46732"/>
                  <a:gd name="connsiteY7" fmla="*/ 3786 h 46732"/>
                  <a:gd name="connsiteX8" fmla="*/ 46853 w 46732"/>
                  <a:gd name="connsiteY8" fmla="*/ 43139 h 46732"/>
                  <a:gd name="connsiteX9" fmla="*/ 43163 w 46732"/>
                  <a:gd name="connsiteY9" fmla="*/ 46829 h 46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732" h="46732">
                    <a:moveTo>
                      <a:pt x="43163" y="46829"/>
                    </a:moveTo>
                    <a:lnTo>
                      <a:pt x="3810" y="46829"/>
                    </a:lnTo>
                    <a:cubicBezTo>
                      <a:pt x="1773" y="46829"/>
                      <a:pt x="120" y="45176"/>
                      <a:pt x="120" y="43139"/>
                    </a:cubicBezTo>
                    <a:cubicBezTo>
                      <a:pt x="120" y="41103"/>
                      <a:pt x="1773" y="39450"/>
                      <a:pt x="3810" y="39450"/>
                    </a:cubicBezTo>
                    <a:lnTo>
                      <a:pt x="39474" y="39450"/>
                    </a:lnTo>
                    <a:lnTo>
                      <a:pt x="39474" y="3786"/>
                    </a:lnTo>
                    <a:cubicBezTo>
                      <a:pt x="39474" y="1749"/>
                      <a:pt x="41127" y="96"/>
                      <a:pt x="43163" y="96"/>
                    </a:cubicBezTo>
                    <a:cubicBezTo>
                      <a:pt x="45200" y="96"/>
                      <a:pt x="46853" y="1749"/>
                      <a:pt x="46853" y="3786"/>
                    </a:cubicBezTo>
                    <a:lnTo>
                      <a:pt x="46853" y="43139"/>
                    </a:lnTo>
                    <a:cubicBezTo>
                      <a:pt x="46853" y="45183"/>
                      <a:pt x="45200" y="46829"/>
                      <a:pt x="43163" y="46829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5" name="任意多边形: 形状 554">
                <a:extLst>
                  <a:ext uri="{FF2B5EF4-FFF2-40B4-BE49-F238E27FC236}">
                    <a16:creationId xmlns:a16="http://schemas.microsoft.com/office/drawing/2014/main" id="{1D9A8B5C-1F73-640E-7CF7-719E49C206D1}"/>
                  </a:ext>
                </a:extLst>
              </p:cNvPr>
              <p:cNvSpPr/>
              <p:nvPr/>
            </p:nvSpPr>
            <p:spPr>
              <a:xfrm>
                <a:off x="-647855" y="7322259"/>
                <a:ext cx="132000" cy="132000"/>
              </a:xfrm>
              <a:custGeom>
                <a:avLst/>
                <a:gdLst>
                  <a:gd name="connsiteX0" fmla="*/ 66120 w 132000"/>
                  <a:gd name="connsiteY0" fmla="*/ 132096 h 132000"/>
                  <a:gd name="connsiteX1" fmla="*/ 120 w 132000"/>
                  <a:gd name="connsiteY1" fmla="*/ 66096 h 132000"/>
                  <a:gd name="connsiteX2" fmla="*/ 66120 w 132000"/>
                  <a:gd name="connsiteY2" fmla="*/ 96 h 132000"/>
                  <a:gd name="connsiteX3" fmla="*/ 132120 w 132000"/>
                  <a:gd name="connsiteY3" fmla="*/ 66096 h 132000"/>
                  <a:gd name="connsiteX4" fmla="*/ 66120 w 132000"/>
                  <a:gd name="connsiteY4" fmla="*/ 132096 h 132000"/>
                  <a:gd name="connsiteX5" fmla="*/ 66120 w 132000"/>
                  <a:gd name="connsiteY5" fmla="*/ 7475 h 132000"/>
                  <a:gd name="connsiteX6" fmla="*/ 7499 w 132000"/>
                  <a:gd name="connsiteY6" fmla="*/ 66096 h 132000"/>
                  <a:gd name="connsiteX7" fmla="*/ 66120 w 132000"/>
                  <a:gd name="connsiteY7" fmla="*/ 124717 h 132000"/>
                  <a:gd name="connsiteX8" fmla="*/ 124741 w 132000"/>
                  <a:gd name="connsiteY8" fmla="*/ 66096 h 132000"/>
                  <a:gd name="connsiteX9" fmla="*/ 66120 w 132000"/>
                  <a:gd name="connsiteY9" fmla="*/ 7475 h 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000" h="132000">
                    <a:moveTo>
                      <a:pt x="66120" y="132096"/>
                    </a:moveTo>
                    <a:cubicBezTo>
                      <a:pt x="29726" y="132096"/>
                      <a:pt x="120" y="102491"/>
                      <a:pt x="120" y="66096"/>
                    </a:cubicBezTo>
                    <a:cubicBezTo>
                      <a:pt x="120" y="29702"/>
                      <a:pt x="29726" y="96"/>
                      <a:pt x="66120" y="96"/>
                    </a:cubicBezTo>
                    <a:cubicBezTo>
                      <a:pt x="102515" y="96"/>
                      <a:pt x="132120" y="29702"/>
                      <a:pt x="132120" y="66096"/>
                    </a:cubicBezTo>
                    <a:cubicBezTo>
                      <a:pt x="132120" y="102491"/>
                      <a:pt x="102515" y="132096"/>
                      <a:pt x="66120" y="132096"/>
                    </a:cubicBezTo>
                    <a:close/>
                    <a:moveTo>
                      <a:pt x="66120" y="7475"/>
                    </a:moveTo>
                    <a:cubicBezTo>
                      <a:pt x="33799" y="7475"/>
                      <a:pt x="7499" y="33775"/>
                      <a:pt x="7499" y="66096"/>
                    </a:cubicBezTo>
                    <a:cubicBezTo>
                      <a:pt x="7499" y="98417"/>
                      <a:pt x="33799" y="124717"/>
                      <a:pt x="66120" y="124717"/>
                    </a:cubicBezTo>
                    <a:cubicBezTo>
                      <a:pt x="98441" y="124717"/>
                      <a:pt x="124741" y="98417"/>
                      <a:pt x="124741" y="66096"/>
                    </a:cubicBezTo>
                    <a:cubicBezTo>
                      <a:pt x="124741" y="33775"/>
                      <a:pt x="98441" y="7475"/>
                      <a:pt x="66120" y="7475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6" name="任意多边形: 形状 555">
                <a:extLst>
                  <a:ext uri="{FF2B5EF4-FFF2-40B4-BE49-F238E27FC236}">
                    <a16:creationId xmlns:a16="http://schemas.microsoft.com/office/drawing/2014/main" id="{39F9B47B-1816-62A5-D621-B82ED8B000AA}"/>
                  </a:ext>
                </a:extLst>
              </p:cNvPr>
              <p:cNvSpPr/>
              <p:nvPr/>
            </p:nvSpPr>
            <p:spPr>
              <a:xfrm>
                <a:off x="-646564" y="7385160"/>
                <a:ext cx="30682" cy="7379"/>
              </a:xfrm>
              <a:custGeom>
                <a:avLst/>
                <a:gdLst>
                  <a:gd name="connsiteX0" fmla="*/ 27113 w 30682"/>
                  <a:gd name="connsiteY0" fmla="*/ 7475 h 7379"/>
                  <a:gd name="connsiteX1" fmla="*/ 3810 w 30682"/>
                  <a:gd name="connsiteY1" fmla="*/ 7475 h 7379"/>
                  <a:gd name="connsiteX2" fmla="*/ 120 w 30682"/>
                  <a:gd name="connsiteY2" fmla="*/ 3786 h 7379"/>
                  <a:gd name="connsiteX3" fmla="*/ 3810 w 30682"/>
                  <a:gd name="connsiteY3" fmla="*/ 96 h 7379"/>
                  <a:gd name="connsiteX4" fmla="*/ 27113 w 30682"/>
                  <a:gd name="connsiteY4" fmla="*/ 96 h 7379"/>
                  <a:gd name="connsiteX5" fmla="*/ 30803 w 30682"/>
                  <a:gd name="connsiteY5" fmla="*/ 3786 h 7379"/>
                  <a:gd name="connsiteX6" fmla="*/ 27113 w 30682"/>
                  <a:gd name="connsiteY6" fmla="*/ 7475 h 7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682" h="7379">
                    <a:moveTo>
                      <a:pt x="27113" y="7475"/>
                    </a:moveTo>
                    <a:lnTo>
                      <a:pt x="3810" y="7475"/>
                    </a:lnTo>
                    <a:cubicBezTo>
                      <a:pt x="1773" y="7475"/>
                      <a:pt x="120" y="5822"/>
                      <a:pt x="120" y="3786"/>
                    </a:cubicBezTo>
                    <a:cubicBezTo>
                      <a:pt x="120" y="1749"/>
                      <a:pt x="1773" y="96"/>
                      <a:pt x="3810" y="96"/>
                    </a:cubicBezTo>
                    <a:lnTo>
                      <a:pt x="27113" y="96"/>
                    </a:lnTo>
                    <a:cubicBezTo>
                      <a:pt x="29150" y="96"/>
                      <a:pt x="30803" y="1749"/>
                      <a:pt x="30803" y="3786"/>
                    </a:cubicBezTo>
                    <a:cubicBezTo>
                      <a:pt x="30803" y="5822"/>
                      <a:pt x="29150" y="7475"/>
                      <a:pt x="27113" y="7475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0C82122F-DA9C-CE40-93F0-50D01FBF40CA}"/>
                  </a:ext>
                </a:extLst>
              </p:cNvPr>
              <p:cNvSpPr/>
              <p:nvPr/>
            </p:nvSpPr>
            <p:spPr>
              <a:xfrm>
                <a:off x="-548176" y="7385160"/>
                <a:ext cx="30682" cy="7379"/>
              </a:xfrm>
              <a:custGeom>
                <a:avLst/>
                <a:gdLst>
                  <a:gd name="connsiteX0" fmla="*/ 27113 w 30682"/>
                  <a:gd name="connsiteY0" fmla="*/ 7475 h 7379"/>
                  <a:gd name="connsiteX1" fmla="*/ 3810 w 30682"/>
                  <a:gd name="connsiteY1" fmla="*/ 7475 h 7379"/>
                  <a:gd name="connsiteX2" fmla="*/ 120 w 30682"/>
                  <a:gd name="connsiteY2" fmla="*/ 3786 h 7379"/>
                  <a:gd name="connsiteX3" fmla="*/ 3810 w 30682"/>
                  <a:gd name="connsiteY3" fmla="*/ 96 h 7379"/>
                  <a:gd name="connsiteX4" fmla="*/ 27113 w 30682"/>
                  <a:gd name="connsiteY4" fmla="*/ 96 h 7379"/>
                  <a:gd name="connsiteX5" fmla="*/ 30803 w 30682"/>
                  <a:gd name="connsiteY5" fmla="*/ 3786 h 7379"/>
                  <a:gd name="connsiteX6" fmla="*/ 27113 w 30682"/>
                  <a:gd name="connsiteY6" fmla="*/ 7475 h 7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682" h="7379">
                    <a:moveTo>
                      <a:pt x="27113" y="7475"/>
                    </a:moveTo>
                    <a:lnTo>
                      <a:pt x="3810" y="7475"/>
                    </a:lnTo>
                    <a:cubicBezTo>
                      <a:pt x="1773" y="7475"/>
                      <a:pt x="120" y="5822"/>
                      <a:pt x="120" y="3786"/>
                    </a:cubicBezTo>
                    <a:cubicBezTo>
                      <a:pt x="120" y="1749"/>
                      <a:pt x="1773" y="96"/>
                      <a:pt x="3810" y="96"/>
                    </a:cubicBezTo>
                    <a:lnTo>
                      <a:pt x="27113" y="96"/>
                    </a:lnTo>
                    <a:cubicBezTo>
                      <a:pt x="29150" y="96"/>
                      <a:pt x="30803" y="1749"/>
                      <a:pt x="30803" y="3786"/>
                    </a:cubicBezTo>
                    <a:cubicBezTo>
                      <a:pt x="30803" y="5822"/>
                      <a:pt x="29157" y="7475"/>
                      <a:pt x="27113" y="7475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8" name="任意多边形: 形状 557">
                <a:extLst>
                  <a:ext uri="{FF2B5EF4-FFF2-40B4-BE49-F238E27FC236}">
                    <a16:creationId xmlns:a16="http://schemas.microsoft.com/office/drawing/2014/main" id="{DDC6AC7B-9087-B600-AEC8-E497378F2A62}"/>
                  </a:ext>
                </a:extLst>
              </p:cNvPr>
              <p:cNvSpPr/>
              <p:nvPr/>
            </p:nvSpPr>
            <p:spPr>
              <a:xfrm>
                <a:off x="-585132" y="7424329"/>
                <a:ext cx="6552" cy="29863"/>
              </a:xfrm>
              <a:custGeom>
                <a:avLst/>
                <a:gdLst>
                  <a:gd name="connsiteX0" fmla="*/ 120 w 6552"/>
                  <a:gd name="connsiteY0" fmla="*/ 3380 h 29863"/>
                  <a:gd name="connsiteX1" fmla="*/ 120 w 6552"/>
                  <a:gd name="connsiteY1" fmla="*/ 26683 h 29863"/>
                  <a:gd name="connsiteX2" fmla="*/ 3396 w 6552"/>
                  <a:gd name="connsiteY2" fmla="*/ 29960 h 29863"/>
                  <a:gd name="connsiteX3" fmla="*/ 6673 w 6552"/>
                  <a:gd name="connsiteY3" fmla="*/ 26683 h 29863"/>
                  <a:gd name="connsiteX4" fmla="*/ 6673 w 6552"/>
                  <a:gd name="connsiteY4" fmla="*/ 3380 h 29863"/>
                  <a:gd name="connsiteX5" fmla="*/ 3396 w 6552"/>
                  <a:gd name="connsiteY5" fmla="*/ 96 h 29863"/>
                  <a:gd name="connsiteX6" fmla="*/ 120 w 6552"/>
                  <a:gd name="connsiteY6" fmla="*/ 3380 h 29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52" h="29863">
                    <a:moveTo>
                      <a:pt x="120" y="3380"/>
                    </a:moveTo>
                    <a:lnTo>
                      <a:pt x="120" y="26683"/>
                    </a:lnTo>
                    <a:cubicBezTo>
                      <a:pt x="120" y="28499"/>
                      <a:pt x="1588" y="29960"/>
                      <a:pt x="3396" y="29960"/>
                    </a:cubicBezTo>
                    <a:cubicBezTo>
                      <a:pt x="5204" y="29960"/>
                      <a:pt x="6673" y="28491"/>
                      <a:pt x="6673" y="26683"/>
                    </a:cubicBezTo>
                    <a:lnTo>
                      <a:pt x="6673" y="3380"/>
                    </a:lnTo>
                    <a:cubicBezTo>
                      <a:pt x="6673" y="1564"/>
                      <a:pt x="5204" y="96"/>
                      <a:pt x="3396" y="96"/>
                    </a:cubicBezTo>
                    <a:cubicBezTo>
                      <a:pt x="1588" y="96"/>
                      <a:pt x="120" y="1572"/>
                      <a:pt x="120" y="3380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304EE514-60C5-6B68-D108-C70BD9D801DA}"/>
                  </a:ext>
                </a:extLst>
              </p:cNvPr>
              <p:cNvSpPr/>
              <p:nvPr/>
            </p:nvSpPr>
            <p:spPr>
              <a:xfrm>
                <a:off x="-585132" y="7325949"/>
                <a:ext cx="6552" cy="29856"/>
              </a:xfrm>
              <a:custGeom>
                <a:avLst/>
                <a:gdLst>
                  <a:gd name="connsiteX0" fmla="*/ 120 w 6552"/>
                  <a:gd name="connsiteY0" fmla="*/ 3372 h 29856"/>
                  <a:gd name="connsiteX1" fmla="*/ 120 w 6552"/>
                  <a:gd name="connsiteY1" fmla="*/ 26676 h 29856"/>
                  <a:gd name="connsiteX2" fmla="*/ 3396 w 6552"/>
                  <a:gd name="connsiteY2" fmla="*/ 29952 h 29856"/>
                  <a:gd name="connsiteX3" fmla="*/ 6673 w 6552"/>
                  <a:gd name="connsiteY3" fmla="*/ 26676 h 29856"/>
                  <a:gd name="connsiteX4" fmla="*/ 6673 w 6552"/>
                  <a:gd name="connsiteY4" fmla="*/ 3372 h 29856"/>
                  <a:gd name="connsiteX5" fmla="*/ 3396 w 6552"/>
                  <a:gd name="connsiteY5" fmla="*/ 96 h 29856"/>
                  <a:gd name="connsiteX6" fmla="*/ 120 w 6552"/>
                  <a:gd name="connsiteY6" fmla="*/ 3372 h 29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52" h="29856">
                    <a:moveTo>
                      <a:pt x="120" y="3372"/>
                    </a:moveTo>
                    <a:lnTo>
                      <a:pt x="120" y="26676"/>
                    </a:lnTo>
                    <a:cubicBezTo>
                      <a:pt x="120" y="28484"/>
                      <a:pt x="1588" y="29952"/>
                      <a:pt x="3396" y="29952"/>
                    </a:cubicBezTo>
                    <a:cubicBezTo>
                      <a:pt x="5204" y="29952"/>
                      <a:pt x="6673" y="28484"/>
                      <a:pt x="6673" y="26676"/>
                    </a:cubicBezTo>
                    <a:lnTo>
                      <a:pt x="6673" y="3372"/>
                    </a:lnTo>
                    <a:cubicBezTo>
                      <a:pt x="6673" y="1557"/>
                      <a:pt x="5204" y="96"/>
                      <a:pt x="3396" y="96"/>
                    </a:cubicBezTo>
                    <a:cubicBezTo>
                      <a:pt x="1588" y="96"/>
                      <a:pt x="120" y="1557"/>
                      <a:pt x="120" y="3372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2" name="图形 40">
              <a:extLst>
                <a:ext uri="{FF2B5EF4-FFF2-40B4-BE49-F238E27FC236}">
                  <a16:creationId xmlns:a16="http://schemas.microsoft.com/office/drawing/2014/main" id="{A7F202C2-193C-A6E3-A9E9-C676D1A052BA}"/>
                </a:ext>
              </a:extLst>
            </p:cNvPr>
            <p:cNvGrpSpPr/>
            <p:nvPr/>
          </p:nvGrpSpPr>
          <p:grpSpPr>
            <a:xfrm>
              <a:off x="1358889" y="7749843"/>
              <a:ext cx="93236" cy="96358"/>
              <a:chOff x="1358889" y="7749843"/>
              <a:chExt cx="93236" cy="96358"/>
            </a:xfrm>
            <a:grpFill/>
          </p:grpSpPr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14C35AD5-5CA8-65C8-B22E-B482D11C637A}"/>
                  </a:ext>
                </a:extLst>
              </p:cNvPr>
              <p:cNvSpPr/>
              <p:nvPr/>
            </p:nvSpPr>
            <p:spPr>
              <a:xfrm>
                <a:off x="1379182" y="7770136"/>
                <a:ext cx="55344" cy="55344"/>
              </a:xfrm>
              <a:custGeom>
                <a:avLst/>
                <a:gdLst>
                  <a:gd name="connsiteX0" fmla="*/ 28067 w 55344"/>
                  <a:gd name="connsiteY0" fmla="*/ 55501 h 55344"/>
                  <a:gd name="connsiteX1" fmla="*/ 395 w 55344"/>
                  <a:gd name="connsiteY1" fmla="*/ 27829 h 55344"/>
                  <a:gd name="connsiteX2" fmla="*/ 28067 w 55344"/>
                  <a:gd name="connsiteY2" fmla="*/ 157 h 55344"/>
                  <a:gd name="connsiteX3" fmla="*/ 55739 w 55344"/>
                  <a:gd name="connsiteY3" fmla="*/ 27829 h 55344"/>
                  <a:gd name="connsiteX4" fmla="*/ 28067 w 55344"/>
                  <a:gd name="connsiteY4" fmla="*/ 55501 h 55344"/>
                  <a:gd name="connsiteX5" fmla="*/ 28067 w 55344"/>
                  <a:gd name="connsiteY5" fmla="*/ 3847 h 55344"/>
                  <a:gd name="connsiteX6" fmla="*/ 4085 w 55344"/>
                  <a:gd name="connsiteY6" fmla="*/ 27829 h 55344"/>
                  <a:gd name="connsiteX7" fmla="*/ 28067 w 55344"/>
                  <a:gd name="connsiteY7" fmla="*/ 51812 h 55344"/>
                  <a:gd name="connsiteX8" fmla="*/ 52050 w 55344"/>
                  <a:gd name="connsiteY8" fmla="*/ 27829 h 55344"/>
                  <a:gd name="connsiteX9" fmla="*/ 28067 w 55344"/>
                  <a:gd name="connsiteY9" fmla="*/ 3847 h 55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344" h="55344">
                    <a:moveTo>
                      <a:pt x="28067" y="55501"/>
                    </a:moveTo>
                    <a:cubicBezTo>
                      <a:pt x="12814" y="55501"/>
                      <a:pt x="395" y="43090"/>
                      <a:pt x="395" y="27829"/>
                    </a:cubicBezTo>
                    <a:cubicBezTo>
                      <a:pt x="395" y="12569"/>
                      <a:pt x="12814" y="157"/>
                      <a:pt x="28067" y="157"/>
                    </a:cubicBezTo>
                    <a:cubicBezTo>
                      <a:pt x="43320" y="157"/>
                      <a:pt x="55739" y="12569"/>
                      <a:pt x="55739" y="27829"/>
                    </a:cubicBezTo>
                    <a:cubicBezTo>
                      <a:pt x="55739" y="43090"/>
                      <a:pt x="43320" y="55501"/>
                      <a:pt x="28067" y="55501"/>
                    </a:cubicBezTo>
                    <a:close/>
                    <a:moveTo>
                      <a:pt x="28067" y="3847"/>
                    </a:moveTo>
                    <a:cubicBezTo>
                      <a:pt x="14844" y="3847"/>
                      <a:pt x="4085" y="14606"/>
                      <a:pt x="4085" y="27829"/>
                    </a:cubicBezTo>
                    <a:cubicBezTo>
                      <a:pt x="4085" y="41053"/>
                      <a:pt x="14844" y="51812"/>
                      <a:pt x="28067" y="51812"/>
                    </a:cubicBezTo>
                    <a:cubicBezTo>
                      <a:pt x="41291" y="51812"/>
                      <a:pt x="52050" y="41053"/>
                      <a:pt x="52050" y="27829"/>
                    </a:cubicBezTo>
                    <a:cubicBezTo>
                      <a:pt x="52050" y="14606"/>
                      <a:pt x="41291" y="3847"/>
                      <a:pt x="28067" y="3847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2CF2E485-7039-F31C-C879-DFF04AD16968}"/>
                  </a:ext>
                </a:extLst>
              </p:cNvPr>
              <p:cNvSpPr/>
              <p:nvPr/>
            </p:nvSpPr>
            <p:spPr>
              <a:xfrm>
                <a:off x="1393940" y="7831015"/>
                <a:ext cx="25797" cy="3689"/>
              </a:xfrm>
              <a:custGeom>
                <a:avLst/>
                <a:gdLst>
                  <a:gd name="connsiteX0" fmla="*/ 24348 w 25797"/>
                  <a:gd name="connsiteY0" fmla="*/ 3847 h 3689"/>
                  <a:gd name="connsiteX1" fmla="*/ 2240 w 25797"/>
                  <a:gd name="connsiteY1" fmla="*/ 3847 h 3689"/>
                  <a:gd name="connsiteX2" fmla="*/ 395 w 25797"/>
                  <a:gd name="connsiteY2" fmla="*/ 2002 h 3689"/>
                  <a:gd name="connsiteX3" fmla="*/ 2240 w 25797"/>
                  <a:gd name="connsiteY3" fmla="*/ 157 h 3689"/>
                  <a:gd name="connsiteX4" fmla="*/ 24348 w 25797"/>
                  <a:gd name="connsiteY4" fmla="*/ 157 h 3689"/>
                  <a:gd name="connsiteX5" fmla="*/ 26193 w 25797"/>
                  <a:gd name="connsiteY5" fmla="*/ 2002 h 3689"/>
                  <a:gd name="connsiteX6" fmla="*/ 24348 w 25797"/>
                  <a:gd name="connsiteY6" fmla="*/ 3847 h 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797" h="3689">
                    <a:moveTo>
                      <a:pt x="24348" y="3847"/>
                    </a:moveTo>
                    <a:lnTo>
                      <a:pt x="2240" y="3847"/>
                    </a:lnTo>
                    <a:cubicBezTo>
                      <a:pt x="1221" y="3847"/>
                      <a:pt x="395" y="3020"/>
                      <a:pt x="395" y="2002"/>
                    </a:cubicBezTo>
                    <a:cubicBezTo>
                      <a:pt x="395" y="983"/>
                      <a:pt x="1221" y="157"/>
                      <a:pt x="2240" y="157"/>
                    </a:cubicBezTo>
                    <a:lnTo>
                      <a:pt x="24348" y="157"/>
                    </a:lnTo>
                    <a:cubicBezTo>
                      <a:pt x="25366" y="157"/>
                      <a:pt x="26193" y="983"/>
                      <a:pt x="26193" y="2002"/>
                    </a:cubicBezTo>
                    <a:cubicBezTo>
                      <a:pt x="26193" y="3020"/>
                      <a:pt x="25366" y="3847"/>
                      <a:pt x="24348" y="3847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B06FCF90-C29D-36DF-B777-717E72D479BE}"/>
                  </a:ext>
                </a:extLst>
              </p:cNvPr>
              <p:cNvSpPr/>
              <p:nvPr/>
            </p:nvSpPr>
            <p:spPr>
              <a:xfrm>
                <a:off x="1399438" y="7842711"/>
                <a:ext cx="15858" cy="3490"/>
              </a:xfrm>
              <a:custGeom>
                <a:avLst/>
                <a:gdLst>
                  <a:gd name="connsiteX0" fmla="*/ 2469 w 15858"/>
                  <a:gd name="connsiteY0" fmla="*/ 3647 h 3490"/>
                  <a:gd name="connsiteX1" fmla="*/ 14637 w 15858"/>
                  <a:gd name="connsiteY1" fmla="*/ 3647 h 3490"/>
                  <a:gd name="connsiteX2" fmla="*/ 16253 w 15858"/>
                  <a:gd name="connsiteY2" fmla="*/ 2002 h 3490"/>
                  <a:gd name="connsiteX3" fmla="*/ 14408 w 15858"/>
                  <a:gd name="connsiteY3" fmla="*/ 157 h 3490"/>
                  <a:gd name="connsiteX4" fmla="*/ 2240 w 15858"/>
                  <a:gd name="connsiteY4" fmla="*/ 157 h 3490"/>
                  <a:gd name="connsiteX5" fmla="*/ 395 w 15858"/>
                  <a:gd name="connsiteY5" fmla="*/ 2002 h 3490"/>
                  <a:gd name="connsiteX6" fmla="*/ 2469 w 15858"/>
                  <a:gd name="connsiteY6" fmla="*/ 3647 h 3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858" h="3490">
                    <a:moveTo>
                      <a:pt x="2469" y="3647"/>
                    </a:moveTo>
                    <a:lnTo>
                      <a:pt x="14637" y="3647"/>
                    </a:lnTo>
                    <a:cubicBezTo>
                      <a:pt x="15663" y="3647"/>
                      <a:pt x="16253" y="3028"/>
                      <a:pt x="16253" y="2002"/>
                    </a:cubicBezTo>
                    <a:cubicBezTo>
                      <a:pt x="16253" y="976"/>
                      <a:pt x="15427" y="157"/>
                      <a:pt x="14408" y="157"/>
                    </a:cubicBezTo>
                    <a:lnTo>
                      <a:pt x="2240" y="157"/>
                    </a:lnTo>
                    <a:cubicBezTo>
                      <a:pt x="1214" y="157"/>
                      <a:pt x="395" y="983"/>
                      <a:pt x="395" y="2002"/>
                    </a:cubicBezTo>
                    <a:cubicBezTo>
                      <a:pt x="395" y="3020"/>
                      <a:pt x="1458" y="3647"/>
                      <a:pt x="2469" y="3647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5CA18E36-D964-89C1-CC46-6814C0104F66}"/>
                  </a:ext>
                </a:extLst>
              </p:cNvPr>
              <p:cNvSpPr/>
              <p:nvPr/>
            </p:nvSpPr>
            <p:spPr>
              <a:xfrm>
                <a:off x="1440061" y="7786740"/>
                <a:ext cx="12065" cy="3689"/>
              </a:xfrm>
              <a:custGeom>
                <a:avLst/>
                <a:gdLst>
                  <a:gd name="connsiteX0" fmla="*/ 2240 w 12065"/>
                  <a:gd name="connsiteY0" fmla="*/ 3847 h 3689"/>
                  <a:gd name="connsiteX1" fmla="*/ 10615 w 12065"/>
                  <a:gd name="connsiteY1" fmla="*/ 3847 h 3689"/>
                  <a:gd name="connsiteX2" fmla="*/ 12460 w 12065"/>
                  <a:gd name="connsiteY2" fmla="*/ 2002 h 3689"/>
                  <a:gd name="connsiteX3" fmla="*/ 10615 w 12065"/>
                  <a:gd name="connsiteY3" fmla="*/ 157 h 3689"/>
                  <a:gd name="connsiteX4" fmla="*/ 2240 w 12065"/>
                  <a:gd name="connsiteY4" fmla="*/ 157 h 3689"/>
                  <a:gd name="connsiteX5" fmla="*/ 395 w 12065"/>
                  <a:gd name="connsiteY5" fmla="*/ 2002 h 3689"/>
                  <a:gd name="connsiteX6" fmla="*/ 2240 w 12065"/>
                  <a:gd name="connsiteY6" fmla="*/ 3847 h 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5" h="3689">
                    <a:moveTo>
                      <a:pt x="2240" y="3847"/>
                    </a:moveTo>
                    <a:lnTo>
                      <a:pt x="10615" y="3847"/>
                    </a:lnTo>
                    <a:cubicBezTo>
                      <a:pt x="11641" y="3847"/>
                      <a:pt x="12460" y="3020"/>
                      <a:pt x="12460" y="2002"/>
                    </a:cubicBezTo>
                    <a:cubicBezTo>
                      <a:pt x="12460" y="983"/>
                      <a:pt x="11634" y="157"/>
                      <a:pt x="10615" y="157"/>
                    </a:cubicBezTo>
                    <a:lnTo>
                      <a:pt x="2240" y="157"/>
                    </a:lnTo>
                    <a:cubicBezTo>
                      <a:pt x="1221" y="157"/>
                      <a:pt x="395" y="983"/>
                      <a:pt x="395" y="2002"/>
                    </a:cubicBezTo>
                    <a:cubicBezTo>
                      <a:pt x="395" y="3020"/>
                      <a:pt x="1221" y="3847"/>
                      <a:pt x="2240" y="3847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CC71135C-9CE8-3FC6-02EF-DD4B87FC0EC7}"/>
                  </a:ext>
                </a:extLst>
              </p:cNvPr>
              <p:cNvSpPr/>
              <p:nvPr/>
            </p:nvSpPr>
            <p:spPr>
              <a:xfrm>
                <a:off x="1358889" y="7786740"/>
                <a:ext cx="12065" cy="3689"/>
              </a:xfrm>
              <a:custGeom>
                <a:avLst/>
                <a:gdLst>
                  <a:gd name="connsiteX0" fmla="*/ 2240 w 12065"/>
                  <a:gd name="connsiteY0" fmla="*/ 3847 h 3689"/>
                  <a:gd name="connsiteX1" fmla="*/ 10615 w 12065"/>
                  <a:gd name="connsiteY1" fmla="*/ 3847 h 3689"/>
                  <a:gd name="connsiteX2" fmla="*/ 12460 w 12065"/>
                  <a:gd name="connsiteY2" fmla="*/ 2002 h 3689"/>
                  <a:gd name="connsiteX3" fmla="*/ 10615 w 12065"/>
                  <a:gd name="connsiteY3" fmla="*/ 157 h 3689"/>
                  <a:gd name="connsiteX4" fmla="*/ 2240 w 12065"/>
                  <a:gd name="connsiteY4" fmla="*/ 157 h 3689"/>
                  <a:gd name="connsiteX5" fmla="*/ 395 w 12065"/>
                  <a:gd name="connsiteY5" fmla="*/ 2002 h 3689"/>
                  <a:gd name="connsiteX6" fmla="*/ 2240 w 12065"/>
                  <a:gd name="connsiteY6" fmla="*/ 3847 h 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5" h="3689">
                    <a:moveTo>
                      <a:pt x="2240" y="3847"/>
                    </a:moveTo>
                    <a:lnTo>
                      <a:pt x="10615" y="3847"/>
                    </a:lnTo>
                    <a:cubicBezTo>
                      <a:pt x="11641" y="3847"/>
                      <a:pt x="12460" y="3020"/>
                      <a:pt x="12460" y="2002"/>
                    </a:cubicBezTo>
                    <a:cubicBezTo>
                      <a:pt x="12460" y="983"/>
                      <a:pt x="11634" y="157"/>
                      <a:pt x="10615" y="157"/>
                    </a:cubicBezTo>
                    <a:lnTo>
                      <a:pt x="2240" y="157"/>
                    </a:lnTo>
                    <a:cubicBezTo>
                      <a:pt x="1221" y="157"/>
                      <a:pt x="395" y="983"/>
                      <a:pt x="395" y="2002"/>
                    </a:cubicBezTo>
                    <a:cubicBezTo>
                      <a:pt x="395" y="3020"/>
                      <a:pt x="1221" y="3847"/>
                      <a:pt x="2240" y="3847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:a16="http://schemas.microsoft.com/office/drawing/2014/main" id="{52D183E9-E8C0-8C19-03E6-011153566C30}"/>
                  </a:ext>
                </a:extLst>
              </p:cNvPr>
              <p:cNvSpPr/>
              <p:nvPr/>
            </p:nvSpPr>
            <p:spPr>
              <a:xfrm>
                <a:off x="1399475" y="7749843"/>
                <a:ext cx="3689" cy="12065"/>
              </a:xfrm>
              <a:custGeom>
                <a:avLst/>
                <a:gdLst>
                  <a:gd name="connsiteX0" fmla="*/ 395 w 3689"/>
                  <a:gd name="connsiteY0" fmla="*/ 2002 h 12065"/>
                  <a:gd name="connsiteX1" fmla="*/ 395 w 3689"/>
                  <a:gd name="connsiteY1" fmla="*/ 10377 h 12065"/>
                  <a:gd name="connsiteX2" fmla="*/ 2240 w 3689"/>
                  <a:gd name="connsiteY2" fmla="*/ 12222 h 12065"/>
                  <a:gd name="connsiteX3" fmla="*/ 4085 w 3689"/>
                  <a:gd name="connsiteY3" fmla="*/ 10377 h 12065"/>
                  <a:gd name="connsiteX4" fmla="*/ 4085 w 3689"/>
                  <a:gd name="connsiteY4" fmla="*/ 2002 h 12065"/>
                  <a:gd name="connsiteX5" fmla="*/ 2240 w 3689"/>
                  <a:gd name="connsiteY5" fmla="*/ 157 h 12065"/>
                  <a:gd name="connsiteX6" fmla="*/ 395 w 3689"/>
                  <a:gd name="connsiteY6" fmla="*/ 2002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9" h="12065">
                    <a:moveTo>
                      <a:pt x="395" y="2002"/>
                    </a:moveTo>
                    <a:lnTo>
                      <a:pt x="395" y="10377"/>
                    </a:lnTo>
                    <a:cubicBezTo>
                      <a:pt x="395" y="11396"/>
                      <a:pt x="1221" y="12222"/>
                      <a:pt x="2240" y="12222"/>
                    </a:cubicBezTo>
                    <a:cubicBezTo>
                      <a:pt x="3258" y="12222"/>
                      <a:pt x="4085" y="11396"/>
                      <a:pt x="4085" y="10377"/>
                    </a:cubicBezTo>
                    <a:lnTo>
                      <a:pt x="4085" y="2002"/>
                    </a:lnTo>
                    <a:cubicBezTo>
                      <a:pt x="4085" y="983"/>
                      <a:pt x="3258" y="157"/>
                      <a:pt x="2240" y="157"/>
                    </a:cubicBezTo>
                    <a:cubicBezTo>
                      <a:pt x="1221" y="157"/>
                      <a:pt x="395" y="983"/>
                      <a:pt x="395" y="2002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7CDB165F-851D-1315-2892-E20837EC176C}"/>
                  </a:ext>
                </a:extLst>
              </p:cNvPr>
              <p:cNvSpPr/>
              <p:nvPr/>
            </p:nvSpPr>
            <p:spPr>
              <a:xfrm>
                <a:off x="1369639" y="7765365"/>
                <a:ext cx="9619" cy="9615"/>
              </a:xfrm>
              <a:custGeom>
                <a:avLst/>
                <a:gdLst>
                  <a:gd name="connsiteX0" fmla="*/ 935 w 9619"/>
                  <a:gd name="connsiteY0" fmla="*/ 3304 h 9615"/>
                  <a:gd name="connsiteX1" fmla="*/ 6860 w 9619"/>
                  <a:gd name="connsiteY1" fmla="*/ 9230 h 9615"/>
                  <a:gd name="connsiteX2" fmla="*/ 9472 w 9619"/>
                  <a:gd name="connsiteY2" fmla="*/ 9230 h 9615"/>
                  <a:gd name="connsiteX3" fmla="*/ 9472 w 9619"/>
                  <a:gd name="connsiteY3" fmla="*/ 6618 h 9615"/>
                  <a:gd name="connsiteX4" fmla="*/ 3547 w 9619"/>
                  <a:gd name="connsiteY4" fmla="*/ 699 h 9615"/>
                  <a:gd name="connsiteX5" fmla="*/ 935 w 9619"/>
                  <a:gd name="connsiteY5" fmla="*/ 699 h 9615"/>
                  <a:gd name="connsiteX6" fmla="*/ 935 w 9619"/>
                  <a:gd name="connsiteY6" fmla="*/ 3304 h 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19" h="9615">
                    <a:moveTo>
                      <a:pt x="935" y="3304"/>
                    </a:moveTo>
                    <a:lnTo>
                      <a:pt x="6860" y="9230"/>
                    </a:lnTo>
                    <a:cubicBezTo>
                      <a:pt x="7583" y="9953"/>
                      <a:pt x="8749" y="9953"/>
                      <a:pt x="9472" y="9230"/>
                    </a:cubicBezTo>
                    <a:cubicBezTo>
                      <a:pt x="10196" y="8507"/>
                      <a:pt x="10196" y="7341"/>
                      <a:pt x="9472" y="6618"/>
                    </a:cubicBezTo>
                    <a:lnTo>
                      <a:pt x="3547" y="699"/>
                    </a:lnTo>
                    <a:cubicBezTo>
                      <a:pt x="2824" y="-24"/>
                      <a:pt x="1658" y="-24"/>
                      <a:pt x="935" y="699"/>
                    </a:cubicBezTo>
                    <a:cubicBezTo>
                      <a:pt x="211" y="1423"/>
                      <a:pt x="219" y="2588"/>
                      <a:pt x="935" y="3304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AF6E220C-088B-267A-6D2F-466ECCAB869A}"/>
                  </a:ext>
                </a:extLst>
              </p:cNvPr>
              <p:cNvSpPr/>
              <p:nvPr/>
            </p:nvSpPr>
            <p:spPr>
              <a:xfrm>
                <a:off x="1426058" y="7757979"/>
                <a:ext cx="9622" cy="9622"/>
              </a:xfrm>
              <a:custGeom>
                <a:avLst/>
                <a:gdLst>
                  <a:gd name="connsiteX0" fmla="*/ 9475 w 9622"/>
                  <a:gd name="connsiteY0" fmla="*/ 3312 h 9622"/>
                  <a:gd name="connsiteX1" fmla="*/ 3550 w 9622"/>
                  <a:gd name="connsiteY1" fmla="*/ 9237 h 9622"/>
                  <a:gd name="connsiteX2" fmla="*/ 937 w 9622"/>
                  <a:gd name="connsiteY2" fmla="*/ 9237 h 9622"/>
                  <a:gd name="connsiteX3" fmla="*/ 937 w 9622"/>
                  <a:gd name="connsiteY3" fmla="*/ 6625 h 9622"/>
                  <a:gd name="connsiteX4" fmla="*/ 6863 w 9622"/>
                  <a:gd name="connsiteY4" fmla="*/ 699 h 9622"/>
                  <a:gd name="connsiteX5" fmla="*/ 9475 w 9622"/>
                  <a:gd name="connsiteY5" fmla="*/ 699 h 9622"/>
                  <a:gd name="connsiteX6" fmla="*/ 9475 w 9622"/>
                  <a:gd name="connsiteY6" fmla="*/ 3312 h 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22" h="9622">
                    <a:moveTo>
                      <a:pt x="9475" y="3312"/>
                    </a:moveTo>
                    <a:lnTo>
                      <a:pt x="3550" y="9237"/>
                    </a:lnTo>
                    <a:cubicBezTo>
                      <a:pt x="2826" y="9960"/>
                      <a:pt x="1661" y="9960"/>
                      <a:pt x="937" y="9237"/>
                    </a:cubicBezTo>
                    <a:cubicBezTo>
                      <a:pt x="214" y="8514"/>
                      <a:pt x="214" y="7348"/>
                      <a:pt x="937" y="6625"/>
                    </a:cubicBezTo>
                    <a:lnTo>
                      <a:pt x="6863" y="699"/>
                    </a:lnTo>
                    <a:cubicBezTo>
                      <a:pt x="7586" y="-24"/>
                      <a:pt x="8752" y="-24"/>
                      <a:pt x="9475" y="699"/>
                    </a:cubicBezTo>
                    <a:cubicBezTo>
                      <a:pt x="10198" y="1423"/>
                      <a:pt x="10198" y="2596"/>
                      <a:pt x="9475" y="3312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20" name="矩形: 圆角 619">
            <a:extLst>
              <a:ext uri="{FF2B5EF4-FFF2-40B4-BE49-F238E27FC236}">
                <a16:creationId xmlns:a16="http://schemas.microsoft.com/office/drawing/2014/main" id="{DAAC021B-6743-91E0-0BD8-5D75BCBE6788}"/>
              </a:ext>
            </a:extLst>
          </p:cNvPr>
          <p:cNvSpPr/>
          <p:nvPr/>
        </p:nvSpPr>
        <p:spPr>
          <a:xfrm>
            <a:off x="6851650" y="1231900"/>
            <a:ext cx="4537075" cy="5219700"/>
          </a:xfrm>
          <a:prstGeom prst="roundRect">
            <a:avLst>
              <a:gd name="adj" fmla="val 1133"/>
            </a:avLst>
          </a:prstGeom>
          <a:solidFill>
            <a:srgbClr val="FFFFFF">
              <a:alpha val="60000"/>
            </a:srgb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9" name="矩形: 圆角 618">
            <a:extLst>
              <a:ext uri="{FF2B5EF4-FFF2-40B4-BE49-F238E27FC236}">
                <a16:creationId xmlns:a16="http://schemas.microsoft.com/office/drawing/2014/main" id="{4F2DBD81-8304-A662-3242-B0A238E9F746}"/>
              </a:ext>
            </a:extLst>
          </p:cNvPr>
          <p:cNvSpPr/>
          <p:nvPr/>
        </p:nvSpPr>
        <p:spPr>
          <a:xfrm>
            <a:off x="2687501" y="1231900"/>
            <a:ext cx="1968637" cy="5219700"/>
          </a:xfrm>
          <a:prstGeom prst="roundRect">
            <a:avLst>
              <a:gd name="adj" fmla="val 2882"/>
            </a:avLst>
          </a:prstGeom>
          <a:solidFill>
            <a:srgbClr val="FFFFFF">
              <a:alpha val="60000"/>
            </a:srgb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8" name="矩形: 圆角 617">
            <a:extLst>
              <a:ext uri="{FF2B5EF4-FFF2-40B4-BE49-F238E27FC236}">
                <a16:creationId xmlns:a16="http://schemas.microsoft.com/office/drawing/2014/main" id="{A4B451F6-960E-DE69-D46A-27262F910B6C}"/>
              </a:ext>
            </a:extLst>
          </p:cNvPr>
          <p:cNvSpPr/>
          <p:nvPr/>
        </p:nvSpPr>
        <p:spPr>
          <a:xfrm>
            <a:off x="4769575" y="1231900"/>
            <a:ext cx="1968637" cy="5219700"/>
          </a:xfrm>
          <a:prstGeom prst="roundRect">
            <a:avLst>
              <a:gd name="adj" fmla="val 2882"/>
            </a:avLst>
          </a:prstGeom>
          <a:solidFill>
            <a:srgbClr val="FFFFFF">
              <a:alpha val="60000"/>
            </a:srgb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60" name="图形 40">
            <a:extLst>
              <a:ext uri="{FF2B5EF4-FFF2-40B4-BE49-F238E27FC236}">
                <a16:creationId xmlns:a16="http://schemas.microsoft.com/office/drawing/2014/main" id="{0A5E9557-591C-2145-CDA8-35E4236B0D89}"/>
              </a:ext>
            </a:extLst>
          </p:cNvPr>
          <p:cNvGrpSpPr/>
          <p:nvPr/>
        </p:nvGrpSpPr>
        <p:grpSpPr>
          <a:xfrm>
            <a:off x="-825500" y="5094288"/>
            <a:ext cx="5229317" cy="2393950"/>
            <a:chOff x="-1426780" y="7134413"/>
            <a:chExt cx="3592961" cy="1644836"/>
          </a:xfrm>
          <a:solidFill>
            <a:schemeClr val="bg1">
              <a:alpha val="40000"/>
            </a:schemeClr>
          </a:solidFill>
        </p:grpSpPr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55DD77A6-2AA0-46AF-50CA-50EEC25E2F0A}"/>
                </a:ext>
              </a:extLst>
            </p:cNvPr>
            <p:cNvSpPr/>
            <p:nvPr/>
          </p:nvSpPr>
          <p:spPr>
            <a:xfrm>
              <a:off x="-754530" y="7215585"/>
              <a:ext cx="330590" cy="330590"/>
            </a:xfrm>
            <a:custGeom>
              <a:avLst/>
              <a:gdLst>
                <a:gd name="connsiteX0" fmla="*/ 165141 w 330590"/>
                <a:gd name="connsiteY0" fmla="*/ 330461 h 330590"/>
                <a:gd name="connsiteX1" fmla="*/ -154 w 330590"/>
                <a:gd name="connsiteY1" fmla="*/ 165165 h 330590"/>
                <a:gd name="connsiteX2" fmla="*/ 165141 w 330590"/>
                <a:gd name="connsiteY2" fmla="*/ -130 h 330590"/>
                <a:gd name="connsiteX3" fmla="*/ 330437 w 330590"/>
                <a:gd name="connsiteY3" fmla="*/ 165165 h 330590"/>
                <a:gd name="connsiteX4" fmla="*/ 165141 w 330590"/>
                <a:gd name="connsiteY4" fmla="*/ 330461 h 330590"/>
                <a:gd name="connsiteX5" fmla="*/ 165141 w 330590"/>
                <a:gd name="connsiteY5" fmla="*/ 5773 h 330590"/>
                <a:gd name="connsiteX6" fmla="*/ 5749 w 330590"/>
                <a:gd name="connsiteY6" fmla="*/ 165165 h 330590"/>
                <a:gd name="connsiteX7" fmla="*/ 165141 w 330590"/>
                <a:gd name="connsiteY7" fmla="*/ 324557 h 330590"/>
                <a:gd name="connsiteX8" fmla="*/ 324533 w 330590"/>
                <a:gd name="connsiteY8" fmla="*/ 165165 h 330590"/>
                <a:gd name="connsiteX9" fmla="*/ 165141 w 330590"/>
                <a:gd name="connsiteY9" fmla="*/ 5773 h 33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0590" h="330590">
                  <a:moveTo>
                    <a:pt x="165141" y="330461"/>
                  </a:moveTo>
                  <a:cubicBezTo>
                    <a:pt x="73993" y="330461"/>
                    <a:pt x="-154" y="256314"/>
                    <a:pt x="-154" y="165165"/>
                  </a:cubicBezTo>
                  <a:cubicBezTo>
                    <a:pt x="-154" y="74017"/>
                    <a:pt x="73993" y="-130"/>
                    <a:pt x="165141" y="-130"/>
                  </a:cubicBezTo>
                  <a:cubicBezTo>
                    <a:pt x="256290" y="-130"/>
                    <a:pt x="330437" y="74017"/>
                    <a:pt x="330437" y="165165"/>
                  </a:cubicBezTo>
                  <a:cubicBezTo>
                    <a:pt x="330437" y="256314"/>
                    <a:pt x="256290" y="330461"/>
                    <a:pt x="165141" y="330461"/>
                  </a:cubicBezTo>
                  <a:close/>
                  <a:moveTo>
                    <a:pt x="165141" y="5773"/>
                  </a:moveTo>
                  <a:cubicBezTo>
                    <a:pt x="77254" y="5773"/>
                    <a:pt x="5749" y="77278"/>
                    <a:pt x="5749" y="165165"/>
                  </a:cubicBezTo>
                  <a:cubicBezTo>
                    <a:pt x="5749" y="253052"/>
                    <a:pt x="77254" y="324557"/>
                    <a:pt x="165141" y="324557"/>
                  </a:cubicBezTo>
                  <a:cubicBezTo>
                    <a:pt x="253028" y="324557"/>
                    <a:pt x="324533" y="253052"/>
                    <a:pt x="324533" y="165165"/>
                  </a:cubicBezTo>
                  <a:cubicBezTo>
                    <a:pt x="324533" y="77278"/>
                    <a:pt x="253028" y="5773"/>
                    <a:pt x="165141" y="5773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870EBC08-F35F-E7E9-5516-83BB1868DEAA}"/>
                </a:ext>
              </a:extLst>
            </p:cNvPr>
            <p:cNvSpPr/>
            <p:nvPr/>
          </p:nvSpPr>
          <p:spPr>
            <a:xfrm>
              <a:off x="-600304" y="7554293"/>
              <a:ext cx="7379" cy="878131"/>
            </a:xfrm>
            <a:custGeom>
              <a:avLst/>
              <a:gdLst>
                <a:gd name="connsiteX0" fmla="*/ 7225 w 7379"/>
                <a:gd name="connsiteY0" fmla="*/ 878002 h 878131"/>
                <a:gd name="connsiteX1" fmla="*/ -154 w 7379"/>
                <a:gd name="connsiteY1" fmla="*/ 878002 h 878131"/>
                <a:gd name="connsiteX2" fmla="*/ -154 w 7379"/>
                <a:gd name="connsiteY2" fmla="*/ 863243 h 878131"/>
                <a:gd name="connsiteX3" fmla="*/ 7225 w 7379"/>
                <a:gd name="connsiteY3" fmla="*/ 863243 h 878131"/>
                <a:gd name="connsiteX4" fmla="*/ 7225 w 7379"/>
                <a:gd name="connsiteY4" fmla="*/ 878002 h 878131"/>
                <a:gd name="connsiteX5" fmla="*/ 7225 w 7379"/>
                <a:gd name="connsiteY5" fmla="*/ 855864 h 878131"/>
                <a:gd name="connsiteX6" fmla="*/ -154 w 7379"/>
                <a:gd name="connsiteY6" fmla="*/ 855864 h 878131"/>
                <a:gd name="connsiteX7" fmla="*/ -154 w 7379"/>
                <a:gd name="connsiteY7" fmla="*/ 841106 h 878131"/>
                <a:gd name="connsiteX8" fmla="*/ 7225 w 7379"/>
                <a:gd name="connsiteY8" fmla="*/ 841106 h 878131"/>
                <a:gd name="connsiteX9" fmla="*/ 7225 w 7379"/>
                <a:gd name="connsiteY9" fmla="*/ 855864 h 878131"/>
                <a:gd name="connsiteX10" fmla="*/ 7225 w 7379"/>
                <a:gd name="connsiteY10" fmla="*/ 833726 h 878131"/>
                <a:gd name="connsiteX11" fmla="*/ -154 w 7379"/>
                <a:gd name="connsiteY11" fmla="*/ 833726 h 878131"/>
                <a:gd name="connsiteX12" fmla="*/ -154 w 7379"/>
                <a:gd name="connsiteY12" fmla="*/ 818968 h 878131"/>
                <a:gd name="connsiteX13" fmla="*/ 7225 w 7379"/>
                <a:gd name="connsiteY13" fmla="*/ 818968 h 878131"/>
                <a:gd name="connsiteX14" fmla="*/ 7225 w 7379"/>
                <a:gd name="connsiteY14" fmla="*/ 833726 h 878131"/>
                <a:gd name="connsiteX15" fmla="*/ 7225 w 7379"/>
                <a:gd name="connsiteY15" fmla="*/ 811589 h 878131"/>
                <a:gd name="connsiteX16" fmla="*/ -154 w 7379"/>
                <a:gd name="connsiteY16" fmla="*/ 811589 h 878131"/>
                <a:gd name="connsiteX17" fmla="*/ -154 w 7379"/>
                <a:gd name="connsiteY17" fmla="*/ 796830 h 878131"/>
                <a:gd name="connsiteX18" fmla="*/ 7225 w 7379"/>
                <a:gd name="connsiteY18" fmla="*/ 796830 h 878131"/>
                <a:gd name="connsiteX19" fmla="*/ 7225 w 7379"/>
                <a:gd name="connsiteY19" fmla="*/ 811589 h 878131"/>
                <a:gd name="connsiteX20" fmla="*/ 7225 w 7379"/>
                <a:gd name="connsiteY20" fmla="*/ 789451 h 878131"/>
                <a:gd name="connsiteX21" fmla="*/ -154 w 7379"/>
                <a:gd name="connsiteY21" fmla="*/ 789451 h 878131"/>
                <a:gd name="connsiteX22" fmla="*/ -154 w 7379"/>
                <a:gd name="connsiteY22" fmla="*/ 774692 h 878131"/>
                <a:gd name="connsiteX23" fmla="*/ 7225 w 7379"/>
                <a:gd name="connsiteY23" fmla="*/ 774692 h 878131"/>
                <a:gd name="connsiteX24" fmla="*/ 7225 w 7379"/>
                <a:gd name="connsiteY24" fmla="*/ 789451 h 878131"/>
                <a:gd name="connsiteX25" fmla="*/ 7225 w 7379"/>
                <a:gd name="connsiteY25" fmla="*/ 767313 h 878131"/>
                <a:gd name="connsiteX26" fmla="*/ -154 w 7379"/>
                <a:gd name="connsiteY26" fmla="*/ 767313 h 878131"/>
                <a:gd name="connsiteX27" fmla="*/ -154 w 7379"/>
                <a:gd name="connsiteY27" fmla="*/ 752554 h 878131"/>
                <a:gd name="connsiteX28" fmla="*/ 7225 w 7379"/>
                <a:gd name="connsiteY28" fmla="*/ 752554 h 878131"/>
                <a:gd name="connsiteX29" fmla="*/ 7225 w 7379"/>
                <a:gd name="connsiteY29" fmla="*/ 767313 h 878131"/>
                <a:gd name="connsiteX30" fmla="*/ 7225 w 7379"/>
                <a:gd name="connsiteY30" fmla="*/ 745175 h 878131"/>
                <a:gd name="connsiteX31" fmla="*/ -154 w 7379"/>
                <a:gd name="connsiteY31" fmla="*/ 745175 h 878131"/>
                <a:gd name="connsiteX32" fmla="*/ -154 w 7379"/>
                <a:gd name="connsiteY32" fmla="*/ 730417 h 878131"/>
                <a:gd name="connsiteX33" fmla="*/ 7225 w 7379"/>
                <a:gd name="connsiteY33" fmla="*/ 730417 h 878131"/>
                <a:gd name="connsiteX34" fmla="*/ 7225 w 7379"/>
                <a:gd name="connsiteY34" fmla="*/ 745175 h 878131"/>
                <a:gd name="connsiteX35" fmla="*/ 7225 w 7379"/>
                <a:gd name="connsiteY35" fmla="*/ 723037 h 878131"/>
                <a:gd name="connsiteX36" fmla="*/ -154 w 7379"/>
                <a:gd name="connsiteY36" fmla="*/ 723037 h 878131"/>
                <a:gd name="connsiteX37" fmla="*/ -154 w 7379"/>
                <a:gd name="connsiteY37" fmla="*/ 708279 h 878131"/>
                <a:gd name="connsiteX38" fmla="*/ 7225 w 7379"/>
                <a:gd name="connsiteY38" fmla="*/ 708279 h 878131"/>
                <a:gd name="connsiteX39" fmla="*/ 7225 w 7379"/>
                <a:gd name="connsiteY39" fmla="*/ 723037 h 878131"/>
                <a:gd name="connsiteX40" fmla="*/ 7225 w 7379"/>
                <a:gd name="connsiteY40" fmla="*/ 700900 h 878131"/>
                <a:gd name="connsiteX41" fmla="*/ -154 w 7379"/>
                <a:gd name="connsiteY41" fmla="*/ 700900 h 878131"/>
                <a:gd name="connsiteX42" fmla="*/ -154 w 7379"/>
                <a:gd name="connsiteY42" fmla="*/ 686141 h 878131"/>
                <a:gd name="connsiteX43" fmla="*/ 7225 w 7379"/>
                <a:gd name="connsiteY43" fmla="*/ 686141 h 878131"/>
                <a:gd name="connsiteX44" fmla="*/ 7225 w 7379"/>
                <a:gd name="connsiteY44" fmla="*/ 700900 h 878131"/>
                <a:gd name="connsiteX45" fmla="*/ 7225 w 7379"/>
                <a:gd name="connsiteY45" fmla="*/ 678762 h 878131"/>
                <a:gd name="connsiteX46" fmla="*/ -154 w 7379"/>
                <a:gd name="connsiteY46" fmla="*/ 678762 h 878131"/>
                <a:gd name="connsiteX47" fmla="*/ -154 w 7379"/>
                <a:gd name="connsiteY47" fmla="*/ 664003 h 878131"/>
                <a:gd name="connsiteX48" fmla="*/ 7225 w 7379"/>
                <a:gd name="connsiteY48" fmla="*/ 664003 h 878131"/>
                <a:gd name="connsiteX49" fmla="*/ 7225 w 7379"/>
                <a:gd name="connsiteY49" fmla="*/ 678762 h 878131"/>
                <a:gd name="connsiteX50" fmla="*/ 7225 w 7379"/>
                <a:gd name="connsiteY50" fmla="*/ 656624 h 878131"/>
                <a:gd name="connsiteX51" fmla="*/ -154 w 7379"/>
                <a:gd name="connsiteY51" fmla="*/ 656624 h 878131"/>
                <a:gd name="connsiteX52" fmla="*/ -154 w 7379"/>
                <a:gd name="connsiteY52" fmla="*/ 641866 h 878131"/>
                <a:gd name="connsiteX53" fmla="*/ 7225 w 7379"/>
                <a:gd name="connsiteY53" fmla="*/ 641866 h 878131"/>
                <a:gd name="connsiteX54" fmla="*/ 7225 w 7379"/>
                <a:gd name="connsiteY54" fmla="*/ 656624 h 878131"/>
                <a:gd name="connsiteX55" fmla="*/ 7225 w 7379"/>
                <a:gd name="connsiteY55" fmla="*/ 634486 h 878131"/>
                <a:gd name="connsiteX56" fmla="*/ -154 w 7379"/>
                <a:gd name="connsiteY56" fmla="*/ 634486 h 878131"/>
                <a:gd name="connsiteX57" fmla="*/ -154 w 7379"/>
                <a:gd name="connsiteY57" fmla="*/ 619728 h 878131"/>
                <a:gd name="connsiteX58" fmla="*/ 7225 w 7379"/>
                <a:gd name="connsiteY58" fmla="*/ 619728 h 878131"/>
                <a:gd name="connsiteX59" fmla="*/ 7225 w 7379"/>
                <a:gd name="connsiteY59" fmla="*/ 634486 h 878131"/>
                <a:gd name="connsiteX60" fmla="*/ 7225 w 7379"/>
                <a:gd name="connsiteY60" fmla="*/ 612349 h 878131"/>
                <a:gd name="connsiteX61" fmla="*/ -154 w 7379"/>
                <a:gd name="connsiteY61" fmla="*/ 612349 h 878131"/>
                <a:gd name="connsiteX62" fmla="*/ -154 w 7379"/>
                <a:gd name="connsiteY62" fmla="*/ 597590 h 878131"/>
                <a:gd name="connsiteX63" fmla="*/ 7225 w 7379"/>
                <a:gd name="connsiteY63" fmla="*/ 597590 h 878131"/>
                <a:gd name="connsiteX64" fmla="*/ 7225 w 7379"/>
                <a:gd name="connsiteY64" fmla="*/ 612349 h 878131"/>
                <a:gd name="connsiteX65" fmla="*/ 7225 w 7379"/>
                <a:gd name="connsiteY65" fmla="*/ 590211 h 878131"/>
                <a:gd name="connsiteX66" fmla="*/ -154 w 7379"/>
                <a:gd name="connsiteY66" fmla="*/ 590211 h 878131"/>
                <a:gd name="connsiteX67" fmla="*/ -154 w 7379"/>
                <a:gd name="connsiteY67" fmla="*/ 575452 h 878131"/>
                <a:gd name="connsiteX68" fmla="*/ 7225 w 7379"/>
                <a:gd name="connsiteY68" fmla="*/ 575452 h 878131"/>
                <a:gd name="connsiteX69" fmla="*/ 7225 w 7379"/>
                <a:gd name="connsiteY69" fmla="*/ 590211 h 878131"/>
                <a:gd name="connsiteX70" fmla="*/ 7225 w 7379"/>
                <a:gd name="connsiteY70" fmla="*/ 568073 h 878131"/>
                <a:gd name="connsiteX71" fmla="*/ -154 w 7379"/>
                <a:gd name="connsiteY71" fmla="*/ 568073 h 878131"/>
                <a:gd name="connsiteX72" fmla="*/ -154 w 7379"/>
                <a:gd name="connsiteY72" fmla="*/ 553314 h 878131"/>
                <a:gd name="connsiteX73" fmla="*/ 7225 w 7379"/>
                <a:gd name="connsiteY73" fmla="*/ 553314 h 878131"/>
                <a:gd name="connsiteX74" fmla="*/ 7225 w 7379"/>
                <a:gd name="connsiteY74" fmla="*/ 568073 h 878131"/>
                <a:gd name="connsiteX75" fmla="*/ 7225 w 7379"/>
                <a:gd name="connsiteY75" fmla="*/ 545935 h 878131"/>
                <a:gd name="connsiteX76" fmla="*/ -154 w 7379"/>
                <a:gd name="connsiteY76" fmla="*/ 545935 h 878131"/>
                <a:gd name="connsiteX77" fmla="*/ -154 w 7379"/>
                <a:gd name="connsiteY77" fmla="*/ 531177 h 878131"/>
                <a:gd name="connsiteX78" fmla="*/ 7225 w 7379"/>
                <a:gd name="connsiteY78" fmla="*/ 531177 h 878131"/>
                <a:gd name="connsiteX79" fmla="*/ 7225 w 7379"/>
                <a:gd name="connsiteY79" fmla="*/ 545935 h 878131"/>
                <a:gd name="connsiteX80" fmla="*/ 7225 w 7379"/>
                <a:gd name="connsiteY80" fmla="*/ 523797 h 878131"/>
                <a:gd name="connsiteX81" fmla="*/ -154 w 7379"/>
                <a:gd name="connsiteY81" fmla="*/ 523797 h 878131"/>
                <a:gd name="connsiteX82" fmla="*/ -154 w 7379"/>
                <a:gd name="connsiteY82" fmla="*/ 509039 h 878131"/>
                <a:gd name="connsiteX83" fmla="*/ 7225 w 7379"/>
                <a:gd name="connsiteY83" fmla="*/ 509039 h 878131"/>
                <a:gd name="connsiteX84" fmla="*/ 7225 w 7379"/>
                <a:gd name="connsiteY84" fmla="*/ 523797 h 878131"/>
                <a:gd name="connsiteX85" fmla="*/ 7225 w 7379"/>
                <a:gd name="connsiteY85" fmla="*/ 501660 h 878131"/>
                <a:gd name="connsiteX86" fmla="*/ -154 w 7379"/>
                <a:gd name="connsiteY86" fmla="*/ 501660 h 878131"/>
                <a:gd name="connsiteX87" fmla="*/ -154 w 7379"/>
                <a:gd name="connsiteY87" fmla="*/ 486901 h 878131"/>
                <a:gd name="connsiteX88" fmla="*/ 7225 w 7379"/>
                <a:gd name="connsiteY88" fmla="*/ 486901 h 878131"/>
                <a:gd name="connsiteX89" fmla="*/ 7225 w 7379"/>
                <a:gd name="connsiteY89" fmla="*/ 501660 h 878131"/>
                <a:gd name="connsiteX90" fmla="*/ 7225 w 7379"/>
                <a:gd name="connsiteY90" fmla="*/ 479522 h 878131"/>
                <a:gd name="connsiteX91" fmla="*/ -154 w 7379"/>
                <a:gd name="connsiteY91" fmla="*/ 479522 h 878131"/>
                <a:gd name="connsiteX92" fmla="*/ -154 w 7379"/>
                <a:gd name="connsiteY92" fmla="*/ 464763 h 878131"/>
                <a:gd name="connsiteX93" fmla="*/ 7225 w 7379"/>
                <a:gd name="connsiteY93" fmla="*/ 464763 h 878131"/>
                <a:gd name="connsiteX94" fmla="*/ 7225 w 7379"/>
                <a:gd name="connsiteY94" fmla="*/ 479522 h 878131"/>
                <a:gd name="connsiteX95" fmla="*/ 7225 w 7379"/>
                <a:gd name="connsiteY95" fmla="*/ 457384 h 878131"/>
                <a:gd name="connsiteX96" fmla="*/ -154 w 7379"/>
                <a:gd name="connsiteY96" fmla="*/ 457384 h 878131"/>
                <a:gd name="connsiteX97" fmla="*/ -154 w 7379"/>
                <a:gd name="connsiteY97" fmla="*/ 442626 h 878131"/>
                <a:gd name="connsiteX98" fmla="*/ 7225 w 7379"/>
                <a:gd name="connsiteY98" fmla="*/ 442626 h 878131"/>
                <a:gd name="connsiteX99" fmla="*/ 7225 w 7379"/>
                <a:gd name="connsiteY99" fmla="*/ 457384 h 878131"/>
                <a:gd name="connsiteX100" fmla="*/ 7225 w 7379"/>
                <a:gd name="connsiteY100" fmla="*/ 435246 h 878131"/>
                <a:gd name="connsiteX101" fmla="*/ -154 w 7379"/>
                <a:gd name="connsiteY101" fmla="*/ 435246 h 878131"/>
                <a:gd name="connsiteX102" fmla="*/ -154 w 7379"/>
                <a:gd name="connsiteY102" fmla="*/ 420488 h 878131"/>
                <a:gd name="connsiteX103" fmla="*/ 7225 w 7379"/>
                <a:gd name="connsiteY103" fmla="*/ 420488 h 878131"/>
                <a:gd name="connsiteX104" fmla="*/ 7225 w 7379"/>
                <a:gd name="connsiteY104" fmla="*/ 435246 h 878131"/>
                <a:gd name="connsiteX105" fmla="*/ 7225 w 7379"/>
                <a:gd name="connsiteY105" fmla="*/ 413109 h 878131"/>
                <a:gd name="connsiteX106" fmla="*/ -154 w 7379"/>
                <a:gd name="connsiteY106" fmla="*/ 413109 h 878131"/>
                <a:gd name="connsiteX107" fmla="*/ -154 w 7379"/>
                <a:gd name="connsiteY107" fmla="*/ 398350 h 878131"/>
                <a:gd name="connsiteX108" fmla="*/ 7225 w 7379"/>
                <a:gd name="connsiteY108" fmla="*/ 398350 h 878131"/>
                <a:gd name="connsiteX109" fmla="*/ 7225 w 7379"/>
                <a:gd name="connsiteY109" fmla="*/ 413109 h 878131"/>
                <a:gd name="connsiteX110" fmla="*/ 7225 w 7379"/>
                <a:gd name="connsiteY110" fmla="*/ 390971 h 878131"/>
                <a:gd name="connsiteX111" fmla="*/ -154 w 7379"/>
                <a:gd name="connsiteY111" fmla="*/ 390971 h 878131"/>
                <a:gd name="connsiteX112" fmla="*/ -154 w 7379"/>
                <a:gd name="connsiteY112" fmla="*/ 376212 h 878131"/>
                <a:gd name="connsiteX113" fmla="*/ 7225 w 7379"/>
                <a:gd name="connsiteY113" fmla="*/ 376212 h 878131"/>
                <a:gd name="connsiteX114" fmla="*/ 7225 w 7379"/>
                <a:gd name="connsiteY114" fmla="*/ 390971 h 878131"/>
                <a:gd name="connsiteX115" fmla="*/ 7225 w 7379"/>
                <a:gd name="connsiteY115" fmla="*/ 368833 h 878131"/>
                <a:gd name="connsiteX116" fmla="*/ -154 w 7379"/>
                <a:gd name="connsiteY116" fmla="*/ 368833 h 878131"/>
                <a:gd name="connsiteX117" fmla="*/ -154 w 7379"/>
                <a:gd name="connsiteY117" fmla="*/ 354074 h 878131"/>
                <a:gd name="connsiteX118" fmla="*/ 7225 w 7379"/>
                <a:gd name="connsiteY118" fmla="*/ 354074 h 878131"/>
                <a:gd name="connsiteX119" fmla="*/ 7225 w 7379"/>
                <a:gd name="connsiteY119" fmla="*/ 368833 h 878131"/>
                <a:gd name="connsiteX120" fmla="*/ 7225 w 7379"/>
                <a:gd name="connsiteY120" fmla="*/ 346695 h 878131"/>
                <a:gd name="connsiteX121" fmla="*/ -154 w 7379"/>
                <a:gd name="connsiteY121" fmla="*/ 346695 h 878131"/>
                <a:gd name="connsiteX122" fmla="*/ -154 w 7379"/>
                <a:gd name="connsiteY122" fmla="*/ 331937 h 878131"/>
                <a:gd name="connsiteX123" fmla="*/ 7225 w 7379"/>
                <a:gd name="connsiteY123" fmla="*/ 331937 h 878131"/>
                <a:gd name="connsiteX124" fmla="*/ 7225 w 7379"/>
                <a:gd name="connsiteY124" fmla="*/ 346695 h 878131"/>
                <a:gd name="connsiteX125" fmla="*/ 7225 w 7379"/>
                <a:gd name="connsiteY125" fmla="*/ 324557 h 878131"/>
                <a:gd name="connsiteX126" fmla="*/ -154 w 7379"/>
                <a:gd name="connsiteY126" fmla="*/ 324557 h 878131"/>
                <a:gd name="connsiteX127" fmla="*/ -154 w 7379"/>
                <a:gd name="connsiteY127" fmla="*/ 309799 h 878131"/>
                <a:gd name="connsiteX128" fmla="*/ 7225 w 7379"/>
                <a:gd name="connsiteY128" fmla="*/ 309799 h 878131"/>
                <a:gd name="connsiteX129" fmla="*/ 7225 w 7379"/>
                <a:gd name="connsiteY129" fmla="*/ 324557 h 878131"/>
                <a:gd name="connsiteX130" fmla="*/ 7225 w 7379"/>
                <a:gd name="connsiteY130" fmla="*/ 302420 h 878131"/>
                <a:gd name="connsiteX131" fmla="*/ -154 w 7379"/>
                <a:gd name="connsiteY131" fmla="*/ 302420 h 878131"/>
                <a:gd name="connsiteX132" fmla="*/ -154 w 7379"/>
                <a:gd name="connsiteY132" fmla="*/ 287661 h 878131"/>
                <a:gd name="connsiteX133" fmla="*/ 7225 w 7379"/>
                <a:gd name="connsiteY133" fmla="*/ 287661 h 878131"/>
                <a:gd name="connsiteX134" fmla="*/ 7225 w 7379"/>
                <a:gd name="connsiteY134" fmla="*/ 302420 h 878131"/>
                <a:gd name="connsiteX135" fmla="*/ 7225 w 7379"/>
                <a:gd name="connsiteY135" fmla="*/ 280282 h 878131"/>
                <a:gd name="connsiteX136" fmla="*/ -154 w 7379"/>
                <a:gd name="connsiteY136" fmla="*/ 280282 h 878131"/>
                <a:gd name="connsiteX137" fmla="*/ -154 w 7379"/>
                <a:gd name="connsiteY137" fmla="*/ 265523 h 878131"/>
                <a:gd name="connsiteX138" fmla="*/ 7225 w 7379"/>
                <a:gd name="connsiteY138" fmla="*/ 265523 h 878131"/>
                <a:gd name="connsiteX139" fmla="*/ 7225 w 7379"/>
                <a:gd name="connsiteY139" fmla="*/ 280282 h 878131"/>
                <a:gd name="connsiteX140" fmla="*/ 7225 w 7379"/>
                <a:gd name="connsiteY140" fmla="*/ 258144 h 878131"/>
                <a:gd name="connsiteX141" fmla="*/ -154 w 7379"/>
                <a:gd name="connsiteY141" fmla="*/ 258144 h 878131"/>
                <a:gd name="connsiteX142" fmla="*/ -154 w 7379"/>
                <a:gd name="connsiteY142" fmla="*/ 243386 h 878131"/>
                <a:gd name="connsiteX143" fmla="*/ 7225 w 7379"/>
                <a:gd name="connsiteY143" fmla="*/ 243386 h 878131"/>
                <a:gd name="connsiteX144" fmla="*/ 7225 w 7379"/>
                <a:gd name="connsiteY144" fmla="*/ 258144 h 878131"/>
                <a:gd name="connsiteX145" fmla="*/ 7225 w 7379"/>
                <a:gd name="connsiteY145" fmla="*/ 236006 h 878131"/>
                <a:gd name="connsiteX146" fmla="*/ -154 w 7379"/>
                <a:gd name="connsiteY146" fmla="*/ 236006 h 878131"/>
                <a:gd name="connsiteX147" fmla="*/ -154 w 7379"/>
                <a:gd name="connsiteY147" fmla="*/ 221248 h 878131"/>
                <a:gd name="connsiteX148" fmla="*/ 7225 w 7379"/>
                <a:gd name="connsiteY148" fmla="*/ 221248 h 878131"/>
                <a:gd name="connsiteX149" fmla="*/ 7225 w 7379"/>
                <a:gd name="connsiteY149" fmla="*/ 236006 h 878131"/>
                <a:gd name="connsiteX150" fmla="*/ 7225 w 7379"/>
                <a:gd name="connsiteY150" fmla="*/ 213869 h 878131"/>
                <a:gd name="connsiteX151" fmla="*/ -154 w 7379"/>
                <a:gd name="connsiteY151" fmla="*/ 213869 h 878131"/>
                <a:gd name="connsiteX152" fmla="*/ -154 w 7379"/>
                <a:gd name="connsiteY152" fmla="*/ 199110 h 878131"/>
                <a:gd name="connsiteX153" fmla="*/ 7225 w 7379"/>
                <a:gd name="connsiteY153" fmla="*/ 199110 h 878131"/>
                <a:gd name="connsiteX154" fmla="*/ 7225 w 7379"/>
                <a:gd name="connsiteY154" fmla="*/ 213869 h 878131"/>
                <a:gd name="connsiteX155" fmla="*/ 7225 w 7379"/>
                <a:gd name="connsiteY155" fmla="*/ 191731 h 878131"/>
                <a:gd name="connsiteX156" fmla="*/ -154 w 7379"/>
                <a:gd name="connsiteY156" fmla="*/ 191731 h 878131"/>
                <a:gd name="connsiteX157" fmla="*/ -154 w 7379"/>
                <a:gd name="connsiteY157" fmla="*/ 176972 h 878131"/>
                <a:gd name="connsiteX158" fmla="*/ 7225 w 7379"/>
                <a:gd name="connsiteY158" fmla="*/ 176972 h 878131"/>
                <a:gd name="connsiteX159" fmla="*/ 7225 w 7379"/>
                <a:gd name="connsiteY159" fmla="*/ 191731 h 878131"/>
                <a:gd name="connsiteX160" fmla="*/ 7225 w 7379"/>
                <a:gd name="connsiteY160" fmla="*/ 169593 h 878131"/>
                <a:gd name="connsiteX161" fmla="*/ -154 w 7379"/>
                <a:gd name="connsiteY161" fmla="*/ 169593 h 878131"/>
                <a:gd name="connsiteX162" fmla="*/ -154 w 7379"/>
                <a:gd name="connsiteY162" fmla="*/ 154834 h 878131"/>
                <a:gd name="connsiteX163" fmla="*/ 7225 w 7379"/>
                <a:gd name="connsiteY163" fmla="*/ 154834 h 878131"/>
                <a:gd name="connsiteX164" fmla="*/ 7225 w 7379"/>
                <a:gd name="connsiteY164" fmla="*/ 169593 h 878131"/>
                <a:gd name="connsiteX165" fmla="*/ 7225 w 7379"/>
                <a:gd name="connsiteY165" fmla="*/ 147455 h 878131"/>
                <a:gd name="connsiteX166" fmla="*/ -154 w 7379"/>
                <a:gd name="connsiteY166" fmla="*/ 147455 h 878131"/>
                <a:gd name="connsiteX167" fmla="*/ -154 w 7379"/>
                <a:gd name="connsiteY167" fmla="*/ 132697 h 878131"/>
                <a:gd name="connsiteX168" fmla="*/ 7225 w 7379"/>
                <a:gd name="connsiteY168" fmla="*/ 132697 h 878131"/>
                <a:gd name="connsiteX169" fmla="*/ 7225 w 7379"/>
                <a:gd name="connsiteY169" fmla="*/ 147455 h 878131"/>
                <a:gd name="connsiteX170" fmla="*/ 7225 w 7379"/>
                <a:gd name="connsiteY170" fmla="*/ 125317 h 878131"/>
                <a:gd name="connsiteX171" fmla="*/ -154 w 7379"/>
                <a:gd name="connsiteY171" fmla="*/ 125317 h 878131"/>
                <a:gd name="connsiteX172" fmla="*/ -154 w 7379"/>
                <a:gd name="connsiteY172" fmla="*/ 110559 h 878131"/>
                <a:gd name="connsiteX173" fmla="*/ 7225 w 7379"/>
                <a:gd name="connsiteY173" fmla="*/ 110559 h 878131"/>
                <a:gd name="connsiteX174" fmla="*/ 7225 w 7379"/>
                <a:gd name="connsiteY174" fmla="*/ 125317 h 878131"/>
                <a:gd name="connsiteX175" fmla="*/ 7225 w 7379"/>
                <a:gd name="connsiteY175" fmla="*/ 103180 h 878131"/>
                <a:gd name="connsiteX176" fmla="*/ -154 w 7379"/>
                <a:gd name="connsiteY176" fmla="*/ 103180 h 878131"/>
                <a:gd name="connsiteX177" fmla="*/ -154 w 7379"/>
                <a:gd name="connsiteY177" fmla="*/ 88421 h 878131"/>
                <a:gd name="connsiteX178" fmla="*/ 7225 w 7379"/>
                <a:gd name="connsiteY178" fmla="*/ 88421 h 878131"/>
                <a:gd name="connsiteX179" fmla="*/ 7225 w 7379"/>
                <a:gd name="connsiteY179" fmla="*/ 103180 h 878131"/>
                <a:gd name="connsiteX180" fmla="*/ 7225 w 7379"/>
                <a:gd name="connsiteY180" fmla="*/ 81042 h 878131"/>
                <a:gd name="connsiteX181" fmla="*/ -154 w 7379"/>
                <a:gd name="connsiteY181" fmla="*/ 81042 h 878131"/>
                <a:gd name="connsiteX182" fmla="*/ -154 w 7379"/>
                <a:gd name="connsiteY182" fmla="*/ 66283 h 878131"/>
                <a:gd name="connsiteX183" fmla="*/ 7225 w 7379"/>
                <a:gd name="connsiteY183" fmla="*/ 66283 h 878131"/>
                <a:gd name="connsiteX184" fmla="*/ 7225 w 7379"/>
                <a:gd name="connsiteY184" fmla="*/ 81042 h 878131"/>
                <a:gd name="connsiteX185" fmla="*/ 7225 w 7379"/>
                <a:gd name="connsiteY185" fmla="*/ 58904 h 878131"/>
                <a:gd name="connsiteX186" fmla="*/ -154 w 7379"/>
                <a:gd name="connsiteY186" fmla="*/ 58904 h 878131"/>
                <a:gd name="connsiteX187" fmla="*/ -154 w 7379"/>
                <a:gd name="connsiteY187" fmla="*/ 44146 h 878131"/>
                <a:gd name="connsiteX188" fmla="*/ 7225 w 7379"/>
                <a:gd name="connsiteY188" fmla="*/ 44146 h 878131"/>
                <a:gd name="connsiteX189" fmla="*/ 7225 w 7379"/>
                <a:gd name="connsiteY189" fmla="*/ 58904 h 878131"/>
                <a:gd name="connsiteX190" fmla="*/ 7225 w 7379"/>
                <a:gd name="connsiteY190" fmla="*/ 36766 h 878131"/>
                <a:gd name="connsiteX191" fmla="*/ -154 w 7379"/>
                <a:gd name="connsiteY191" fmla="*/ 36766 h 878131"/>
                <a:gd name="connsiteX192" fmla="*/ -154 w 7379"/>
                <a:gd name="connsiteY192" fmla="*/ 22008 h 878131"/>
                <a:gd name="connsiteX193" fmla="*/ 7225 w 7379"/>
                <a:gd name="connsiteY193" fmla="*/ 22008 h 878131"/>
                <a:gd name="connsiteX194" fmla="*/ 7225 w 7379"/>
                <a:gd name="connsiteY194" fmla="*/ 36766 h 878131"/>
                <a:gd name="connsiteX195" fmla="*/ 7225 w 7379"/>
                <a:gd name="connsiteY195" fmla="*/ 14629 h 878131"/>
                <a:gd name="connsiteX196" fmla="*/ -154 w 7379"/>
                <a:gd name="connsiteY196" fmla="*/ 14629 h 878131"/>
                <a:gd name="connsiteX197" fmla="*/ -154 w 7379"/>
                <a:gd name="connsiteY197" fmla="*/ -130 h 878131"/>
                <a:gd name="connsiteX198" fmla="*/ 7225 w 7379"/>
                <a:gd name="connsiteY198" fmla="*/ -130 h 878131"/>
                <a:gd name="connsiteX199" fmla="*/ 7225 w 7379"/>
                <a:gd name="connsiteY199" fmla="*/ 14629 h 87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7379" h="878131">
                  <a:moveTo>
                    <a:pt x="7225" y="878002"/>
                  </a:moveTo>
                  <a:lnTo>
                    <a:pt x="-154" y="878002"/>
                  </a:lnTo>
                  <a:lnTo>
                    <a:pt x="-154" y="863243"/>
                  </a:lnTo>
                  <a:lnTo>
                    <a:pt x="7225" y="863243"/>
                  </a:lnTo>
                  <a:lnTo>
                    <a:pt x="7225" y="878002"/>
                  </a:lnTo>
                  <a:close/>
                  <a:moveTo>
                    <a:pt x="7225" y="855864"/>
                  </a:moveTo>
                  <a:lnTo>
                    <a:pt x="-154" y="855864"/>
                  </a:lnTo>
                  <a:lnTo>
                    <a:pt x="-154" y="841106"/>
                  </a:lnTo>
                  <a:lnTo>
                    <a:pt x="7225" y="841106"/>
                  </a:lnTo>
                  <a:lnTo>
                    <a:pt x="7225" y="855864"/>
                  </a:lnTo>
                  <a:close/>
                  <a:moveTo>
                    <a:pt x="7225" y="833726"/>
                  </a:moveTo>
                  <a:lnTo>
                    <a:pt x="-154" y="833726"/>
                  </a:lnTo>
                  <a:lnTo>
                    <a:pt x="-154" y="818968"/>
                  </a:lnTo>
                  <a:lnTo>
                    <a:pt x="7225" y="818968"/>
                  </a:lnTo>
                  <a:lnTo>
                    <a:pt x="7225" y="833726"/>
                  </a:lnTo>
                  <a:close/>
                  <a:moveTo>
                    <a:pt x="7225" y="811589"/>
                  </a:moveTo>
                  <a:lnTo>
                    <a:pt x="-154" y="811589"/>
                  </a:lnTo>
                  <a:lnTo>
                    <a:pt x="-154" y="796830"/>
                  </a:lnTo>
                  <a:lnTo>
                    <a:pt x="7225" y="796830"/>
                  </a:lnTo>
                  <a:lnTo>
                    <a:pt x="7225" y="811589"/>
                  </a:lnTo>
                  <a:close/>
                  <a:moveTo>
                    <a:pt x="7225" y="789451"/>
                  </a:moveTo>
                  <a:lnTo>
                    <a:pt x="-154" y="789451"/>
                  </a:lnTo>
                  <a:lnTo>
                    <a:pt x="-154" y="774692"/>
                  </a:lnTo>
                  <a:lnTo>
                    <a:pt x="7225" y="774692"/>
                  </a:lnTo>
                  <a:lnTo>
                    <a:pt x="7225" y="789451"/>
                  </a:lnTo>
                  <a:close/>
                  <a:moveTo>
                    <a:pt x="7225" y="767313"/>
                  </a:moveTo>
                  <a:lnTo>
                    <a:pt x="-154" y="767313"/>
                  </a:lnTo>
                  <a:lnTo>
                    <a:pt x="-154" y="752554"/>
                  </a:lnTo>
                  <a:lnTo>
                    <a:pt x="7225" y="752554"/>
                  </a:lnTo>
                  <a:lnTo>
                    <a:pt x="7225" y="767313"/>
                  </a:lnTo>
                  <a:close/>
                  <a:moveTo>
                    <a:pt x="7225" y="745175"/>
                  </a:moveTo>
                  <a:lnTo>
                    <a:pt x="-154" y="745175"/>
                  </a:lnTo>
                  <a:lnTo>
                    <a:pt x="-154" y="730417"/>
                  </a:lnTo>
                  <a:lnTo>
                    <a:pt x="7225" y="730417"/>
                  </a:lnTo>
                  <a:lnTo>
                    <a:pt x="7225" y="745175"/>
                  </a:lnTo>
                  <a:close/>
                  <a:moveTo>
                    <a:pt x="7225" y="723037"/>
                  </a:moveTo>
                  <a:lnTo>
                    <a:pt x="-154" y="723037"/>
                  </a:lnTo>
                  <a:lnTo>
                    <a:pt x="-154" y="708279"/>
                  </a:lnTo>
                  <a:lnTo>
                    <a:pt x="7225" y="708279"/>
                  </a:lnTo>
                  <a:lnTo>
                    <a:pt x="7225" y="723037"/>
                  </a:lnTo>
                  <a:close/>
                  <a:moveTo>
                    <a:pt x="7225" y="700900"/>
                  </a:moveTo>
                  <a:lnTo>
                    <a:pt x="-154" y="700900"/>
                  </a:lnTo>
                  <a:lnTo>
                    <a:pt x="-154" y="686141"/>
                  </a:lnTo>
                  <a:lnTo>
                    <a:pt x="7225" y="686141"/>
                  </a:lnTo>
                  <a:lnTo>
                    <a:pt x="7225" y="700900"/>
                  </a:lnTo>
                  <a:close/>
                  <a:moveTo>
                    <a:pt x="7225" y="678762"/>
                  </a:moveTo>
                  <a:lnTo>
                    <a:pt x="-154" y="678762"/>
                  </a:lnTo>
                  <a:lnTo>
                    <a:pt x="-154" y="664003"/>
                  </a:lnTo>
                  <a:lnTo>
                    <a:pt x="7225" y="664003"/>
                  </a:lnTo>
                  <a:lnTo>
                    <a:pt x="7225" y="678762"/>
                  </a:lnTo>
                  <a:close/>
                  <a:moveTo>
                    <a:pt x="7225" y="656624"/>
                  </a:moveTo>
                  <a:lnTo>
                    <a:pt x="-154" y="656624"/>
                  </a:lnTo>
                  <a:lnTo>
                    <a:pt x="-154" y="641866"/>
                  </a:lnTo>
                  <a:lnTo>
                    <a:pt x="7225" y="641866"/>
                  </a:lnTo>
                  <a:lnTo>
                    <a:pt x="7225" y="656624"/>
                  </a:lnTo>
                  <a:close/>
                  <a:moveTo>
                    <a:pt x="7225" y="634486"/>
                  </a:moveTo>
                  <a:lnTo>
                    <a:pt x="-154" y="634486"/>
                  </a:lnTo>
                  <a:lnTo>
                    <a:pt x="-154" y="619728"/>
                  </a:lnTo>
                  <a:lnTo>
                    <a:pt x="7225" y="619728"/>
                  </a:lnTo>
                  <a:lnTo>
                    <a:pt x="7225" y="634486"/>
                  </a:lnTo>
                  <a:close/>
                  <a:moveTo>
                    <a:pt x="7225" y="612349"/>
                  </a:moveTo>
                  <a:lnTo>
                    <a:pt x="-154" y="612349"/>
                  </a:lnTo>
                  <a:lnTo>
                    <a:pt x="-154" y="597590"/>
                  </a:lnTo>
                  <a:lnTo>
                    <a:pt x="7225" y="597590"/>
                  </a:lnTo>
                  <a:lnTo>
                    <a:pt x="7225" y="612349"/>
                  </a:lnTo>
                  <a:close/>
                  <a:moveTo>
                    <a:pt x="7225" y="590211"/>
                  </a:moveTo>
                  <a:lnTo>
                    <a:pt x="-154" y="590211"/>
                  </a:lnTo>
                  <a:lnTo>
                    <a:pt x="-154" y="575452"/>
                  </a:lnTo>
                  <a:lnTo>
                    <a:pt x="7225" y="575452"/>
                  </a:lnTo>
                  <a:lnTo>
                    <a:pt x="7225" y="590211"/>
                  </a:lnTo>
                  <a:close/>
                  <a:moveTo>
                    <a:pt x="7225" y="568073"/>
                  </a:moveTo>
                  <a:lnTo>
                    <a:pt x="-154" y="568073"/>
                  </a:lnTo>
                  <a:lnTo>
                    <a:pt x="-154" y="553314"/>
                  </a:lnTo>
                  <a:lnTo>
                    <a:pt x="7225" y="553314"/>
                  </a:lnTo>
                  <a:lnTo>
                    <a:pt x="7225" y="568073"/>
                  </a:lnTo>
                  <a:close/>
                  <a:moveTo>
                    <a:pt x="7225" y="545935"/>
                  </a:moveTo>
                  <a:lnTo>
                    <a:pt x="-154" y="545935"/>
                  </a:lnTo>
                  <a:lnTo>
                    <a:pt x="-154" y="531177"/>
                  </a:lnTo>
                  <a:lnTo>
                    <a:pt x="7225" y="531177"/>
                  </a:lnTo>
                  <a:lnTo>
                    <a:pt x="7225" y="545935"/>
                  </a:lnTo>
                  <a:close/>
                  <a:moveTo>
                    <a:pt x="7225" y="523797"/>
                  </a:moveTo>
                  <a:lnTo>
                    <a:pt x="-154" y="523797"/>
                  </a:lnTo>
                  <a:lnTo>
                    <a:pt x="-154" y="509039"/>
                  </a:lnTo>
                  <a:lnTo>
                    <a:pt x="7225" y="509039"/>
                  </a:lnTo>
                  <a:lnTo>
                    <a:pt x="7225" y="523797"/>
                  </a:lnTo>
                  <a:close/>
                  <a:moveTo>
                    <a:pt x="7225" y="501660"/>
                  </a:moveTo>
                  <a:lnTo>
                    <a:pt x="-154" y="501660"/>
                  </a:lnTo>
                  <a:lnTo>
                    <a:pt x="-154" y="486901"/>
                  </a:lnTo>
                  <a:lnTo>
                    <a:pt x="7225" y="486901"/>
                  </a:lnTo>
                  <a:lnTo>
                    <a:pt x="7225" y="501660"/>
                  </a:lnTo>
                  <a:close/>
                  <a:moveTo>
                    <a:pt x="7225" y="479522"/>
                  </a:moveTo>
                  <a:lnTo>
                    <a:pt x="-154" y="479522"/>
                  </a:lnTo>
                  <a:lnTo>
                    <a:pt x="-154" y="464763"/>
                  </a:lnTo>
                  <a:lnTo>
                    <a:pt x="7225" y="464763"/>
                  </a:lnTo>
                  <a:lnTo>
                    <a:pt x="7225" y="479522"/>
                  </a:lnTo>
                  <a:close/>
                  <a:moveTo>
                    <a:pt x="7225" y="457384"/>
                  </a:moveTo>
                  <a:lnTo>
                    <a:pt x="-154" y="457384"/>
                  </a:lnTo>
                  <a:lnTo>
                    <a:pt x="-154" y="442626"/>
                  </a:lnTo>
                  <a:lnTo>
                    <a:pt x="7225" y="442626"/>
                  </a:lnTo>
                  <a:lnTo>
                    <a:pt x="7225" y="457384"/>
                  </a:lnTo>
                  <a:close/>
                  <a:moveTo>
                    <a:pt x="7225" y="435246"/>
                  </a:moveTo>
                  <a:lnTo>
                    <a:pt x="-154" y="435246"/>
                  </a:lnTo>
                  <a:lnTo>
                    <a:pt x="-154" y="420488"/>
                  </a:lnTo>
                  <a:lnTo>
                    <a:pt x="7225" y="420488"/>
                  </a:lnTo>
                  <a:lnTo>
                    <a:pt x="7225" y="435246"/>
                  </a:lnTo>
                  <a:close/>
                  <a:moveTo>
                    <a:pt x="7225" y="413109"/>
                  </a:moveTo>
                  <a:lnTo>
                    <a:pt x="-154" y="413109"/>
                  </a:lnTo>
                  <a:lnTo>
                    <a:pt x="-154" y="398350"/>
                  </a:lnTo>
                  <a:lnTo>
                    <a:pt x="7225" y="398350"/>
                  </a:lnTo>
                  <a:lnTo>
                    <a:pt x="7225" y="413109"/>
                  </a:lnTo>
                  <a:close/>
                  <a:moveTo>
                    <a:pt x="7225" y="390971"/>
                  </a:moveTo>
                  <a:lnTo>
                    <a:pt x="-154" y="390971"/>
                  </a:lnTo>
                  <a:lnTo>
                    <a:pt x="-154" y="376212"/>
                  </a:lnTo>
                  <a:lnTo>
                    <a:pt x="7225" y="376212"/>
                  </a:lnTo>
                  <a:lnTo>
                    <a:pt x="7225" y="390971"/>
                  </a:lnTo>
                  <a:close/>
                  <a:moveTo>
                    <a:pt x="7225" y="368833"/>
                  </a:moveTo>
                  <a:lnTo>
                    <a:pt x="-154" y="368833"/>
                  </a:lnTo>
                  <a:lnTo>
                    <a:pt x="-154" y="354074"/>
                  </a:lnTo>
                  <a:lnTo>
                    <a:pt x="7225" y="354074"/>
                  </a:lnTo>
                  <a:lnTo>
                    <a:pt x="7225" y="368833"/>
                  </a:lnTo>
                  <a:close/>
                  <a:moveTo>
                    <a:pt x="7225" y="346695"/>
                  </a:moveTo>
                  <a:lnTo>
                    <a:pt x="-154" y="346695"/>
                  </a:lnTo>
                  <a:lnTo>
                    <a:pt x="-154" y="331937"/>
                  </a:lnTo>
                  <a:lnTo>
                    <a:pt x="7225" y="331937"/>
                  </a:lnTo>
                  <a:lnTo>
                    <a:pt x="7225" y="346695"/>
                  </a:lnTo>
                  <a:close/>
                  <a:moveTo>
                    <a:pt x="7225" y="324557"/>
                  </a:moveTo>
                  <a:lnTo>
                    <a:pt x="-154" y="324557"/>
                  </a:lnTo>
                  <a:lnTo>
                    <a:pt x="-154" y="309799"/>
                  </a:lnTo>
                  <a:lnTo>
                    <a:pt x="7225" y="309799"/>
                  </a:lnTo>
                  <a:lnTo>
                    <a:pt x="7225" y="324557"/>
                  </a:lnTo>
                  <a:close/>
                  <a:moveTo>
                    <a:pt x="7225" y="302420"/>
                  </a:moveTo>
                  <a:lnTo>
                    <a:pt x="-154" y="302420"/>
                  </a:lnTo>
                  <a:lnTo>
                    <a:pt x="-154" y="287661"/>
                  </a:lnTo>
                  <a:lnTo>
                    <a:pt x="7225" y="287661"/>
                  </a:lnTo>
                  <a:lnTo>
                    <a:pt x="7225" y="302420"/>
                  </a:lnTo>
                  <a:close/>
                  <a:moveTo>
                    <a:pt x="7225" y="280282"/>
                  </a:moveTo>
                  <a:lnTo>
                    <a:pt x="-154" y="280282"/>
                  </a:lnTo>
                  <a:lnTo>
                    <a:pt x="-154" y="265523"/>
                  </a:lnTo>
                  <a:lnTo>
                    <a:pt x="7225" y="265523"/>
                  </a:lnTo>
                  <a:lnTo>
                    <a:pt x="7225" y="280282"/>
                  </a:lnTo>
                  <a:close/>
                  <a:moveTo>
                    <a:pt x="7225" y="258144"/>
                  </a:moveTo>
                  <a:lnTo>
                    <a:pt x="-154" y="258144"/>
                  </a:lnTo>
                  <a:lnTo>
                    <a:pt x="-154" y="243386"/>
                  </a:lnTo>
                  <a:lnTo>
                    <a:pt x="7225" y="243386"/>
                  </a:lnTo>
                  <a:lnTo>
                    <a:pt x="7225" y="258144"/>
                  </a:lnTo>
                  <a:close/>
                  <a:moveTo>
                    <a:pt x="7225" y="236006"/>
                  </a:moveTo>
                  <a:lnTo>
                    <a:pt x="-154" y="236006"/>
                  </a:lnTo>
                  <a:lnTo>
                    <a:pt x="-154" y="221248"/>
                  </a:lnTo>
                  <a:lnTo>
                    <a:pt x="7225" y="221248"/>
                  </a:lnTo>
                  <a:lnTo>
                    <a:pt x="7225" y="236006"/>
                  </a:lnTo>
                  <a:close/>
                  <a:moveTo>
                    <a:pt x="7225" y="213869"/>
                  </a:moveTo>
                  <a:lnTo>
                    <a:pt x="-154" y="213869"/>
                  </a:lnTo>
                  <a:lnTo>
                    <a:pt x="-154" y="199110"/>
                  </a:lnTo>
                  <a:lnTo>
                    <a:pt x="7225" y="199110"/>
                  </a:lnTo>
                  <a:lnTo>
                    <a:pt x="7225" y="213869"/>
                  </a:lnTo>
                  <a:close/>
                  <a:moveTo>
                    <a:pt x="7225" y="191731"/>
                  </a:moveTo>
                  <a:lnTo>
                    <a:pt x="-154" y="191731"/>
                  </a:lnTo>
                  <a:lnTo>
                    <a:pt x="-154" y="176972"/>
                  </a:lnTo>
                  <a:lnTo>
                    <a:pt x="7225" y="176972"/>
                  </a:lnTo>
                  <a:lnTo>
                    <a:pt x="7225" y="191731"/>
                  </a:lnTo>
                  <a:close/>
                  <a:moveTo>
                    <a:pt x="7225" y="169593"/>
                  </a:moveTo>
                  <a:lnTo>
                    <a:pt x="-154" y="169593"/>
                  </a:lnTo>
                  <a:lnTo>
                    <a:pt x="-154" y="154834"/>
                  </a:lnTo>
                  <a:lnTo>
                    <a:pt x="7225" y="154834"/>
                  </a:lnTo>
                  <a:lnTo>
                    <a:pt x="7225" y="169593"/>
                  </a:lnTo>
                  <a:close/>
                  <a:moveTo>
                    <a:pt x="7225" y="147455"/>
                  </a:moveTo>
                  <a:lnTo>
                    <a:pt x="-154" y="147455"/>
                  </a:lnTo>
                  <a:lnTo>
                    <a:pt x="-154" y="132697"/>
                  </a:lnTo>
                  <a:lnTo>
                    <a:pt x="7225" y="132697"/>
                  </a:lnTo>
                  <a:lnTo>
                    <a:pt x="7225" y="147455"/>
                  </a:lnTo>
                  <a:close/>
                  <a:moveTo>
                    <a:pt x="7225" y="125317"/>
                  </a:moveTo>
                  <a:lnTo>
                    <a:pt x="-154" y="125317"/>
                  </a:lnTo>
                  <a:lnTo>
                    <a:pt x="-154" y="110559"/>
                  </a:lnTo>
                  <a:lnTo>
                    <a:pt x="7225" y="110559"/>
                  </a:lnTo>
                  <a:lnTo>
                    <a:pt x="7225" y="125317"/>
                  </a:lnTo>
                  <a:close/>
                  <a:moveTo>
                    <a:pt x="7225" y="103180"/>
                  </a:moveTo>
                  <a:lnTo>
                    <a:pt x="-154" y="103180"/>
                  </a:lnTo>
                  <a:lnTo>
                    <a:pt x="-154" y="88421"/>
                  </a:lnTo>
                  <a:lnTo>
                    <a:pt x="7225" y="88421"/>
                  </a:lnTo>
                  <a:lnTo>
                    <a:pt x="7225" y="103180"/>
                  </a:lnTo>
                  <a:close/>
                  <a:moveTo>
                    <a:pt x="7225" y="81042"/>
                  </a:moveTo>
                  <a:lnTo>
                    <a:pt x="-154" y="81042"/>
                  </a:lnTo>
                  <a:lnTo>
                    <a:pt x="-154" y="66283"/>
                  </a:lnTo>
                  <a:lnTo>
                    <a:pt x="7225" y="66283"/>
                  </a:lnTo>
                  <a:lnTo>
                    <a:pt x="7225" y="81042"/>
                  </a:lnTo>
                  <a:close/>
                  <a:moveTo>
                    <a:pt x="7225" y="58904"/>
                  </a:moveTo>
                  <a:lnTo>
                    <a:pt x="-154" y="58904"/>
                  </a:lnTo>
                  <a:lnTo>
                    <a:pt x="-154" y="44146"/>
                  </a:lnTo>
                  <a:lnTo>
                    <a:pt x="7225" y="44146"/>
                  </a:lnTo>
                  <a:lnTo>
                    <a:pt x="7225" y="58904"/>
                  </a:lnTo>
                  <a:close/>
                  <a:moveTo>
                    <a:pt x="7225" y="36766"/>
                  </a:moveTo>
                  <a:lnTo>
                    <a:pt x="-154" y="36766"/>
                  </a:lnTo>
                  <a:lnTo>
                    <a:pt x="-154" y="22008"/>
                  </a:lnTo>
                  <a:lnTo>
                    <a:pt x="7225" y="22008"/>
                  </a:lnTo>
                  <a:lnTo>
                    <a:pt x="7225" y="36766"/>
                  </a:lnTo>
                  <a:close/>
                  <a:moveTo>
                    <a:pt x="7225" y="14629"/>
                  </a:moveTo>
                  <a:lnTo>
                    <a:pt x="-154" y="14629"/>
                  </a:lnTo>
                  <a:lnTo>
                    <a:pt x="-154" y="-130"/>
                  </a:lnTo>
                  <a:lnTo>
                    <a:pt x="7225" y="-130"/>
                  </a:lnTo>
                  <a:lnTo>
                    <a:pt x="7225" y="14629"/>
                  </a:ln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99D27008-4E62-5EB9-F96A-743011C745F0}"/>
                </a:ext>
              </a:extLst>
            </p:cNvPr>
            <p:cNvSpPr/>
            <p:nvPr/>
          </p:nvSpPr>
          <p:spPr>
            <a:xfrm>
              <a:off x="-282257" y="7835443"/>
              <a:ext cx="72316" cy="72316"/>
            </a:xfrm>
            <a:custGeom>
              <a:avLst/>
              <a:gdLst>
                <a:gd name="connsiteX0" fmla="*/ 36004 w 72316"/>
                <a:gd name="connsiteY0" fmla="*/ 72187 h 72316"/>
                <a:gd name="connsiteX1" fmla="*/ -154 w 72316"/>
                <a:gd name="connsiteY1" fmla="*/ 36028 h 72316"/>
                <a:gd name="connsiteX2" fmla="*/ 36004 w 72316"/>
                <a:gd name="connsiteY2" fmla="*/ -130 h 72316"/>
                <a:gd name="connsiteX3" fmla="*/ 72163 w 72316"/>
                <a:gd name="connsiteY3" fmla="*/ 36028 h 72316"/>
                <a:gd name="connsiteX4" fmla="*/ 36004 w 72316"/>
                <a:gd name="connsiteY4" fmla="*/ 72187 h 72316"/>
                <a:gd name="connsiteX5" fmla="*/ 36004 w 72316"/>
                <a:gd name="connsiteY5" fmla="*/ 5773 h 72316"/>
                <a:gd name="connsiteX6" fmla="*/ 5749 w 72316"/>
                <a:gd name="connsiteY6" fmla="*/ 36028 h 72316"/>
                <a:gd name="connsiteX7" fmla="*/ 36004 w 72316"/>
                <a:gd name="connsiteY7" fmla="*/ 66283 h 72316"/>
                <a:gd name="connsiteX8" fmla="*/ 66259 w 72316"/>
                <a:gd name="connsiteY8" fmla="*/ 36028 h 72316"/>
                <a:gd name="connsiteX9" fmla="*/ 36004 w 72316"/>
                <a:gd name="connsiteY9" fmla="*/ 5773 h 7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16" h="72316">
                  <a:moveTo>
                    <a:pt x="36004" y="72187"/>
                  </a:moveTo>
                  <a:cubicBezTo>
                    <a:pt x="16066" y="72187"/>
                    <a:pt x="-154" y="55967"/>
                    <a:pt x="-154" y="36028"/>
                  </a:cubicBezTo>
                  <a:cubicBezTo>
                    <a:pt x="-154" y="16090"/>
                    <a:pt x="16066" y="-130"/>
                    <a:pt x="36004" y="-130"/>
                  </a:cubicBezTo>
                  <a:cubicBezTo>
                    <a:pt x="55943" y="-130"/>
                    <a:pt x="72163" y="16090"/>
                    <a:pt x="72163" y="36028"/>
                  </a:cubicBezTo>
                  <a:cubicBezTo>
                    <a:pt x="72163" y="55967"/>
                    <a:pt x="55943" y="72187"/>
                    <a:pt x="36004" y="72187"/>
                  </a:cubicBezTo>
                  <a:close/>
                  <a:moveTo>
                    <a:pt x="36004" y="5773"/>
                  </a:moveTo>
                  <a:cubicBezTo>
                    <a:pt x="19320" y="5773"/>
                    <a:pt x="5749" y="19344"/>
                    <a:pt x="5749" y="36028"/>
                  </a:cubicBezTo>
                  <a:cubicBezTo>
                    <a:pt x="5749" y="52713"/>
                    <a:pt x="19320" y="66283"/>
                    <a:pt x="36004" y="66283"/>
                  </a:cubicBezTo>
                  <a:cubicBezTo>
                    <a:pt x="52689" y="66283"/>
                    <a:pt x="66259" y="52713"/>
                    <a:pt x="66259" y="36028"/>
                  </a:cubicBezTo>
                  <a:cubicBezTo>
                    <a:pt x="66259" y="19344"/>
                    <a:pt x="52689" y="5773"/>
                    <a:pt x="36004" y="5773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任意多边形: 形状 563">
              <a:extLst>
                <a:ext uri="{FF2B5EF4-FFF2-40B4-BE49-F238E27FC236}">
                  <a16:creationId xmlns:a16="http://schemas.microsoft.com/office/drawing/2014/main" id="{926171E3-3B93-C04B-8D78-B3A0D8C042D1}"/>
                </a:ext>
              </a:extLst>
            </p:cNvPr>
            <p:cNvSpPr/>
            <p:nvPr/>
          </p:nvSpPr>
          <p:spPr>
            <a:xfrm>
              <a:off x="-249789" y="7923256"/>
              <a:ext cx="7379" cy="413238"/>
            </a:xfrm>
            <a:custGeom>
              <a:avLst/>
              <a:gdLst>
                <a:gd name="connsiteX0" fmla="*/ 7225 w 7379"/>
                <a:gd name="connsiteY0" fmla="*/ 413109 h 413238"/>
                <a:gd name="connsiteX1" fmla="*/ -154 w 7379"/>
                <a:gd name="connsiteY1" fmla="*/ 413109 h 413238"/>
                <a:gd name="connsiteX2" fmla="*/ -154 w 7379"/>
                <a:gd name="connsiteY2" fmla="*/ 398350 h 413238"/>
                <a:gd name="connsiteX3" fmla="*/ 7225 w 7379"/>
                <a:gd name="connsiteY3" fmla="*/ 398350 h 413238"/>
                <a:gd name="connsiteX4" fmla="*/ 7225 w 7379"/>
                <a:gd name="connsiteY4" fmla="*/ 413109 h 413238"/>
                <a:gd name="connsiteX5" fmla="*/ 7225 w 7379"/>
                <a:gd name="connsiteY5" fmla="*/ 390971 h 413238"/>
                <a:gd name="connsiteX6" fmla="*/ -154 w 7379"/>
                <a:gd name="connsiteY6" fmla="*/ 390971 h 413238"/>
                <a:gd name="connsiteX7" fmla="*/ -154 w 7379"/>
                <a:gd name="connsiteY7" fmla="*/ 376212 h 413238"/>
                <a:gd name="connsiteX8" fmla="*/ 7225 w 7379"/>
                <a:gd name="connsiteY8" fmla="*/ 376212 h 413238"/>
                <a:gd name="connsiteX9" fmla="*/ 7225 w 7379"/>
                <a:gd name="connsiteY9" fmla="*/ 390971 h 413238"/>
                <a:gd name="connsiteX10" fmla="*/ 7225 w 7379"/>
                <a:gd name="connsiteY10" fmla="*/ 368833 h 413238"/>
                <a:gd name="connsiteX11" fmla="*/ -154 w 7379"/>
                <a:gd name="connsiteY11" fmla="*/ 368833 h 413238"/>
                <a:gd name="connsiteX12" fmla="*/ -154 w 7379"/>
                <a:gd name="connsiteY12" fmla="*/ 354074 h 413238"/>
                <a:gd name="connsiteX13" fmla="*/ 7225 w 7379"/>
                <a:gd name="connsiteY13" fmla="*/ 354074 h 413238"/>
                <a:gd name="connsiteX14" fmla="*/ 7225 w 7379"/>
                <a:gd name="connsiteY14" fmla="*/ 368833 h 413238"/>
                <a:gd name="connsiteX15" fmla="*/ 7225 w 7379"/>
                <a:gd name="connsiteY15" fmla="*/ 346695 h 413238"/>
                <a:gd name="connsiteX16" fmla="*/ -154 w 7379"/>
                <a:gd name="connsiteY16" fmla="*/ 346695 h 413238"/>
                <a:gd name="connsiteX17" fmla="*/ -154 w 7379"/>
                <a:gd name="connsiteY17" fmla="*/ 331937 h 413238"/>
                <a:gd name="connsiteX18" fmla="*/ 7225 w 7379"/>
                <a:gd name="connsiteY18" fmla="*/ 331937 h 413238"/>
                <a:gd name="connsiteX19" fmla="*/ 7225 w 7379"/>
                <a:gd name="connsiteY19" fmla="*/ 346695 h 413238"/>
                <a:gd name="connsiteX20" fmla="*/ 7225 w 7379"/>
                <a:gd name="connsiteY20" fmla="*/ 324557 h 413238"/>
                <a:gd name="connsiteX21" fmla="*/ -154 w 7379"/>
                <a:gd name="connsiteY21" fmla="*/ 324557 h 413238"/>
                <a:gd name="connsiteX22" fmla="*/ -154 w 7379"/>
                <a:gd name="connsiteY22" fmla="*/ 309799 h 413238"/>
                <a:gd name="connsiteX23" fmla="*/ 7225 w 7379"/>
                <a:gd name="connsiteY23" fmla="*/ 309799 h 413238"/>
                <a:gd name="connsiteX24" fmla="*/ 7225 w 7379"/>
                <a:gd name="connsiteY24" fmla="*/ 324557 h 413238"/>
                <a:gd name="connsiteX25" fmla="*/ 7225 w 7379"/>
                <a:gd name="connsiteY25" fmla="*/ 302420 h 413238"/>
                <a:gd name="connsiteX26" fmla="*/ -154 w 7379"/>
                <a:gd name="connsiteY26" fmla="*/ 302420 h 413238"/>
                <a:gd name="connsiteX27" fmla="*/ -154 w 7379"/>
                <a:gd name="connsiteY27" fmla="*/ 287661 h 413238"/>
                <a:gd name="connsiteX28" fmla="*/ 7225 w 7379"/>
                <a:gd name="connsiteY28" fmla="*/ 287661 h 413238"/>
                <a:gd name="connsiteX29" fmla="*/ 7225 w 7379"/>
                <a:gd name="connsiteY29" fmla="*/ 302420 h 413238"/>
                <a:gd name="connsiteX30" fmla="*/ 7225 w 7379"/>
                <a:gd name="connsiteY30" fmla="*/ 280282 h 413238"/>
                <a:gd name="connsiteX31" fmla="*/ -154 w 7379"/>
                <a:gd name="connsiteY31" fmla="*/ 280282 h 413238"/>
                <a:gd name="connsiteX32" fmla="*/ -154 w 7379"/>
                <a:gd name="connsiteY32" fmla="*/ 265523 h 413238"/>
                <a:gd name="connsiteX33" fmla="*/ 7225 w 7379"/>
                <a:gd name="connsiteY33" fmla="*/ 265523 h 413238"/>
                <a:gd name="connsiteX34" fmla="*/ 7225 w 7379"/>
                <a:gd name="connsiteY34" fmla="*/ 280282 h 413238"/>
                <a:gd name="connsiteX35" fmla="*/ 7225 w 7379"/>
                <a:gd name="connsiteY35" fmla="*/ 258144 h 413238"/>
                <a:gd name="connsiteX36" fmla="*/ -154 w 7379"/>
                <a:gd name="connsiteY36" fmla="*/ 258144 h 413238"/>
                <a:gd name="connsiteX37" fmla="*/ -154 w 7379"/>
                <a:gd name="connsiteY37" fmla="*/ 243386 h 413238"/>
                <a:gd name="connsiteX38" fmla="*/ 7225 w 7379"/>
                <a:gd name="connsiteY38" fmla="*/ 243386 h 413238"/>
                <a:gd name="connsiteX39" fmla="*/ 7225 w 7379"/>
                <a:gd name="connsiteY39" fmla="*/ 258144 h 413238"/>
                <a:gd name="connsiteX40" fmla="*/ 7225 w 7379"/>
                <a:gd name="connsiteY40" fmla="*/ 236006 h 413238"/>
                <a:gd name="connsiteX41" fmla="*/ -154 w 7379"/>
                <a:gd name="connsiteY41" fmla="*/ 236006 h 413238"/>
                <a:gd name="connsiteX42" fmla="*/ -154 w 7379"/>
                <a:gd name="connsiteY42" fmla="*/ 221248 h 413238"/>
                <a:gd name="connsiteX43" fmla="*/ 7225 w 7379"/>
                <a:gd name="connsiteY43" fmla="*/ 221248 h 413238"/>
                <a:gd name="connsiteX44" fmla="*/ 7225 w 7379"/>
                <a:gd name="connsiteY44" fmla="*/ 236006 h 413238"/>
                <a:gd name="connsiteX45" fmla="*/ 7225 w 7379"/>
                <a:gd name="connsiteY45" fmla="*/ 213869 h 413238"/>
                <a:gd name="connsiteX46" fmla="*/ -154 w 7379"/>
                <a:gd name="connsiteY46" fmla="*/ 213869 h 413238"/>
                <a:gd name="connsiteX47" fmla="*/ -154 w 7379"/>
                <a:gd name="connsiteY47" fmla="*/ 199110 h 413238"/>
                <a:gd name="connsiteX48" fmla="*/ 7225 w 7379"/>
                <a:gd name="connsiteY48" fmla="*/ 199110 h 413238"/>
                <a:gd name="connsiteX49" fmla="*/ 7225 w 7379"/>
                <a:gd name="connsiteY49" fmla="*/ 213869 h 413238"/>
                <a:gd name="connsiteX50" fmla="*/ 7225 w 7379"/>
                <a:gd name="connsiteY50" fmla="*/ 191731 h 413238"/>
                <a:gd name="connsiteX51" fmla="*/ -154 w 7379"/>
                <a:gd name="connsiteY51" fmla="*/ 191731 h 413238"/>
                <a:gd name="connsiteX52" fmla="*/ -154 w 7379"/>
                <a:gd name="connsiteY52" fmla="*/ 176972 h 413238"/>
                <a:gd name="connsiteX53" fmla="*/ 7225 w 7379"/>
                <a:gd name="connsiteY53" fmla="*/ 176972 h 413238"/>
                <a:gd name="connsiteX54" fmla="*/ 7225 w 7379"/>
                <a:gd name="connsiteY54" fmla="*/ 191731 h 413238"/>
                <a:gd name="connsiteX55" fmla="*/ 7225 w 7379"/>
                <a:gd name="connsiteY55" fmla="*/ 169593 h 413238"/>
                <a:gd name="connsiteX56" fmla="*/ -154 w 7379"/>
                <a:gd name="connsiteY56" fmla="*/ 169593 h 413238"/>
                <a:gd name="connsiteX57" fmla="*/ -154 w 7379"/>
                <a:gd name="connsiteY57" fmla="*/ 154834 h 413238"/>
                <a:gd name="connsiteX58" fmla="*/ 7225 w 7379"/>
                <a:gd name="connsiteY58" fmla="*/ 154834 h 413238"/>
                <a:gd name="connsiteX59" fmla="*/ 7225 w 7379"/>
                <a:gd name="connsiteY59" fmla="*/ 169593 h 413238"/>
                <a:gd name="connsiteX60" fmla="*/ 7225 w 7379"/>
                <a:gd name="connsiteY60" fmla="*/ 147455 h 413238"/>
                <a:gd name="connsiteX61" fmla="*/ -154 w 7379"/>
                <a:gd name="connsiteY61" fmla="*/ 147455 h 413238"/>
                <a:gd name="connsiteX62" fmla="*/ -154 w 7379"/>
                <a:gd name="connsiteY62" fmla="*/ 132697 h 413238"/>
                <a:gd name="connsiteX63" fmla="*/ 7225 w 7379"/>
                <a:gd name="connsiteY63" fmla="*/ 132697 h 413238"/>
                <a:gd name="connsiteX64" fmla="*/ 7225 w 7379"/>
                <a:gd name="connsiteY64" fmla="*/ 147455 h 413238"/>
                <a:gd name="connsiteX65" fmla="*/ 7225 w 7379"/>
                <a:gd name="connsiteY65" fmla="*/ 125317 h 413238"/>
                <a:gd name="connsiteX66" fmla="*/ -154 w 7379"/>
                <a:gd name="connsiteY66" fmla="*/ 125317 h 413238"/>
                <a:gd name="connsiteX67" fmla="*/ -154 w 7379"/>
                <a:gd name="connsiteY67" fmla="*/ 110559 h 413238"/>
                <a:gd name="connsiteX68" fmla="*/ 7225 w 7379"/>
                <a:gd name="connsiteY68" fmla="*/ 110559 h 413238"/>
                <a:gd name="connsiteX69" fmla="*/ 7225 w 7379"/>
                <a:gd name="connsiteY69" fmla="*/ 125317 h 413238"/>
                <a:gd name="connsiteX70" fmla="*/ 7225 w 7379"/>
                <a:gd name="connsiteY70" fmla="*/ 103180 h 413238"/>
                <a:gd name="connsiteX71" fmla="*/ -154 w 7379"/>
                <a:gd name="connsiteY71" fmla="*/ 103180 h 413238"/>
                <a:gd name="connsiteX72" fmla="*/ -154 w 7379"/>
                <a:gd name="connsiteY72" fmla="*/ 88421 h 413238"/>
                <a:gd name="connsiteX73" fmla="*/ 7225 w 7379"/>
                <a:gd name="connsiteY73" fmla="*/ 88421 h 413238"/>
                <a:gd name="connsiteX74" fmla="*/ 7225 w 7379"/>
                <a:gd name="connsiteY74" fmla="*/ 103180 h 413238"/>
                <a:gd name="connsiteX75" fmla="*/ 7225 w 7379"/>
                <a:gd name="connsiteY75" fmla="*/ 81042 h 413238"/>
                <a:gd name="connsiteX76" fmla="*/ -154 w 7379"/>
                <a:gd name="connsiteY76" fmla="*/ 81042 h 413238"/>
                <a:gd name="connsiteX77" fmla="*/ -154 w 7379"/>
                <a:gd name="connsiteY77" fmla="*/ 66283 h 413238"/>
                <a:gd name="connsiteX78" fmla="*/ 7225 w 7379"/>
                <a:gd name="connsiteY78" fmla="*/ 66283 h 413238"/>
                <a:gd name="connsiteX79" fmla="*/ 7225 w 7379"/>
                <a:gd name="connsiteY79" fmla="*/ 81042 h 413238"/>
                <a:gd name="connsiteX80" fmla="*/ 7225 w 7379"/>
                <a:gd name="connsiteY80" fmla="*/ 58904 h 413238"/>
                <a:gd name="connsiteX81" fmla="*/ -154 w 7379"/>
                <a:gd name="connsiteY81" fmla="*/ 58904 h 413238"/>
                <a:gd name="connsiteX82" fmla="*/ -154 w 7379"/>
                <a:gd name="connsiteY82" fmla="*/ 44146 h 413238"/>
                <a:gd name="connsiteX83" fmla="*/ 7225 w 7379"/>
                <a:gd name="connsiteY83" fmla="*/ 44146 h 413238"/>
                <a:gd name="connsiteX84" fmla="*/ 7225 w 7379"/>
                <a:gd name="connsiteY84" fmla="*/ 58904 h 413238"/>
                <a:gd name="connsiteX85" fmla="*/ 7225 w 7379"/>
                <a:gd name="connsiteY85" fmla="*/ 36766 h 413238"/>
                <a:gd name="connsiteX86" fmla="*/ -154 w 7379"/>
                <a:gd name="connsiteY86" fmla="*/ 36766 h 413238"/>
                <a:gd name="connsiteX87" fmla="*/ -154 w 7379"/>
                <a:gd name="connsiteY87" fmla="*/ 22008 h 413238"/>
                <a:gd name="connsiteX88" fmla="*/ 7225 w 7379"/>
                <a:gd name="connsiteY88" fmla="*/ 22008 h 413238"/>
                <a:gd name="connsiteX89" fmla="*/ 7225 w 7379"/>
                <a:gd name="connsiteY89" fmla="*/ 36766 h 413238"/>
                <a:gd name="connsiteX90" fmla="*/ 7225 w 7379"/>
                <a:gd name="connsiteY90" fmla="*/ 14629 h 413238"/>
                <a:gd name="connsiteX91" fmla="*/ -154 w 7379"/>
                <a:gd name="connsiteY91" fmla="*/ 14629 h 413238"/>
                <a:gd name="connsiteX92" fmla="*/ -154 w 7379"/>
                <a:gd name="connsiteY92" fmla="*/ -130 h 413238"/>
                <a:gd name="connsiteX93" fmla="*/ 7225 w 7379"/>
                <a:gd name="connsiteY93" fmla="*/ -130 h 413238"/>
                <a:gd name="connsiteX94" fmla="*/ 7225 w 7379"/>
                <a:gd name="connsiteY94" fmla="*/ 14629 h 413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7379" h="413238">
                  <a:moveTo>
                    <a:pt x="7225" y="413109"/>
                  </a:moveTo>
                  <a:lnTo>
                    <a:pt x="-154" y="413109"/>
                  </a:lnTo>
                  <a:lnTo>
                    <a:pt x="-154" y="398350"/>
                  </a:lnTo>
                  <a:lnTo>
                    <a:pt x="7225" y="398350"/>
                  </a:lnTo>
                  <a:lnTo>
                    <a:pt x="7225" y="413109"/>
                  </a:lnTo>
                  <a:close/>
                  <a:moveTo>
                    <a:pt x="7225" y="390971"/>
                  </a:moveTo>
                  <a:lnTo>
                    <a:pt x="-154" y="390971"/>
                  </a:lnTo>
                  <a:lnTo>
                    <a:pt x="-154" y="376212"/>
                  </a:lnTo>
                  <a:lnTo>
                    <a:pt x="7225" y="376212"/>
                  </a:lnTo>
                  <a:lnTo>
                    <a:pt x="7225" y="390971"/>
                  </a:lnTo>
                  <a:close/>
                  <a:moveTo>
                    <a:pt x="7225" y="368833"/>
                  </a:moveTo>
                  <a:lnTo>
                    <a:pt x="-154" y="368833"/>
                  </a:lnTo>
                  <a:lnTo>
                    <a:pt x="-154" y="354074"/>
                  </a:lnTo>
                  <a:lnTo>
                    <a:pt x="7225" y="354074"/>
                  </a:lnTo>
                  <a:lnTo>
                    <a:pt x="7225" y="368833"/>
                  </a:lnTo>
                  <a:close/>
                  <a:moveTo>
                    <a:pt x="7225" y="346695"/>
                  </a:moveTo>
                  <a:lnTo>
                    <a:pt x="-154" y="346695"/>
                  </a:lnTo>
                  <a:lnTo>
                    <a:pt x="-154" y="331937"/>
                  </a:lnTo>
                  <a:lnTo>
                    <a:pt x="7225" y="331937"/>
                  </a:lnTo>
                  <a:lnTo>
                    <a:pt x="7225" y="346695"/>
                  </a:lnTo>
                  <a:close/>
                  <a:moveTo>
                    <a:pt x="7225" y="324557"/>
                  </a:moveTo>
                  <a:lnTo>
                    <a:pt x="-154" y="324557"/>
                  </a:lnTo>
                  <a:lnTo>
                    <a:pt x="-154" y="309799"/>
                  </a:lnTo>
                  <a:lnTo>
                    <a:pt x="7225" y="309799"/>
                  </a:lnTo>
                  <a:lnTo>
                    <a:pt x="7225" y="324557"/>
                  </a:lnTo>
                  <a:close/>
                  <a:moveTo>
                    <a:pt x="7225" y="302420"/>
                  </a:moveTo>
                  <a:lnTo>
                    <a:pt x="-154" y="302420"/>
                  </a:lnTo>
                  <a:lnTo>
                    <a:pt x="-154" y="287661"/>
                  </a:lnTo>
                  <a:lnTo>
                    <a:pt x="7225" y="287661"/>
                  </a:lnTo>
                  <a:lnTo>
                    <a:pt x="7225" y="302420"/>
                  </a:lnTo>
                  <a:close/>
                  <a:moveTo>
                    <a:pt x="7225" y="280282"/>
                  </a:moveTo>
                  <a:lnTo>
                    <a:pt x="-154" y="280282"/>
                  </a:lnTo>
                  <a:lnTo>
                    <a:pt x="-154" y="265523"/>
                  </a:lnTo>
                  <a:lnTo>
                    <a:pt x="7225" y="265523"/>
                  </a:lnTo>
                  <a:lnTo>
                    <a:pt x="7225" y="280282"/>
                  </a:lnTo>
                  <a:close/>
                  <a:moveTo>
                    <a:pt x="7225" y="258144"/>
                  </a:moveTo>
                  <a:lnTo>
                    <a:pt x="-154" y="258144"/>
                  </a:lnTo>
                  <a:lnTo>
                    <a:pt x="-154" y="243386"/>
                  </a:lnTo>
                  <a:lnTo>
                    <a:pt x="7225" y="243386"/>
                  </a:lnTo>
                  <a:lnTo>
                    <a:pt x="7225" y="258144"/>
                  </a:lnTo>
                  <a:close/>
                  <a:moveTo>
                    <a:pt x="7225" y="236006"/>
                  </a:moveTo>
                  <a:lnTo>
                    <a:pt x="-154" y="236006"/>
                  </a:lnTo>
                  <a:lnTo>
                    <a:pt x="-154" y="221248"/>
                  </a:lnTo>
                  <a:lnTo>
                    <a:pt x="7225" y="221248"/>
                  </a:lnTo>
                  <a:lnTo>
                    <a:pt x="7225" y="236006"/>
                  </a:lnTo>
                  <a:close/>
                  <a:moveTo>
                    <a:pt x="7225" y="213869"/>
                  </a:moveTo>
                  <a:lnTo>
                    <a:pt x="-154" y="213869"/>
                  </a:lnTo>
                  <a:lnTo>
                    <a:pt x="-154" y="199110"/>
                  </a:lnTo>
                  <a:lnTo>
                    <a:pt x="7225" y="199110"/>
                  </a:lnTo>
                  <a:lnTo>
                    <a:pt x="7225" y="213869"/>
                  </a:lnTo>
                  <a:close/>
                  <a:moveTo>
                    <a:pt x="7225" y="191731"/>
                  </a:moveTo>
                  <a:lnTo>
                    <a:pt x="-154" y="191731"/>
                  </a:lnTo>
                  <a:lnTo>
                    <a:pt x="-154" y="176972"/>
                  </a:lnTo>
                  <a:lnTo>
                    <a:pt x="7225" y="176972"/>
                  </a:lnTo>
                  <a:lnTo>
                    <a:pt x="7225" y="191731"/>
                  </a:lnTo>
                  <a:close/>
                  <a:moveTo>
                    <a:pt x="7225" y="169593"/>
                  </a:moveTo>
                  <a:lnTo>
                    <a:pt x="-154" y="169593"/>
                  </a:lnTo>
                  <a:lnTo>
                    <a:pt x="-154" y="154834"/>
                  </a:lnTo>
                  <a:lnTo>
                    <a:pt x="7225" y="154834"/>
                  </a:lnTo>
                  <a:lnTo>
                    <a:pt x="7225" y="169593"/>
                  </a:lnTo>
                  <a:close/>
                  <a:moveTo>
                    <a:pt x="7225" y="147455"/>
                  </a:moveTo>
                  <a:lnTo>
                    <a:pt x="-154" y="147455"/>
                  </a:lnTo>
                  <a:lnTo>
                    <a:pt x="-154" y="132697"/>
                  </a:lnTo>
                  <a:lnTo>
                    <a:pt x="7225" y="132697"/>
                  </a:lnTo>
                  <a:lnTo>
                    <a:pt x="7225" y="147455"/>
                  </a:lnTo>
                  <a:close/>
                  <a:moveTo>
                    <a:pt x="7225" y="125317"/>
                  </a:moveTo>
                  <a:lnTo>
                    <a:pt x="-154" y="125317"/>
                  </a:lnTo>
                  <a:lnTo>
                    <a:pt x="-154" y="110559"/>
                  </a:lnTo>
                  <a:lnTo>
                    <a:pt x="7225" y="110559"/>
                  </a:lnTo>
                  <a:lnTo>
                    <a:pt x="7225" y="125317"/>
                  </a:lnTo>
                  <a:close/>
                  <a:moveTo>
                    <a:pt x="7225" y="103180"/>
                  </a:moveTo>
                  <a:lnTo>
                    <a:pt x="-154" y="103180"/>
                  </a:lnTo>
                  <a:lnTo>
                    <a:pt x="-154" y="88421"/>
                  </a:lnTo>
                  <a:lnTo>
                    <a:pt x="7225" y="88421"/>
                  </a:lnTo>
                  <a:lnTo>
                    <a:pt x="7225" y="103180"/>
                  </a:lnTo>
                  <a:close/>
                  <a:moveTo>
                    <a:pt x="7225" y="81042"/>
                  </a:moveTo>
                  <a:lnTo>
                    <a:pt x="-154" y="81042"/>
                  </a:lnTo>
                  <a:lnTo>
                    <a:pt x="-154" y="66283"/>
                  </a:lnTo>
                  <a:lnTo>
                    <a:pt x="7225" y="66283"/>
                  </a:lnTo>
                  <a:lnTo>
                    <a:pt x="7225" y="81042"/>
                  </a:lnTo>
                  <a:close/>
                  <a:moveTo>
                    <a:pt x="7225" y="58904"/>
                  </a:moveTo>
                  <a:lnTo>
                    <a:pt x="-154" y="58904"/>
                  </a:lnTo>
                  <a:lnTo>
                    <a:pt x="-154" y="44146"/>
                  </a:lnTo>
                  <a:lnTo>
                    <a:pt x="7225" y="44146"/>
                  </a:lnTo>
                  <a:lnTo>
                    <a:pt x="7225" y="58904"/>
                  </a:lnTo>
                  <a:close/>
                  <a:moveTo>
                    <a:pt x="7225" y="36766"/>
                  </a:moveTo>
                  <a:lnTo>
                    <a:pt x="-154" y="36766"/>
                  </a:lnTo>
                  <a:lnTo>
                    <a:pt x="-154" y="22008"/>
                  </a:lnTo>
                  <a:lnTo>
                    <a:pt x="7225" y="22008"/>
                  </a:lnTo>
                  <a:lnTo>
                    <a:pt x="7225" y="36766"/>
                  </a:lnTo>
                  <a:close/>
                  <a:moveTo>
                    <a:pt x="7225" y="14629"/>
                  </a:moveTo>
                  <a:lnTo>
                    <a:pt x="-154" y="14629"/>
                  </a:lnTo>
                  <a:lnTo>
                    <a:pt x="-154" y="-130"/>
                  </a:lnTo>
                  <a:lnTo>
                    <a:pt x="7225" y="-130"/>
                  </a:lnTo>
                  <a:lnTo>
                    <a:pt x="7225" y="14629"/>
                  </a:ln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任意多边形: 形状 564">
              <a:extLst>
                <a:ext uri="{FF2B5EF4-FFF2-40B4-BE49-F238E27FC236}">
                  <a16:creationId xmlns:a16="http://schemas.microsoft.com/office/drawing/2014/main" id="{D72EAA7A-FC11-7352-E05C-73D0A0D7F493}"/>
                </a:ext>
              </a:extLst>
            </p:cNvPr>
            <p:cNvSpPr/>
            <p:nvPr/>
          </p:nvSpPr>
          <p:spPr>
            <a:xfrm>
              <a:off x="-1138989" y="7613327"/>
              <a:ext cx="59034" cy="59034"/>
            </a:xfrm>
            <a:custGeom>
              <a:avLst/>
              <a:gdLst>
                <a:gd name="connsiteX0" fmla="*/ 29363 w 59034"/>
                <a:gd name="connsiteY0" fmla="*/ 58904 h 59034"/>
                <a:gd name="connsiteX1" fmla="*/ -154 w 59034"/>
                <a:gd name="connsiteY1" fmla="*/ 29387 h 59034"/>
                <a:gd name="connsiteX2" fmla="*/ 29363 w 59034"/>
                <a:gd name="connsiteY2" fmla="*/ -130 h 59034"/>
                <a:gd name="connsiteX3" fmla="*/ 58880 w 59034"/>
                <a:gd name="connsiteY3" fmla="*/ 29387 h 59034"/>
                <a:gd name="connsiteX4" fmla="*/ 29363 w 59034"/>
                <a:gd name="connsiteY4" fmla="*/ 58904 h 59034"/>
                <a:gd name="connsiteX5" fmla="*/ 29363 w 59034"/>
                <a:gd name="connsiteY5" fmla="*/ 7249 h 59034"/>
                <a:gd name="connsiteX6" fmla="*/ 7225 w 59034"/>
                <a:gd name="connsiteY6" fmla="*/ 29387 h 59034"/>
                <a:gd name="connsiteX7" fmla="*/ 29363 w 59034"/>
                <a:gd name="connsiteY7" fmla="*/ 51525 h 59034"/>
                <a:gd name="connsiteX8" fmla="*/ 51501 w 59034"/>
                <a:gd name="connsiteY8" fmla="*/ 29387 h 59034"/>
                <a:gd name="connsiteX9" fmla="*/ 29363 w 59034"/>
                <a:gd name="connsiteY9" fmla="*/ 7249 h 59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034" h="59034">
                  <a:moveTo>
                    <a:pt x="29363" y="58904"/>
                  </a:moveTo>
                  <a:cubicBezTo>
                    <a:pt x="13084" y="58904"/>
                    <a:pt x="-154" y="45666"/>
                    <a:pt x="-154" y="29387"/>
                  </a:cubicBezTo>
                  <a:cubicBezTo>
                    <a:pt x="-154" y="13108"/>
                    <a:pt x="13084" y="-130"/>
                    <a:pt x="29363" y="-130"/>
                  </a:cubicBezTo>
                  <a:cubicBezTo>
                    <a:pt x="45642" y="-130"/>
                    <a:pt x="58880" y="13108"/>
                    <a:pt x="58880" y="29387"/>
                  </a:cubicBezTo>
                  <a:cubicBezTo>
                    <a:pt x="58880" y="45666"/>
                    <a:pt x="45642" y="58904"/>
                    <a:pt x="29363" y="58904"/>
                  </a:cubicBezTo>
                  <a:close/>
                  <a:moveTo>
                    <a:pt x="29363" y="7249"/>
                  </a:moveTo>
                  <a:cubicBezTo>
                    <a:pt x="17158" y="7249"/>
                    <a:pt x="7225" y="17182"/>
                    <a:pt x="7225" y="29387"/>
                  </a:cubicBezTo>
                  <a:cubicBezTo>
                    <a:pt x="7225" y="41592"/>
                    <a:pt x="17158" y="51525"/>
                    <a:pt x="29363" y="51525"/>
                  </a:cubicBezTo>
                  <a:cubicBezTo>
                    <a:pt x="41568" y="51525"/>
                    <a:pt x="51501" y="41592"/>
                    <a:pt x="51501" y="29387"/>
                  </a:cubicBezTo>
                  <a:cubicBezTo>
                    <a:pt x="51501" y="17182"/>
                    <a:pt x="41568" y="7249"/>
                    <a:pt x="29363" y="7249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任意多边形: 形状 565">
              <a:extLst>
                <a:ext uri="{FF2B5EF4-FFF2-40B4-BE49-F238E27FC236}">
                  <a16:creationId xmlns:a16="http://schemas.microsoft.com/office/drawing/2014/main" id="{DE945A8D-766C-F2FC-B68D-3AA79D7EB7C5}"/>
                </a:ext>
              </a:extLst>
            </p:cNvPr>
            <p:cNvSpPr/>
            <p:nvPr/>
          </p:nvSpPr>
          <p:spPr>
            <a:xfrm>
              <a:off x="-1113162" y="7672361"/>
              <a:ext cx="7379" cy="255086"/>
            </a:xfrm>
            <a:custGeom>
              <a:avLst/>
              <a:gdLst>
                <a:gd name="connsiteX0" fmla="*/ 7225 w 7379"/>
                <a:gd name="connsiteY0" fmla="*/ 254956 h 255086"/>
                <a:gd name="connsiteX1" fmla="*/ -154 w 7379"/>
                <a:gd name="connsiteY1" fmla="*/ 254956 h 255086"/>
                <a:gd name="connsiteX2" fmla="*/ -154 w 7379"/>
                <a:gd name="connsiteY2" fmla="*/ 243386 h 255086"/>
                <a:gd name="connsiteX3" fmla="*/ 7225 w 7379"/>
                <a:gd name="connsiteY3" fmla="*/ 243386 h 255086"/>
                <a:gd name="connsiteX4" fmla="*/ 7225 w 7379"/>
                <a:gd name="connsiteY4" fmla="*/ 254956 h 255086"/>
                <a:gd name="connsiteX5" fmla="*/ 7225 w 7379"/>
                <a:gd name="connsiteY5" fmla="*/ 236006 h 255086"/>
                <a:gd name="connsiteX6" fmla="*/ -154 w 7379"/>
                <a:gd name="connsiteY6" fmla="*/ 236006 h 255086"/>
                <a:gd name="connsiteX7" fmla="*/ -154 w 7379"/>
                <a:gd name="connsiteY7" fmla="*/ 221248 h 255086"/>
                <a:gd name="connsiteX8" fmla="*/ 7225 w 7379"/>
                <a:gd name="connsiteY8" fmla="*/ 221248 h 255086"/>
                <a:gd name="connsiteX9" fmla="*/ 7225 w 7379"/>
                <a:gd name="connsiteY9" fmla="*/ 236006 h 255086"/>
                <a:gd name="connsiteX10" fmla="*/ 7225 w 7379"/>
                <a:gd name="connsiteY10" fmla="*/ 213869 h 255086"/>
                <a:gd name="connsiteX11" fmla="*/ -154 w 7379"/>
                <a:gd name="connsiteY11" fmla="*/ 213869 h 255086"/>
                <a:gd name="connsiteX12" fmla="*/ -154 w 7379"/>
                <a:gd name="connsiteY12" fmla="*/ 199110 h 255086"/>
                <a:gd name="connsiteX13" fmla="*/ 7225 w 7379"/>
                <a:gd name="connsiteY13" fmla="*/ 199110 h 255086"/>
                <a:gd name="connsiteX14" fmla="*/ 7225 w 7379"/>
                <a:gd name="connsiteY14" fmla="*/ 213869 h 255086"/>
                <a:gd name="connsiteX15" fmla="*/ 7225 w 7379"/>
                <a:gd name="connsiteY15" fmla="*/ 191731 h 255086"/>
                <a:gd name="connsiteX16" fmla="*/ -154 w 7379"/>
                <a:gd name="connsiteY16" fmla="*/ 191731 h 255086"/>
                <a:gd name="connsiteX17" fmla="*/ -154 w 7379"/>
                <a:gd name="connsiteY17" fmla="*/ 176972 h 255086"/>
                <a:gd name="connsiteX18" fmla="*/ 7225 w 7379"/>
                <a:gd name="connsiteY18" fmla="*/ 176972 h 255086"/>
                <a:gd name="connsiteX19" fmla="*/ 7225 w 7379"/>
                <a:gd name="connsiteY19" fmla="*/ 191731 h 255086"/>
                <a:gd name="connsiteX20" fmla="*/ 7225 w 7379"/>
                <a:gd name="connsiteY20" fmla="*/ 169593 h 255086"/>
                <a:gd name="connsiteX21" fmla="*/ -154 w 7379"/>
                <a:gd name="connsiteY21" fmla="*/ 169593 h 255086"/>
                <a:gd name="connsiteX22" fmla="*/ -154 w 7379"/>
                <a:gd name="connsiteY22" fmla="*/ 154834 h 255086"/>
                <a:gd name="connsiteX23" fmla="*/ 7225 w 7379"/>
                <a:gd name="connsiteY23" fmla="*/ 154834 h 255086"/>
                <a:gd name="connsiteX24" fmla="*/ 7225 w 7379"/>
                <a:gd name="connsiteY24" fmla="*/ 169593 h 255086"/>
                <a:gd name="connsiteX25" fmla="*/ 7225 w 7379"/>
                <a:gd name="connsiteY25" fmla="*/ 147455 h 255086"/>
                <a:gd name="connsiteX26" fmla="*/ -154 w 7379"/>
                <a:gd name="connsiteY26" fmla="*/ 147455 h 255086"/>
                <a:gd name="connsiteX27" fmla="*/ -154 w 7379"/>
                <a:gd name="connsiteY27" fmla="*/ 132697 h 255086"/>
                <a:gd name="connsiteX28" fmla="*/ 7225 w 7379"/>
                <a:gd name="connsiteY28" fmla="*/ 132697 h 255086"/>
                <a:gd name="connsiteX29" fmla="*/ 7225 w 7379"/>
                <a:gd name="connsiteY29" fmla="*/ 147455 h 255086"/>
                <a:gd name="connsiteX30" fmla="*/ 7225 w 7379"/>
                <a:gd name="connsiteY30" fmla="*/ 125317 h 255086"/>
                <a:gd name="connsiteX31" fmla="*/ -154 w 7379"/>
                <a:gd name="connsiteY31" fmla="*/ 125317 h 255086"/>
                <a:gd name="connsiteX32" fmla="*/ -154 w 7379"/>
                <a:gd name="connsiteY32" fmla="*/ 110559 h 255086"/>
                <a:gd name="connsiteX33" fmla="*/ 7225 w 7379"/>
                <a:gd name="connsiteY33" fmla="*/ 110559 h 255086"/>
                <a:gd name="connsiteX34" fmla="*/ 7225 w 7379"/>
                <a:gd name="connsiteY34" fmla="*/ 125317 h 255086"/>
                <a:gd name="connsiteX35" fmla="*/ 7225 w 7379"/>
                <a:gd name="connsiteY35" fmla="*/ 103180 h 255086"/>
                <a:gd name="connsiteX36" fmla="*/ -154 w 7379"/>
                <a:gd name="connsiteY36" fmla="*/ 103180 h 255086"/>
                <a:gd name="connsiteX37" fmla="*/ -154 w 7379"/>
                <a:gd name="connsiteY37" fmla="*/ 88421 h 255086"/>
                <a:gd name="connsiteX38" fmla="*/ 7225 w 7379"/>
                <a:gd name="connsiteY38" fmla="*/ 88421 h 255086"/>
                <a:gd name="connsiteX39" fmla="*/ 7225 w 7379"/>
                <a:gd name="connsiteY39" fmla="*/ 103180 h 255086"/>
                <a:gd name="connsiteX40" fmla="*/ 7225 w 7379"/>
                <a:gd name="connsiteY40" fmla="*/ 81042 h 255086"/>
                <a:gd name="connsiteX41" fmla="*/ -154 w 7379"/>
                <a:gd name="connsiteY41" fmla="*/ 81042 h 255086"/>
                <a:gd name="connsiteX42" fmla="*/ -154 w 7379"/>
                <a:gd name="connsiteY42" fmla="*/ 66283 h 255086"/>
                <a:gd name="connsiteX43" fmla="*/ 7225 w 7379"/>
                <a:gd name="connsiteY43" fmla="*/ 66283 h 255086"/>
                <a:gd name="connsiteX44" fmla="*/ 7225 w 7379"/>
                <a:gd name="connsiteY44" fmla="*/ 81042 h 255086"/>
                <a:gd name="connsiteX45" fmla="*/ 7225 w 7379"/>
                <a:gd name="connsiteY45" fmla="*/ 58904 h 255086"/>
                <a:gd name="connsiteX46" fmla="*/ -154 w 7379"/>
                <a:gd name="connsiteY46" fmla="*/ 58904 h 255086"/>
                <a:gd name="connsiteX47" fmla="*/ -154 w 7379"/>
                <a:gd name="connsiteY47" fmla="*/ 44146 h 255086"/>
                <a:gd name="connsiteX48" fmla="*/ 7225 w 7379"/>
                <a:gd name="connsiteY48" fmla="*/ 44146 h 255086"/>
                <a:gd name="connsiteX49" fmla="*/ 7225 w 7379"/>
                <a:gd name="connsiteY49" fmla="*/ 58904 h 255086"/>
                <a:gd name="connsiteX50" fmla="*/ 7225 w 7379"/>
                <a:gd name="connsiteY50" fmla="*/ 36766 h 255086"/>
                <a:gd name="connsiteX51" fmla="*/ -154 w 7379"/>
                <a:gd name="connsiteY51" fmla="*/ 36766 h 255086"/>
                <a:gd name="connsiteX52" fmla="*/ -154 w 7379"/>
                <a:gd name="connsiteY52" fmla="*/ 22008 h 255086"/>
                <a:gd name="connsiteX53" fmla="*/ 7225 w 7379"/>
                <a:gd name="connsiteY53" fmla="*/ 22008 h 255086"/>
                <a:gd name="connsiteX54" fmla="*/ 7225 w 7379"/>
                <a:gd name="connsiteY54" fmla="*/ 36766 h 255086"/>
                <a:gd name="connsiteX55" fmla="*/ 7225 w 7379"/>
                <a:gd name="connsiteY55" fmla="*/ 14629 h 255086"/>
                <a:gd name="connsiteX56" fmla="*/ -154 w 7379"/>
                <a:gd name="connsiteY56" fmla="*/ 14629 h 255086"/>
                <a:gd name="connsiteX57" fmla="*/ -154 w 7379"/>
                <a:gd name="connsiteY57" fmla="*/ -130 h 255086"/>
                <a:gd name="connsiteX58" fmla="*/ 7225 w 7379"/>
                <a:gd name="connsiteY58" fmla="*/ -130 h 255086"/>
                <a:gd name="connsiteX59" fmla="*/ 7225 w 7379"/>
                <a:gd name="connsiteY59" fmla="*/ 14629 h 255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7379" h="255086">
                  <a:moveTo>
                    <a:pt x="7225" y="254956"/>
                  </a:moveTo>
                  <a:lnTo>
                    <a:pt x="-154" y="254956"/>
                  </a:lnTo>
                  <a:lnTo>
                    <a:pt x="-154" y="243386"/>
                  </a:lnTo>
                  <a:lnTo>
                    <a:pt x="7225" y="243386"/>
                  </a:lnTo>
                  <a:lnTo>
                    <a:pt x="7225" y="254956"/>
                  </a:lnTo>
                  <a:close/>
                  <a:moveTo>
                    <a:pt x="7225" y="236006"/>
                  </a:moveTo>
                  <a:lnTo>
                    <a:pt x="-154" y="236006"/>
                  </a:lnTo>
                  <a:lnTo>
                    <a:pt x="-154" y="221248"/>
                  </a:lnTo>
                  <a:lnTo>
                    <a:pt x="7225" y="221248"/>
                  </a:lnTo>
                  <a:lnTo>
                    <a:pt x="7225" y="236006"/>
                  </a:lnTo>
                  <a:close/>
                  <a:moveTo>
                    <a:pt x="7225" y="213869"/>
                  </a:moveTo>
                  <a:lnTo>
                    <a:pt x="-154" y="213869"/>
                  </a:lnTo>
                  <a:lnTo>
                    <a:pt x="-154" y="199110"/>
                  </a:lnTo>
                  <a:lnTo>
                    <a:pt x="7225" y="199110"/>
                  </a:lnTo>
                  <a:lnTo>
                    <a:pt x="7225" y="213869"/>
                  </a:lnTo>
                  <a:close/>
                  <a:moveTo>
                    <a:pt x="7225" y="191731"/>
                  </a:moveTo>
                  <a:lnTo>
                    <a:pt x="-154" y="191731"/>
                  </a:lnTo>
                  <a:lnTo>
                    <a:pt x="-154" y="176972"/>
                  </a:lnTo>
                  <a:lnTo>
                    <a:pt x="7225" y="176972"/>
                  </a:lnTo>
                  <a:lnTo>
                    <a:pt x="7225" y="191731"/>
                  </a:lnTo>
                  <a:close/>
                  <a:moveTo>
                    <a:pt x="7225" y="169593"/>
                  </a:moveTo>
                  <a:lnTo>
                    <a:pt x="-154" y="169593"/>
                  </a:lnTo>
                  <a:lnTo>
                    <a:pt x="-154" y="154834"/>
                  </a:lnTo>
                  <a:lnTo>
                    <a:pt x="7225" y="154834"/>
                  </a:lnTo>
                  <a:lnTo>
                    <a:pt x="7225" y="169593"/>
                  </a:lnTo>
                  <a:close/>
                  <a:moveTo>
                    <a:pt x="7225" y="147455"/>
                  </a:moveTo>
                  <a:lnTo>
                    <a:pt x="-154" y="147455"/>
                  </a:lnTo>
                  <a:lnTo>
                    <a:pt x="-154" y="132697"/>
                  </a:lnTo>
                  <a:lnTo>
                    <a:pt x="7225" y="132697"/>
                  </a:lnTo>
                  <a:lnTo>
                    <a:pt x="7225" y="147455"/>
                  </a:lnTo>
                  <a:close/>
                  <a:moveTo>
                    <a:pt x="7225" y="125317"/>
                  </a:moveTo>
                  <a:lnTo>
                    <a:pt x="-154" y="125317"/>
                  </a:lnTo>
                  <a:lnTo>
                    <a:pt x="-154" y="110559"/>
                  </a:lnTo>
                  <a:lnTo>
                    <a:pt x="7225" y="110559"/>
                  </a:lnTo>
                  <a:lnTo>
                    <a:pt x="7225" y="125317"/>
                  </a:lnTo>
                  <a:close/>
                  <a:moveTo>
                    <a:pt x="7225" y="103180"/>
                  </a:moveTo>
                  <a:lnTo>
                    <a:pt x="-154" y="103180"/>
                  </a:lnTo>
                  <a:lnTo>
                    <a:pt x="-154" y="88421"/>
                  </a:lnTo>
                  <a:lnTo>
                    <a:pt x="7225" y="88421"/>
                  </a:lnTo>
                  <a:lnTo>
                    <a:pt x="7225" y="103180"/>
                  </a:lnTo>
                  <a:close/>
                  <a:moveTo>
                    <a:pt x="7225" y="81042"/>
                  </a:moveTo>
                  <a:lnTo>
                    <a:pt x="-154" y="81042"/>
                  </a:lnTo>
                  <a:lnTo>
                    <a:pt x="-154" y="66283"/>
                  </a:lnTo>
                  <a:lnTo>
                    <a:pt x="7225" y="66283"/>
                  </a:lnTo>
                  <a:lnTo>
                    <a:pt x="7225" y="81042"/>
                  </a:lnTo>
                  <a:close/>
                  <a:moveTo>
                    <a:pt x="7225" y="58904"/>
                  </a:moveTo>
                  <a:lnTo>
                    <a:pt x="-154" y="58904"/>
                  </a:lnTo>
                  <a:lnTo>
                    <a:pt x="-154" y="44146"/>
                  </a:lnTo>
                  <a:lnTo>
                    <a:pt x="7225" y="44146"/>
                  </a:lnTo>
                  <a:lnTo>
                    <a:pt x="7225" y="58904"/>
                  </a:lnTo>
                  <a:close/>
                  <a:moveTo>
                    <a:pt x="7225" y="36766"/>
                  </a:moveTo>
                  <a:lnTo>
                    <a:pt x="-154" y="36766"/>
                  </a:lnTo>
                  <a:lnTo>
                    <a:pt x="-154" y="22008"/>
                  </a:lnTo>
                  <a:lnTo>
                    <a:pt x="7225" y="22008"/>
                  </a:lnTo>
                  <a:lnTo>
                    <a:pt x="7225" y="36766"/>
                  </a:lnTo>
                  <a:close/>
                  <a:moveTo>
                    <a:pt x="7225" y="14629"/>
                  </a:moveTo>
                  <a:lnTo>
                    <a:pt x="-154" y="14629"/>
                  </a:lnTo>
                  <a:lnTo>
                    <a:pt x="-154" y="-130"/>
                  </a:lnTo>
                  <a:lnTo>
                    <a:pt x="7225" y="-130"/>
                  </a:lnTo>
                  <a:lnTo>
                    <a:pt x="7225" y="14629"/>
                  </a:ln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任意多边形: 形状 566">
              <a:extLst>
                <a:ext uri="{FF2B5EF4-FFF2-40B4-BE49-F238E27FC236}">
                  <a16:creationId xmlns:a16="http://schemas.microsoft.com/office/drawing/2014/main" id="{2829F3CF-A47B-3AAC-0BE9-EE78A7564FB1}"/>
                </a:ext>
              </a:extLst>
            </p:cNvPr>
            <p:cNvSpPr/>
            <p:nvPr/>
          </p:nvSpPr>
          <p:spPr>
            <a:xfrm>
              <a:off x="-264547" y="7853153"/>
              <a:ext cx="36896" cy="36896"/>
            </a:xfrm>
            <a:custGeom>
              <a:avLst/>
              <a:gdLst>
                <a:gd name="connsiteX0" fmla="*/ 36742 w 36896"/>
                <a:gd name="connsiteY0" fmla="*/ 18318 h 36896"/>
                <a:gd name="connsiteX1" fmla="*/ 18294 w 36896"/>
                <a:gd name="connsiteY1" fmla="*/ 36766 h 36896"/>
                <a:gd name="connsiteX2" fmla="*/ -154 w 36896"/>
                <a:gd name="connsiteY2" fmla="*/ 18318 h 36896"/>
                <a:gd name="connsiteX3" fmla="*/ 18294 w 36896"/>
                <a:gd name="connsiteY3" fmla="*/ -130 h 36896"/>
                <a:gd name="connsiteX4" fmla="*/ 36742 w 36896"/>
                <a:gd name="connsiteY4" fmla="*/ 18318 h 3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96" h="36896">
                  <a:moveTo>
                    <a:pt x="36742" y="18318"/>
                  </a:moveTo>
                  <a:cubicBezTo>
                    <a:pt x="36742" y="28507"/>
                    <a:pt x="28483" y="36766"/>
                    <a:pt x="18294" y="36766"/>
                  </a:cubicBezTo>
                  <a:cubicBezTo>
                    <a:pt x="8106" y="36766"/>
                    <a:pt x="-154" y="28507"/>
                    <a:pt x="-154" y="18318"/>
                  </a:cubicBezTo>
                  <a:cubicBezTo>
                    <a:pt x="-154" y="8130"/>
                    <a:pt x="8106" y="-130"/>
                    <a:pt x="18294" y="-130"/>
                  </a:cubicBezTo>
                  <a:cubicBezTo>
                    <a:pt x="28483" y="-130"/>
                    <a:pt x="36742" y="8130"/>
                    <a:pt x="36742" y="18318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任意多边形: 形状 567">
              <a:extLst>
                <a:ext uri="{FF2B5EF4-FFF2-40B4-BE49-F238E27FC236}">
                  <a16:creationId xmlns:a16="http://schemas.microsoft.com/office/drawing/2014/main" id="{D8E0748E-FD24-155F-EC1D-53171A35D3DA}"/>
                </a:ext>
              </a:extLst>
            </p:cNvPr>
            <p:cNvSpPr/>
            <p:nvPr/>
          </p:nvSpPr>
          <p:spPr>
            <a:xfrm>
              <a:off x="927940" y="7562410"/>
              <a:ext cx="94454" cy="95192"/>
            </a:xfrm>
            <a:custGeom>
              <a:avLst/>
              <a:gdLst>
                <a:gd name="connsiteX0" fmla="*/ 47073 w 94454"/>
                <a:gd name="connsiteY0" fmla="*/ 95062 h 95192"/>
                <a:gd name="connsiteX1" fmla="*/ -154 w 94454"/>
                <a:gd name="connsiteY1" fmla="*/ 47466 h 95192"/>
                <a:gd name="connsiteX2" fmla="*/ 47073 w 94454"/>
                <a:gd name="connsiteY2" fmla="*/ -130 h 95192"/>
                <a:gd name="connsiteX3" fmla="*/ 94300 w 94454"/>
                <a:gd name="connsiteY3" fmla="*/ 47466 h 95192"/>
                <a:gd name="connsiteX4" fmla="*/ 47073 w 94454"/>
                <a:gd name="connsiteY4" fmla="*/ 95062 h 95192"/>
                <a:gd name="connsiteX5" fmla="*/ 47073 w 94454"/>
                <a:gd name="connsiteY5" fmla="*/ 5773 h 95192"/>
                <a:gd name="connsiteX6" fmla="*/ 5749 w 94454"/>
                <a:gd name="connsiteY6" fmla="*/ 47466 h 95192"/>
                <a:gd name="connsiteX7" fmla="*/ 47073 w 94454"/>
                <a:gd name="connsiteY7" fmla="*/ 89159 h 95192"/>
                <a:gd name="connsiteX8" fmla="*/ 88397 w 94454"/>
                <a:gd name="connsiteY8" fmla="*/ 47466 h 95192"/>
                <a:gd name="connsiteX9" fmla="*/ 47073 w 94454"/>
                <a:gd name="connsiteY9" fmla="*/ 5773 h 95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454" h="95192">
                  <a:moveTo>
                    <a:pt x="47073" y="95062"/>
                  </a:moveTo>
                  <a:cubicBezTo>
                    <a:pt x="21032" y="95062"/>
                    <a:pt x="-154" y="73707"/>
                    <a:pt x="-154" y="47466"/>
                  </a:cubicBezTo>
                  <a:cubicBezTo>
                    <a:pt x="-154" y="21225"/>
                    <a:pt x="21032" y="-130"/>
                    <a:pt x="47073" y="-130"/>
                  </a:cubicBezTo>
                  <a:cubicBezTo>
                    <a:pt x="73115" y="-130"/>
                    <a:pt x="94300" y="21218"/>
                    <a:pt x="94300" y="47466"/>
                  </a:cubicBezTo>
                  <a:cubicBezTo>
                    <a:pt x="94300" y="73714"/>
                    <a:pt x="73115" y="95062"/>
                    <a:pt x="47073" y="95062"/>
                  </a:cubicBezTo>
                  <a:close/>
                  <a:moveTo>
                    <a:pt x="47073" y="5773"/>
                  </a:moveTo>
                  <a:cubicBezTo>
                    <a:pt x="24286" y="5773"/>
                    <a:pt x="5749" y="24480"/>
                    <a:pt x="5749" y="47466"/>
                  </a:cubicBezTo>
                  <a:cubicBezTo>
                    <a:pt x="5749" y="70460"/>
                    <a:pt x="24286" y="89159"/>
                    <a:pt x="47073" y="89159"/>
                  </a:cubicBezTo>
                  <a:cubicBezTo>
                    <a:pt x="69860" y="89159"/>
                    <a:pt x="88397" y="70453"/>
                    <a:pt x="88397" y="47466"/>
                  </a:cubicBezTo>
                  <a:cubicBezTo>
                    <a:pt x="88397" y="24480"/>
                    <a:pt x="69860" y="5773"/>
                    <a:pt x="47073" y="5773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任意多边形: 形状 568">
              <a:extLst>
                <a:ext uri="{FF2B5EF4-FFF2-40B4-BE49-F238E27FC236}">
                  <a16:creationId xmlns:a16="http://schemas.microsoft.com/office/drawing/2014/main" id="{B2EA6019-9D86-EC2F-5E82-FF7C288874E2}"/>
                </a:ext>
              </a:extLst>
            </p:cNvPr>
            <p:cNvSpPr/>
            <p:nvPr/>
          </p:nvSpPr>
          <p:spPr>
            <a:xfrm>
              <a:off x="975507" y="7683430"/>
              <a:ext cx="7379" cy="565635"/>
            </a:xfrm>
            <a:custGeom>
              <a:avLst/>
              <a:gdLst>
                <a:gd name="connsiteX0" fmla="*/ 7225 w 7379"/>
                <a:gd name="connsiteY0" fmla="*/ 565505 h 565635"/>
                <a:gd name="connsiteX1" fmla="*/ -154 w 7379"/>
                <a:gd name="connsiteY1" fmla="*/ 565505 h 565635"/>
                <a:gd name="connsiteX2" fmla="*/ -154 w 7379"/>
                <a:gd name="connsiteY2" fmla="*/ 553314 h 565635"/>
                <a:gd name="connsiteX3" fmla="*/ 7225 w 7379"/>
                <a:gd name="connsiteY3" fmla="*/ 553314 h 565635"/>
                <a:gd name="connsiteX4" fmla="*/ 7225 w 7379"/>
                <a:gd name="connsiteY4" fmla="*/ 565505 h 565635"/>
                <a:gd name="connsiteX5" fmla="*/ 7225 w 7379"/>
                <a:gd name="connsiteY5" fmla="*/ 545935 h 565635"/>
                <a:gd name="connsiteX6" fmla="*/ -154 w 7379"/>
                <a:gd name="connsiteY6" fmla="*/ 545935 h 565635"/>
                <a:gd name="connsiteX7" fmla="*/ -154 w 7379"/>
                <a:gd name="connsiteY7" fmla="*/ 531177 h 565635"/>
                <a:gd name="connsiteX8" fmla="*/ 7225 w 7379"/>
                <a:gd name="connsiteY8" fmla="*/ 531177 h 565635"/>
                <a:gd name="connsiteX9" fmla="*/ 7225 w 7379"/>
                <a:gd name="connsiteY9" fmla="*/ 545935 h 565635"/>
                <a:gd name="connsiteX10" fmla="*/ 7225 w 7379"/>
                <a:gd name="connsiteY10" fmla="*/ 523797 h 565635"/>
                <a:gd name="connsiteX11" fmla="*/ -154 w 7379"/>
                <a:gd name="connsiteY11" fmla="*/ 523797 h 565635"/>
                <a:gd name="connsiteX12" fmla="*/ -154 w 7379"/>
                <a:gd name="connsiteY12" fmla="*/ 509039 h 565635"/>
                <a:gd name="connsiteX13" fmla="*/ 7225 w 7379"/>
                <a:gd name="connsiteY13" fmla="*/ 509039 h 565635"/>
                <a:gd name="connsiteX14" fmla="*/ 7225 w 7379"/>
                <a:gd name="connsiteY14" fmla="*/ 523797 h 565635"/>
                <a:gd name="connsiteX15" fmla="*/ 7225 w 7379"/>
                <a:gd name="connsiteY15" fmla="*/ 501660 h 565635"/>
                <a:gd name="connsiteX16" fmla="*/ -154 w 7379"/>
                <a:gd name="connsiteY16" fmla="*/ 501660 h 565635"/>
                <a:gd name="connsiteX17" fmla="*/ -154 w 7379"/>
                <a:gd name="connsiteY17" fmla="*/ 486901 h 565635"/>
                <a:gd name="connsiteX18" fmla="*/ 7225 w 7379"/>
                <a:gd name="connsiteY18" fmla="*/ 486901 h 565635"/>
                <a:gd name="connsiteX19" fmla="*/ 7225 w 7379"/>
                <a:gd name="connsiteY19" fmla="*/ 501660 h 565635"/>
                <a:gd name="connsiteX20" fmla="*/ 7225 w 7379"/>
                <a:gd name="connsiteY20" fmla="*/ 479522 h 565635"/>
                <a:gd name="connsiteX21" fmla="*/ -154 w 7379"/>
                <a:gd name="connsiteY21" fmla="*/ 479522 h 565635"/>
                <a:gd name="connsiteX22" fmla="*/ -154 w 7379"/>
                <a:gd name="connsiteY22" fmla="*/ 464763 h 565635"/>
                <a:gd name="connsiteX23" fmla="*/ 7225 w 7379"/>
                <a:gd name="connsiteY23" fmla="*/ 464763 h 565635"/>
                <a:gd name="connsiteX24" fmla="*/ 7225 w 7379"/>
                <a:gd name="connsiteY24" fmla="*/ 479522 h 565635"/>
                <a:gd name="connsiteX25" fmla="*/ 7225 w 7379"/>
                <a:gd name="connsiteY25" fmla="*/ 457384 h 565635"/>
                <a:gd name="connsiteX26" fmla="*/ -154 w 7379"/>
                <a:gd name="connsiteY26" fmla="*/ 457384 h 565635"/>
                <a:gd name="connsiteX27" fmla="*/ -154 w 7379"/>
                <a:gd name="connsiteY27" fmla="*/ 442626 h 565635"/>
                <a:gd name="connsiteX28" fmla="*/ 7225 w 7379"/>
                <a:gd name="connsiteY28" fmla="*/ 442626 h 565635"/>
                <a:gd name="connsiteX29" fmla="*/ 7225 w 7379"/>
                <a:gd name="connsiteY29" fmla="*/ 457384 h 565635"/>
                <a:gd name="connsiteX30" fmla="*/ 7225 w 7379"/>
                <a:gd name="connsiteY30" fmla="*/ 435246 h 565635"/>
                <a:gd name="connsiteX31" fmla="*/ -154 w 7379"/>
                <a:gd name="connsiteY31" fmla="*/ 435246 h 565635"/>
                <a:gd name="connsiteX32" fmla="*/ -154 w 7379"/>
                <a:gd name="connsiteY32" fmla="*/ 420488 h 565635"/>
                <a:gd name="connsiteX33" fmla="*/ 7225 w 7379"/>
                <a:gd name="connsiteY33" fmla="*/ 420488 h 565635"/>
                <a:gd name="connsiteX34" fmla="*/ 7225 w 7379"/>
                <a:gd name="connsiteY34" fmla="*/ 435246 h 565635"/>
                <a:gd name="connsiteX35" fmla="*/ 7225 w 7379"/>
                <a:gd name="connsiteY35" fmla="*/ 413109 h 565635"/>
                <a:gd name="connsiteX36" fmla="*/ -154 w 7379"/>
                <a:gd name="connsiteY36" fmla="*/ 413109 h 565635"/>
                <a:gd name="connsiteX37" fmla="*/ -154 w 7379"/>
                <a:gd name="connsiteY37" fmla="*/ 398350 h 565635"/>
                <a:gd name="connsiteX38" fmla="*/ 7225 w 7379"/>
                <a:gd name="connsiteY38" fmla="*/ 398350 h 565635"/>
                <a:gd name="connsiteX39" fmla="*/ 7225 w 7379"/>
                <a:gd name="connsiteY39" fmla="*/ 413109 h 565635"/>
                <a:gd name="connsiteX40" fmla="*/ 7225 w 7379"/>
                <a:gd name="connsiteY40" fmla="*/ 390971 h 565635"/>
                <a:gd name="connsiteX41" fmla="*/ -154 w 7379"/>
                <a:gd name="connsiteY41" fmla="*/ 390971 h 565635"/>
                <a:gd name="connsiteX42" fmla="*/ -154 w 7379"/>
                <a:gd name="connsiteY42" fmla="*/ 376212 h 565635"/>
                <a:gd name="connsiteX43" fmla="*/ 7225 w 7379"/>
                <a:gd name="connsiteY43" fmla="*/ 376212 h 565635"/>
                <a:gd name="connsiteX44" fmla="*/ 7225 w 7379"/>
                <a:gd name="connsiteY44" fmla="*/ 390971 h 565635"/>
                <a:gd name="connsiteX45" fmla="*/ 7225 w 7379"/>
                <a:gd name="connsiteY45" fmla="*/ 368833 h 565635"/>
                <a:gd name="connsiteX46" fmla="*/ -154 w 7379"/>
                <a:gd name="connsiteY46" fmla="*/ 368833 h 565635"/>
                <a:gd name="connsiteX47" fmla="*/ -154 w 7379"/>
                <a:gd name="connsiteY47" fmla="*/ 354074 h 565635"/>
                <a:gd name="connsiteX48" fmla="*/ 7225 w 7379"/>
                <a:gd name="connsiteY48" fmla="*/ 354074 h 565635"/>
                <a:gd name="connsiteX49" fmla="*/ 7225 w 7379"/>
                <a:gd name="connsiteY49" fmla="*/ 368833 h 565635"/>
                <a:gd name="connsiteX50" fmla="*/ 7225 w 7379"/>
                <a:gd name="connsiteY50" fmla="*/ 346695 h 565635"/>
                <a:gd name="connsiteX51" fmla="*/ -154 w 7379"/>
                <a:gd name="connsiteY51" fmla="*/ 346695 h 565635"/>
                <a:gd name="connsiteX52" fmla="*/ -154 w 7379"/>
                <a:gd name="connsiteY52" fmla="*/ 331937 h 565635"/>
                <a:gd name="connsiteX53" fmla="*/ 7225 w 7379"/>
                <a:gd name="connsiteY53" fmla="*/ 331937 h 565635"/>
                <a:gd name="connsiteX54" fmla="*/ 7225 w 7379"/>
                <a:gd name="connsiteY54" fmla="*/ 346695 h 565635"/>
                <a:gd name="connsiteX55" fmla="*/ 7225 w 7379"/>
                <a:gd name="connsiteY55" fmla="*/ 324557 h 565635"/>
                <a:gd name="connsiteX56" fmla="*/ -154 w 7379"/>
                <a:gd name="connsiteY56" fmla="*/ 324557 h 565635"/>
                <a:gd name="connsiteX57" fmla="*/ -154 w 7379"/>
                <a:gd name="connsiteY57" fmla="*/ 309799 h 565635"/>
                <a:gd name="connsiteX58" fmla="*/ 7225 w 7379"/>
                <a:gd name="connsiteY58" fmla="*/ 309799 h 565635"/>
                <a:gd name="connsiteX59" fmla="*/ 7225 w 7379"/>
                <a:gd name="connsiteY59" fmla="*/ 324557 h 565635"/>
                <a:gd name="connsiteX60" fmla="*/ 7225 w 7379"/>
                <a:gd name="connsiteY60" fmla="*/ 302420 h 565635"/>
                <a:gd name="connsiteX61" fmla="*/ -154 w 7379"/>
                <a:gd name="connsiteY61" fmla="*/ 302420 h 565635"/>
                <a:gd name="connsiteX62" fmla="*/ -154 w 7379"/>
                <a:gd name="connsiteY62" fmla="*/ 287661 h 565635"/>
                <a:gd name="connsiteX63" fmla="*/ 7225 w 7379"/>
                <a:gd name="connsiteY63" fmla="*/ 287661 h 565635"/>
                <a:gd name="connsiteX64" fmla="*/ 7225 w 7379"/>
                <a:gd name="connsiteY64" fmla="*/ 302420 h 565635"/>
                <a:gd name="connsiteX65" fmla="*/ 7225 w 7379"/>
                <a:gd name="connsiteY65" fmla="*/ 280282 h 565635"/>
                <a:gd name="connsiteX66" fmla="*/ -154 w 7379"/>
                <a:gd name="connsiteY66" fmla="*/ 280282 h 565635"/>
                <a:gd name="connsiteX67" fmla="*/ -154 w 7379"/>
                <a:gd name="connsiteY67" fmla="*/ 265523 h 565635"/>
                <a:gd name="connsiteX68" fmla="*/ 7225 w 7379"/>
                <a:gd name="connsiteY68" fmla="*/ 265523 h 565635"/>
                <a:gd name="connsiteX69" fmla="*/ 7225 w 7379"/>
                <a:gd name="connsiteY69" fmla="*/ 280282 h 565635"/>
                <a:gd name="connsiteX70" fmla="*/ 7225 w 7379"/>
                <a:gd name="connsiteY70" fmla="*/ 258144 h 565635"/>
                <a:gd name="connsiteX71" fmla="*/ -154 w 7379"/>
                <a:gd name="connsiteY71" fmla="*/ 258144 h 565635"/>
                <a:gd name="connsiteX72" fmla="*/ -154 w 7379"/>
                <a:gd name="connsiteY72" fmla="*/ 243386 h 565635"/>
                <a:gd name="connsiteX73" fmla="*/ 7225 w 7379"/>
                <a:gd name="connsiteY73" fmla="*/ 243386 h 565635"/>
                <a:gd name="connsiteX74" fmla="*/ 7225 w 7379"/>
                <a:gd name="connsiteY74" fmla="*/ 258144 h 565635"/>
                <a:gd name="connsiteX75" fmla="*/ 7225 w 7379"/>
                <a:gd name="connsiteY75" fmla="*/ 236006 h 565635"/>
                <a:gd name="connsiteX76" fmla="*/ -154 w 7379"/>
                <a:gd name="connsiteY76" fmla="*/ 236006 h 565635"/>
                <a:gd name="connsiteX77" fmla="*/ -154 w 7379"/>
                <a:gd name="connsiteY77" fmla="*/ 221248 h 565635"/>
                <a:gd name="connsiteX78" fmla="*/ 7225 w 7379"/>
                <a:gd name="connsiteY78" fmla="*/ 221248 h 565635"/>
                <a:gd name="connsiteX79" fmla="*/ 7225 w 7379"/>
                <a:gd name="connsiteY79" fmla="*/ 236006 h 565635"/>
                <a:gd name="connsiteX80" fmla="*/ 7225 w 7379"/>
                <a:gd name="connsiteY80" fmla="*/ 213869 h 565635"/>
                <a:gd name="connsiteX81" fmla="*/ -154 w 7379"/>
                <a:gd name="connsiteY81" fmla="*/ 213869 h 565635"/>
                <a:gd name="connsiteX82" fmla="*/ -154 w 7379"/>
                <a:gd name="connsiteY82" fmla="*/ 199110 h 565635"/>
                <a:gd name="connsiteX83" fmla="*/ 7225 w 7379"/>
                <a:gd name="connsiteY83" fmla="*/ 199110 h 565635"/>
                <a:gd name="connsiteX84" fmla="*/ 7225 w 7379"/>
                <a:gd name="connsiteY84" fmla="*/ 213869 h 565635"/>
                <a:gd name="connsiteX85" fmla="*/ 7225 w 7379"/>
                <a:gd name="connsiteY85" fmla="*/ 191731 h 565635"/>
                <a:gd name="connsiteX86" fmla="*/ -154 w 7379"/>
                <a:gd name="connsiteY86" fmla="*/ 191731 h 565635"/>
                <a:gd name="connsiteX87" fmla="*/ -154 w 7379"/>
                <a:gd name="connsiteY87" fmla="*/ 176972 h 565635"/>
                <a:gd name="connsiteX88" fmla="*/ 7225 w 7379"/>
                <a:gd name="connsiteY88" fmla="*/ 176972 h 565635"/>
                <a:gd name="connsiteX89" fmla="*/ 7225 w 7379"/>
                <a:gd name="connsiteY89" fmla="*/ 191731 h 565635"/>
                <a:gd name="connsiteX90" fmla="*/ 7225 w 7379"/>
                <a:gd name="connsiteY90" fmla="*/ 169593 h 565635"/>
                <a:gd name="connsiteX91" fmla="*/ -154 w 7379"/>
                <a:gd name="connsiteY91" fmla="*/ 169593 h 565635"/>
                <a:gd name="connsiteX92" fmla="*/ -154 w 7379"/>
                <a:gd name="connsiteY92" fmla="*/ 154834 h 565635"/>
                <a:gd name="connsiteX93" fmla="*/ 7225 w 7379"/>
                <a:gd name="connsiteY93" fmla="*/ 154834 h 565635"/>
                <a:gd name="connsiteX94" fmla="*/ 7225 w 7379"/>
                <a:gd name="connsiteY94" fmla="*/ 169593 h 565635"/>
                <a:gd name="connsiteX95" fmla="*/ 7225 w 7379"/>
                <a:gd name="connsiteY95" fmla="*/ 147455 h 565635"/>
                <a:gd name="connsiteX96" fmla="*/ -154 w 7379"/>
                <a:gd name="connsiteY96" fmla="*/ 147455 h 565635"/>
                <a:gd name="connsiteX97" fmla="*/ -154 w 7379"/>
                <a:gd name="connsiteY97" fmla="*/ 132697 h 565635"/>
                <a:gd name="connsiteX98" fmla="*/ 7225 w 7379"/>
                <a:gd name="connsiteY98" fmla="*/ 132697 h 565635"/>
                <a:gd name="connsiteX99" fmla="*/ 7225 w 7379"/>
                <a:gd name="connsiteY99" fmla="*/ 147455 h 565635"/>
                <a:gd name="connsiteX100" fmla="*/ 7225 w 7379"/>
                <a:gd name="connsiteY100" fmla="*/ 125317 h 565635"/>
                <a:gd name="connsiteX101" fmla="*/ -154 w 7379"/>
                <a:gd name="connsiteY101" fmla="*/ 125317 h 565635"/>
                <a:gd name="connsiteX102" fmla="*/ -154 w 7379"/>
                <a:gd name="connsiteY102" fmla="*/ 110559 h 565635"/>
                <a:gd name="connsiteX103" fmla="*/ 7225 w 7379"/>
                <a:gd name="connsiteY103" fmla="*/ 110559 h 565635"/>
                <a:gd name="connsiteX104" fmla="*/ 7225 w 7379"/>
                <a:gd name="connsiteY104" fmla="*/ 125317 h 565635"/>
                <a:gd name="connsiteX105" fmla="*/ 7225 w 7379"/>
                <a:gd name="connsiteY105" fmla="*/ 103180 h 565635"/>
                <a:gd name="connsiteX106" fmla="*/ -154 w 7379"/>
                <a:gd name="connsiteY106" fmla="*/ 103180 h 565635"/>
                <a:gd name="connsiteX107" fmla="*/ -154 w 7379"/>
                <a:gd name="connsiteY107" fmla="*/ 88421 h 565635"/>
                <a:gd name="connsiteX108" fmla="*/ 7225 w 7379"/>
                <a:gd name="connsiteY108" fmla="*/ 88421 h 565635"/>
                <a:gd name="connsiteX109" fmla="*/ 7225 w 7379"/>
                <a:gd name="connsiteY109" fmla="*/ 103180 h 565635"/>
                <a:gd name="connsiteX110" fmla="*/ 7225 w 7379"/>
                <a:gd name="connsiteY110" fmla="*/ 81042 h 565635"/>
                <a:gd name="connsiteX111" fmla="*/ -154 w 7379"/>
                <a:gd name="connsiteY111" fmla="*/ 81042 h 565635"/>
                <a:gd name="connsiteX112" fmla="*/ -154 w 7379"/>
                <a:gd name="connsiteY112" fmla="*/ 66283 h 565635"/>
                <a:gd name="connsiteX113" fmla="*/ 7225 w 7379"/>
                <a:gd name="connsiteY113" fmla="*/ 66283 h 565635"/>
                <a:gd name="connsiteX114" fmla="*/ 7225 w 7379"/>
                <a:gd name="connsiteY114" fmla="*/ 81042 h 565635"/>
                <a:gd name="connsiteX115" fmla="*/ 7225 w 7379"/>
                <a:gd name="connsiteY115" fmla="*/ 58904 h 565635"/>
                <a:gd name="connsiteX116" fmla="*/ -154 w 7379"/>
                <a:gd name="connsiteY116" fmla="*/ 58904 h 565635"/>
                <a:gd name="connsiteX117" fmla="*/ -154 w 7379"/>
                <a:gd name="connsiteY117" fmla="*/ 44146 h 565635"/>
                <a:gd name="connsiteX118" fmla="*/ 7225 w 7379"/>
                <a:gd name="connsiteY118" fmla="*/ 44146 h 565635"/>
                <a:gd name="connsiteX119" fmla="*/ 7225 w 7379"/>
                <a:gd name="connsiteY119" fmla="*/ 58904 h 565635"/>
                <a:gd name="connsiteX120" fmla="*/ 7225 w 7379"/>
                <a:gd name="connsiteY120" fmla="*/ 36766 h 565635"/>
                <a:gd name="connsiteX121" fmla="*/ -154 w 7379"/>
                <a:gd name="connsiteY121" fmla="*/ 36766 h 565635"/>
                <a:gd name="connsiteX122" fmla="*/ -154 w 7379"/>
                <a:gd name="connsiteY122" fmla="*/ 22008 h 565635"/>
                <a:gd name="connsiteX123" fmla="*/ 7225 w 7379"/>
                <a:gd name="connsiteY123" fmla="*/ 22008 h 565635"/>
                <a:gd name="connsiteX124" fmla="*/ 7225 w 7379"/>
                <a:gd name="connsiteY124" fmla="*/ 36766 h 565635"/>
                <a:gd name="connsiteX125" fmla="*/ 7225 w 7379"/>
                <a:gd name="connsiteY125" fmla="*/ 14629 h 565635"/>
                <a:gd name="connsiteX126" fmla="*/ -154 w 7379"/>
                <a:gd name="connsiteY126" fmla="*/ 14629 h 565635"/>
                <a:gd name="connsiteX127" fmla="*/ -154 w 7379"/>
                <a:gd name="connsiteY127" fmla="*/ -130 h 565635"/>
                <a:gd name="connsiteX128" fmla="*/ 7225 w 7379"/>
                <a:gd name="connsiteY128" fmla="*/ -130 h 565635"/>
                <a:gd name="connsiteX129" fmla="*/ 7225 w 7379"/>
                <a:gd name="connsiteY129" fmla="*/ 14629 h 565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7379" h="565635">
                  <a:moveTo>
                    <a:pt x="7225" y="565505"/>
                  </a:moveTo>
                  <a:lnTo>
                    <a:pt x="-154" y="565505"/>
                  </a:lnTo>
                  <a:lnTo>
                    <a:pt x="-154" y="553314"/>
                  </a:lnTo>
                  <a:lnTo>
                    <a:pt x="7225" y="553314"/>
                  </a:lnTo>
                  <a:lnTo>
                    <a:pt x="7225" y="565505"/>
                  </a:lnTo>
                  <a:close/>
                  <a:moveTo>
                    <a:pt x="7225" y="545935"/>
                  </a:moveTo>
                  <a:lnTo>
                    <a:pt x="-154" y="545935"/>
                  </a:lnTo>
                  <a:lnTo>
                    <a:pt x="-154" y="531177"/>
                  </a:lnTo>
                  <a:lnTo>
                    <a:pt x="7225" y="531177"/>
                  </a:lnTo>
                  <a:lnTo>
                    <a:pt x="7225" y="545935"/>
                  </a:lnTo>
                  <a:close/>
                  <a:moveTo>
                    <a:pt x="7225" y="523797"/>
                  </a:moveTo>
                  <a:lnTo>
                    <a:pt x="-154" y="523797"/>
                  </a:lnTo>
                  <a:lnTo>
                    <a:pt x="-154" y="509039"/>
                  </a:lnTo>
                  <a:lnTo>
                    <a:pt x="7225" y="509039"/>
                  </a:lnTo>
                  <a:lnTo>
                    <a:pt x="7225" y="523797"/>
                  </a:lnTo>
                  <a:close/>
                  <a:moveTo>
                    <a:pt x="7225" y="501660"/>
                  </a:moveTo>
                  <a:lnTo>
                    <a:pt x="-154" y="501660"/>
                  </a:lnTo>
                  <a:lnTo>
                    <a:pt x="-154" y="486901"/>
                  </a:lnTo>
                  <a:lnTo>
                    <a:pt x="7225" y="486901"/>
                  </a:lnTo>
                  <a:lnTo>
                    <a:pt x="7225" y="501660"/>
                  </a:lnTo>
                  <a:close/>
                  <a:moveTo>
                    <a:pt x="7225" y="479522"/>
                  </a:moveTo>
                  <a:lnTo>
                    <a:pt x="-154" y="479522"/>
                  </a:lnTo>
                  <a:lnTo>
                    <a:pt x="-154" y="464763"/>
                  </a:lnTo>
                  <a:lnTo>
                    <a:pt x="7225" y="464763"/>
                  </a:lnTo>
                  <a:lnTo>
                    <a:pt x="7225" y="479522"/>
                  </a:lnTo>
                  <a:close/>
                  <a:moveTo>
                    <a:pt x="7225" y="457384"/>
                  </a:moveTo>
                  <a:lnTo>
                    <a:pt x="-154" y="457384"/>
                  </a:lnTo>
                  <a:lnTo>
                    <a:pt x="-154" y="442626"/>
                  </a:lnTo>
                  <a:lnTo>
                    <a:pt x="7225" y="442626"/>
                  </a:lnTo>
                  <a:lnTo>
                    <a:pt x="7225" y="457384"/>
                  </a:lnTo>
                  <a:close/>
                  <a:moveTo>
                    <a:pt x="7225" y="435246"/>
                  </a:moveTo>
                  <a:lnTo>
                    <a:pt x="-154" y="435246"/>
                  </a:lnTo>
                  <a:lnTo>
                    <a:pt x="-154" y="420488"/>
                  </a:lnTo>
                  <a:lnTo>
                    <a:pt x="7225" y="420488"/>
                  </a:lnTo>
                  <a:lnTo>
                    <a:pt x="7225" y="435246"/>
                  </a:lnTo>
                  <a:close/>
                  <a:moveTo>
                    <a:pt x="7225" y="413109"/>
                  </a:moveTo>
                  <a:lnTo>
                    <a:pt x="-154" y="413109"/>
                  </a:lnTo>
                  <a:lnTo>
                    <a:pt x="-154" y="398350"/>
                  </a:lnTo>
                  <a:lnTo>
                    <a:pt x="7225" y="398350"/>
                  </a:lnTo>
                  <a:lnTo>
                    <a:pt x="7225" y="413109"/>
                  </a:lnTo>
                  <a:close/>
                  <a:moveTo>
                    <a:pt x="7225" y="390971"/>
                  </a:moveTo>
                  <a:lnTo>
                    <a:pt x="-154" y="390971"/>
                  </a:lnTo>
                  <a:lnTo>
                    <a:pt x="-154" y="376212"/>
                  </a:lnTo>
                  <a:lnTo>
                    <a:pt x="7225" y="376212"/>
                  </a:lnTo>
                  <a:lnTo>
                    <a:pt x="7225" y="390971"/>
                  </a:lnTo>
                  <a:close/>
                  <a:moveTo>
                    <a:pt x="7225" y="368833"/>
                  </a:moveTo>
                  <a:lnTo>
                    <a:pt x="-154" y="368833"/>
                  </a:lnTo>
                  <a:lnTo>
                    <a:pt x="-154" y="354074"/>
                  </a:lnTo>
                  <a:lnTo>
                    <a:pt x="7225" y="354074"/>
                  </a:lnTo>
                  <a:lnTo>
                    <a:pt x="7225" y="368833"/>
                  </a:lnTo>
                  <a:close/>
                  <a:moveTo>
                    <a:pt x="7225" y="346695"/>
                  </a:moveTo>
                  <a:lnTo>
                    <a:pt x="-154" y="346695"/>
                  </a:lnTo>
                  <a:lnTo>
                    <a:pt x="-154" y="331937"/>
                  </a:lnTo>
                  <a:lnTo>
                    <a:pt x="7225" y="331937"/>
                  </a:lnTo>
                  <a:lnTo>
                    <a:pt x="7225" y="346695"/>
                  </a:lnTo>
                  <a:close/>
                  <a:moveTo>
                    <a:pt x="7225" y="324557"/>
                  </a:moveTo>
                  <a:lnTo>
                    <a:pt x="-154" y="324557"/>
                  </a:lnTo>
                  <a:lnTo>
                    <a:pt x="-154" y="309799"/>
                  </a:lnTo>
                  <a:lnTo>
                    <a:pt x="7225" y="309799"/>
                  </a:lnTo>
                  <a:lnTo>
                    <a:pt x="7225" y="324557"/>
                  </a:lnTo>
                  <a:close/>
                  <a:moveTo>
                    <a:pt x="7225" y="302420"/>
                  </a:moveTo>
                  <a:lnTo>
                    <a:pt x="-154" y="302420"/>
                  </a:lnTo>
                  <a:lnTo>
                    <a:pt x="-154" y="287661"/>
                  </a:lnTo>
                  <a:lnTo>
                    <a:pt x="7225" y="287661"/>
                  </a:lnTo>
                  <a:lnTo>
                    <a:pt x="7225" y="302420"/>
                  </a:lnTo>
                  <a:close/>
                  <a:moveTo>
                    <a:pt x="7225" y="280282"/>
                  </a:moveTo>
                  <a:lnTo>
                    <a:pt x="-154" y="280282"/>
                  </a:lnTo>
                  <a:lnTo>
                    <a:pt x="-154" y="265523"/>
                  </a:lnTo>
                  <a:lnTo>
                    <a:pt x="7225" y="265523"/>
                  </a:lnTo>
                  <a:lnTo>
                    <a:pt x="7225" y="280282"/>
                  </a:lnTo>
                  <a:close/>
                  <a:moveTo>
                    <a:pt x="7225" y="258144"/>
                  </a:moveTo>
                  <a:lnTo>
                    <a:pt x="-154" y="258144"/>
                  </a:lnTo>
                  <a:lnTo>
                    <a:pt x="-154" y="243386"/>
                  </a:lnTo>
                  <a:lnTo>
                    <a:pt x="7225" y="243386"/>
                  </a:lnTo>
                  <a:lnTo>
                    <a:pt x="7225" y="258144"/>
                  </a:lnTo>
                  <a:close/>
                  <a:moveTo>
                    <a:pt x="7225" y="236006"/>
                  </a:moveTo>
                  <a:lnTo>
                    <a:pt x="-154" y="236006"/>
                  </a:lnTo>
                  <a:lnTo>
                    <a:pt x="-154" y="221248"/>
                  </a:lnTo>
                  <a:lnTo>
                    <a:pt x="7225" y="221248"/>
                  </a:lnTo>
                  <a:lnTo>
                    <a:pt x="7225" y="236006"/>
                  </a:lnTo>
                  <a:close/>
                  <a:moveTo>
                    <a:pt x="7225" y="213869"/>
                  </a:moveTo>
                  <a:lnTo>
                    <a:pt x="-154" y="213869"/>
                  </a:lnTo>
                  <a:lnTo>
                    <a:pt x="-154" y="199110"/>
                  </a:lnTo>
                  <a:lnTo>
                    <a:pt x="7225" y="199110"/>
                  </a:lnTo>
                  <a:lnTo>
                    <a:pt x="7225" y="213869"/>
                  </a:lnTo>
                  <a:close/>
                  <a:moveTo>
                    <a:pt x="7225" y="191731"/>
                  </a:moveTo>
                  <a:lnTo>
                    <a:pt x="-154" y="191731"/>
                  </a:lnTo>
                  <a:lnTo>
                    <a:pt x="-154" y="176972"/>
                  </a:lnTo>
                  <a:lnTo>
                    <a:pt x="7225" y="176972"/>
                  </a:lnTo>
                  <a:lnTo>
                    <a:pt x="7225" y="191731"/>
                  </a:lnTo>
                  <a:close/>
                  <a:moveTo>
                    <a:pt x="7225" y="169593"/>
                  </a:moveTo>
                  <a:lnTo>
                    <a:pt x="-154" y="169593"/>
                  </a:lnTo>
                  <a:lnTo>
                    <a:pt x="-154" y="154834"/>
                  </a:lnTo>
                  <a:lnTo>
                    <a:pt x="7225" y="154834"/>
                  </a:lnTo>
                  <a:lnTo>
                    <a:pt x="7225" y="169593"/>
                  </a:lnTo>
                  <a:close/>
                  <a:moveTo>
                    <a:pt x="7225" y="147455"/>
                  </a:moveTo>
                  <a:lnTo>
                    <a:pt x="-154" y="147455"/>
                  </a:lnTo>
                  <a:lnTo>
                    <a:pt x="-154" y="132697"/>
                  </a:lnTo>
                  <a:lnTo>
                    <a:pt x="7225" y="132697"/>
                  </a:lnTo>
                  <a:lnTo>
                    <a:pt x="7225" y="147455"/>
                  </a:lnTo>
                  <a:close/>
                  <a:moveTo>
                    <a:pt x="7225" y="125317"/>
                  </a:moveTo>
                  <a:lnTo>
                    <a:pt x="-154" y="125317"/>
                  </a:lnTo>
                  <a:lnTo>
                    <a:pt x="-154" y="110559"/>
                  </a:lnTo>
                  <a:lnTo>
                    <a:pt x="7225" y="110559"/>
                  </a:lnTo>
                  <a:lnTo>
                    <a:pt x="7225" y="125317"/>
                  </a:lnTo>
                  <a:close/>
                  <a:moveTo>
                    <a:pt x="7225" y="103180"/>
                  </a:moveTo>
                  <a:lnTo>
                    <a:pt x="-154" y="103180"/>
                  </a:lnTo>
                  <a:lnTo>
                    <a:pt x="-154" y="88421"/>
                  </a:lnTo>
                  <a:lnTo>
                    <a:pt x="7225" y="88421"/>
                  </a:lnTo>
                  <a:lnTo>
                    <a:pt x="7225" y="103180"/>
                  </a:lnTo>
                  <a:close/>
                  <a:moveTo>
                    <a:pt x="7225" y="81042"/>
                  </a:moveTo>
                  <a:lnTo>
                    <a:pt x="-154" y="81042"/>
                  </a:lnTo>
                  <a:lnTo>
                    <a:pt x="-154" y="66283"/>
                  </a:lnTo>
                  <a:lnTo>
                    <a:pt x="7225" y="66283"/>
                  </a:lnTo>
                  <a:lnTo>
                    <a:pt x="7225" y="81042"/>
                  </a:lnTo>
                  <a:close/>
                  <a:moveTo>
                    <a:pt x="7225" y="58904"/>
                  </a:moveTo>
                  <a:lnTo>
                    <a:pt x="-154" y="58904"/>
                  </a:lnTo>
                  <a:lnTo>
                    <a:pt x="-154" y="44146"/>
                  </a:lnTo>
                  <a:lnTo>
                    <a:pt x="7225" y="44146"/>
                  </a:lnTo>
                  <a:lnTo>
                    <a:pt x="7225" y="58904"/>
                  </a:lnTo>
                  <a:close/>
                  <a:moveTo>
                    <a:pt x="7225" y="36766"/>
                  </a:moveTo>
                  <a:lnTo>
                    <a:pt x="-154" y="36766"/>
                  </a:lnTo>
                  <a:lnTo>
                    <a:pt x="-154" y="22008"/>
                  </a:lnTo>
                  <a:lnTo>
                    <a:pt x="7225" y="22008"/>
                  </a:lnTo>
                  <a:lnTo>
                    <a:pt x="7225" y="36766"/>
                  </a:lnTo>
                  <a:close/>
                  <a:moveTo>
                    <a:pt x="7225" y="14629"/>
                  </a:moveTo>
                  <a:lnTo>
                    <a:pt x="-154" y="14629"/>
                  </a:lnTo>
                  <a:lnTo>
                    <a:pt x="-154" y="-130"/>
                  </a:lnTo>
                  <a:lnTo>
                    <a:pt x="7225" y="-130"/>
                  </a:lnTo>
                  <a:lnTo>
                    <a:pt x="7225" y="14629"/>
                  </a:ln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任意多边形: 形状 569">
              <a:extLst>
                <a:ext uri="{FF2B5EF4-FFF2-40B4-BE49-F238E27FC236}">
                  <a16:creationId xmlns:a16="http://schemas.microsoft.com/office/drawing/2014/main" id="{3AEC0BEB-D13C-1200-A4C0-96DA12E8C174}"/>
                </a:ext>
              </a:extLst>
            </p:cNvPr>
            <p:cNvSpPr/>
            <p:nvPr/>
          </p:nvSpPr>
          <p:spPr>
            <a:xfrm>
              <a:off x="946993" y="7581596"/>
              <a:ext cx="56348" cy="56820"/>
            </a:xfrm>
            <a:custGeom>
              <a:avLst/>
              <a:gdLst>
                <a:gd name="connsiteX0" fmla="*/ 56194 w 56348"/>
                <a:gd name="connsiteY0" fmla="*/ 28280 h 56820"/>
                <a:gd name="connsiteX1" fmla="*/ 28020 w 56348"/>
                <a:gd name="connsiteY1" fmla="*/ 56690 h 56820"/>
                <a:gd name="connsiteX2" fmla="*/ -154 w 56348"/>
                <a:gd name="connsiteY2" fmla="*/ 28280 h 56820"/>
                <a:gd name="connsiteX3" fmla="*/ 28020 w 56348"/>
                <a:gd name="connsiteY3" fmla="*/ -130 h 56820"/>
                <a:gd name="connsiteX4" fmla="*/ 56194 w 56348"/>
                <a:gd name="connsiteY4" fmla="*/ 28280 h 56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8" h="56820">
                  <a:moveTo>
                    <a:pt x="56194" y="28280"/>
                  </a:moveTo>
                  <a:cubicBezTo>
                    <a:pt x="56194" y="43970"/>
                    <a:pt x="43580" y="56690"/>
                    <a:pt x="28020" y="56690"/>
                  </a:cubicBezTo>
                  <a:cubicBezTo>
                    <a:pt x="12460" y="56690"/>
                    <a:pt x="-154" y="43971"/>
                    <a:pt x="-154" y="28280"/>
                  </a:cubicBezTo>
                  <a:cubicBezTo>
                    <a:pt x="-154" y="12590"/>
                    <a:pt x="12460" y="-130"/>
                    <a:pt x="28020" y="-130"/>
                  </a:cubicBezTo>
                  <a:cubicBezTo>
                    <a:pt x="43580" y="-130"/>
                    <a:pt x="56194" y="12589"/>
                    <a:pt x="56194" y="28280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任意多边形: 形状 570">
              <a:extLst>
                <a:ext uri="{FF2B5EF4-FFF2-40B4-BE49-F238E27FC236}">
                  <a16:creationId xmlns:a16="http://schemas.microsoft.com/office/drawing/2014/main" id="{3161AF91-4CC8-45CA-2068-5E6CF8DAD598}"/>
                </a:ext>
              </a:extLst>
            </p:cNvPr>
            <p:cNvSpPr/>
            <p:nvPr/>
          </p:nvSpPr>
          <p:spPr>
            <a:xfrm>
              <a:off x="1326420" y="7717375"/>
              <a:ext cx="160868" cy="160867"/>
            </a:xfrm>
            <a:custGeom>
              <a:avLst/>
              <a:gdLst>
                <a:gd name="connsiteX0" fmla="*/ 80280 w 160868"/>
                <a:gd name="connsiteY0" fmla="*/ 160738 h 160867"/>
                <a:gd name="connsiteX1" fmla="*/ -154 w 160868"/>
                <a:gd name="connsiteY1" fmla="*/ 80304 h 160867"/>
                <a:gd name="connsiteX2" fmla="*/ 80280 w 160868"/>
                <a:gd name="connsiteY2" fmla="*/ -130 h 160867"/>
                <a:gd name="connsiteX3" fmla="*/ 160714 w 160868"/>
                <a:gd name="connsiteY3" fmla="*/ 80304 h 160867"/>
                <a:gd name="connsiteX4" fmla="*/ 80280 w 160868"/>
                <a:gd name="connsiteY4" fmla="*/ 160738 h 160867"/>
                <a:gd name="connsiteX5" fmla="*/ 80280 w 160868"/>
                <a:gd name="connsiteY5" fmla="*/ 5773 h 160867"/>
                <a:gd name="connsiteX6" fmla="*/ 5750 w 160868"/>
                <a:gd name="connsiteY6" fmla="*/ 80304 h 160867"/>
                <a:gd name="connsiteX7" fmla="*/ 80280 w 160868"/>
                <a:gd name="connsiteY7" fmla="*/ 154834 h 160867"/>
                <a:gd name="connsiteX8" fmla="*/ 154810 w 160868"/>
                <a:gd name="connsiteY8" fmla="*/ 80304 h 160867"/>
                <a:gd name="connsiteX9" fmla="*/ 80280 w 160868"/>
                <a:gd name="connsiteY9" fmla="*/ 5773 h 16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868" h="160867">
                  <a:moveTo>
                    <a:pt x="80280" y="160738"/>
                  </a:moveTo>
                  <a:cubicBezTo>
                    <a:pt x="35923" y="160738"/>
                    <a:pt x="-154" y="124653"/>
                    <a:pt x="-154" y="80304"/>
                  </a:cubicBezTo>
                  <a:cubicBezTo>
                    <a:pt x="-154" y="35954"/>
                    <a:pt x="35931" y="-130"/>
                    <a:pt x="80280" y="-130"/>
                  </a:cubicBezTo>
                  <a:cubicBezTo>
                    <a:pt x="124630" y="-130"/>
                    <a:pt x="160714" y="35954"/>
                    <a:pt x="160714" y="80304"/>
                  </a:cubicBezTo>
                  <a:cubicBezTo>
                    <a:pt x="160714" y="124653"/>
                    <a:pt x="124637" y="160738"/>
                    <a:pt x="80280" y="160738"/>
                  </a:cubicBezTo>
                  <a:close/>
                  <a:moveTo>
                    <a:pt x="80280" y="5773"/>
                  </a:moveTo>
                  <a:cubicBezTo>
                    <a:pt x="39185" y="5773"/>
                    <a:pt x="5750" y="39209"/>
                    <a:pt x="5750" y="80304"/>
                  </a:cubicBezTo>
                  <a:cubicBezTo>
                    <a:pt x="5750" y="121399"/>
                    <a:pt x="39178" y="154834"/>
                    <a:pt x="80280" y="154834"/>
                  </a:cubicBezTo>
                  <a:cubicBezTo>
                    <a:pt x="121383" y="154834"/>
                    <a:pt x="154810" y="121399"/>
                    <a:pt x="154810" y="80304"/>
                  </a:cubicBezTo>
                  <a:cubicBezTo>
                    <a:pt x="154810" y="39209"/>
                    <a:pt x="121375" y="5773"/>
                    <a:pt x="80280" y="5773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EE47920E-9F1F-5C7F-E321-CA9585359CFA}"/>
                </a:ext>
              </a:extLst>
            </p:cNvPr>
            <p:cNvSpPr/>
            <p:nvPr/>
          </p:nvSpPr>
          <p:spPr>
            <a:xfrm>
              <a:off x="1402390" y="7878737"/>
              <a:ext cx="7379" cy="479651"/>
            </a:xfrm>
            <a:custGeom>
              <a:avLst/>
              <a:gdLst>
                <a:gd name="connsiteX0" fmla="*/ 7225 w 7379"/>
                <a:gd name="connsiteY0" fmla="*/ 479522 h 479651"/>
                <a:gd name="connsiteX1" fmla="*/ -154 w 7379"/>
                <a:gd name="connsiteY1" fmla="*/ 479522 h 479651"/>
                <a:gd name="connsiteX2" fmla="*/ -154 w 7379"/>
                <a:gd name="connsiteY2" fmla="*/ 464763 h 479651"/>
                <a:gd name="connsiteX3" fmla="*/ 7225 w 7379"/>
                <a:gd name="connsiteY3" fmla="*/ 464763 h 479651"/>
                <a:gd name="connsiteX4" fmla="*/ 7225 w 7379"/>
                <a:gd name="connsiteY4" fmla="*/ 479522 h 479651"/>
                <a:gd name="connsiteX5" fmla="*/ 7225 w 7379"/>
                <a:gd name="connsiteY5" fmla="*/ 457384 h 479651"/>
                <a:gd name="connsiteX6" fmla="*/ -154 w 7379"/>
                <a:gd name="connsiteY6" fmla="*/ 457384 h 479651"/>
                <a:gd name="connsiteX7" fmla="*/ -154 w 7379"/>
                <a:gd name="connsiteY7" fmla="*/ 442626 h 479651"/>
                <a:gd name="connsiteX8" fmla="*/ 7225 w 7379"/>
                <a:gd name="connsiteY8" fmla="*/ 442626 h 479651"/>
                <a:gd name="connsiteX9" fmla="*/ 7225 w 7379"/>
                <a:gd name="connsiteY9" fmla="*/ 457384 h 479651"/>
                <a:gd name="connsiteX10" fmla="*/ 7225 w 7379"/>
                <a:gd name="connsiteY10" fmla="*/ 435246 h 479651"/>
                <a:gd name="connsiteX11" fmla="*/ -154 w 7379"/>
                <a:gd name="connsiteY11" fmla="*/ 435246 h 479651"/>
                <a:gd name="connsiteX12" fmla="*/ -154 w 7379"/>
                <a:gd name="connsiteY12" fmla="*/ 420488 h 479651"/>
                <a:gd name="connsiteX13" fmla="*/ 7225 w 7379"/>
                <a:gd name="connsiteY13" fmla="*/ 420488 h 479651"/>
                <a:gd name="connsiteX14" fmla="*/ 7225 w 7379"/>
                <a:gd name="connsiteY14" fmla="*/ 435246 h 479651"/>
                <a:gd name="connsiteX15" fmla="*/ 7225 w 7379"/>
                <a:gd name="connsiteY15" fmla="*/ 413109 h 479651"/>
                <a:gd name="connsiteX16" fmla="*/ -154 w 7379"/>
                <a:gd name="connsiteY16" fmla="*/ 413109 h 479651"/>
                <a:gd name="connsiteX17" fmla="*/ -154 w 7379"/>
                <a:gd name="connsiteY17" fmla="*/ 398350 h 479651"/>
                <a:gd name="connsiteX18" fmla="*/ 7225 w 7379"/>
                <a:gd name="connsiteY18" fmla="*/ 398350 h 479651"/>
                <a:gd name="connsiteX19" fmla="*/ 7225 w 7379"/>
                <a:gd name="connsiteY19" fmla="*/ 413109 h 479651"/>
                <a:gd name="connsiteX20" fmla="*/ 7225 w 7379"/>
                <a:gd name="connsiteY20" fmla="*/ 390971 h 479651"/>
                <a:gd name="connsiteX21" fmla="*/ -154 w 7379"/>
                <a:gd name="connsiteY21" fmla="*/ 390971 h 479651"/>
                <a:gd name="connsiteX22" fmla="*/ -154 w 7379"/>
                <a:gd name="connsiteY22" fmla="*/ 376212 h 479651"/>
                <a:gd name="connsiteX23" fmla="*/ 7225 w 7379"/>
                <a:gd name="connsiteY23" fmla="*/ 376212 h 479651"/>
                <a:gd name="connsiteX24" fmla="*/ 7225 w 7379"/>
                <a:gd name="connsiteY24" fmla="*/ 390971 h 479651"/>
                <a:gd name="connsiteX25" fmla="*/ 7225 w 7379"/>
                <a:gd name="connsiteY25" fmla="*/ 368833 h 479651"/>
                <a:gd name="connsiteX26" fmla="*/ -154 w 7379"/>
                <a:gd name="connsiteY26" fmla="*/ 368833 h 479651"/>
                <a:gd name="connsiteX27" fmla="*/ -154 w 7379"/>
                <a:gd name="connsiteY27" fmla="*/ 354074 h 479651"/>
                <a:gd name="connsiteX28" fmla="*/ 7225 w 7379"/>
                <a:gd name="connsiteY28" fmla="*/ 354074 h 479651"/>
                <a:gd name="connsiteX29" fmla="*/ 7225 w 7379"/>
                <a:gd name="connsiteY29" fmla="*/ 368833 h 479651"/>
                <a:gd name="connsiteX30" fmla="*/ 7225 w 7379"/>
                <a:gd name="connsiteY30" fmla="*/ 346695 h 479651"/>
                <a:gd name="connsiteX31" fmla="*/ -154 w 7379"/>
                <a:gd name="connsiteY31" fmla="*/ 346695 h 479651"/>
                <a:gd name="connsiteX32" fmla="*/ -154 w 7379"/>
                <a:gd name="connsiteY32" fmla="*/ 331937 h 479651"/>
                <a:gd name="connsiteX33" fmla="*/ 7225 w 7379"/>
                <a:gd name="connsiteY33" fmla="*/ 331937 h 479651"/>
                <a:gd name="connsiteX34" fmla="*/ 7225 w 7379"/>
                <a:gd name="connsiteY34" fmla="*/ 346695 h 479651"/>
                <a:gd name="connsiteX35" fmla="*/ 7225 w 7379"/>
                <a:gd name="connsiteY35" fmla="*/ 324557 h 479651"/>
                <a:gd name="connsiteX36" fmla="*/ -154 w 7379"/>
                <a:gd name="connsiteY36" fmla="*/ 324557 h 479651"/>
                <a:gd name="connsiteX37" fmla="*/ -154 w 7379"/>
                <a:gd name="connsiteY37" fmla="*/ 309799 h 479651"/>
                <a:gd name="connsiteX38" fmla="*/ 7225 w 7379"/>
                <a:gd name="connsiteY38" fmla="*/ 309799 h 479651"/>
                <a:gd name="connsiteX39" fmla="*/ 7225 w 7379"/>
                <a:gd name="connsiteY39" fmla="*/ 324557 h 479651"/>
                <a:gd name="connsiteX40" fmla="*/ 7225 w 7379"/>
                <a:gd name="connsiteY40" fmla="*/ 302420 h 479651"/>
                <a:gd name="connsiteX41" fmla="*/ -154 w 7379"/>
                <a:gd name="connsiteY41" fmla="*/ 302420 h 479651"/>
                <a:gd name="connsiteX42" fmla="*/ -154 w 7379"/>
                <a:gd name="connsiteY42" fmla="*/ 287661 h 479651"/>
                <a:gd name="connsiteX43" fmla="*/ 7225 w 7379"/>
                <a:gd name="connsiteY43" fmla="*/ 287661 h 479651"/>
                <a:gd name="connsiteX44" fmla="*/ 7225 w 7379"/>
                <a:gd name="connsiteY44" fmla="*/ 302420 h 479651"/>
                <a:gd name="connsiteX45" fmla="*/ 7225 w 7379"/>
                <a:gd name="connsiteY45" fmla="*/ 280282 h 479651"/>
                <a:gd name="connsiteX46" fmla="*/ -154 w 7379"/>
                <a:gd name="connsiteY46" fmla="*/ 280282 h 479651"/>
                <a:gd name="connsiteX47" fmla="*/ -154 w 7379"/>
                <a:gd name="connsiteY47" fmla="*/ 265523 h 479651"/>
                <a:gd name="connsiteX48" fmla="*/ 7225 w 7379"/>
                <a:gd name="connsiteY48" fmla="*/ 265523 h 479651"/>
                <a:gd name="connsiteX49" fmla="*/ 7225 w 7379"/>
                <a:gd name="connsiteY49" fmla="*/ 280282 h 479651"/>
                <a:gd name="connsiteX50" fmla="*/ 7225 w 7379"/>
                <a:gd name="connsiteY50" fmla="*/ 258144 h 479651"/>
                <a:gd name="connsiteX51" fmla="*/ -154 w 7379"/>
                <a:gd name="connsiteY51" fmla="*/ 258144 h 479651"/>
                <a:gd name="connsiteX52" fmla="*/ -154 w 7379"/>
                <a:gd name="connsiteY52" fmla="*/ 243386 h 479651"/>
                <a:gd name="connsiteX53" fmla="*/ 7225 w 7379"/>
                <a:gd name="connsiteY53" fmla="*/ 243386 h 479651"/>
                <a:gd name="connsiteX54" fmla="*/ 7225 w 7379"/>
                <a:gd name="connsiteY54" fmla="*/ 258144 h 479651"/>
                <a:gd name="connsiteX55" fmla="*/ 7225 w 7379"/>
                <a:gd name="connsiteY55" fmla="*/ 236006 h 479651"/>
                <a:gd name="connsiteX56" fmla="*/ -154 w 7379"/>
                <a:gd name="connsiteY56" fmla="*/ 236006 h 479651"/>
                <a:gd name="connsiteX57" fmla="*/ -154 w 7379"/>
                <a:gd name="connsiteY57" fmla="*/ 221248 h 479651"/>
                <a:gd name="connsiteX58" fmla="*/ 7225 w 7379"/>
                <a:gd name="connsiteY58" fmla="*/ 221248 h 479651"/>
                <a:gd name="connsiteX59" fmla="*/ 7225 w 7379"/>
                <a:gd name="connsiteY59" fmla="*/ 236006 h 479651"/>
                <a:gd name="connsiteX60" fmla="*/ 7225 w 7379"/>
                <a:gd name="connsiteY60" fmla="*/ 213869 h 479651"/>
                <a:gd name="connsiteX61" fmla="*/ -154 w 7379"/>
                <a:gd name="connsiteY61" fmla="*/ 213869 h 479651"/>
                <a:gd name="connsiteX62" fmla="*/ -154 w 7379"/>
                <a:gd name="connsiteY62" fmla="*/ 199110 h 479651"/>
                <a:gd name="connsiteX63" fmla="*/ 7225 w 7379"/>
                <a:gd name="connsiteY63" fmla="*/ 199110 h 479651"/>
                <a:gd name="connsiteX64" fmla="*/ 7225 w 7379"/>
                <a:gd name="connsiteY64" fmla="*/ 213869 h 479651"/>
                <a:gd name="connsiteX65" fmla="*/ 7225 w 7379"/>
                <a:gd name="connsiteY65" fmla="*/ 191731 h 479651"/>
                <a:gd name="connsiteX66" fmla="*/ -154 w 7379"/>
                <a:gd name="connsiteY66" fmla="*/ 191731 h 479651"/>
                <a:gd name="connsiteX67" fmla="*/ -154 w 7379"/>
                <a:gd name="connsiteY67" fmla="*/ 176972 h 479651"/>
                <a:gd name="connsiteX68" fmla="*/ 7225 w 7379"/>
                <a:gd name="connsiteY68" fmla="*/ 176972 h 479651"/>
                <a:gd name="connsiteX69" fmla="*/ 7225 w 7379"/>
                <a:gd name="connsiteY69" fmla="*/ 191731 h 479651"/>
                <a:gd name="connsiteX70" fmla="*/ 7225 w 7379"/>
                <a:gd name="connsiteY70" fmla="*/ 169593 h 479651"/>
                <a:gd name="connsiteX71" fmla="*/ -154 w 7379"/>
                <a:gd name="connsiteY71" fmla="*/ 169593 h 479651"/>
                <a:gd name="connsiteX72" fmla="*/ -154 w 7379"/>
                <a:gd name="connsiteY72" fmla="*/ 154834 h 479651"/>
                <a:gd name="connsiteX73" fmla="*/ 7225 w 7379"/>
                <a:gd name="connsiteY73" fmla="*/ 154834 h 479651"/>
                <a:gd name="connsiteX74" fmla="*/ 7225 w 7379"/>
                <a:gd name="connsiteY74" fmla="*/ 169593 h 479651"/>
                <a:gd name="connsiteX75" fmla="*/ 7225 w 7379"/>
                <a:gd name="connsiteY75" fmla="*/ 147455 h 479651"/>
                <a:gd name="connsiteX76" fmla="*/ -154 w 7379"/>
                <a:gd name="connsiteY76" fmla="*/ 147455 h 479651"/>
                <a:gd name="connsiteX77" fmla="*/ -154 w 7379"/>
                <a:gd name="connsiteY77" fmla="*/ 132697 h 479651"/>
                <a:gd name="connsiteX78" fmla="*/ 7225 w 7379"/>
                <a:gd name="connsiteY78" fmla="*/ 132697 h 479651"/>
                <a:gd name="connsiteX79" fmla="*/ 7225 w 7379"/>
                <a:gd name="connsiteY79" fmla="*/ 147455 h 479651"/>
                <a:gd name="connsiteX80" fmla="*/ 7225 w 7379"/>
                <a:gd name="connsiteY80" fmla="*/ 125317 h 479651"/>
                <a:gd name="connsiteX81" fmla="*/ -154 w 7379"/>
                <a:gd name="connsiteY81" fmla="*/ 125317 h 479651"/>
                <a:gd name="connsiteX82" fmla="*/ -154 w 7379"/>
                <a:gd name="connsiteY82" fmla="*/ 110559 h 479651"/>
                <a:gd name="connsiteX83" fmla="*/ 7225 w 7379"/>
                <a:gd name="connsiteY83" fmla="*/ 110559 h 479651"/>
                <a:gd name="connsiteX84" fmla="*/ 7225 w 7379"/>
                <a:gd name="connsiteY84" fmla="*/ 125317 h 479651"/>
                <a:gd name="connsiteX85" fmla="*/ 7225 w 7379"/>
                <a:gd name="connsiteY85" fmla="*/ 103180 h 479651"/>
                <a:gd name="connsiteX86" fmla="*/ -154 w 7379"/>
                <a:gd name="connsiteY86" fmla="*/ 103180 h 479651"/>
                <a:gd name="connsiteX87" fmla="*/ -154 w 7379"/>
                <a:gd name="connsiteY87" fmla="*/ 88421 h 479651"/>
                <a:gd name="connsiteX88" fmla="*/ 7225 w 7379"/>
                <a:gd name="connsiteY88" fmla="*/ 88421 h 479651"/>
                <a:gd name="connsiteX89" fmla="*/ 7225 w 7379"/>
                <a:gd name="connsiteY89" fmla="*/ 103180 h 479651"/>
                <a:gd name="connsiteX90" fmla="*/ 7225 w 7379"/>
                <a:gd name="connsiteY90" fmla="*/ 81042 h 479651"/>
                <a:gd name="connsiteX91" fmla="*/ -154 w 7379"/>
                <a:gd name="connsiteY91" fmla="*/ 81042 h 479651"/>
                <a:gd name="connsiteX92" fmla="*/ -154 w 7379"/>
                <a:gd name="connsiteY92" fmla="*/ 66283 h 479651"/>
                <a:gd name="connsiteX93" fmla="*/ 7225 w 7379"/>
                <a:gd name="connsiteY93" fmla="*/ 66283 h 479651"/>
                <a:gd name="connsiteX94" fmla="*/ 7225 w 7379"/>
                <a:gd name="connsiteY94" fmla="*/ 81042 h 479651"/>
                <a:gd name="connsiteX95" fmla="*/ 7225 w 7379"/>
                <a:gd name="connsiteY95" fmla="*/ 58904 h 479651"/>
                <a:gd name="connsiteX96" fmla="*/ -154 w 7379"/>
                <a:gd name="connsiteY96" fmla="*/ 58904 h 479651"/>
                <a:gd name="connsiteX97" fmla="*/ -154 w 7379"/>
                <a:gd name="connsiteY97" fmla="*/ 44146 h 479651"/>
                <a:gd name="connsiteX98" fmla="*/ 7225 w 7379"/>
                <a:gd name="connsiteY98" fmla="*/ 44146 h 479651"/>
                <a:gd name="connsiteX99" fmla="*/ 7225 w 7379"/>
                <a:gd name="connsiteY99" fmla="*/ 58904 h 479651"/>
                <a:gd name="connsiteX100" fmla="*/ 7225 w 7379"/>
                <a:gd name="connsiteY100" fmla="*/ 36766 h 479651"/>
                <a:gd name="connsiteX101" fmla="*/ -154 w 7379"/>
                <a:gd name="connsiteY101" fmla="*/ 36766 h 479651"/>
                <a:gd name="connsiteX102" fmla="*/ -154 w 7379"/>
                <a:gd name="connsiteY102" fmla="*/ 22008 h 479651"/>
                <a:gd name="connsiteX103" fmla="*/ 7225 w 7379"/>
                <a:gd name="connsiteY103" fmla="*/ 22008 h 479651"/>
                <a:gd name="connsiteX104" fmla="*/ 7225 w 7379"/>
                <a:gd name="connsiteY104" fmla="*/ 36766 h 479651"/>
                <a:gd name="connsiteX105" fmla="*/ 7225 w 7379"/>
                <a:gd name="connsiteY105" fmla="*/ 14629 h 479651"/>
                <a:gd name="connsiteX106" fmla="*/ -154 w 7379"/>
                <a:gd name="connsiteY106" fmla="*/ 14629 h 479651"/>
                <a:gd name="connsiteX107" fmla="*/ -154 w 7379"/>
                <a:gd name="connsiteY107" fmla="*/ -130 h 479651"/>
                <a:gd name="connsiteX108" fmla="*/ 7225 w 7379"/>
                <a:gd name="connsiteY108" fmla="*/ -130 h 479651"/>
                <a:gd name="connsiteX109" fmla="*/ 7225 w 7379"/>
                <a:gd name="connsiteY109" fmla="*/ 14629 h 479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7379" h="479651">
                  <a:moveTo>
                    <a:pt x="7225" y="479522"/>
                  </a:moveTo>
                  <a:lnTo>
                    <a:pt x="-154" y="479522"/>
                  </a:lnTo>
                  <a:lnTo>
                    <a:pt x="-154" y="464763"/>
                  </a:lnTo>
                  <a:lnTo>
                    <a:pt x="7225" y="464763"/>
                  </a:lnTo>
                  <a:lnTo>
                    <a:pt x="7225" y="479522"/>
                  </a:lnTo>
                  <a:close/>
                  <a:moveTo>
                    <a:pt x="7225" y="457384"/>
                  </a:moveTo>
                  <a:lnTo>
                    <a:pt x="-154" y="457384"/>
                  </a:lnTo>
                  <a:lnTo>
                    <a:pt x="-154" y="442626"/>
                  </a:lnTo>
                  <a:lnTo>
                    <a:pt x="7225" y="442626"/>
                  </a:lnTo>
                  <a:lnTo>
                    <a:pt x="7225" y="457384"/>
                  </a:lnTo>
                  <a:close/>
                  <a:moveTo>
                    <a:pt x="7225" y="435246"/>
                  </a:moveTo>
                  <a:lnTo>
                    <a:pt x="-154" y="435246"/>
                  </a:lnTo>
                  <a:lnTo>
                    <a:pt x="-154" y="420488"/>
                  </a:lnTo>
                  <a:lnTo>
                    <a:pt x="7225" y="420488"/>
                  </a:lnTo>
                  <a:lnTo>
                    <a:pt x="7225" y="435246"/>
                  </a:lnTo>
                  <a:close/>
                  <a:moveTo>
                    <a:pt x="7225" y="413109"/>
                  </a:moveTo>
                  <a:lnTo>
                    <a:pt x="-154" y="413109"/>
                  </a:lnTo>
                  <a:lnTo>
                    <a:pt x="-154" y="398350"/>
                  </a:lnTo>
                  <a:lnTo>
                    <a:pt x="7225" y="398350"/>
                  </a:lnTo>
                  <a:lnTo>
                    <a:pt x="7225" y="413109"/>
                  </a:lnTo>
                  <a:close/>
                  <a:moveTo>
                    <a:pt x="7225" y="390971"/>
                  </a:moveTo>
                  <a:lnTo>
                    <a:pt x="-154" y="390971"/>
                  </a:lnTo>
                  <a:lnTo>
                    <a:pt x="-154" y="376212"/>
                  </a:lnTo>
                  <a:lnTo>
                    <a:pt x="7225" y="376212"/>
                  </a:lnTo>
                  <a:lnTo>
                    <a:pt x="7225" y="390971"/>
                  </a:lnTo>
                  <a:close/>
                  <a:moveTo>
                    <a:pt x="7225" y="368833"/>
                  </a:moveTo>
                  <a:lnTo>
                    <a:pt x="-154" y="368833"/>
                  </a:lnTo>
                  <a:lnTo>
                    <a:pt x="-154" y="354074"/>
                  </a:lnTo>
                  <a:lnTo>
                    <a:pt x="7225" y="354074"/>
                  </a:lnTo>
                  <a:lnTo>
                    <a:pt x="7225" y="368833"/>
                  </a:lnTo>
                  <a:close/>
                  <a:moveTo>
                    <a:pt x="7225" y="346695"/>
                  </a:moveTo>
                  <a:lnTo>
                    <a:pt x="-154" y="346695"/>
                  </a:lnTo>
                  <a:lnTo>
                    <a:pt x="-154" y="331937"/>
                  </a:lnTo>
                  <a:lnTo>
                    <a:pt x="7225" y="331937"/>
                  </a:lnTo>
                  <a:lnTo>
                    <a:pt x="7225" y="346695"/>
                  </a:lnTo>
                  <a:close/>
                  <a:moveTo>
                    <a:pt x="7225" y="324557"/>
                  </a:moveTo>
                  <a:lnTo>
                    <a:pt x="-154" y="324557"/>
                  </a:lnTo>
                  <a:lnTo>
                    <a:pt x="-154" y="309799"/>
                  </a:lnTo>
                  <a:lnTo>
                    <a:pt x="7225" y="309799"/>
                  </a:lnTo>
                  <a:lnTo>
                    <a:pt x="7225" y="324557"/>
                  </a:lnTo>
                  <a:close/>
                  <a:moveTo>
                    <a:pt x="7225" y="302420"/>
                  </a:moveTo>
                  <a:lnTo>
                    <a:pt x="-154" y="302420"/>
                  </a:lnTo>
                  <a:lnTo>
                    <a:pt x="-154" y="287661"/>
                  </a:lnTo>
                  <a:lnTo>
                    <a:pt x="7225" y="287661"/>
                  </a:lnTo>
                  <a:lnTo>
                    <a:pt x="7225" y="302420"/>
                  </a:lnTo>
                  <a:close/>
                  <a:moveTo>
                    <a:pt x="7225" y="280282"/>
                  </a:moveTo>
                  <a:lnTo>
                    <a:pt x="-154" y="280282"/>
                  </a:lnTo>
                  <a:lnTo>
                    <a:pt x="-154" y="265523"/>
                  </a:lnTo>
                  <a:lnTo>
                    <a:pt x="7225" y="265523"/>
                  </a:lnTo>
                  <a:lnTo>
                    <a:pt x="7225" y="280282"/>
                  </a:lnTo>
                  <a:close/>
                  <a:moveTo>
                    <a:pt x="7225" y="258144"/>
                  </a:moveTo>
                  <a:lnTo>
                    <a:pt x="-154" y="258144"/>
                  </a:lnTo>
                  <a:lnTo>
                    <a:pt x="-154" y="243386"/>
                  </a:lnTo>
                  <a:lnTo>
                    <a:pt x="7225" y="243386"/>
                  </a:lnTo>
                  <a:lnTo>
                    <a:pt x="7225" y="258144"/>
                  </a:lnTo>
                  <a:close/>
                  <a:moveTo>
                    <a:pt x="7225" y="236006"/>
                  </a:moveTo>
                  <a:lnTo>
                    <a:pt x="-154" y="236006"/>
                  </a:lnTo>
                  <a:lnTo>
                    <a:pt x="-154" y="221248"/>
                  </a:lnTo>
                  <a:lnTo>
                    <a:pt x="7225" y="221248"/>
                  </a:lnTo>
                  <a:lnTo>
                    <a:pt x="7225" y="236006"/>
                  </a:lnTo>
                  <a:close/>
                  <a:moveTo>
                    <a:pt x="7225" y="213869"/>
                  </a:moveTo>
                  <a:lnTo>
                    <a:pt x="-154" y="213869"/>
                  </a:lnTo>
                  <a:lnTo>
                    <a:pt x="-154" y="199110"/>
                  </a:lnTo>
                  <a:lnTo>
                    <a:pt x="7225" y="199110"/>
                  </a:lnTo>
                  <a:lnTo>
                    <a:pt x="7225" y="213869"/>
                  </a:lnTo>
                  <a:close/>
                  <a:moveTo>
                    <a:pt x="7225" y="191731"/>
                  </a:moveTo>
                  <a:lnTo>
                    <a:pt x="-154" y="191731"/>
                  </a:lnTo>
                  <a:lnTo>
                    <a:pt x="-154" y="176972"/>
                  </a:lnTo>
                  <a:lnTo>
                    <a:pt x="7225" y="176972"/>
                  </a:lnTo>
                  <a:lnTo>
                    <a:pt x="7225" y="191731"/>
                  </a:lnTo>
                  <a:close/>
                  <a:moveTo>
                    <a:pt x="7225" y="169593"/>
                  </a:moveTo>
                  <a:lnTo>
                    <a:pt x="-154" y="169593"/>
                  </a:lnTo>
                  <a:lnTo>
                    <a:pt x="-154" y="154834"/>
                  </a:lnTo>
                  <a:lnTo>
                    <a:pt x="7225" y="154834"/>
                  </a:lnTo>
                  <a:lnTo>
                    <a:pt x="7225" y="169593"/>
                  </a:lnTo>
                  <a:close/>
                  <a:moveTo>
                    <a:pt x="7225" y="147455"/>
                  </a:moveTo>
                  <a:lnTo>
                    <a:pt x="-154" y="147455"/>
                  </a:lnTo>
                  <a:lnTo>
                    <a:pt x="-154" y="132697"/>
                  </a:lnTo>
                  <a:lnTo>
                    <a:pt x="7225" y="132697"/>
                  </a:lnTo>
                  <a:lnTo>
                    <a:pt x="7225" y="147455"/>
                  </a:lnTo>
                  <a:close/>
                  <a:moveTo>
                    <a:pt x="7225" y="125317"/>
                  </a:moveTo>
                  <a:lnTo>
                    <a:pt x="-154" y="125317"/>
                  </a:lnTo>
                  <a:lnTo>
                    <a:pt x="-154" y="110559"/>
                  </a:lnTo>
                  <a:lnTo>
                    <a:pt x="7225" y="110559"/>
                  </a:lnTo>
                  <a:lnTo>
                    <a:pt x="7225" y="125317"/>
                  </a:lnTo>
                  <a:close/>
                  <a:moveTo>
                    <a:pt x="7225" y="103180"/>
                  </a:moveTo>
                  <a:lnTo>
                    <a:pt x="-154" y="103180"/>
                  </a:lnTo>
                  <a:lnTo>
                    <a:pt x="-154" y="88421"/>
                  </a:lnTo>
                  <a:lnTo>
                    <a:pt x="7225" y="88421"/>
                  </a:lnTo>
                  <a:lnTo>
                    <a:pt x="7225" y="103180"/>
                  </a:lnTo>
                  <a:close/>
                  <a:moveTo>
                    <a:pt x="7225" y="81042"/>
                  </a:moveTo>
                  <a:lnTo>
                    <a:pt x="-154" y="81042"/>
                  </a:lnTo>
                  <a:lnTo>
                    <a:pt x="-154" y="66283"/>
                  </a:lnTo>
                  <a:lnTo>
                    <a:pt x="7225" y="66283"/>
                  </a:lnTo>
                  <a:lnTo>
                    <a:pt x="7225" y="81042"/>
                  </a:lnTo>
                  <a:close/>
                  <a:moveTo>
                    <a:pt x="7225" y="58904"/>
                  </a:moveTo>
                  <a:lnTo>
                    <a:pt x="-154" y="58904"/>
                  </a:lnTo>
                  <a:lnTo>
                    <a:pt x="-154" y="44146"/>
                  </a:lnTo>
                  <a:lnTo>
                    <a:pt x="7225" y="44146"/>
                  </a:lnTo>
                  <a:lnTo>
                    <a:pt x="7225" y="58904"/>
                  </a:lnTo>
                  <a:close/>
                  <a:moveTo>
                    <a:pt x="7225" y="36766"/>
                  </a:moveTo>
                  <a:lnTo>
                    <a:pt x="-154" y="36766"/>
                  </a:lnTo>
                  <a:lnTo>
                    <a:pt x="-154" y="22008"/>
                  </a:lnTo>
                  <a:lnTo>
                    <a:pt x="7225" y="22008"/>
                  </a:lnTo>
                  <a:lnTo>
                    <a:pt x="7225" y="36766"/>
                  </a:lnTo>
                  <a:close/>
                  <a:moveTo>
                    <a:pt x="7225" y="14629"/>
                  </a:moveTo>
                  <a:lnTo>
                    <a:pt x="-154" y="14629"/>
                  </a:lnTo>
                  <a:lnTo>
                    <a:pt x="-154" y="-130"/>
                  </a:lnTo>
                  <a:lnTo>
                    <a:pt x="7225" y="-130"/>
                  </a:lnTo>
                  <a:lnTo>
                    <a:pt x="7225" y="14629"/>
                  </a:ln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C2230DF0-0BAD-E4B1-E250-8F25C86C959B}"/>
                </a:ext>
              </a:extLst>
            </p:cNvPr>
            <p:cNvSpPr/>
            <p:nvPr/>
          </p:nvSpPr>
          <p:spPr>
            <a:xfrm>
              <a:off x="2041470" y="8011807"/>
              <a:ext cx="59034" cy="59034"/>
            </a:xfrm>
            <a:custGeom>
              <a:avLst/>
              <a:gdLst>
                <a:gd name="connsiteX0" fmla="*/ 29363 w 59034"/>
                <a:gd name="connsiteY0" fmla="*/ 58904 h 59034"/>
                <a:gd name="connsiteX1" fmla="*/ -154 w 59034"/>
                <a:gd name="connsiteY1" fmla="*/ 29387 h 59034"/>
                <a:gd name="connsiteX2" fmla="*/ 29363 w 59034"/>
                <a:gd name="connsiteY2" fmla="*/ -130 h 59034"/>
                <a:gd name="connsiteX3" fmla="*/ 58880 w 59034"/>
                <a:gd name="connsiteY3" fmla="*/ 29387 h 59034"/>
                <a:gd name="connsiteX4" fmla="*/ 29363 w 59034"/>
                <a:gd name="connsiteY4" fmla="*/ 58904 h 59034"/>
                <a:gd name="connsiteX5" fmla="*/ 29363 w 59034"/>
                <a:gd name="connsiteY5" fmla="*/ 7249 h 59034"/>
                <a:gd name="connsiteX6" fmla="*/ 7225 w 59034"/>
                <a:gd name="connsiteY6" fmla="*/ 29387 h 59034"/>
                <a:gd name="connsiteX7" fmla="*/ 29363 w 59034"/>
                <a:gd name="connsiteY7" fmla="*/ 51525 h 59034"/>
                <a:gd name="connsiteX8" fmla="*/ 51501 w 59034"/>
                <a:gd name="connsiteY8" fmla="*/ 29387 h 59034"/>
                <a:gd name="connsiteX9" fmla="*/ 29363 w 59034"/>
                <a:gd name="connsiteY9" fmla="*/ 7249 h 59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034" h="59034">
                  <a:moveTo>
                    <a:pt x="29363" y="58904"/>
                  </a:moveTo>
                  <a:cubicBezTo>
                    <a:pt x="13084" y="58904"/>
                    <a:pt x="-154" y="45666"/>
                    <a:pt x="-154" y="29387"/>
                  </a:cubicBezTo>
                  <a:cubicBezTo>
                    <a:pt x="-154" y="13108"/>
                    <a:pt x="13084" y="-130"/>
                    <a:pt x="29363" y="-130"/>
                  </a:cubicBezTo>
                  <a:cubicBezTo>
                    <a:pt x="45642" y="-130"/>
                    <a:pt x="58880" y="13108"/>
                    <a:pt x="58880" y="29387"/>
                  </a:cubicBezTo>
                  <a:cubicBezTo>
                    <a:pt x="58880" y="45666"/>
                    <a:pt x="45642" y="58904"/>
                    <a:pt x="29363" y="58904"/>
                  </a:cubicBezTo>
                  <a:close/>
                  <a:moveTo>
                    <a:pt x="29363" y="7249"/>
                  </a:moveTo>
                  <a:cubicBezTo>
                    <a:pt x="17158" y="7249"/>
                    <a:pt x="7225" y="17182"/>
                    <a:pt x="7225" y="29387"/>
                  </a:cubicBezTo>
                  <a:cubicBezTo>
                    <a:pt x="7225" y="41592"/>
                    <a:pt x="17158" y="51525"/>
                    <a:pt x="29363" y="51525"/>
                  </a:cubicBezTo>
                  <a:cubicBezTo>
                    <a:pt x="41568" y="51525"/>
                    <a:pt x="51501" y="41592"/>
                    <a:pt x="51501" y="29387"/>
                  </a:cubicBezTo>
                  <a:cubicBezTo>
                    <a:pt x="51501" y="17182"/>
                    <a:pt x="41568" y="7249"/>
                    <a:pt x="29363" y="7249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6A99C403-31D4-4772-4B6F-97CD32F26032}"/>
                </a:ext>
              </a:extLst>
            </p:cNvPr>
            <p:cNvSpPr/>
            <p:nvPr/>
          </p:nvSpPr>
          <p:spPr>
            <a:xfrm>
              <a:off x="2049587" y="8233923"/>
              <a:ext cx="116592" cy="116592"/>
            </a:xfrm>
            <a:custGeom>
              <a:avLst/>
              <a:gdLst>
                <a:gd name="connsiteX0" fmla="*/ 58142 w 116592"/>
                <a:gd name="connsiteY0" fmla="*/ 116462 h 116592"/>
                <a:gd name="connsiteX1" fmla="*/ -154 w 116592"/>
                <a:gd name="connsiteY1" fmla="*/ 58166 h 116592"/>
                <a:gd name="connsiteX2" fmla="*/ 58142 w 116592"/>
                <a:gd name="connsiteY2" fmla="*/ -130 h 116592"/>
                <a:gd name="connsiteX3" fmla="*/ 116439 w 116592"/>
                <a:gd name="connsiteY3" fmla="*/ 58166 h 116592"/>
                <a:gd name="connsiteX4" fmla="*/ 58142 w 116592"/>
                <a:gd name="connsiteY4" fmla="*/ 116462 h 116592"/>
                <a:gd name="connsiteX5" fmla="*/ 58142 w 116592"/>
                <a:gd name="connsiteY5" fmla="*/ 5773 h 116592"/>
                <a:gd name="connsiteX6" fmla="*/ 5750 w 116592"/>
                <a:gd name="connsiteY6" fmla="*/ 58166 h 116592"/>
                <a:gd name="connsiteX7" fmla="*/ 58142 w 116592"/>
                <a:gd name="connsiteY7" fmla="*/ 110559 h 116592"/>
                <a:gd name="connsiteX8" fmla="*/ 110535 w 116592"/>
                <a:gd name="connsiteY8" fmla="*/ 58166 h 116592"/>
                <a:gd name="connsiteX9" fmla="*/ 58142 w 116592"/>
                <a:gd name="connsiteY9" fmla="*/ 5773 h 11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592" h="116592">
                  <a:moveTo>
                    <a:pt x="58142" y="116462"/>
                  </a:moveTo>
                  <a:cubicBezTo>
                    <a:pt x="25998" y="116462"/>
                    <a:pt x="-154" y="90310"/>
                    <a:pt x="-154" y="58166"/>
                  </a:cubicBezTo>
                  <a:cubicBezTo>
                    <a:pt x="-154" y="26022"/>
                    <a:pt x="25998" y="-130"/>
                    <a:pt x="58142" y="-130"/>
                  </a:cubicBezTo>
                  <a:cubicBezTo>
                    <a:pt x="90287" y="-130"/>
                    <a:pt x="116439" y="26022"/>
                    <a:pt x="116439" y="58166"/>
                  </a:cubicBezTo>
                  <a:cubicBezTo>
                    <a:pt x="116439" y="90310"/>
                    <a:pt x="90287" y="116462"/>
                    <a:pt x="58142" y="116462"/>
                  </a:cubicBezTo>
                  <a:close/>
                  <a:moveTo>
                    <a:pt x="58142" y="5773"/>
                  </a:moveTo>
                  <a:cubicBezTo>
                    <a:pt x="29253" y="5773"/>
                    <a:pt x="5750" y="29276"/>
                    <a:pt x="5750" y="58166"/>
                  </a:cubicBezTo>
                  <a:cubicBezTo>
                    <a:pt x="5750" y="87056"/>
                    <a:pt x="29253" y="110559"/>
                    <a:pt x="58142" y="110559"/>
                  </a:cubicBezTo>
                  <a:cubicBezTo>
                    <a:pt x="87032" y="110559"/>
                    <a:pt x="110535" y="87056"/>
                    <a:pt x="110535" y="58166"/>
                  </a:cubicBezTo>
                  <a:cubicBezTo>
                    <a:pt x="110535" y="29276"/>
                    <a:pt x="87032" y="5773"/>
                    <a:pt x="58142" y="5773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03B990EF-3B8D-0F48-5E8A-F7C56D8DEAA3}"/>
                </a:ext>
              </a:extLst>
            </p:cNvPr>
            <p:cNvSpPr/>
            <p:nvPr/>
          </p:nvSpPr>
          <p:spPr>
            <a:xfrm>
              <a:off x="1186214" y="7134413"/>
              <a:ext cx="57558" cy="57558"/>
            </a:xfrm>
            <a:custGeom>
              <a:avLst/>
              <a:gdLst>
                <a:gd name="connsiteX0" fmla="*/ 28625 w 57558"/>
                <a:gd name="connsiteY0" fmla="*/ 57428 h 57558"/>
                <a:gd name="connsiteX1" fmla="*/ -154 w 57558"/>
                <a:gd name="connsiteY1" fmla="*/ 28649 h 57558"/>
                <a:gd name="connsiteX2" fmla="*/ 28625 w 57558"/>
                <a:gd name="connsiteY2" fmla="*/ -130 h 57558"/>
                <a:gd name="connsiteX3" fmla="*/ 57405 w 57558"/>
                <a:gd name="connsiteY3" fmla="*/ 28649 h 57558"/>
                <a:gd name="connsiteX4" fmla="*/ 28625 w 57558"/>
                <a:gd name="connsiteY4" fmla="*/ 57428 h 57558"/>
                <a:gd name="connsiteX5" fmla="*/ 28625 w 57558"/>
                <a:gd name="connsiteY5" fmla="*/ 5773 h 57558"/>
                <a:gd name="connsiteX6" fmla="*/ 5750 w 57558"/>
                <a:gd name="connsiteY6" fmla="*/ 28649 h 57558"/>
                <a:gd name="connsiteX7" fmla="*/ 28625 w 57558"/>
                <a:gd name="connsiteY7" fmla="*/ 51525 h 57558"/>
                <a:gd name="connsiteX8" fmla="*/ 51501 w 57558"/>
                <a:gd name="connsiteY8" fmla="*/ 28649 h 57558"/>
                <a:gd name="connsiteX9" fmla="*/ 28625 w 57558"/>
                <a:gd name="connsiteY9" fmla="*/ 5773 h 5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558" h="57558">
                  <a:moveTo>
                    <a:pt x="28625" y="57428"/>
                  </a:moveTo>
                  <a:cubicBezTo>
                    <a:pt x="12760" y="57428"/>
                    <a:pt x="-154" y="44514"/>
                    <a:pt x="-154" y="28649"/>
                  </a:cubicBezTo>
                  <a:cubicBezTo>
                    <a:pt x="-154" y="12784"/>
                    <a:pt x="12760" y="-130"/>
                    <a:pt x="28625" y="-130"/>
                  </a:cubicBezTo>
                  <a:cubicBezTo>
                    <a:pt x="44491" y="-130"/>
                    <a:pt x="57405" y="12784"/>
                    <a:pt x="57405" y="28649"/>
                  </a:cubicBezTo>
                  <a:cubicBezTo>
                    <a:pt x="57405" y="44514"/>
                    <a:pt x="44491" y="57428"/>
                    <a:pt x="28625" y="57428"/>
                  </a:cubicBezTo>
                  <a:close/>
                  <a:moveTo>
                    <a:pt x="28625" y="5773"/>
                  </a:moveTo>
                  <a:cubicBezTo>
                    <a:pt x="16014" y="5773"/>
                    <a:pt x="5750" y="16038"/>
                    <a:pt x="5750" y="28649"/>
                  </a:cubicBezTo>
                  <a:cubicBezTo>
                    <a:pt x="5750" y="41260"/>
                    <a:pt x="16014" y="51525"/>
                    <a:pt x="28625" y="51525"/>
                  </a:cubicBezTo>
                  <a:cubicBezTo>
                    <a:pt x="41236" y="51525"/>
                    <a:pt x="51501" y="41260"/>
                    <a:pt x="51501" y="28649"/>
                  </a:cubicBezTo>
                  <a:cubicBezTo>
                    <a:pt x="51501" y="16038"/>
                    <a:pt x="41236" y="5773"/>
                    <a:pt x="28625" y="5773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45A64B26-5F51-3679-7E7C-B29904CE610F}"/>
                </a:ext>
              </a:extLst>
            </p:cNvPr>
            <p:cNvSpPr/>
            <p:nvPr/>
          </p:nvSpPr>
          <p:spPr>
            <a:xfrm>
              <a:off x="2096815" y="8366011"/>
              <a:ext cx="7379" cy="413238"/>
            </a:xfrm>
            <a:custGeom>
              <a:avLst/>
              <a:gdLst>
                <a:gd name="connsiteX0" fmla="*/ 7225 w 7379"/>
                <a:gd name="connsiteY0" fmla="*/ 413109 h 413238"/>
                <a:gd name="connsiteX1" fmla="*/ -154 w 7379"/>
                <a:gd name="connsiteY1" fmla="*/ 413109 h 413238"/>
                <a:gd name="connsiteX2" fmla="*/ -154 w 7379"/>
                <a:gd name="connsiteY2" fmla="*/ 398350 h 413238"/>
                <a:gd name="connsiteX3" fmla="*/ 7225 w 7379"/>
                <a:gd name="connsiteY3" fmla="*/ 398350 h 413238"/>
                <a:gd name="connsiteX4" fmla="*/ 7225 w 7379"/>
                <a:gd name="connsiteY4" fmla="*/ 413109 h 413238"/>
                <a:gd name="connsiteX5" fmla="*/ 7225 w 7379"/>
                <a:gd name="connsiteY5" fmla="*/ 390971 h 413238"/>
                <a:gd name="connsiteX6" fmla="*/ -154 w 7379"/>
                <a:gd name="connsiteY6" fmla="*/ 390971 h 413238"/>
                <a:gd name="connsiteX7" fmla="*/ -154 w 7379"/>
                <a:gd name="connsiteY7" fmla="*/ 376212 h 413238"/>
                <a:gd name="connsiteX8" fmla="*/ 7225 w 7379"/>
                <a:gd name="connsiteY8" fmla="*/ 376212 h 413238"/>
                <a:gd name="connsiteX9" fmla="*/ 7225 w 7379"/>
                <a:gd name="connsiteY9" fmla="*/ 390971 h 413238"/>
                <a:gd name="connsiteX10" fmla="*/ 7225 w 7379"/>
                <a:gd name="connsiteY10" fmla="*/ 368833 h 413238"/>
                <a:gd name="connsiteX11" fmla="*/ -154 w 7379"/>
                <a:gd name="connsiteY11" fmla="*/ 368833 h 413238"/>
                <a:gd name="connsiteX12" fmla="*/ -154 w 7379"/>
                <a:gd name="connsiteY12" fmla="*/ 354074 h 413238"/>
                <a:gd name="connsiteX13" fmla="*/ 7225 w 7379"/>
                <a:gd name="connsiteY13" fmla="*/ 354074 h 413238"/>
                <a:gd name="connsiteX14" fmla="*/ 7225 w 7379"/>
                <a:gd name="connsiteY14" fmla="*/ 368833 h 413238"/>
                <a:gd name="connsiteX15" fmla="*/ 7225 w 7379"/>
                <a:gd name="connsiteY15" fmla="*/ 346695 h 413238"/>
                <a:gd name="connsiteX16" fmla="*/ -154 w 7379"/>
                <a:gd name="connsiteY16" fmla="*/ 346695 h 413238"/>
                <a:gd name="connsiteX17" fmla="*/ -154 w 7379"/>
                <a:gd name="connsiteY17" fmla="*/ 331937 h 413238"/>
                <a:gd name="connsiteX18" fmla="*/ 7225 w 7379"/>
                <a:gd name="connsiteY18" fmla="*/ 331937 h 413238"/>
                <a:gd name="connsiteX19" fmla="*/ 7225 w 7379"/>
                <a:gd name="connsiteY19" fmla="*/ 346695 h 413238"/>
                <a:gd name="connsiteX20" fmla="*/ 7225 w 7379"/>
                <a:gd name="connsiteY20" fmla="*/ 324557 h 413238"/>
                <a:gd name="connsiteX21" fmla="*/ -154 w 7379"/>
                <a:gd name="connsiteY21" fmla="*/ 324557 h 413238"/>
                <a:gd name="connsiteX22" fmla="*/ -154 w 7379"/>
                <a:gd name="connsiteY22" fmla="*/ 309799 h 413238"/>
                <a:gd name="connsiteX23" fmla="*/ 7225 w 7379"/>
                <a:gd name="connsiteY23" fmla="*/ 309799 h 413238"/>
                <a:gd name="connsiteX24" fmla="*/ 7225 w 7379"/>
                <a:gd name="connsiteY24" fmla="*/ 324557 h 413238"/>
                <a:gd name="connsiteX25" fmla="*/ 7225 w 7379"/>
                <a:gd name="connsiteY25" fmla="*/ 302420 h 413238"/>
                <a:gd name="connsiteX26" fmla="*/ -154 w 7379"/>
                <a:gd name="connsiteY26" fmla="*/ 302420 h 413238"/>
                <a:gd name="connsiteX27" fmla="*/ -154 w 7379"/>
                <a:gd name="connsiteY27" fmla="*/ 287661 h 413238"/>
                <a:gd name="connsiteX28" fmla="*/ 7225 w 7379"/>
                <a:gd name="connsiteY28" fmla="*/ 287661 h 413238"/>
                <a:gd name="connsiteX29" fmla="*/ 7225 w 7379"/>
                <a:gd name="connsiteY29" fmla="*/ 302420 h 413238"/>
                <a:gd name="connsiteX30" fmla="*/ 7225 w 7379"/>
                <a:gd name="connsiteY30" fmla="*/ 280282 h 413238"/>
                <a:gd name="connsiteX31" fmla="*/ -154 w 7379"/>
                <a:gd name="connsiteY31" fmla="*/ 280282 h 413238"/>
                <a:gd name="connsiteX32" fmla="*/ -154 w 7379"/>
                <a:gd name="connsiteY32" fmla="*/ 265523 h 413238"/>
                <a:gd name="connsiteX33" fmla="*/ 7225 w 7379"/>
                <a:gd name="connsiteY33" fmla="*/ 265523 h 413238"/>
                <a:gd name="connsiteX34" fmla="*/ 7225 w 7379"/>
                <a:gd name="connsiteY34" fmla="*/ 280282 h 413238"/>
                <a:gd name="connsiteX35" fmla="*/ 7225 w 7379"/>
                <a:gd name="connsiteY35" fmla="*/ 258144 h 413238"/>
                <a:gd name="connsiteX36" fmla="*/ -154 w 7379"/>
                <a:gd name="connsiteY36" fmla="*/ 258144 h 413238"/>
                <a:gd name="connsiteX37" fmla="*/ -154 w 7379"/>
                <a:gd name="connsiteY37" fmla="*/ 243386 h 413238"/>
                <a:gd name="connsiteX38" fmla="*/ 7225 w 7379"/>
                <a:gd name="connsiteY38" fmla="*/ 243386 h 413238"/>
                <a:gd name="connsiteX39" fmla="*/ 7225 w 7379"/>
                <a:gd name="connsiteY39" fmla="*/ 258144 h 413238"/>
                <a:gd name="connsiteX40" fmla="*/ 7225 w 7379"/>
                <a:gd name="connsiteY40" fmla="*/ 236006 h 413238"/>
                <a:gd name="connsiteX41" fmla="*/ -154 w 7379"/>
                <a:gd name="connsiteY41" fmla="*/ 236006 h 413238"/>
                <a:gd name="connsiteX42" fmla="*/ -154 w 7379"/>
                <a:gd name="connsiteY42" fmla="*/ 221248 h 413238"/>
                <a:gd name="connsiteX43" fmla="*/ 7225 w 7379"/>
                <a:gd name="connsiteY43" fmla="*/ 221248 h 413238"/>
                <a:gd name="connsiteX44" fmla="*/ 7225 w 7379"/>
                <a:gd name="connsiteY44" fmla="*/ 236006 h 413238"/>
                <a:gd name="connsiteX45" fmla="*/ 7225 w 7379"/>
                <a:gd name="connsiteY45" fmla="*/ 213869 h 413238"/>
                <a:gd name="connsiteX46" fmla="*/ -154 w 7379"/>
                <a:gd name="connsiteY46" fmla="*/ 213869 h 413238"/>
                <a:gd name="connsiteX47" fmla="*/ -154 w 7379"/>
                <a:gd name="connsiteY47" fmla="*/ 199110 h 413238"/>
                <a:gd name="connsiteX48" fmla="*/ 7225 w 7379"/>
                <a:gd name="connsiteY48" fmla="*/ 199110 h 413238"/>
                <a:gd name="connsiteX49" fmla="*/ 7225 w 7379"/>
                <a:gd name="connsiteY49" fmla="*/ 213869 h 413238"/>
                <a:gd name="connsiteX50" fmla="*/ 7225 w 7379"/>
                <a:gd name="connsiteY50" fmla="*/ 191731 h 413238"/>
                <a:gd name="connsiteX51" fmla="*/ -154 w 7379"/>
                <a:gd name="connsiteY51" fmla="*/ 191731 h 413238"/>
                <a:gd name="connsiteX52" fmla="*/ -154 w 7379"/>
                <a:gd name="connsiteY52" fmla="*/ 176972 h 413238"/>
                <a:gd name="connsiteX53" fmla="*/ 7225 w 7379"/>
                <a:gd name="connsiteY53" fmla="*/ 176972 h 413238"/>
                <a:gd name="connsiteX54" fmla="*/ 7225 w 7379"/>
                <a:gd name="connsiteY54" fmla="*/ 191731 h 413238"/>
                <a:gd name="connsiteX55" fmla="*/ 7225 w 7379"/>
                <a:gd name="connsiteY55" fmla="*/ 169593 h 413238"/>
                <a:gd name="connsiteX56" fmla="*/ -154 w 7379"/>
                <a:gd name="connsiteY56" fmla="*/ 169593 h 413238"/>
                <a:gd name="connsiteX57" fmla="*/ -154 w 7379"/>
                <a:gd name="connsiteY57" fmla="*/ 154834 h 413238"/>
                <a:gd name="connsiteX58" fmla="*/ 7225 w 7379"/>
                <a:gd name="connsiteY58" fmla="*/ 154834 h 413238"/>
                <a:gd name="connsiteX59" fmla="*/ 7225 w 7379"/>
                <a:gd name="connsiteY59" fmla="*/ 169593 h 413238"/>
                <a:gd name="connsiteX60" fmla="*/ 7225 w 7379"/>
                <a:gd name="connsiteY60" fmla="*/ 147455 h 413238"/>
                <a:gd name="connsiteX61" fmla="*/ -154 w 7379"/>
                <a:gd name="connsiteY61" fmla="*/ 147455 h 413238"/>
                <a:gd name="connsiteX62" fmla="*/ -154 w 7379"/>
                <a:gd name="connsiteY62" fmla="*/ 132697 h 413238"/>
                <a:gd name="connsiteX63" fmla="*/ 7225 w 7379"/>
                <a:gd name="connsiteY63" fmla="*/ 132697 h 413238"/>
                <a:gd name="connsiteX64" fmla="*/ 7225 w 7379"/>
                <a:gd name="connsiteY64" fmla="*/ 147455 h 413238"/>
                <a:gd name="connsiteX65" fmla="*/ 7225 w 7379"/>
                <a:gd name="connsiteY65" fmla="*/ 125317 h 413238"/>
                <a:gd name="connsiteX66" fmla="*/ -154 w 7379"/>
                <a:gd name="connsiteY66" fmla="*/ 125317 h 413238"/>
                <a:gd name="connsiteX67" fmla="*/ -154 w 7379"/>
                <a:gd name="connsiteY67" fmla="*/ 110559 h 413238"/>
                <a:gd name="connsiteX68" fmla="*/ 7225 w 7379"/>
                <a:gd name="connsiteY68" fmla="*/ 110559 h 413238"/>
                <a:gd name="connsiteX69" fmla="*/ 7225 w 7379"/>
                <a:gd name="connsiteY69" fmla="*/ 125317 h 413238"/>
                <a:gd name="connsiteX70" fmla="*/ 7225 w 7379"/>
                <a:gd name="connsiteY70" fmla="*/ 103180 h 413238"/>
                <a:gd name="connsiteX71" fmla="*/ -154 w 7379"/>
                <a:gd name="connsiteY71" fmla="*/ 103180 h 413238"/>
                <a:gd name="connsiteX72" fmla="*/ -154 w 7379"/>
                <a:gd name="connsiteY72" fmla="*/ 88421 h 413238"/>
                <a:gd name="connsiteX73" fmla="*/ 7225 w 7379"/>
                <a:gd name="connsiteY73" fmla="*/ 88421 h 413238"/>
                <a:gd name="connsiteX74" fmla="*/ 7225 w 7379"/>
                <a:gd name="connsiteY74" fmla="*/ 103180 h 413238"/>
                <a:gd name="connsiteX75" fmla="*/ 7225 w 7379"/>
                <a:gd name="connsiteY75" fmla="*/ 81042 h 413238"/>
                <a:gd name="connsiteX76" fmla="*/ -154 w 7379"/>
                <a:gd name="connsiteY76" fmla="*/ 81042 h 413238"/>
                <a:gd name="connsiteX77" fmla="*/ -154 w 7379"/>
                <a:gd name="connsiteY77" fmla="*/ 66283 h 413238"/>
                <a:gd name="connsiteX78" fmla="*/ 7225 w 7379"/>
                <a:gd name="connsiteY78" fmla="*/ 66283 h 413238"/>
                <a:gd name="connsiteX79" fmla="*/ 7225 w 7379"/>
                <a:gd name="connsiteY79" fmla="*/ 81042 h 413238"/>
                <a:gd name="connsiteX80" fmla="*/ 7225 w 7379"/>
                <a:gd name="connsiteY80" fmla="*/ 58904 h 413238"/>
                <a:gd name="connsiteX81" fmla="*/ -154 w 7379"/>
                <a:gd name="connsiteY81" fmla="*/ 58904 h 413238"/>
                <a:gd name="connsiteX82" fmla="*/ -154 w 7379"/>
                <a:gd name="connsiteY82" fmla="*/ 44146 h 413238"/>
                <a:gd name="connsiteX83" fmla="*/ 7225 w 7379"/>
                <a:gd name="connsiteY83" fmla="*/ 44146 h 413238"/>
                <a:gd name="connsiteX84" fmla="*/ 7225 w 7379"/>
                <a:gd name="connsiteY84" fmla="*/ 58904 h 413238"/>
                <a:gd name="connsiteX85" fmla="*/ 7225 w 7379"/>
                <a:gd name="connsiteY85" fmla="*/ 36766 h 413238"/>
                <a:gd name="connsiteX86" fmla="*/ -154 w 7379"/>
                <a:gd name="connsiteY86" fmla="*/ 36766 h 413238"/>
                <a:gd name="connsiteX87" fmla="*/ -154 w 7379"/>
                <a:gd name="connsiteY87" fmla="*/ 22008 h 413238"/>
                <a:gd name="connsiteX88" fmla="*/ 7225 w 7379"/>
                <a:gd name="connsiteY88" fmla="*/ 22008 h 413238"/>
                <a:gd name="connsiteX89" fmla="*/ 7225 w 7379"/>
                <a:gd name="connsiteY89" fmla="*/ 36766 h 413238"/>
                <a:gd name="connsiteX90" fmla="*/ 7225 w 7379"/>
                <a:gd name="connsiteY90" fmla="*/ 14629 h 413238"/>
                <a:gd name="connsiteX91" fmla="*/ -154 w 7379"/>
                <a:gd name="connsiteY91" fmla="*/ 14629 h 413238"/>
                <a:gd name="connsiteX92" fmla="*/ -154 w 7379"/>
                <a:gd name="connsiteY92" fmla="*/ -130 h 413238"/>
                <a:gd name="connsiteX93" fmla="*/ 7225 w 7379"/>
                <a:gd name="connsiteY93" fmla="*/ -130 h 413238"/>
                <a:gd name="connsiteX94" fmla="*/ 7225 w 7379"/>
                <a:gd name="connsiteY94" fmla="*/ 14629 h 413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7379" h="413238">
                  <a:moveTo>
                    <a:pt x="7225" y="413109"/>
                  </a:moveTo>
                  <a:lnTo>
                    <a:pt x="-154" y="413109"/>
                  </a:lnTo>
                  <a:lnTo>
                    <a:pt x="-154" y="398350"/>
                  </a:lnTo>
                  <a:lnTo>
                    <a:pt x="7225" y="398350"/>
                  </a:lnTo>
                  <a:lnTo>
                    <a:pt x="7225" y="413109"/>
                  </a:lnTo>
                  <a:close/>
                  <a:moveTo>
                    <a:pt x="7225" y="390971"/>
                  </a:moveTo>
                  <a:lnTo>
                    <a:pt x="-154" y="390971"/>
                  </a:lnTo>
                  <a:lnTo>
                    <a:pt x="-154" y="376212"/>
                  </a:lnTo>
                  <a:lnTo>
                    <a:pt x="7225" y="376212"/>
                  </a:lnTo>
                  <a:lnTo>
                    <a:pt x="7225" y="390971"/>
                  </a:lnTo>
                  <a:close/>
                  <a:moveTo>
                    <a:pt x="7225" y="368833"/>
                  </a:moveTo>
                  <a:lnTo>
                    <a:pt x="-154" y="368833"/>
                  </a:lnTo>
                  <a:lnTo>
                    <a:pt x="-154" y="354074"/>
                  </a:lnTo>
                  <a:lnTo>
                    <a:pt x="7225" y="354074"/>
                  </a:lnTo>
                  <a:lnTo>
                    <a:pt x="7225" y="368833"/>
                  </a:lnTo>
                  <a:close/>
                  <a:moveTo>
                    <a:pt x="7225" y="346695"/>
                  </a:moveTo>
                  <a:lnTo>
                    <a:pt x="-154" y="346695"/>
                  </a:lnTo>
                  <a:lnTo>
                    <a:pt x="-154" y="331937"/>
                  </a:lnTo>
                  <a:lnTo>
                    <a:pt x="7225" y="331937"/>
                  </a:lnTo>
                  <a:lnTo>
                    <a:pt x="7225" y="346695"/>
                  </a:lnTo>
                  <a:close/>
                  <a:moveTo>
                    <a:pt x="7225" y="324557"/>
                  </a:moveTo>
                  <a:lnTo>
                    <a:pt x="-154" y="324557"/>
                  </a:lnTo>
                  <a:lnTo>
                    <a:pt x="-154" y="309799"/>
                  </a:lnTo>
                  <a:lnTo>
                    <a:pt x="7225" y="309799"/>
                  </a:lnTo>
                  <a:lnTo>
                    <a:pt x="7225" y="324557"/>
                  </a:lnTo>
                  <a:close/>
                  <a:moveTo>
                    <a:pt x="7225" y="302420"/>
                  </a:moveTo>
                  <a:lnTo>
                    <a:pt x="-154" y="302420"/>
                  </a:lnTo>
                  <a:lnTo>
                    <a:pt x="-154" y="287661"/>
                  </a:lnTo>
                  <a:lnTo>
                    <a:pt x="7225" y="287661"/>
                  </a:lnTo>
                  <a:lnTo>
                    <a:pt x="7225" y="302420"/>
                  </a:lnTo>
                  <a:close/>
                  <a:moveTo>
                    <a:pt x="7225" y="280282"/>
                  </a:moveTo>
                  <a:lnTo>
                    <a:pt x="-154" y="280282"/>
                  </a:lnTo>
                  <a:lnTo>
                    <a:pt x="-154" y="265523"/>
                  </a:lnTo>
                  <a:lnTo>
                    <a:pt x="7225" y="265523"/>
                  </a:lnTo>
                  <a:lnTo>
                    <a:pt x="7225" y="280282"/>
                  </a:lnTo>
                  <a:close/>
                  <a:moveTo>
                    <a:pt x="7225" y="258144"/>
                  </a:moveTo>
                  <a:lnTo>
                    <a:pt x="-154" y="258144"/>
                  </a:lnTo>
                  <a:lnTo>
                    <a:pt x="-154" y="243386"/>
                  </a:lnTo>
                  <a:lnTo>
                    <a:pt x="7225" y="243386"/>
                  </a:lnTo>
                  <a:lnTo>
                    <a:pt x="7225" y="258144"/>
                  </a:lnTo>
                  <a:close/>
                  <a:moveTo>
                    <a:pt x="7225" y="236006"/>
                  </a:moveTo>
                  <a:lnTo>
                    <a:pt x="-154" y="236006"/>
                  </a:lnTo>
                  <a:lnTo>
                    <a:pt x="-154" y="221248"/>
                  </a:lnTo>
                  <a:lnTo>
                    <a:pt x="7225" y="221248"/>
                  </a:lnTo>
                  <a:lnTo>
                    <a:pt x="7225" y="236006"/>
                  </a:lnTo>
                  <a:close/>
                  <a:moveTo>
                    <a:pt x="7225" y="213869"/>
                  </a:moveTo>
                  <a:lnTo>
                    <a:pt x="-154" y="213869"/>
                  </a:lnTo>
                  <a:lnTo>
                    <a:pt x="-154" y="199110"/>
                  </a:lnTo>
                  <a:lnTo>
                    <a:pt x="7225" y="199110"/>
                  </a:lnTo>
                  <a:lnTo>
                    <a:pt x="7225" y="213869"/>
                  </a:lnTo>
                  <a:close/>
                  <a:moveTo>
                    <a:pt x="7225" y="191731"/>
                  </a:moveTo>
                  <a:lnTo>
                    <a:pt x="-154" y="191731"/>
                  </a:lnTo>
                  <a:lnTo>
                    <a:pt x="-154" y="176972"/>
                  </a:lnTo>
                  <a:lnTo>
                    <a:pt x="7225" y="176972"/>
                  </a:lnTo>
                  <a:lnTo>
                    <a:pt x="7225" y="191731"/>
                  </a:lnTo>
                  <a:close/>
                  <a:moveTo>
                    <a:pt x="7225" y="169593"/>
                  </a:moveTo>
                  <a:lnTo>
                    <a:pt x="-154" y="169593"/>
                  </a:lnTo>
                  <a:lnTo>
                    <a:pt x="-154" y="154834"/>
                  </a:lnTo>
                  <a:lnTo>
                    <a:pt x="7225" y="154834"/>
                  </a:lnTo>
                  <a:lnTo>
                    <a:pt x="7225" y="169593"/>
                  </a:lnTo>
                  <a:close/>
                  <a:moveTo>
                    <a:pt x="7225" y="147455"/>
                  </a:moveTo>
                  <a:lnTo>
                    <a:pt x="-154" y="147455"/>
                  </a:lnTo>
                  <a:lnTo>
                    <a:pt x="-154" y="132697"/>
                  </a:lnTo>
                  <a:lnTo>
                    <a:pt x="7225" y="132697"/>
                  </a:lnTo>
                  <a:lnTo>
                    <a:pt x="7225" y="147455"/>
                  </a:lnTo>
                  <a:close/>
                  <a:moveTo>
                    <a:pt x="7225" y="125317"/>
                  </a:moveTo>
                  <a:lnTo>
                    <a:pt x="-154" y="125317"/>
                  </a:lnTo>
                  <a:lnTo>
                    <a:pt x="-154" y="110559"/>
                  </a:lnTo>
                  <a:lnTo>
                    <a:pt x="7225" y="110559"/>
                  </a:lnTo>
                  <a:lnTo>
                    <a:pt x="7225" y="125317"/>
                  </a:lnTo>
                  <a:close/>
                  <a:moveTo>
                    <a:pt x="7225" y="103180"/>
                  </a:moveTo>
                  <a:lnTo>
                    <a:pt x="-154" y="103180"/>
                  </a:lnTo>
                  <a:lnTo>
                    <a:pt x="-154" y="88421"/>
                  </a:lnTo>
                  <a:lnTo>
                    <a:pt x="7225" y="88421"/>
                  </a:lnTo>
                  <a:lnTo>
                    <a:pt x="7225" y="103180"/>
                  </a:lnTo>
                  <a:close/>
                  <a:moveTo>
                    <a:pt x="7225" y="81042"/>
                  </a:moveTo>
                  <a:lnTo>
                    <a:pt x="-154" y="81042"/>
                  </a:lnTo>
                  <a:lnTo>
                    <a:pt x="-154" y="66283"/>
                  </a:lnTo>
                  <a:lnTo>
                    <a:pt x="7225" y="66283"/>
                  </a:lnTo>
                  <a:lnTo>
                    <a:pt x="7225" y="81042"/>
                  </a:lnTo>
                  <a:close/>
                  <a:moveTo>
                    <a:pt x="7225" y="58904"/>
                  </a:moveTo>
                  <a:lnTo>
                    <a:pt x="-154" y="58904"/>
                  </a:lnTo>
                  <a:lnTo>
                    <a:pt x="-154" y="44146"/>
                  </a:lnTo>
                  <a:lnTo>
                    <a:pt x="7225" y="44146"/>
                  </a:lnTo>
                  <a:lnTo>
                    <a:pt x="7225" y="58904"/>
                  </a:lnTo>
                  <a:close/>
                  <a:moveTo>
                    <a:pt x="7225" y="36766"/>
                  </a:moveTo>
                  <a:lnTo>
                    <a:pt x="-154" y="36766"/>
                  </a:lnTo>
                  <a:lnTo>
                    <a:pt x="-154" y="22008"/>
                  </a:lnTo>
                  <a:lnTo>
                    <a:pt x="7225" y="22008"/>
                  </a:lnTo>
                  <a:lnTo>
                    <a:pt x="7225" y="36766"/>
                  </a:lnTo>
                  <a:close/>
                  <a:moveTo>
                    <a:pt x="7225" y="14629"/>
                  </a:moveTo>
                  <a:lnTo>
                    <a:pt x="-154" y="14629"/>
                  </a:lnTo>
                  <a:lnTo>
                    <a:pt x="-154" y="-130"/>
                  </a:lnTo>
                  <a:lnTo>
                    <a:pt x="7225" y="-130"/>
                  </a:lnTo>
                  <a:lnTo>
                    <a:pt x="7225" y="14629"/>
                  </a:ln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6FDCD536-FD8A-3770-F5FE-427D10E57315}"/>
                </a:ext>
              </a:extLst>
            </p:cNvPr>
            <p:cNvSpPr/>
            <p:nvPr/>
          </p:nvSpPr>
          <p:spPr>
            <a:xfrm>
              <a:off x="1211303" y="7200088"/>
              <a:ext cx="7379" cy="413238"/>
            </a:xfrm>
            <a:custGeom>
              <a:avLst/>
              <a:gdLst>
                <a:gd name="connsiteX0" fmla="*/ 7225 w 7379"/>
                <a:gd name="connsiteY0" fmla="*/ 413109 h 413238"/>
                <a:gd name="connsiteX1" fmla="*/ -154 w 7379"/>
                <a:gd name="connsiteY1" fmla="*/ 413109 h 413238"/>
                <a:gd name="connsiteX2" fmla="*/ -154 w 7379"/>
                <a:gd name="connsiteY2" fmla="*/ 398350 h 413238"/>
                <a:gd name="connsiteX3" fmla="*/ 7225 w 7379"/>
                <a:gd name="connsiteY3" fmla="*/ 398350 h 413238"/>
                <a:gd name="connsiteX4" fmla="*/ 7225 w 7379"/>
                <a:gd name="connsiteY4" fmla="*/ 413109 h 413238"/>
                <a:gd name="connsiteX5" fmla="*/ 7225 w 7379"/>
                <a:gd name="connsiteY5" fmla="*/ 390971 h 413238"/>
                <a:gd name="connsiteX6" fmla="*/ -154 w 7379"/>
                <a:gd name="connsiteY6" fmla="*/ 390971 h 413238"/>
                <a:gd name="connsiteX7" fmla="*/ -154 w 7379"/>
                <a:gd name="connsiteY7" fmla="*/ 376212 h 413238"/>
                <a:gd name="connsiteX8" fmla="*/ 7225 w 7379"/>
                <a:gd name="connsiteY8" fmla="*/ 376212 h 413238"/>
                <a:gd name="connsiteX9" fmla="*/ 7225 w 7379"/>
                <a:gd name="connsiteY9" fmla="*/ 390971 h 413238"/>
                <a:gd name="connsiteX10" fmla="*/ 7225 w 7379"/>
                <a:gd name="connsiteY10" fmla="*/ 368833 h 413238"/>
                <a:gd name="connsiteX11" fmla="*/ -154 w 7379"/>
                <a:gd name="connsiteY11" fmla="*/ 368833 h 413238"/>
                <a:gd name="connsiteX12" fmla="*/ -154 w 7379"/>
                <a:gd name="connsiteY12" fmla="*/ 354074 h 413238"/>
                <a:gd name="connsiteX13" fmla="*/ 7225 w 7379"/>
                <a:gd name="connsiteY13" fmla="*/ 354074 h 413238"/>
                <a:gd name="connsiteX14" fmla="*/ 7225 w 7379"/>
                <a:gd name="connsiteY14" fmla="*/ 368833 h 413238"/>
                <a:gd name="connsiteX15" fmla="*/ 7225 w 7379"/>
                <a:gd name="connsiteY15" fmla="*/ 346695 h 413238"/>
                <a:gd name="connsiteX16" fmla="*/ -154 w 7379"/>
                <a:gd name="connsiteY16" fmla="*/ 346695 h 413238"/>
                <a:gd name="connsiteX17" fmla="*/ -154 w 7379"/>
                <a:gd name="connsiteY17" fmla="*/ 331937 h 413238"/>
                <a:gd name="connsiteX18" fmla="*/ 7225 w 7379"/>
                <a:gd name="connsiteY18" fmla="*/ 331937 h 413238"/>
                <a:gd name="connsiteX19" fmla="*/ 7225 w 7379"/>
                <a:gd name="connsiteY19" fmla="*/ 346695 h 413238"/>
                <a:gd name="connsiteX20" fmla="*/ 7225 w 7379"/>
                <a:gd name="connsiteY20" fmla="*/ 324557 h 413238"/>
                <a:gd name="connsiteX21" fmla="*/ -154 w 7379"/>
                <a:gd name="connsiteY21" fmla="*/ 324557 h 413238"/>
                <a:gd name="connsiteX22" fmla="*/ -154 w 7379"/>
                <a:gd name="connsiteY22" fmla="*/ 309799 h 413238"/>
                <a:gd name="connsiteX23" fmla="*/ 7225 w 7379"/>
                <a:gd name="connsiteY23" fmla="*/ 309799 h 413238"/>
                <a:gd name="connsiteX24" fmla="*/ 7225 w 7379"/>
                <a:gd name="connsiteY24" fmla="*/ 324557 h 413238"/>
                <a:gd name="connsiteX25" fmla="*/ 7225 w 7379"/>
                <a:gd name="connsiteY25" fmla="*/ 302420 h 413238"/>
                <a:gd name="connsiteX26" fmla="*/ -154 w 7379"/>
                <a:gd name="connsiteY26" fmla="*/ 302420 h 413238"/>
                <a:gd name="connsiteX27" fmla="*/ -154 w 7379"/>
                <a:gd name="connsiteY27" fmla="*/ 287661 h 413238"/>
                <a:gd name="connsiteX28" fmla="*/ 7225 w 7379"/>
                <a:gd name="connsiteY28" fmla="*/ 287661 h 413238"/>
                <a:gd name="connsiteX29" fmla="*/ 7225 w 7379"/>
                <a:gd name="connsiteY29" fmla="*/ 302420 h 413238"/>
                <a:gd name="connsiteX30" fmla="*/ 7225 w 7379"/>
                <a:gd name="connsiteY30" fmla="*/ 280282 h 413238"/>
                <a:gd name="connsiteX31" fmla="*/ -154 w 7379"/>
                <a:gd name="connsiteY31" fmla="*/ 280282 h 413238"/>
                <a:gd name="connsiteX32" fmla="*/ -154 w 7379"/>
                <a:gd name="connsiteY32" fmla="*/ 265523 h 413238"/>
                <a:gd name="connsiteX33" fmla="*/ 7225 w 7379"/>
                <a:gd name="connsiteY33" fmla="*/ 265523 h 413238"/>
                <a:gd name="connsiteX34" fmla="*/ 7225 w 7379"/>
                <a:gd name="connsiteY34" fmla="*/ 280282 h 413238"/>
                <a:gd name="connsiteX35" fmla="*/ 7225 w 7379"/>
                <a:gd name="connsiteY35" fmla="*/ 258144 h 413238"/>
                <a:gd name="connsiteX36" fmla="*/ -154 w 7379"/>
                <a:gd name="connsiteY36" fmla="*/ 258144 h 413238"/>
                <a:gd name="connsiteX37" fmla="*/ -154 w 7379"/>
                <a:gd name="connsiteY37" fmla="*/ 243386 h 413238"/>
                <a:gd name="connsiteX38" fmla="*/ 7225 w 7379"/>
                <a:gd name="connsiteY38" fmla="*/ 243386 h 413238"/>
                <a:gd name="connsiteX39" fmla="*/ 7225 w 7379"/>
                <a:gd name="connsiteY39" fmla="*/ 258144 h 413238"/>
                <a:gd name="connsiteX40" fmla="*/ 7225 w 7379"/>
                <a:gd name="connsiteY40" fmla="*/ 236006 h 413238"/>
                <a:gd name="connsiteX41" fmla="*/ -154 w 7379"/>
                <a:gd name="connsiteY41" fmla="*/ 236006 h 413238"/>
                <a:gd name="connsiteX42" fmla="*/ -154 w 7379"/>
                <a:gd name="connsiteY42" fmla="*/ 221248 h 413238"/>
                <a:gd name="connsiteX43" fmla="*/ 7225 w 7379"/>
                <a:gd name="connsiteY43" fmla="*/ 221248 h 413238"/>
                <a:gd name="connsiteX44" fmla="*/ 7225 w 7379"/>
                <a:gd name="connsiteY44" fmla="*/ 236006 h 413238"/>
                <a:gd name="connsiteX45" fmla="*/ 7225 w 7379"/>
                <a:gd name="connsiteY45" fmla="*/ 213869 h 413238"/>
                <a:gd name="connsiteX46" fmla="*/ -154 w 7379"/>
                <a:gd name="connsiteY46" fmla="*/ 213869 h 413238"/>
                <a:gd name="connsiteX47" fmla="*/ -154 w 7379"/>
                <a:gd name="connsiteY47" fmla="*/ 199110 h 413238"/>
                <a:gd name="connsiteX48" fmla="*/ 7225 w 7379"/>
                <a:gd name="connsiteY48" fmla="*/ 199110 h 413238"/>
                <a:gd name="connsiteX49" fmla="*/ 7225 w 7379"/>
                <a:gd name="connsiteY49" fmla="*/ 213869 h 413238"/>
                <a:gd name="connsiteX50" fmla="*/ 7225 w 7379"/>
                <a:gd name="connsiteY50" fmla="*/ 191731 h 413238"/>
                <a:gd name="connsiteX51" fmla="*/ -154 w 7379"/>
                <a:gd name="connsiteY51" fmla="*/ 191731 h 413238"/>
                <a:gd name="connsiteX52" fmla="*/ -154 w 7379"/>
                <a:gd name="connsiteY52" fmla="*/ 176972 h 413238"/>
                <a:gd name="connsiteX53" fmla="*/ 7225 w 7379"/>
                <a:gd name="connsiteY53" fmla="*/ 176972 h 413238"/>
                <a:gd name="connsiteX54" fmla="*/ 7225 w 7379"/>
                <a:gd name="connsiteY54" fmla="*/ 191731 h 413238"/>
                <a:gd name="connsiteX55" fmla="*/ 7225 w 7379"/>
                <a:gd name="connsiteY55" fmla="*/ 169593 h 413238"/>
                <a:gd name="connsiteX56" fmla="*/ -154 w 7379"/>
                <a:gd name="connsiteY56" fmla="*/ 169593 h 413238"/>
                <a:gd name="connsiteX57" fmla="*/ -154 w 7379"/>
                <a:gd name="connsiteY57" fmla="*/ 154834 h 413238"/>
                <a:gd name="connsiteX58" fmla="*/ 7225 w 7379"/>
                <a:gd name="connsiteY58" fmla="*/ 154834 h 413238"/>
                <a:gd name="connsiteX59" fmla="*/ 7225 w 7379"/>
                <a:gd name="connsiteY59" fmla="*/ 169593 h 413238"/>
                <a:gd name="connsiteX60" fmla="*/ 7225 w 7379"/>
                <a:gd name="connsiteY60" fmla="*/ 147455 h 413238"/>
                <a:gd name="connsiteX61" fmla="*/ -154 w 7379"/>
                <a:gd name="connsiteY61" fmla="*/ 147455 h 413238"/>
                <a:gd name="connsiteX62" fmla="*/ -154 w 7379"/>
                <a:gd name="connsiteY62" fmla="*/ 132697 h 413238"/>
                <a:gd name="connsiteX63" fmla="*/ 7225 w 7379"/>
                <a:gd name="connsiteY63" fmla="*/ 132697 h 413238"/>
                <a:gd name="connsiteX64" fmla="*/ 7225 w 7379"/>
                <a:gd name="connsiteY64" fmla="*/ 147455 h 413238"/>
                <a:gd name="connsiteX65" fmla="*/ 7225 w 7379"/>
                <a:gd name="connsiteY65" fmla="*/ 125317 h 413238"/>
                <a:gd name="connsiteX66" fmla="*/ -154 w 7379"/>
                <a:gd name="connsiteY66" fmla="*/ 125317 h 413238"/>
                <a:gd name="connsiteX67" fmla="*/ -154 w 7379"/>
                <a:gd name="connsiteY67" fmla="*/ 110559 h 413238"/>
                <a:gd name="connsiteX68" fmla="*/ 7225 w 7379"/>
                <a:gd name="connsiteY68" fmla="*/ 110559 h 413238"/>
                <a:gd name="connsiteX69" fmla="*/ 7225 w 7379"/>
                <a:gd name="connsiteY69" fmla="*/ 125317 h 413238"/>
                <a:gd name="connsiteX70" fmla="*/ 7225 w 7379"/>
                <a:gd name="connsiteY70" fmla="*/ 103180 h 413238"/>
                <a:gd name="connsiteX71" fmla="*/ -154 w 7379"/>
                <a:gd name="connsiteY71" fmla="*/ 103180 h 413238"/>
                <a:gd name="connsiteX72" fmla="*/ -154 w 7379"/>
                <a:gd name="connsiteY72" fmla="*/ 88421 h 413238"/>
                <a:gd name="connsiteX73" fmla="*/ 7225 w 7379"/>
                <a:gd name="connsiteY73" fmla="*/ 88421 h 413238"/>
                <a:gd name="connsiteX74" fmla="*/ 7225 w 7379"/>
                <a:gd name="connsiteY74" fmla="*/ 103180 h 413238"/>
                <a:gd name="connsiteX75" fmla="*/ 7225 w 7379"/>
                <a:gd name="connsiteY75" fmla="*/ 81042 h 413238"/>
                <a:gd name="connsiteX76" fmla="*/ -154 w 7379"/>
                <a:gd name="connsiteY76" fmla="*/ 81042 h 413238"/>
                <a:gd name="connsiteX77" fmla="*/ -154 w 7379"/>
                <a:gd name="connsiteY77" fmla="*/ 66283 h 413238"/>
                <a:gd name="connsiteX78" fmla="*/ 7225 w 7379"/>
                <a:gd name="connsiteY78" fmla="*/ 66283 h 413238"/>
                <a:gd name="connsiteX79" fmla="*/ 7225 w 7379"/>
                <a:gd name="connsiteY79" fmla="*/ 81042 h 413238"/>
                <a:gd name="connsiteX80" fmla="*/ 7225 w 7379"/>
                <a:gd name="connsiteY80" fmla="*/ 58904 h 413238"/>
                <a:gd name="connsiteX81" fmla="*/ -154 w 7379"/>
                <a:gd name="connsiteY81" fmla="*/ 58904 h 413238"/>
                <a:gd name="connsiteX82" fmla="*/ -154 w 7379"/>
                <a:gd name="connsiteY82" fmla="*/ 44146 h 413238"/>
                <a:gd name="connsiteX83" fmla="*/ 7225 w 7379"/>
                <a:gd name="connsiteY83" fmla="*/ 44146 h 413238"/>
                <a:gd name="connsiteX84" fmla="*/ 7225 w 7379"/>
                <a:gd name="connsiteY84" fmla="*/ 58904 h 413238"/>
                <a:gd name="connsiteX85" fmla="*/ 7225 w 7379"/>
                <a:gd name="connsiteY85" fmla="*/ 36766 h 413238"/>
                <a:gd name="connsiteX86" fmla="*/ -154 w 7379"/>
                <a:gd name="connsiteY86" fmla="*/ 36766 h 413238"/>
                <a:gd name="connsiteX87" fmla="*/ -154 w 7379"/>
                <a:gd name="connsiteY87" fmla="*/ 22008 h 413238"/>
                <a:gd name="connsiteX88" fmla="*/ 7225 w 7379"/>
                <a:gd name="connsiteY88" fmla="*/ 22008 h 413238"/>
                <a:gd name="connsiteX89" fmla="*/ 7225 w 7379"/>
                <a:gd name="connsiteY89" fmla="*/ 36766 h 413238"/>
                <a:gd name="connsiteX90" fmla="*/ 7225 w 7379"/>
                <a:gd name="connsiteY90" fmla="*/ 14629 h 413238"/>
                <a:gd name="connsiteX91" fmla="*/ -154 w 7379"/>
                <a:gd name="connsiteY91" fmla="*/ 14629 h 413238"/>
                <a:gd name="connsiteX92" fmla="*/ -154 w 7379"/>
                <a:gd name="connsiteY92" fmla="*/ -130 h 413238"/>
                <a:gd name="connsiteX93" fmla="*/ 7225 w 7379"/>
                <a:gd name="connsiteY93" fmla="*/ -130 h 413238"/>
                <a:gd name="connsiteX94" fmla="*/ 7225 w 7379"/>
                <a:gd name="connsiteY94" fmla="*/ 14629 h 413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7379" h="413238">
                  <a:moveTo>
                    <a:pt x="7225" y="413109"/>
                  </a:moveTo>
                  <a:lnTo>
                    <a:pt x="-154" y="413109"/>
                  </a:lnTo>
                  <a:lnTo>
                    <a:pt x="-154" y="398350"/>
                  </a:lnTo>
                  <a:lnTo>
                    <a:pt x="7225" y="398350"/>
                  </a:lnTo>
                  <a:lnTo>
                    <a:pt x="7225" y="413109"/>
                  </a:lnTo>
                  <a:close/>
                  <a:moveTo>
                    <a:pt x="7225" y="390971"/>
                  </a:moveTo>
                  <a:lnTo>
                    <a:pt x="-154" y="390971"/>
                  </a:lnTo>
                  <a:lnTo>
                    <a:pt x="-154" y="376212"/>
                  </a:lnTo>
                  <a:lnTo>
                    <a:pt x="7225" y="376212"/>
                  </a:lnTo>
                  <a:lnTo>
                    <a:pt x="7225" y="390971"/>
                  </a:lnTo>
                  <a:close/>
                  <a:moveTo>
                    <a:pt x="7225" y="368833"/>
                  </a:moveTo>
                  <a:lnTo>
                    <a:pt x="-154" y="368833"/>
                  </a:lnTo>
                  <a:lnTo>
                    <a:pt x="-154" y="354074"/>
                  </a:lnTo>
                  <a:lnTo>
                    <a:pt x="7225" y="354074"/>
                  </a:lnTo>
                  <a:lnTo>
                    <a:pt x="7225" y="368833"/>
                  </a:lnTo>
                  <a:close/>
                  <a:moveTo>
                    <a:pt x="7225" y="346695"/>
                  </a:moveTo>
                  <a:lnTo>
                    <a:pt x="-154" y="346695"/>
                  </a:lnTo>
                  <a:lnTo>
                    <a:pt x="-154" y="331937"/>
                  </a:lnTo>
                  <a:lnTo>
                    <a:pt x="7225" y="331937"/>
                  </a:lnTo>
                  <a:lnTo>
                    <a:pt x="7225" y="346695"/>
                  </a:lnTo>
                  <a:close/>
                  <a:moveTo>
                    <a:pt x="7225" y="324557"/>
                  </a:moveTo>
                  <a:lnTo>
                    <a:pt x="-154" y="324557"/>
                  </a:lnTo>
                  <a:lnTo>
                    <a:pt x="-154" y="309799"/>
                  </a:lnTo>
                  <a:lnTo>
                    <a:pt x="7225" y="309799"/>
                  </a:lnTo>
                  <a:lnTo>
                    <a:pt x="7225" y="324557"/>
                  </a:lnTo>
                  <a:close/>
                  <a:moveTo>
                    <a:pt x="7225" y="302420"/>
                  </a:moveTo>
                  <a:lnTo>
                    <a:pt x="-154" y="302420"/>
                  </a:lnTo>
                  <a:lnTo>
                    <a:pt x="-154" y="287661"/>
                  </a:lnTo>
                  <a:lnTo>
                    <a:pt x="7225" y="287661"/>
                  </a:lnTo>
                  <a:lnTo>
                    <a:pt x="7225" y="302420"/>
                  </a:lnTo>
                  <a:close/>
                  <a:moveTo>
                    <a:pt x="7225" y="280282"/>
                  </a:moveTo>
                  <a:lnTo>
                    <a:pt x="-154" y="280282"/>
                  </a:lnTo>
                  <a:lnTo>
                    <a:pt x="-154" y="265523"/>
                  </a:lnTo>
                  <a:lnTo>
                    <a:pt x="7225" y="265523"/>
                  </a:lnTo>
                  <a:lnTo>
                    <a:pt x="7225" y="280282"/>
                  </a:lnTo>
                  <a:close/>
                  <a:moveTo>
                    <a:pt x="7225" y="258144"/>
                  </a:moveTo>
                  <a:lnTo>
                    <a:pt x="-154" y="258144"/>
                  </a:lnTo>
                  <a:lnTo>
                    <a:pt x="-154" y="243386"/>
                  </a:lnTo>
                  <a:lnTo>
                    <a:pt x="7225" y="243386"/>
                  </a:lnTo>
                  <a:lnTo>
                    <a:pt x="7225" y="258144"/>
                  </a:lnTo>
                  <a:close/>
                  <a:moveTo>
                    <a:pt x="7225" y="236006"/>
                  </a:moveTo>
                  <a:lnTo>
                    <a:pt x="-154" y="236006"/>
                  </a:lnTo>
                  <a:lnTo>
                    <a:pt x="-154" y="221248"/>
                  </a:lnTo>
                  <a:lnTo>
                    <a:pt x="7225" y="221248"/>
                  </a:lnTo>
                  <a:lnTo>
                    <a:pt x="7225" y="236006"/>
                  </a:lnTo>
                  <a:close/>
                  <a:moveTo>
                    <a:pt x="7225" y="213869"/>
                  </a:moveTo>
                  <a:lnTo>
                    <a:pt x="-154" y="213869"/>
                  </a:lnTo>
                  <a:lnTo>
                    <a:pt x="-154" y="199110"/>
                  </a:lnTo>
                  <a:lnTo>
                    <a:pt x="7225" y="199110"/>
                  </a:lnTo>
                  <a:lnTo>
                    <a:pt x="7225" y="213869"/>
                  </a:lnTo>
                  <a:close/>
                  <a:moveTo>
                    <a:pt x="7225" y="191731"/>
                  </a:moveTo>
                  <a:lnTo>
                    <a:pt x="-154" y="191731"/>
                  </a:lnTo>
                  <a:lnTo>
                    <a:pt x="-154" y="176972"/>
                  </a:lnTo>
                  <a:lnTo>
                    <a:pt x="7225" y="176972"/>
                  </a:lnTo>
                  <a:lnTo>
                    <a:pt x="7225" y="191731"/>
                  </a:lnTo>
                  <a:close/>
                  <a:moveTo>
                    <a:pt x="7225" y="169593"/>
                  </a:moveTo>
                  <a:lnTo>
                    <a:pt x="-154" y="169593"/>
                  </a:lnTo>
                  <a:lnTo>
                    <a:pt x="-154" y="154834"/>
                  </a:lnTo>
                  <a:lnTo>
                    <a:pt x="7225" y="154834"/>
                  </a:lnTo>
                  <a:lnTo>
                    <a:pt x="7225" y="169593"/>
                  </a:lnTo>
                  <a:close/>
                  <a:moveTo>
                    <a:pt x="7225" y="147455"/>
                  </a:moveTo>
                  <a:lnTo>
                    <a:pt x="-154" y="147455"/>
                  </a:lnTo>
                  <a:lnTo>
                    <a:pt x="-154" y="132697"/>
                  </a:lnTo>
                  <a:lnTo>
                    <a:pt x="7225" y="132697"/>
                  </a:lnTo>
                  <a:lnTo>
                    <a:pt x="7225" y="147455"/>
                  </a:lnTo>
                  <a:close/>
                  <a:moveTo>
                    <a:pt x="7225" y="125317"/>
                  </a:moveTo>
                  <a:lnTo>
                    <a:pt x="-154" y="125317"/>
                  </a:lnTo>
                  <a:lnTo>
                    <a:pt x="-154" y="110559"/>
                  </a:lnTo>
                  <a:lnTo>
                    <a:pt x="7225" y="110559"/>
                  </a:lnTo>
                  <a:lnTo>
                    <a:pt x="7225" y="125317"/>
                  </a:lnTo>
                  <a:close/>
                  <a:moveTo>
                    <a:pt x="7225" y="103180"/>
                  </a:moveTo>
                  <a:lnTo>
                    <a:pt x="-154" y="103180"/>
                  </a:lnTo>
                  <a:lnTo>
                    <a:pt x="-154" y="88421"/>
                  </a:lnTo>
                  <a:lnTo>
                    <a:pt x="7225" y="88421"/>
                  </a:lnTo>
                  <a:lnTo>
                    <a:pt x="7225" y="103180"/>
                  </a:lnTo>
                  <a:close/>
                  <a:moveTo>
                    <a:pt x="7225" y="81042"/>
                  </a:moveTo>
                  <a:lnTo>
                    <a:pt x="-154" y="81042"/>
                  </a:lnTo>
                  <a:lnTo>
                    <a:pt x="-154" y="66283"/>
                  </a:lnTo>
                  <a:lnTo>
                    <a:pt x="7225" y="66283"/>
                  </a:lnTo>
                  <a:lnTo>
                    <a:pt x="7225" y="81042"/>
                  </a:lnTo>
                  <a:close/>
                  <a:moveTo>
                    <a:pt x="7225" y="58904"/>
                  </a:moveTo>
                  <a:lnTo>
                    <a:pt x="-154" y="58904"/>
                  </a:lnTo>
                  <a:lnTo>
                    <a:pt x="-154" y="44146"/>
                  </a:lnTo>
                  <a:lnTo>
                    <a:pt x="7225" y="44146"/>
                  </a:lnTo>
                  <a:lnTo>
                    <a:pt x="7225" y="58904"/>
                  </a:lnTo>
                  <a:close/>
                  <a:moveTo>
                    <a:pt x="7225" y="36766"/>
                  </a:moveTo>
                  <a:lnTo>
                    <a:pt x="-154" y="36766"/>
                  </a:lnTo>
                  <a:lnTo>
                    <a:pt x="-154" y="22008"/>
                  </a:lnTo>
                  <a:lnTo>
                    <a:pt x="7225" y="22008"/>
                  </a:lnTo>
                  <a:lnTo>
                    <a:pt x="7225" y="36766"/>
                  </a:lnTo>
                  <a:close/>
                  <a:moveTo>
                    <a:pt x="7225" y="14629"/>
                  </a:moveTo>
                  <a:lnTo>
                    <a:pt x="-154" y="14629"/>
                  </a:lnTo>
                  <a:lnTo>
                    <a:pt x="-154" y="-130"/>
                  </a:lnTo>
                  <a:lnTo>
                    <a:pt x="7225" y="-130"/>
                  </a:lnTo>
                  <a:lnTo>
                    <a:pt x="7225" y="14629"/>
                  </a:ln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3AB6737E-6969-45C4-F383-C449462DCA46}"/>
                </a:ext>
              </a:extLst>
            </p:cNvPr>
            <p:cNvSpPr/>
            <p:nvPr/>
          </p:nvSpPr>
          <p:spPr>
            <a:xfrm>
              <a:off x="-1330112" y="7983028"/>
              <a:ext cx="72316" cy="72316"/>
            </a:xfrm>
            <a:custGeom>
              <a:avLst/>
              <a:gdLst>
                <a:gd name="connsiteX0" fmla="*/ 36004 w 72316"/>
                <a:gd name="connsiteY0" fmla="*/ 72187 h 72316"/>
                <a:gd name="connsiteX1" fmla="*/ -154 w 72316"/>
                <a:gd name="connsiteY1" fmla="*/ 36028 h 72316"/>
                <a:gd name="connsiteX2" fmla="*/ 36004 w 72316"/>
                <a:gd name="connsiteY2" fmla="*/ -130 h 72316"/>
                <a:gd name="connsiteX3" fmla="*/ 72163 w 72316"/>
                <a:gd name="connsiteY3" fmla="*/ 36028 h 72316"/>
                <a:gd name="connsiteX4" fmla="*/ 36004 w 72316"/>
                <a:gd name="connsiteY4" fmla="*/ 72187 h 72316"/>
                <a:gd name="connsiteX5" fmla="*/ 36004 w 72316"/>
                <a:gd name="connsiteY5" fmla="*/ 5773 h 72316"/>
                <a:gd name="connsiteX6" fmla="*/ 5749 w 72316"/>
                <a:gd name="connsiteY6" fmla="*/ 36028 h 72316"/>
                <a:gd name="connsiteX7" fmla="*/ 36004 w 72316"/>
                <a:gd name="connsiteY7" fmla="*/ 66283 h 72316"/>
                <a:gd name="connsiteX8" fmla="*/ 66259 w 72316"/>
                <a:gd name="connsiteY8" fmla="*/ 36028 h 72316"/>
                <a:gd name="connsiteX9" fmla="*/ 36004 w 72316"/>
                <a:gd name="connsiteY9" fmla="*/ 5773 h 7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16" h="72316">
                  <a:moveTo>
                    <a:pt x="36004" y="72187"/>
                  </a:moveTo>
                  <a:cubicBezTo>
                    <a:pt x="16066" y="72187"/>
                    <a:pt x="-154" y="55967"/>
                    <a:pt x="-154" y="36028"/>
                  </a:cubicBezTo>
                  <a:cubicBezTo>
                    <a:pt x="-154" y="16090"/>
                    <a:pt x="16066" y="-130"/>
                    <a:pt x="36004" y="-130"/>
                  </a:cubicBezTo>
                  <a:cubicBezTo>
                    <a:pt x="55943" y="-130"/>
                    <a:pt x="72163" y="16090"/>
                    <a:pt x="72163" y="36028"/>
                  </a:cubicBezTo>
                  <a:cubicBezTo>
                    <a:pt x="72163" y="55967"/>
                    <a:pt x="55943" y="72187"/>
                    <a:pt x="36004" y="72187"/>
                  </a:cubicBezTo>
                  <a:close/>
                  <a:moveTo>
                    <a:pt x="36004" y="5773"/>
                  </a:moveTo>
                  <a:cubicBezTo>
                    <a:pt x="19320" y="5773"/>
                    <a:pt x="5749" y="19344"/>
                    <a:pt x="5749" y="36028"/>
                  </a:cubicBezTo>
                  <a:cubicBezTo>
                    <a:pt x="5749" y="52713"/>
                    <a:pt x="19320" y="66283"/>
                    <a:pt x="36004" y="66283"/>
                  </a:cubicBezTo>
                  <a:cubicBezTo>
                    <a:pt x="52689" y="66283"/>
                    <a:pt x="66259" y="52713"/>
                    <a:pt x="66259" y="36028"/>
                  </a:cubicBezTo>
                  <a:cubicBezTo>
                    <a:pt x="66259" y="19344"/>
                    <a:pt x="52689" y="5773"/>
                    <a:pt x="36004" y="5773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id="{8C54D3AE-02A9-3ECF-87DF-634A70C2401D}"/>
                </a:ext>
              </a:extLst>
            </p:cNvPr>
            <p:cNvSpPr/>
            <p:nvPr/>
          </p:nvSpPr>
          <p:spPr>
            <a:xfrm>
              <a:off x="-1297643" y="8070841"/>
              <a:ext cx="7379" cy="407704"/>
            </a:xfrm>
            <a:custGeom>
              <a:avLst/>
              <a:gdLst>
                <a:gd name="connsiteX0" fmla="*/ 7225 w 7379"/>
                <a:gd name="connsiteY0" fmla="*/ 407574 h 407704"/>
                <a:gd name="connsiteX1" fmla="*/ -154 w 7379"/>
                <a:gd name="connsiteY1" fmla="*/ 407574 h 407704"/>
                <a:gd name="connsiteX2" fmla="*/ -154 w 7379"/>
                <a:gd name="connsiteY2" fmla="*/ 398350 h 407704"/>
                <a:gd name="connsiteX3" fmla="*/ 7225 w 7379"/>
                <a:gd name="connsiteY3" fmla="*/ 398350 h 407704"/>
                <a:gd name="connsiteX4" fmla="*/ 7225 w 7379"/>
                <a:gd name="connsiteY4" fmla="*/ 407574 h 407704"/>
                <a:gd name="connsiteX5" fmla="*/ 7225 w 7379"/>
                <a:gd name="connsiteY5" fmla="*/ 390971 h 407704"/>
                <a:gd name="connsiteX6" fmla="*/ -154 w 7379"/>
                <a:gd name="connsiteY6" fmla="*/ 390971 h 407704"/>
                <a:gd name="connsiteX7" fmla="*/ -154 w 7379"/>
                <a:gd name="connsiteY7" fmla="*/ 376212 h 407704"/>
                <a:gd name="connsiteX8" fmla="*/ 7225 w 7379"/>
                <a:gd name="connsiteY8" fmla="*/ 376212 h 407704"/>
                <a:gd name="connsiteX9" fmla="*/ 7225 w 7379"/>
                <a:gd name="connsiteY9" fmla="*/ 390971 h 407704"/>
                <a:gd name="connsiteX10" fmla="*/ 7225 w 7379"/>
                <a:gd name="connsiteY10" fmla="*/ 368833 h 407704"/>
                <a:gd name="connsiteX11" fmla="*/ -154 w 7379"/>
                <a:gd name="connsiteY11" fmla="*/ 368833 h 407704"/>
                <a:gd name="connsiteX12" fmla="*/ -154 w 7379"/>
                <a:gd name="connsiteY12" fmla="*/ 354074 h 407704"/>
                <a:gd name="connsiteX13" fmla="*/ 7225 w 7379"/>
                <a:gd name="connsiteY13" fmla="*/ 354074 h 407704"/>
                <a:gd name="connsiteX14" fmla="*/ 7225 w 7379"/>
                <a:gd name="connsiteY14" fmla="*/ 368833 h 407704"/>
                <a:gd name="connsiteX15" fmla="*/ 7225 w 7379"/>
                <a:gd name="connsiteY15" fmla="*/ 346695 h 407704"/>
                <a:gd name="connsiteX16" fmla="*/ -154 w 7379"/>
                <a:gd name="connsiteY16" fmla="*/ 346695 h 407704"/>
                <a:gd name="connsiteX17" fmla="*/ -154 w 7379"/>
                <a:gd name="connsiteY17" fmla="*/ 331937 h 407704"/>
                <a:gd name="connsiteX18" fmla="*/ 7225 w 7379"/>
                <a:gd name="connsiteY18" fmla="*/ 331937 h 407704"/>
                <a:gd name="connsiteX19" fmla="*/ 7225 w 7379"/>
                <a:gd name="connsiteY19" fmla="*/ 346695 h 407704"/>
                <a:gd name="connsiteX20" fmla="*/ 7225 w 7379"/>
                <a:gd name="connsiteY20" fmla="*/ 324557 h 407704"/>
                <a:gd name="connsiteX21" fmla="*/ -154 w 7379"/>
                <a:gd name="connsiteY21" fmla="*/ 324557 h 407704"/>
                <a:gd name="connsiteX22" fmla="*/ -154 w 7379"/>
                <a:gd name="connsiteY22" fmla="*/ 309799 h 407704"/>
                <a:gd name="connsiteX23" fmla="*/ 7225 w 7379"/>
                <a:gd name="connsiteY23" fmla="*/ 309799 h 407704"/>
                <a:gd name="connsiteX24" fmla="*/ 7225 w 7379"/>
                <a:gd name="connsiteY24" fmla="*/ 324557 h 407704"/>
                <a:gd name="connsiteX25" fmla="*/ 7225 w 7379"/>
                <a:gd name="connsiteY25" fmla="*/ 302420 h 407704"/>
                <a:gd name="connsiteX26" fmla="*/ -154 w 7379"/>
                <a:gd name="connsiteY26" fmla="*/ 302420 h 407704"/>
                <a:gd name="connsiteX27" fmla="*/ -154 w 7379"/>
                <a:gd name="connsiteY27" fmla="*/ 287661 h 407704"/>
                <a:gd name="connsiteX28" fmla="*/ 7225 w 7379"/>
                <a:gd name="connsiteY28" fmla="*/ 287661 h 407704"/>
                <a:gd name="connsiteX29" fmla="*/ 7225 w 7379"/>
                <a:gd name="connsiteY29" fmla="*/ 302420 h 407704"/>
                <a:gd name="connsiteX30" fmla="*/ 7225 w 7379"/>
                <a:gd name="connsiteY30" fmla="*/ 280282 h 407704"/>
                <a:gd name="connsiteX31" fmla="*/ -154 w 7379"/>
                <a:gd name="connsiteY31" fmla="*/ 280282 h 407704"/>
                <a:gd name="connsiteX32" fmla="*/ -154 w 7379"/>
                <a:gd name="connsiteY32" fmla="*/ 265523 h 407704"/>
                <a:gd name="connsiteX33" fmla="*/ 7225 w 7379"/>
                <a:gd name="connsiteY33" fmla="*/ 265523 h 407704"/>
                <a:gd name="connsiteX34" fmla="*/ 7225 w 7379"/>
                <a:gd name="connsiteY34" fmla="*/ 280282 h 407704"/>
                <a:gd name="connsiteX35" fmla="*/ 7225 w 7379"/>
                <a:gd name="connsiteY35" fmla="*/ 258144 h 407704"/>
                <a:gd name="connsiteX36" fmla="*/ -154 w 7379"/>
                <a:gd name="connsiteY36" fmla="*/ 258144 h 407704"/>
                <a:gd name="connsiteX37" fmla="*/ -154 w 7379"/>
                <a:gd name="connsiteY37" fmla="*/ 243386 h 407704"/>
                <a:gd name="connsiteX38" fmla="*/ 7225 w 7379"/>
                <a:gd name="connsiteY38" fmla="*/ 243386 h 407704"/>
                <a:gd name="connsiteX39" fmla="*/ 7225 w 7379"/>
                <a:gd name="connsiteY39" fmla="*/ 258144 h 407704"/>
                <a:gd name="connsiteX40" fmla="*/ 7225 w 7379"/>
                <a:gd name="connsiteY40" fmla="*/ 236006 h 407704"/>
                <a:gd name="connsiteX41" fmla="*/ -154 w 7379"/>
                <a:gd name="connsiteY41" fmla="*/ 236006 h 407704"/>
                <a:gd name="connsiteX42" fmla="*/ -154 w 7379"/>
                <a:gd name="connsiteY42" fmla="*/ 221248 h 407704"/>
                <a:gd name="connsiteX43" fmla="*/ 7225 w 7379"/>
                <a:gd name="connsiteY43" fmla="*/ 221248 h 407704"/>
                <a:gd name="connsiteX44" fmla="*/ 7225 w 7379"/>
                <a:gd name="connsiteY44" fmla="*/ 236006 h 407704"/>
                <a:gd name="connsiteX45" fmla="*/ 7225 w 7379"/>
                <a:gd name="connsiteY45" fmla="*/ 213869 h 407704"/>
                <a:gd name="connsiteX46" fmla="*/ -154 w 7379"/>
                <a:gd name="connsiteY46" fmla="*/ 213869 h 407704"/>
                <a:gd name="connsiteX47" fmla="*/ -154 w 7379"/>
                <a:gd name="connsiteY47" fmla="*/ 199110 h 407704"/>
                <a:gd name="connsiteX48" fmla="*/ 7225 w 7379"/>
                <a:gd name="connsiteY48" fmla="*/ 199110 h 407704"/>
                <a:gd name="connsiteX49" fmla="*/ 7225 w 7379"/>
                <a:gd name="connsiteY49" fmla="*/ 213869 h 407704"/>
                <a:gd name="connsiteX50" fmla="*/ 7225 w 7379"/>
                <a:gd name="connsiteY50" fmla="*/ 191731 h 407704"/>
                <a:gd name="connsiteX51" fmla="*/ -154 w 7379"/>
                <a:gd name="connsiteY51" fmla="*/ 191731 h 407704"/>
                <a:gd name="connsiteX52" fmla="*/ -154 w 7379"/>
                <a:gd name="connsiteY52" fmla="*/ 176972 h 407704"/>
                <a:gd name="connsiteX53" fmla="*/ 7225 w 7379"/>
                <a:gd name="connsiteY53" fmla="*/ 176972 h 407704"/>
                <a:gd name="connsiteX54" fmla="*/ 7225 w 7379"/>
                <a:gd name="connsiteY54" fmla="*/ 191731 h 407704"/>
                <a:gd name="connsiteX55" fmla="*/ 7225 w 7379"/>
                <a:gd name="connsiteY55" fmla="*/ 169593 h 407704"/>
                <a:gd name="connsiteX56" fmla="*/ -154 w 7379"/>
                <a:gd name="connsiteY56" fmla="*/ 169593 h 407704"/>
                <a:gd name="connsiteX57" fmla="*/ -154 w 7379"/>
                <a:gd name="connsiteY57" fmla="*/ 154834 h 407704"/>
                <a:gd name="connsiteX58" fmla="*/ 7225 w 7379"/>
                <a:gd name="connsiteY58" fmla="*/ 154834 h 407704"/>
                <a:gd name="connsiteX59" fmla="*/ 7225 w 7379"/>
                <a:gd name="connsiteY59" fmla="*/ 169593 h 407704"/>
                <a:gd name="connsiteX60" fmla="*/ 7225 w 7379"/>
                <a:gd name="connsiteY60" fmla="*/ 147455 h 407704"/>
                <a:gd name="connsiteX61" fmla="*/ -154 w 7379"/>
                <a:gd name="connsiteY61" fmla="*/ 147455 h 407704"/>
                <a:gd name="connsiteX62" fmla="*/ -154 w 7379"/>
                <a:gd name="connsiteY62" fmla="*/ 132697 h 407704"/>
                <a:gd name="connsiteX63" fmla="*/ 7225 w 7379"/>
                <a:gd name="connsiteY63" fmla="*/ 132697 h 407704"/>
                <a:gd name="connsiteX64" fmla="*/ 7225 w 7379"/>
                <a:gd name="connsiteY64" fmla="*/ 147455 h 407704"/>
                <a:gd name="connsiteX65" fmla="*/ 7225 w 7379"/>
                <a:gd name="connsiteY65" fmla="*/ 125317 h 407704"/>
                <a:gd name="connsiteX66" fmla="*/ -154 w 7379"/>
                <a:gd name="connsiteY66" fmla="*/ 125317 h 407704"/>
                <a:gd name="connsiteX67" fmla="*/ -154 w 7379"/>
                <a:gd name="connsiteY67" fmla="*/ 110559 h 407704"/>
                <a:gd name="connsiteX68" fmla="*/ 7225 w 7379"/>
                <a:gd name="connsiteY68" fmla="*/ 110559 h 407704"/>
                <a:gd name="connsiteX69" fmla="*/ 7225 w 7379"/>
                <a:gd name="connsiteY69" fmla="*/ 125317 h 407704"/>
                <a:gd name="connsiteX70" fmla="*/ 7225 w 7379"/>
                <a:gd name="connsiteY70" fmla="*/ 103180 h 407704"/>
                <a:gd name="connsiteX71" fmla="*/ -154 w 7379"/>
                <a:gd name="connsiteY71" fmla="*/ 103180 h 407704"/>
                <a:gd name="connsiteX72" fmla="*/ -154 w 7379"/>
                <a:gd name="connsiteY72" fmla="*/ 88421 h 407704"/>
                <a:gd name="connsiteX73" fmla="*/ 7225 w 7379"/>
                <a:gd name="connsiteY73" fmla="*/ 88421 h 407704"/>
                <a:gd name="connsiteX74" fmla="*/ 7225 w 7379"/>
                <a:gd name="connsiteY74" fmla="*/ 103180 h 407704"/>
                <a:gd name="connsiteX75" fmla="*/ 7225 w 7379"/>
                <a:gd name="connsiteY75" fmla="*/ 81042 h 407704"/>
                <a:gd name="connsiteX76" fmla="*/ -154 w 7379"/>
                <a:gd name="connsiteY76" fmla="*/ 81042 h 407704"/>
                <a:gd name="connsiteX77" fmla="*/ -154 w 7379"/>
                <a:gd name="connsiteY77" fmla="*/ 66283 h 407704"/>
                <a:gd name="connsiteX78" fmla="*/ 7225 w 7379"/>
                <a:gd name="connsiteY78" fmla="*/ 66283 h 407704"/>
                <a:gd name="connsiteX79" fmla="*/ 7225 w 7379"/>
                <a:gd name="connsiteY79" fmla="*/ 81042 h 407704"/>
                <a:gd name="connsiteX80" fmla="*/ 7225 w 7379"/>
                <a:gd name="connsiteY80" fmla="*/ 58904 h 407704"/>
                <a:gd name="connsiteX81" fmla="*/ -154 w 7379"/>
                <a:gd name="connsiteY81" fmla="*/ 58904 h 407704"/>
                <a:gd name="connsiteX82" fmla="*/ -154 w 7379"/>
                <a:gd name="connsiteY82" fmla="*/ 44146 h 407704"/>
                <a:gd name="connsiteX83" fmla="*/ 7225 w 7379"/>
                <a:gd name="connsiteY83" fmla="*/ 44146 h 407704"/>
                <a:gd name="connsiteX84" fmla="*/ 7225 w 7379"/>
                <a:gd name="connsiteY84" fmla="*/ 58904 h 407704"/>
                <a:gd name="connsiteX85" fmla="*/ 7225 w 7379"/>
                <a:gd name="connsiteY85" fmla="*/ 36766 h 407704"/>
                <a:gd name="connsiteX86" fmla="*/ -154 w 7379"/>
                <a:gd name="connsiteY86" fmla="*/ 36766 h 407704"/>
                <a:gd name="connsiteX87" fmla="*/ -154 w 7379"/>
                <a:gd name="connsiteY87" fmla="*/ 22008 h 407704"/>
                <a:gd name="connsiteX88" fmla="*/ 7225 w 7379"/>
                <a:gd name="connsiteY88" fmla="*/ 22008 h 407704"/>
                <a:gd name="connsiteX89" fmla="*/ 7225 w 7379"/>
                <a:gd name="connsiteY89" fmla="*/ 36766 h 407704"/>
                <a:gd name="connsiteX90" fmla="*/ 7225 w 7379"/>
                <a:gd name="connsiteY90" fmla="*/ 14629 h 407704"/>
                <a:gd name="connsiteX91" fmla="*/ -154 w 7379"/>
                <a:gd name="connsiteY91" fmla="*/ 14629 h 407704"/>
                <a:gd name="connsiteX92" fmla="*/ -154 w 7379"/>
                <a:gd name="connsiteY92" fmla="*/ -130 h 407704"/>
                <a:gd name="connsiteX93" fmla="*/ 7225 w 7379"/>
                <a:gd name="connsiteY93" fmla="*/ -130 h 407704"/>
                <a:gd name="connsiteX94" fmla="*/ 7225 w 7379"/>
                <a:gd name="connsiteY94" fmla="*/ 14629 h 407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7379" h="407704">
                  <a:moveTo>
                    <a:pt x="7225" y="407574"/>
                  </a:moveTo>
                  <a:lnTo>
                    <a:pt x="-154" y="407574"/>
                  </a:lnTo>
                  <a:lnTo>
                    <a:pt x="-154" y="398350"/>
                  </a:lnTo>
                  <a:lnTo>
                    <a:pt x="7225" y="398350"/>
                  </a:lnTo>
                  <a:lnTo>
                    <a:pt x="7225" y="407574"/>
                  </a:lnTo>
                  <a:close/>
                  <a:moveTo>
                    <a:pt x="7225" y="390971"/>
                  </a:moveTo>
                  <a:lnTo>
                    <a:pt x="-154" y="390971"/>
                  </a:lnTo>
                  <a:lnTo>
                    <a:pt x="-154" y="376212"/>
                  </a:lnTo>
                  <a:lnTo>
                    <a:pt x="7225" y="376212"/>
                  </a:lnTo>
                  <a:lnTo>
                    <a:pt x="7225" y="390971"/>
                  </a:lnTo>
                  <a:close/>
                  <a:moveTo>
                    <a:pt x="7225" y="368833"/>
                  </a:moveTo>
                  <a:lnTo>
                    <a:pt x="-154" y="368833"/>
                  </a:lnTo>
                  <a:lnTo>
                    <a:pt x="-154" y="354074"/>
                  </a:lnTo>
                  <a:lnTo>
                    <a:pt x="7225" y="354074"/>
                  </a:lnTo>
                  <a:lnTo>
                    <a:pt x="7225" y="368833"/>
                  </a:lnTo>
                  <a:close/>
                  <a:moveTo>
                    <a:pt x="7225" y="346695"/>
                  </a:moveTo>
                  <a:lnTo>
                    <a:pt x="-154" y="346695"/>
                  </a:lnTo>
                  <a:lnTo>
                    <a:pt x="-154" y="331937"/>
                  </a:lnTo>
                  <a:lnTo>
                    <a:pt x="7225" y="331937"/>
                  </a:lnTo>
                  <a:lnTo>
                    <a:pt x="7225" y="346695"/>
                  </a:lnTo>
                  <a:close/>
                  <a:moveTo>
                    <a:pt x="7225" y="324557"/>
                  </a:moveTo>
                  <a:lnTo>
                    <a:pt x="-154" y="324557"/>
                  </a:lnTo>
                  <a:lnTo>
                    <a:pt x="-154" y="309799"/>
                  </a:lnTo>
                  <a:lnTo>
                    <a:pt x="7225" y="309799"/>
                  </a:lnTo>
                  <a:lnTo>
                    <a:pt x="7225" y="324557"/>
                  </a:lnTo>
                  <a:close/>
                  <a:moveTo>
                    <a:pt x="7225" y="302420"/>
                  </a:moveTo>
                  <a:lnTo>
                    <a:pt x="-154" y="302420"/>
                  </a:lnTo>
                  <a:lnTo>
                    <a:pt x="-154" y="287661"/>
                  </a:lnTo>
                  <a:lnTo>
                    <a:pt x="7225" y="287661"/>
                  </a:lnTo>
                  <a:lnTo>
                    <a:pt x="7225" y="302420"/>
                  </a:lnTo>
                  <a:close/>
                  <a:moveTo>
                    <a:pt x="7225" y="280282"/>
                  </a:moveTo>
                  <a:lnTo>
                    <a:pt x="-154" y="280282"/>
                  </a:lnTo>
                  <a:lnTo>
                    <a:pt x="-154" y="265523"/>
                  </a:lnTo>
                  <a:lnTo>
                    <a:pt x="7225" y="265523"/>
                  </a:lnTo>
                  <a:lnTo>
                    <a:pt x="7225" y="280282"/>
                  </a:lnTo>
                  <a:close/>
                  <a:moveTo>
                    <a:pt x="7225" y="258144"/>
                  </a:moveTo>
                  <a:lnTo>
                    <a:pt x="-154" y="258144"/>
                  </a:lnTo>
                  <a:lnTo>
                    <a:pt x="-154" y="243386"/>
                  </a:lnTo>
                  <a:lnTo>
                    <a:pt x="7225" y="243386"/>
                  </a:lnTo>
                  <a:lnTo>
                    <a:pt x="7225" y="258144"/>
                  </a:lnTo>
                  <a:close/>
                  <a:moveTo>
                    <a:pt x="7225" y="236006"/>
                  </a:moveTo>
                  <a:lnTo>
                    <a:pt x="-154" y="236006"/>
                  </a:lnTo>
                  <a:lnTo>
                    <a:pt x="-154" y="221248"/>
                  </a:lnTo>
                  <a:lnTo>
                    <a:pt x="7225" y="221248"/>
                  </a:lnTo>
                  <a:lnTo>
                    <a:pt x="7225" y="236006"/>
                  </a:lnTo>
                  <a:close/>
                  <a:moveTo>
                    <a:pt x="7225" y="213869"/>
                  </a:moveTo>
                  <a:lnTo>
                    <a:pt x="-154" y="213869"/>
                  </a:lnTo>
                  <a:lnTo>
                    <a:pt x="-154" y="199110"/>
                  </a:lnTo>
                  <a:lnTo>
                    <a:pt x="7225" y="199110"/>
                  </a:lnTo>
                  <a:lnTo>
                    <a:pt x="7225" y="213869"/>
                  </a:lnTo>
                  <a:close/>
                  <a:moveTo>
                    <a:pt x="7225" y="191731"/>
                  </a:moveTo>
                  <a:lnTo>
                    <a:pt x="-154" y="191731"/>
                  </a:lnTo>
                  <a:lnTo>
                    <a:pt x="-154" y="176972"/>
                  </a:lnTo>
                  <a:lnTo>
                    <a:pt x="7225" y="176972"/>
                  </a:lnTo>
                  <a:lnTo>
                    <a:pt x="7225" y="191731"/>
                  </a:lnTo>
                  <a:close/>
                  <a:moveTo>
                    <a:pt x="7225" y="169593"/>
                  </a:moveTo>
                  <a:lnTo>
                    <a:pt x="-154" y="169593"/>
                  </a:lnTo>
                  <a:lnTo>
                    <a:pt x="-154" y="154834"/>
                  </a:lnTo>
                  <a:lnTo>
                    <a:pt x="7225" y="154834"/>
                  </a:lnTo>
                  <a:lnTo>
                    <a:pt x="7225" y="169593"/>
                  </a:lnTo>
                  <a:close/>
                  <a:moveTo>
                    <a:pt x="7225" y="147455"/>
                  </a:moveTo>
                  <a:lnTo>
                    <a:pt x="-154" y="147455"/>
                  </a:lnTo>
                  <a:lnTo>
                    <a:pt x="-154" y="132697"/>
                  </a:lnTo>
                  <a:lnTo>
                    <a:pt x="7225" y="132697"/>
                  </a:lnTo>
                  <a:lnTo>
                    <a:pt x="7225" y="147455"/>
                  </a:lnTo>
                  <a:close/>
                  <a:moveTo>
                    <a:pt x="7225" y="125317"/>
                  </a:moveTo>
                  <a:lnTo>
                    <a:pt x="-154" y="125317"/>
                  </a:lnTo>
                  <a:lnTo>
                    <a:pt x="-154" y="110559"/>
                  </a:lnTo>
                  <a:lnTo>
                    <a:pt x="7225" y="110559"/>
                  </a:lnTo>
                  <a:lnTo>
                    <a:pt x="7225" y="125317"/>
                  </a:lnTo>
                  <a:close/>
                  <a:moveTo>
                    <a:pt x="7225" y="103180"/>
                  </a:moveTo>
                  <a:lnTo>
                    <a:pt x="-154" y="103180"/>
                  </a:lnTo>
                  <a:lnTo>
                    <a:pt x="-154" y="88421"/>
                  </a:lnTo>
                  <a:lnTo>
                    <a:pt x="7225" y="88421"/>
                  </a:lnTo>
                  <a:lnTo>
                    <a:pt x="7225" y="103180"/>
                  </a:lnTo>
                  <a:close/>
                  <a:moveTo>
                    <a:pt x="7225" y="81042"/>
                  </a:moveTo>
                  <a:lnTo>
                    <a:pt x="-154" y="81042"/>
                  </a:lnTo>
                  <a:lnTo>
                    <a:pt x="-154" y="66283"/>
                  </a:lnTo>
                  <a:lnTo>
                    <a:pt x="7225" y="66283"/>
                  </a:lnTo>
                  <a:lnTo>
                    <a:pt x="7225" y="81042"/>
                  </a:lnTo>
                  <a:close/>
                  <a:moveTo>
                    <a:pt x="7225" y="58904"/>
                  </a:moveTo>
                  <a:lnTo>
                    <a:pt x="-154" y="58904"/>
                  </a:lnTo>
                  <a:lnTo>
                    <a:pt x="-154" y="44146"/>
                  </a:lnTo>
                  <a:lnTo>
                    <a:pt x="7225" y="44146"/>
                  </a:lnTo>
                  <a:lnTo>
                    <a:pt x="7225" y="58904"/>
                  </a:lnTo>
                  <a:close/>
                  <a:moveTo>
                    <a:pt x="7225" y="36766"/>
                  </a:moveTo>
                  <a:lnTo>
                    <a:pt x="-154" y="36766"/>
                  </a:lnTo>
                  <a:lnTo>
                    <a:pt x="-154" y="22008"/>
                  </a:lnTo>
                  <a:lnTo>
                    <a:pt x="7225" y="22008"/>
                  </a:lnTo>
                  <a:lnTo>
                    <a:pt x="7225" y="36766"/>
                  </a:lnTo>
                  <a:close/>
                  <a:moveTo>
                    <a:pt x="7225" y="14629"/>
                  </a:moveTo>
                  <a:lnTo>
                    <a:pt x="-154" y="14629"/>
                  </a:lnTo>
                  <a:lnTo>
                    <a:pt x="-154" y="-130"/>
                  </a:lnTo>
                  <a:lnTo>
                    <a:pt x="7225" y="-130"/>
                  </a:lnTo>
                  <a:lnTo>
                    <a:pt x="7225" y="14629"/>
                  </a:ln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6FD2EA31-36FA-52F5-A2E1-C506A71DE143}"/>
                </a:ext>
              </a:extLst>
            </p:cNvPr>
            <p:cNvSpPr/>
            <p:nvPr/>
          </p:nvSpPr>
          <p:spPr>
            <a:xfrm>
              <a:off x="-1312402" y="8000738"/>
              <a:ext cx="36896" cy="36896"/>
            </a:xfrm>
            <a:custGeom>
              <a:avLst/>
              <a:gdLst>
                <a:gd name="connsiteX0" fmla="*/ 36742 w 36896"/>
                <a:gd name="connsiteY0" fmla="*/ 18318 h 36896"/>
                <a:gd name="connsiteX1" fmla="*/ 18294 w 36896"/>
                <a:gd name="connsiteY1" fmla="*/ 36766 h 36896"/>
                <a:gd name="connsiteX2" fmla="*/ -154 w 36896"/>
                <a:gd name="connsiteY2" fmla="*/ 18318 h 36896"/>
                <a:gd name="connsiteX3" fmla="*/ 18294 w 36896"/>
                <a:gd name="connsiteY3" fmla="*/ -130 h 36896"/>
                <a:gd name="connsiteX4" fmla="*/ 36742 w 36896"/>
                <a:gd name="connsiteY4" fmla="*/ 18318 h 3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96" h="36896">
                  <a:moveTo>
                    <a:pt x="36742" y="18318"/>
                  </a:moveTo>
                  <a:cubicBezTo>
                    <a:pt x="36742" y="28507"/>
                    <a:pt x="28483" y="36766"/>
                    <a:pt x="18294" y="36766"/>
                  </a:cubicBezTo>
                  <a:cubicBezTo>
                    <a:pt x="8106" y="36766"/>
                    <a:pt x="-154" y="28507"/>
                    <a:pt x="-154" y="18318"/>
                  </a:cubicBezTo>
                  <a:cubicBezTo>
                    <a:pt x="-154" y="8130"/>
                    <a:pt x="8106" y="-130"/>
                    <a:pt x="18294" y="-130"/>
                  </a:cubicBezTo>
                  <a:cubicBezTo>
                    <a:pt x="28483" y="-130"/>
                    <a:pt x="36742" y="8130"/>
                    <a:pt x="36742" y="18318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4D0A589A-714F-5120-36C7-1AFDCD88AA5C}"/>
                </a:ext>
              </a:extLst>
            </p:cNvPr>
            <p:cNvSpPr/>
            <p:nvPr/>
          </p:nvSpPr>
          <p:spPr>
            <a:xfrm>
              <a:off x="-1426780" y="8535734"/>
              <a:ext cx="59034" cy="59034"/>
            </a:xfrm>
            <a:custGeom>
              <a:avLst/>
              <a:gdLst>
                <a:gd name="connsiteX0" fmla="*/ 29363 w 59034"/>
                <a:gd name="connsiteY0" fmla="*/ 58904 h 59034"/>
                <a:gd name="connsiteX1" fmla="*/ -154 w 59034"/>
                <a:gd name="connsiteY1" fmla="*/ 29387 h 59034"/>
                <a:gd name="connsiteX2" fmla="*/ 29363 w 59034"/>
                <a:gd name="connsiteY2" fmla="*/ -130 h 59034"/>
                <a:gd name="connsiteX3" fmla="*/ 58880 w 59034"/>
                <a:gd name="connsiteY3" fmla="*/ 29387 h 59034"/>
                <a:gd name="connsiteX4" fmla="*/ 29363 w 59034"/>
                <a:gd name="connsiteY4" fmla="*/ 58904 h 59034"/>
                <a:gd name="connsiteX5" fmla="*/ 29363 w 59034"/>
                <a:gd name="connsiteY5" fmla="*/ 7249 h 59034"/>
                <a:gd name="connsiteX6" fmla="*/ 7225 w 59034"/>
                <a:gd name="connsiteY6" fmla="*/ 29387 h 59034"/>
                <a:gd name="connsiteX7" fmla="*/ 29363 w 59034"/>
                <a:gd name="connsiteY7" fmla="*/ 51525 h 59034"/>
                <a:gd name="connsiteX8" fmla="*/ 51501 w 59034"/>
                <a:gd name="connsiteY8" fmla="*/ 29387 h 59034"/>
                <a:gd name="connsiteX9" fmla="*/ 29363 w 59034"/>
                <a:gd name="connsiteY9" fmla="*/ 7249 h 59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034" h="59034">
                  <a:moveTo>
                    <a:pt x="29363" y="58904"/>
                  </a:moveTo>
                  <a:cubicBezTo>
                    <a:pt x="13084" y="58904"/>
                    <a:pt x="-154" y="45666"/>
                    <a:pt x="-154" y="29387"/>
                  </a:cubicBezTo>
                  <a:cubicBezTo>
                    <a:pt x="-154" y="13108"/>
                    <a:pt x="13084" y="-130"/>
                    <a:pt x="29363" y="-130"/>
                  </a:cubicBezTo>
                  <a:cubicBezTo>
                    <a:pt x="45642" y="-130"/>
                    <a:pt x="58880" y="13108"/>
                    <a:pt x="58880" y="29387"/>
                  </a:cubicBezTo>
                  <a:cubicBezTo>
                    <a:pt x="58880" y="45666"/>
                    <a:pt x="45642" y="58904"/>
                    <a:pt x="29363" y="58904"/>
                  </a:cubicBezTo>
                  <a:close/>
                  <a:moveTo>
                    <a:pt x="29363" y="7249"/>
                  </a:moveTo>
                  <a:cubicBezTo>
                    <a:pt x="17158" y="7249"/>
                    <a:pt x="7225" y="17182"/>
                    <a:pt x="7225" y="29387"/>
                  </a:cubicBezTo>
                  <a:cubicBezTo>
                    <a:pt x="7225" y="41592"/>
                    <a:pt x="17158" y="51525"/>
                    <a:pt x="29363" y="51525"/>
                  </a:cubicBezTo>
                  <a:cubicBezTo>
                    <a:pt x="41568" y="51525"/>
                    <a:pt x="51501" y="41592"/>
                    <a:pt x="51501" y="29387"/>
                  </a:cubicBezTo>
                  <a:cubicBezTo>
                    <a:pt x="51501" y="17182"/>
                    <a:pt x="41568" y="7249"/>
                    <a:pt x="29363" y="7249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82" name="图形 40">
              <a:extLst>
                <a:ext uri="{FF2B5EF4-FFF2-40B4-BE49-F238E27FC236}">
                  <a16:creationId xmlns:a16="http://schemas.microsoft.com/office/drawing/2014/main" id="{9C9FAC1C-5382-CC54-50FE-967D4DA48C5A}"/>
                </a:ext>
              </a:extLst>
            </p:cNvPr>
            <p:cNvGrpSpPr/>
            <p:nvPr/>
          </p:nvGrpSpPr>
          <p:grpSpPr>
            <a:xfrm>
              <a:off x="-674096" y="7296019"/>
              <a:ext cx="184481" cy="177921"/>
              <a:chOff x="-674096" y="7296019"/>
              <a:chExt cx="184481" cy="177921"/>
            </a:xfrm>
            <a:grpFill/>
          </p:grpSpPr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id="{759FA05B-5227-8D23-5500-3C369BEE1DD0}"/>
                  </a:ext>
                </a:extLst>
              </p:cNvPr>
              <p:cNvSpPr/>
              <p:nvPr/>
            </p:nvSpPr>
            <p:spPr>
              <a:xfrm>
                <a:off x="-674096" y="7296019"/>
                <a:ext cx="46732" cy="46732"/>
              </a:xfrm>
              <a:custGeom>
                <a:avLst/>
                <a:gdLst>
                  <a:gd name="connsiteX0" fmla="*/ 3810 w 46732"/>
                  <a:gd name="connsiteY0" fmla="*/ 46829 h 46732"/>
                  <a:gd name="connsiteX1" fmla="*/ 120 w 46732"/>
                  <a:gd name="connsiteY1" fmla="*/ 43139 h 46732"/>
                  <a:gd name="connsiteX2" fmla="*/ 120 w 46732"/>
                  <a:gd name="connsiteY2" fmla="*/ 3786 h 46732"/>
                  <a:gd name="connsiteX3" fmla="*/ 3810 w 46732"/>
                  <a:gd name="connsiteY3" fmla="*/ 96 h 46732"/>
                  <a:gd name="connsiteX4" fmla="*/ 43163 w 46732"/>
                  <a:gd name="connsiteY4" fmla="*/ 96 h 46732"/>
                  <a:gd name="connsiteX5" fmla="*/ 46853 w 46732"/>
                  <a:gd name="connsiteY5" fmla="*/ 3786 h 46732"/>
                  <a:gd name="connsiteX6" fmla="*/ 43163 w 46732"/>
                  <a:gd name="connsiteY6" fmla="*/ 7475 h 46732"/>
                  <a:gd name="connsiteX7" fmla="*/ 7499 w 46732"/>
                  <a:gd name="connsiteY7" fmla="*/ 7475 h 46732"/>
                  <a:gd name="connsiteX8" fmla="*/ 7499 w 46732"/>
                  <a:gd name="connsiteY8" fmla="*/ 43139 h 46732"/>
                  <a:gd name="connsiteX9" fmla="*/ 3810 w 46732"/>
                  <a:gd name="connsiteY9" fmla="*/ 46829 h 46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732" h="46732">
                    <a:moveTo>
                      <a:pt x="3810" y="46829"/>
                    </a:moveTo>
                    <a:cubicBezTo>
                      <a:pt x="1773" y="46829"/>
                      <a:pt x="120" y="45176"/>
                      <a:pt x="120" y="43139"/>
                    </a:cubicBezTo>
                    <a:lnTo>
                      <a:pt x="120" y="3786"/>
                    </a:lnTo>
                    <a:cubicBezTo>
                      <a:pt x="120" y="1749"/>
                      <a:pt x="1773" y="96"/>
                      <a:pt x="3810" y="96"/>
                    </a:cubicBezTo>
                    <a:lnTo>
                      <a:pt x="43163" y="96"/>
                    </a:lnTo>
                    <a:cubicBezTo>
                      <a:pt x="45200" y="96"/>
                      <a:pt x="46853" y="1749"/>
                      <a:pt x="46853" y="3786"/>
                    </a:cubicBezTo>
                    <a:cubicBezTo>
                      <a:pt x="46853" y="5822"/>
                      <a:pt x="45200" y="7475"/>
                      <a:pt x="43163" y="7475"/>
                    </a:cubicBezTo>
                    <a:lnTo>
                      <a:pt x="7499" y="7475"/>
                    </a:lnTo>
                    <a:lnTo>
                      <a:pt x="7499" y="43139"/>
                    </a:lnTo>
                    <a:cubicBezTo>
                      <a:pt x="7499" y="45183"/>
                      <a:pt x="5846" y="46829"/>
                      <a:pt x="3810" y="46829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:a16="http://schemas.microsoft.com/office/drawing/2014/main" id="{7BF873B2-2543-3694-D97F-7F1E6EE88AAE}"/>
                  </a:ext>
                </a:extLst>
              </p:cNvPr>
              <p:cNvSpPr/>
              <p:nvPr/>
            </p:nvSpPr>
            <p:spPr>
              <a:xfrm>
                <a:off x="-536347" y="7296019"/>
                <a:ext cx="46732" cy="46732"/>
              </a:xfrm>
              <a:custGeom>
                <a:avLst/>
                <a:gdLst>
                  <a:gd name="connsiteX0" fmla="*/ 43163 w 46732"/>
                  <a:gd name="connsiteY0" fmla="*/ 46829 h 46732"/>
                  <a:gd name="connsiteX1" fmla="*/ 39474 w 46732"/>
                  <a:gd name="connsiteY1" fmla="*/ 43139 h 46732"/>
                  <a:gd name="connsiteX2" fmla="*/ 39474 w 46732"/>
                  <a:gd name="connsiteY2" fmla="*/ 7475 h 46732"/>
                  <a:gd name="connsiteX3" fmla="*/ 3810 w 46732"/>
                  <a:gd name="connsiteY3" fmla="*/ 7475 h 46732"/>
                  <a:gd name="connsiteX4" fmla="*/ 120 w 46732"/>
                  <a:gd name="connsiteY4" fmla="*/ 3786 h 46732"/>
                  <a:gd name="connsiteX5" fmla="*/ 3810 w 46732"/>
                  <a:gd name="connsiteY5" fmla="*/ 96 h 46732"/>
                  <a:gd name="connsiteX6" fmla="*/ 43163 w 46732"/>
                  <a:gd name="connsiteY6" fmla="*/ 96 h 46732"/>
                  <a:gd name="connsiteX7" fmla="*/ 46853 w 46732"/>
                  <a:gd name="connsiteY7" fmla="*/ 3786 h 46732"/>
                  <a:gd name="connsiteX8" fmla="*/ 46853 w 46732"/>
                  <a:gd name="connsiteY8" fmla="*/ 43139 h 46732"/>
                  <a:gd name="connsiteX9" fmla="*/ 43163 w 46732"/>
                  <a:gd name="connsiteY9" fmla="*/ 46829 h 46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732" h="46732">
                    <a:moveTo>
                      <a:pt x="43163" y="46829"/>
                    </a:moveTo>
                    <a:cubicBezTo>
                      <a:pt x="41127" y="46829"/>
                      <a:pt x="39474" y="45176"/>
                      <a:pt x="39474" y="43139"/>
                    </a:cubicBezTo>
                    <a:lnTo>
                      <a:pt x="39474" y="7475"/>
                    </a:lnTo>
                    <a:lnTo>
                      <a:pt x="3810" y="7475"/>
                    </a:lnTo>
                    <a:cubicBezTo>
                      <a:pt x="1773" y="7475"/>
                      <a:pt x="120" y="5822"/>
                      <a:pt x="120" y="3786"/>
                    </a:cubicBezTo>
                    <a:cubicBezTo>
                      <a:pt x="120" y="1749"/>
                      <a:pt x="1773" y="96"/>
                      <a:pt x="3810" y="96"/>
                    </a:cubicBezTo>
                    <a:lnTo>
                      <a:pt x="43163" y="96"/>
                    </a:lnTo>
                    <a:cubicBezTo>
                      <a:pt x="45200" y="96"/>
                      <a:pt x="46853" y="1749"/>
                      <a:pt x="46853" y="3786"/>
                    </a:cubicBezTo>
                    <a:lnTo>
                      <a:pt x="46853" y="43139"/>
                    </a:lnTo>
                    <a:cubicBezTo>
                      <a:pt x="46853" y="45183"/>
                      <a:pt x="45200" y="46829"/>
                      <a:pt x="43163" y="46829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:a16="http://schemas.microsoft.com/office/drawing/2014/main" id="{D604BC5A-BDEB-2873-4DED-F89A2D3036E8}"/>
                  </a:ext>
                </a:extLst>
              </p:cNvPr>
              <p:cNvSpPr/>
              <p:nvPr/>
            </p:nvSpPr>
            <p:spPr>
              <a:xfrm>
                <a:off x="-674096" y="7427207"/>
                <a:ext cx="46732" cy="46732"/>
              </a:xfrm>
              <a:custGeom>
                <a:avLst/>
                <a:gdLst>
                  <a:gd name="connsiteX0" fmla="*/ 43163 w 46732"/>
                  <a:gd name="connsiteY0" fmla="*/ 46829 h 46732"/>
                  <a:gd name="connsiteX1" fmla="*/ 3810 w 46732"/>
                  <a:gd name="connsiteY1" fmla="*/ 46829 h 46732"/>
                  <a:gd name="connsiteX2" fmla="*/ 120 w 46732"/>
                  <a:gd name="connsiteY2" fmla="*/ 43139 h 46732"/>
                  <a:gd name="connsiteX3" fmla="*/ 120 w 46732"/>
                  <a:gd name="connsiteY3" fmla="*/ 3786 h 46732"/>
                  <a:gd name="connsiteX4" fmla="*/ 3810 w 46732"/>
                  <a:gd name="connsiteY4" fmla="*/ 96 h 46732"/>
                  <a:gd name="connsiteX5" fmla="*/ 7499 w 46732"/>
                  <a:gd name="connsiteY5" fmla="*/ 3786 h 46732"/>
                  <a:gd name="connsiteX6" fmla="*/ 7499 w 46732"/>
                  <a:gd name="connsiteY6" fmla="*/ 39450 h 46732"/>
                  <a:gd name="connsiteX7" fmla="*/ 43163 w 46732"/>
                  <a:gd name="connsiteY7" fmla="*/ 39450 h 46732"/>
                  <a:gd name="connsiteX8" fmla="*/ 46853 w 46732"/>
                  <a:gd name="connsiteY8" fmla="*/ 43139 h 46732"/>
                  <a:gd name="connsiteX9" fmla="*/ 43163 w 46732"/>
                  <a:gd name="connsiteY9" fmla="*/ 46829 h 46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732" h="46732">
                    <a:moveTo>
                      <a:pt x="43163" y="46829"/>
                    </a:moveTo>
                    <a:lnTo>
                      <a:pt x="3810" y="46829"/>
                    </a:lnTo>
                    <a:cubicBezTo>
                      <a:pt x="1773" y="46829"/>
                      <a:pt x="120" y="45176"/>
                      <a:pt x="120" y="43139"/>
                    </a:cubicBezTo>
                    <a:lnTo>
                      <a:pt x="120" y="3786"/>
                    </a:lnTo>
                    <a:cubicBezTo>
                      <a:pt x="120" y="1749"/>
                      <a:pt x="1773" y="96"/>
                      <a:pt x="3810" y="96"/>
                    </a:cubicBezTo>
                    <a:cubicBezTo>
                      <a:pt x="5846" y="96"/>
                      <a:pt x="7499" y="1749"/>
                      <a:pt x="7499" y="3786"/>
                    </a:cubicBezTo>
                    <a:lnTo>
                      <a:pt x="7499" y="39450"/>
                    </a:lnTo>
                    <a:lnTo>
                      <a:pt x="43163" y="39450"/>
                    </a:lnTo>
                    <a:cubicBezTo>
                      <a:pt x="45200" y="39450"/>
                      <a:pt x="46853" y="41103"/>
                      <a:pt x="46853" y="43139"/>
                    </a:cubicBezTo>
                    <a:cubicBezTo>
                      <a:pt x="46853" y="45176"/>
                      <a:pt x="45207" y="46829"/>
                      <a:pt x="43163" y="46829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5" name="任意多边形: 形状 594">
                <a:extLst>
                  <a:ext uri="{FF2B5EF4-FFF2-40B4-BE49-F238E27FC236}">
                    <a16:creationId xmlns:a16="http://schemas.microsoft.com/office/drawing/2014/main" id="{B7B4207F-7927-E3ED-C32B-07CF7DF42B45}"/>
                  </a:ext>
                </a:extLst>
              </p:cNvPr>
              <p:cNvSpPr/>
              <p:nvPr/>
            </p:nvSpPr>
            <p:spPr>
              <a:xfrm>
                <a:off x="-536347" y="7427207"/>
                <a:ext cx="46732" cy="46732"/>
              </a:xfrm>
              <a:custGeom>
                <a:avLst/>
                <a:gdLst>
                  <a:gd name="connsiteX0" fmla="*/ 43163 w 46732"/>
                  <a:gd name="connsiteY0" fmla="*/ 46829 h 46732"/>
                  <a:gd name="connsiteX1" fmla="*/ 3810 w 46732"/>
                  <a:gd name="connsiteY1" fmla="*/ 46829 h 46732"/>
                  <a:gd name="connsiteX2" fmla="*/ 120 w 46732"/>
                  <a:gd name="connsiteY2" fmla="*/ 43139 h 46732"/>
                  <a:gd name="connsiteX3" fmla="*/ 3810 w 46732"/>
                  <a:gd name="connsiteY3" fmla="*/ 39450 h 46732"/>
                  <a:gd name="connsiteX4" fmla="*/ 39474 w 46732"/>
                  <a:gd name="connsiteY4" fmla="*/ 39450 h 46732"/>
                  <a:gd name="connsiteX5" fmla="*/ 39474 w 46732"/>
                  <a:gd name="connsiteY5" fmla="*/ 3786 h 46732"/>
                  <a:gd name="connsiteX6" fmla="*/ 43163 w 46732"/>
                  <a:gd name="connsiteY6" fmla="*/ 96 h 46732"/>
                  <a:gd name="connsiteX7" fmla="*/ 46853 w 46732"/>
                  <a:gd name="connsiteY7" fmla="*/ 3786 h 46732"/>
                  <a:gd name="connsiteX8" fmla="*/ 46853 w 46732"/>
                  <a:gd name="connsiteY8" fmla="*/ 43139 h 46732"/>
                  <a:gd name="connsiteX9" fmla="*/ 43163 w 46732"/>
                  <a:gd name="connsiteY9" fmla="*/ 46829 h 46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732" h="46732">
                    <a:moveTo>
                      <a:pt x="43163" y="46829"/>
                    </a:moveTo>
                    <a:lnTo>
                      <a:pt x="3810" y="46829"/>
                    </a:lnTo>
                    <a:cubicBezTo>
                      <a:pt x="1773" y="46829"/>
                      <a:pt x="120" y="45176"/>
                      <a:pt x="120" y="43139"/>
                    </a:cubicBezTo>
                    <a:cubicBezTo>
                      <a:pt x="120" y="41103"/>
                      <a:pt x="1773" y="39450"/>
                      <a:pt x="3810" y="39450"/>
                    </a:cubicBezTo>
                    <a:lnTo>
                      <a:pt x="39474" y="39450"/>
                    </a:lnTo>
                    <a:lnTo>
                      <a:pt x="39474" y="3786"/>
                    </a:lnTo>
                    <a:cubicBezTo>
                      <a:pt x="39474" y="1749"/>
                      <a:pt x="41127" y="96"/>
                      <a:pt x="43163" y="96"/>
                    </a:cubicBezTo>
                    <a:cubicBezTo>
                      <a:pt x="45200" y="96"/>
                      <a:pt x="46853" y="1749"/>
                      <a:pt x="46853" y="3786"/>
                    </a:cubicBezTo>
                    <a:lnTo>
                      <a:pt x="46853" y="43139"/>
                    </a:lnTo>
                    <a:cubicBezTo>
                      <a:pt x="46853" y="45183"/>
                      <a:pt x="45200" y="46829"/>
                      <a:pt x="43163" y="46829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:a16="http://schemas.microsoft.com/office/drawing/2014/main" id="{D4A656E5-B6FC-6F38-B268-0FB0635C041C}"/>
                  </a:ext>
                </a:extLst>
              </p:cNvPr>
              <p:cNvSpPr/>
              <p:nvPr/>
            </p:nvSpPr>
            <p:spPr>
              <a:xfrm>
                <a:off x="-647855" y="7322259"/>
                <a:ext cx="132000" cy="132000"/>
              </a:xfrm>
              <a:custGeom>
                <a:avLst/>
                <a:gdLst>
                  <a:gd name="connsiteX0" fmla="*/ 66120 w 132000"/>
                  <a:gd name="connsiteY0" fmla="*/ 132096 h 132000"/>
                  <a:gd name="connsiteX1" fmla="*/ 120 w 132000"/>
                  <a:gd name="connsiteY1" fmla="*/ 66096 h 132000"/>
                  <a:gd name="connsiteX2" fmla="*/ 66120 w 132000"/>
                  <a:gd name="connsiteY2" fmla="*/ 96 h 132000"/>
                  <a:gd name="connsiteX3" fmla="*/ 132120 w 132000"/>
                  <a:gd name="connsiteY3" fmla="*/ 66096 h 132000"/>
                  <a:gd name="connsiteX4" fmla="*/ 66120 w 132000"/>
                  <a:gd name="connsiteY4" fmla="*/ 132096 h 132000"/>
                  <a:gd name="connsiteX5" fmla="*/ 66120 w 132000"/>
                  <a:gd name="connsiteY5" fmla="*/ 7475 h 132000"/>
                  <a:gd name="connsiteX6" fmla="*/ 7499 w 132000"/>
                  <a:gd name="connsiteY6" fmla="*/ 66096 h 132000"/>
                  <a:gd name="connsiteX7" fmla="*/ 66120 w 132000"/>
                  <a:gd name="connsiteY7" fmla="*/ 124717 h 132000"/>
                  <a:gd name="connsiteX8" fmla="*/ 124741 w 132000"/>
                  <a:gd name="connsiteY8" fmla="*/ 66096 h 132000"/>
                  <a:gd name="connsiteX9" fmla="*/ 66120 w 132000"/>
                  <a:gd name="connsiteY9" fmla="*/ 7475 h 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000" h="132000">
                    <a:moveTo>
                      <a:pt x="66120" y="132096"/>
                    </a:moveTo>
                    <a:cubicBezTo>
                      <a:pt x="29726" y="132096"/>
                      <a:pt x="120" y="102491"/>
                      <a:pt x="120" y="66096"/>
                    </a:cubicBezTo>
                    <a:cubicBezTo>
                      <a:pt x="120" y="29702"/>
                      <a:pt x="29726" y="96"/>
                      <a:pt x="66120" y="96"/>
                    </a:cubicBezTo>
                    <a:cubicBezTo>
                      <a:pt x="102515" y="96"/>
                      <a:pt x="132120" y="29702"/>
                      <a:pt x="132120" y="66096"/>
                    </a:cubicBezTo>
                    <a:cubicBezTo>
                      <a:pt x="132120" y="102491"/>
                      <a:pt x="102515" y="132096"/>
                      <a:pt x="66120" y="132096"/>
                    </a:cubicBezTo>
                    <a:close/>
                    <a:moveTo>
                      <a:pt x="66120" y="7475"/>
                    </a:moveTo>
                    <a:cubicBezTo>
                      <a:pt x="33799" y="7475"/>
                      <a:pt x="7499" y="33775"/>
                      <a:pt x="7499" y="66096"/>
                    </a:cubicBezTo>
                    <a:cubicBezTo>
                      <a:pt x="7499" y="98417"/>
                      <a:pt x="33799" y="124717"/>
                      <a:pt x="66120" y="124717"/>
                    </a:cubicBezTo>
                    <a:cubicBezTo>
                      <a:pt x="98441" y="124717"/>
                      <a:pt x="124741" y="98417"/>
                      <a:pt x="124741" y="66096"/>
                    </a:cubicBezTo>
                    <a:cubicBezTo>
                      <a:pt x="124741" y="33775"/>
                      <a:pt x="98441" y="7475"/>
                      <a:pt x="66120" y="7475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75CE6680-2E8C-926A-FDEF-2AAB40A1AC8A}"/>
                  </a:ext>
                </a:extLst>
              </p:cNvPr>
              <p:cNvSpPr/>
              <p:nvPr/>
            </p:nvSpPr>
            <p:spPr>
              <a:xfrm>
                <a:off x="-646564" y="7385160"/>
                <a:ext cx="30682" cy="7379"/>
              </a:xfrm>
              <a:custGeom>
                <a:avLst/>
                <a:gdLst>
                  <a:gd name="connsiteX0" fmla="*/ 27113 w 30682"/>
                  <a:gd name="connsiteY0" fmla="*/ 7475 h 7379"/>
                  <a:gd name="connsiteX1" fmla="*/ 3810 w 30682"/>
                  <a:gd name="connsiteY1" fmla="*/ 7475 h 7379"/>
                  <a:gd name="connsiteX2" fmla="*/ 120 w 30682"/>
                  <a:gd name="connsiteY2" fmla="*/ 3786 h 7379"/>
                  <a:gd name="connsiteX3" fmla="*/ 3810 w 30682"/>
                  <a:gd name="connsiteY3" fmla="*/ 96 h 7379"/>
                  <a:gd name="connsiteX4" fmla="*/ 27113 w 30682"/>
                  <a:gd name="connsiteY4" fmla="*/ 96 h 7379"/>
                  <a:gd name="connsiteX5" fmla="*/ 30803 w 30682"/>
                  <a:gd name="connsiteY5" fmla="*/ 3786 h 7379"/>
                  <a:gd name="connsiteX6" fmla="*/ 27113 w 30682"/>
                  <a:gd name="connsiteY6" fmla="*/ 7475 h 7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682" h="7379">
                    <a:moveTo>
                      <a:pt x="27113" y="7475"/>
                    </a:moveTo>
                    <a:lnTo>
                      <a:pt x="3810" y="7475"/>
                    </a:lnTo>
                    <a:cubicBezTo>
                      <a:pt x="1773" y="7475"/>
                      <a:pt x="120" y="5822"/>
                      <a:pt x="120" y="3786"/>
                    </a:cubicBezTo>
                    <a:cubicBezTo>
                      <a:pt x="120" y="1749"/>
                      <a:pt x="1773" y="96"/>
                      <a:pt x="3810" y="96"/>
                    </a:cubicBezTo>
                    <a:lnTo>
                      <a:pt x="27113" y="96"/>
                    </a:lnTo>
                    <a:cubicBezTo>
                      <a:pt x="29150" y="96"/>
                      <a:pt x="30803" y="1749"/>
                      <a:pt x="30803" y="3786"/>
                    </a:cubicBezTo>
                    <a:cubicBezTo>
                      <a:pt x="30803" y="5822"/>
                      <a:pt x="29150" y="7475"/>
                      <a:pt x="27113" y="7475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:a16="http://schemas.microsoft.com/office/drawing/2014/main" id="{1D54F9FF-4E3C-F9DB-8AA9-26BEFDDD78A3}"/>
                  </a:ext>
                </a:extLst>
              </p:cNvPr>
              <p:cNvSpPr/>
              <p:nvPr/>
            </p:nvSpPr>
            <p:spPr>
              <a:xfrm>
                <a:off x="-548176" y="7385160"/>
                <a:ext cx="30682" cy="7379"/>
              </a:xfrm>
              <a:custGeom>
                <a:avLst/>
                <a:gdLst>
                  <a:gd name="connsiteX0" fmla="*/ 27113 w 30682"/>
                  <a:gd name="connsiteY0" fmla="*/ 7475 h 7379"/>
                  <a:gd name="connsiteX1" fmla="*/ 3810 w 30682"/>
                  <a:gd name="connsiteY1" fmla="*/ 7475 h 7379"/>
                  <a:gd name="connsiteX2" fmla="*/ 120 w 30682"/>
                  <a:gd name="connsiteY2" fmla="*/ 3786 h 7379"/>
                  <a:gd name="connsiteX3" fmla="*/ 3810 w 30682"/>
                  <a:gd name="connsiteY3" fmla="*/ 96 h 7379"/>
                  <a:gd name="connsiteX4" fmla="*/ 27113 w 30682"/>
                  <a:gd name="connsiteY4" fmla="*/ 96 h 7379"/>
                  <a:gd name="connsiteX5" fmla="*/ 30803 w 30682"/>
                  <a:gd name="connsiteY5" fmla="*/ 3786 h 7379"/>
                  <a:gd name="connsiteX6" fmla="*/ 27113 w 30682"/>
                  <a:gd name="connsiteY6" fmla="*/ 7475 h 7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682" h="7379">
                    <a:moveTo>
                      <a:pt x="27113" y="7475"/>
                    </a:moveTo>
                    <a:lnTo>
                      <a:pt x="3810" y="7475"/>
                    </a:lnTo>
                    <a:cubicBezTo>
                      <a:pt x="1773" y="7475"/>
                      <a:pt x="120" y="5822"/>
                      <a:pt x="120" y="3786"/>
                    </a:cubicBezTo>
                    <a:cubicBezTo>
                      <a:pt x="120" y="1749"/>
                      <a:pt x="1773" y="96"/>
                      <a:pt x="3810" y="96"/>
                    </a:cubicBezTo>
                    <a:lnTo>
                      <a:pt x="27113" y="96"/>
                    </a:lnTo>
                    <a:cubicBezTo>
                      <a:pt x="29150" y="96"/>
                      <a:pt x="30803" y="1749"/>
                      <a:pt x="30803" y="3786"/>
                    </a:cubicBezTo>
                    <a:cubicBezTo>
                      <a:pt x="30803" y="5822"/>
                      <a:pt x="29157" y="7475"/>
                      <a:pt x="27113" y="7475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9" name="任意多边形: 形状 598">
                <a:extLst>
                  <a:ext uri="{FF2B5EF4-FFF2-40B4-BE49-F238E27FC236}">
                    <a16:creationId xmlns:a16="http://schemas.microsoft.com/office/drawing/2014/main" id="{38348E29-791F-B8B6-094B-3AAA9F736892}"/>
                  </a:ext>
                </a:extLst>
              </p:cNvPr>
              <p:cNvSpPr/>
              <p:nvPr/>
            </p:nvSpPr>
            <p:spPr>
              <a:xfrm>
                <a:off x="-585132" y="7424329"/>
                <a:ext cx="6552" cy="29863"/>
              </a:xfrm>
              <a:custGeom>
                <a:avLst/>
                <a:gdLst>
                  <a:gd name="connsiteX0" fmla="*/ 120 w 6552"/>
                  <a:gd name="connsiteY0" fmla="*/ 3380 h 29863"/>
                  <a:gd name="connsiteX1" fmla="*/ 120 w 6552"/>
                  <a:gd name="connsiteY1" fmla="*/ 26683 h 29863"/>
                  <a:gd name="connsiteX2" fmla="*/ 3396 w 6552"/>
                  <a:gd name="connsiteY2" fmla="*/ 29960 h 29863"/>
                  <a:gd name="connsiteX3" fmla="*/ 6673 w 6552"/>
                  <a:gd name="connsiteY3" fmla="*/ 26683 h 29863"/>
                  <a:gd name="connsiteX4" fmla="*/ 6673 w 6552"/>
                  <a:gd name="connsiteY4" fmla="*/ 3380 h 29863"/>
                  <a:gd name="connsiteX5" fmla="*/ 3396 w 6552"/>
                  <a:gd name="connsiteY5" fmla="*/ 96 h 29863"/>
                  <a:gd name="connsiteX6" fmla="*/ 120 w 6552"/>
                  <a:gd name="connsiteY6" fmla="*/ 3380 h 29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52" h="29863">
                    <a:moveTo>
                      <a:pt x="120" y="3380"/>
                    </a:moveTo>
                    <a:lnTo>
                      <a:pt x="120" y="26683"/>
                    </a:lnTo>
                    <a:cubicBezTo>
                      <a:pt x="120" y="28499"/>
                      <a:pt x="1588" y="29960"/>
                      <a:pt x="3396" y="29960"/>
                    </a:cubicBezTo>
                    <a:cubicBezTo>
                      <a:pt x="5204" y="29960"/>
                      <a:pt x="6673" y="28491"/>
                      <a:pt x="6673" y="26683"/>
                    </a:cubicBezTo>
                    <a:lnTo>
                      <a:pt x="6673" y="3380"/>
                    </a:lnTo>
                    <a:cubicBezTo>
                      <a:pt x="6673" y="1564"/>
                      <a:pt x="5204" y="96"/>
                      <a:pt x="3396" y="96"/>
                    </a:cubicBezTo>
                    <a:cubicBezTo>
                      <a:pt x="1588" y="96"/>
                      <a:pt x="120" y="1572"/>
                      <a:pt x="120" y="3380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0" name="任意多边形: 形状 599">
                <a:extLst>
                  <a:ext uri="{FF2B5EF4-FFF2-40B4-BE49-F238E27FC236}">
                    <a16:creationId xmlns:a16="http://schemas.microsoft.com/office/drawing/2014/main" id="{EEAE0A96-7C77-E21B-D177-44E39BCCF8E2}"/>
                  </a:ext>
                </a:extLst>
              </p:cNvPr>
              <p:cNvSpPr/>
              <p:nvPr/>
            </p:nvSpPr>
            <p:spPr>
              <a:xfrm>
                <a:off x="-585132" y="7325949"/>
                <a:ext cx="6552" cy="29856"/>
              </a:xfrm>
              <a:custGeom>
                <a:avLst/>
                <a:gdLst>
                  <a:gd name="connsiteX0" fmla="*/ 120 w 6552"/>
                  <a:gd name="connsiteY0" fmla="*/ 3372 h 29856"/>
                  <a:gd name="connsiteX1" fmla="*/ 120 w 6552"/>
                  <a:gd name="connsiteY1" fmla="*/ 26676 h 29856"/>
                  <a:gd name="connsiteX2" fmla="*/ 3396 w 6552"/>
                  <a:gd name="connsiteY2" fmla="*/ 29952 h 29856"/>
                  <a:gd name="connsiteX3" fmla="*/ 6673 w 6552"/>
                  <a:gd name="connsiteY3" fmla="*/ 26676 h 29856"/>
                  <a:gd name="connsiteX4" fmla="*/ 6673 w 6552"/>
                  <a:gd name="connsiteY4" fmla="*/ 3372 h 29856"/>
                  <a:gd name="connsiteX5" fmla="*/ 3396 w 6552"/>
                  <a:gd name="connsiteY5" fmla="*/ 96 h 29856"/>
                  <a:gd name="connsiteX6" fmla="*/ 120 w 6552"/>
                  <a:gd name="connsiteY6" fmla="*/ 3372 h 29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52" h="29856">
                    <a:moveTo>
                      <a:pt x="120" y="3372"/>
                    </a:moveTo>
                    <a:lnTo>
                      <a:pt x="120" y="26676"/>
                    </a:lnTo>
                    <a:cubicBezTo>
                      <a:pt x="120" y="28484"/>
                      <a:pt x="1588" y="29952"/>
                      <a:pt x="3396" y="29952"/>
                    </a:cubicBezTo>
                    <a:cubicBezTo>
                      <a:pt x="5204" y="29952"/>
                      <a:pt x="6673" y="28484"/>
                      <a:pt x="6673" y="26676"/>
                    </a:cubicBezTo>
                    <a:lnTo>
                      <a:pt x="6673" y="3372"/>
                    </a:lnTo>
                    <a:cubicBezTo>
                      <a:pt x="6673" y="1557"/>
                      <a:pt x="5204" y="96"/>
                      <a:pt x="3396" y="96"/>
                    </a:cubicBezTo>
                    <a:cubicBezTo>
                      <a:pt x="1588" y="96"/>
                      <a:pt x="120" y="1557"/>
                      <a:pt x="120" y="3372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3" name="图形 40">
              <a:extLst>
                <a:ext uri="{FF2B5EF4-FFF2-40B4-BE49-F238E27FC236}">
                  <a16:creationId xmlns:a16="http://schemas.microsoft.com/office/drawing/2014/main" id="{8311B72D-C8AF-462D-E183-33480D76EA0C}"/>
                </a:ext>
              </a:extLst>
            </p:cNvPr>
            <p:cNvGrpSpPr/>
            <p:nvPr/>
          </p:nvGrpSpPr>
          <p:grpSpPr>
            <a:xfrm>
              <a:off x="1358889" y="7749843"/>
              <a:ext cx="93236" cy="96358"/>
              <a:chOff x="1358889" y="7749843"/>
              <a:chExt cx="93236" cy="96358"/>
            </a:xfrm>
            <a:grpFill/>
          </p:grpSpPr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id="{2F117BE6-B3B1-DF41-8549-AEE1FF7662C4}"/>
                  </a:ext>
                </a:extLst>
              </p:cNvPr>
              <p:cNvSpPr/>
              <p:nvPr/>
            </p:nvSpPr>
            <p:spPr>
              <a:xfrm>
                <a:off x="1379182" y="7770136"/>
                <a:ext cx="55344" cy="55344"/>
              </a:xfrm>
              <a:custGeom>
                <a:avLst/>
                <a:gdLst>
                  <a:gd name="connsiteX0" fmla="*/ 28067 w 55344"/>
                  <a:gd name="connsiteY0" fmla="*/ 55501 h 55344"/>
                  <a:gd name="connsiteX1" fmla="*/ 395 w 55344"/>
                  <a:gd name="connsiteY1" fmla="*/ 27829 h 55344"/>
                  <a:gd name="connsiteX2" fmla="*/ 28067 w 55344"/>
                  <a:gd name="connsiteY2" fmla="*/ 157 h 55344"/>
                  <a:gd name="connsiteX3" fmla="*/ 55739 w 55344"/>
                  <a:gd name="connsiteY3" fmla="*/ 27829 h 55344"/>
                  <a:gd name="connsiteX4" fmla="*/ 28067 w 55344"/>
                  <a:gd name="connsiteY4" fmla="*/ 55501 h 55344"/>
                  <a:gd name="connsiteX5" fmla="*/ 28067 w 55344"/>
                  <a:gd name="connsiteY5" fmla="*/ 3847 h 55344"/>
                  <a:gd name="connsiteX6" fmla="*/ 4085 w 55344"/>
                  <a:gd name="connsiteY6" fmla="*/ 27829 h 55344"/>
                  <a:gd name="connsiteX7" fmla="*/ 28067 w 55344"/>
                  <a:gd name="connsiteY7" fmla="*/ 51812 h 55344"/>
                  <a:gd name="connsiteX8" fmla="*/ 52050 w 55344"/>
                  <a:gd name="connsiteY8" fmla="*/ 27829 h 55344"/>
                  <a:gd name="connsiteX9" fmla="*/ 28067 w 55344"/>
                  <a:gd name="connsiteY9" fmla="*/ 3847 h 55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344" h="55344">
                    <a:moveTo>
                      <a:pt x="28067" y="55501"/>
                    </a:moveTo>
                    <a:cubicBezTo>
                      <a:pt x="12814" y="55501"/>
                      <a:pt x="395" y="43090"/>
                      <a:pt x="395" y="27829"/>
                    </a:cubicBezTo>
                    <a:cubicBezTo>
                      <a:pt x="395" y="12569"/>
                      <a:pt x="12814" y="157"/>
                      <a:pt x="28067" y="157"/>
                    </a:cubicBezTo>
                    <a:cubicBezTo>
                      <a:pt x="43320" y="157"/>
                      <a:pt x="55739" y="12569"/>
                      <a:pt x="55739" y="27829"/>
                    </a:cubicBezTo>
                    <a:cubicBezTo>
                      <a:pt x="55739" y="43090"/>
                      <a:pt x="43320" y="55501"/>
                      <a:pt x="28067" y="55501"/>
                    </a:cubicBezTo>
                    <a:close/>
                    <a:moveTo>
                      <a:pt x="28067" y="3847"/>
                    </a:moveTo>
                    <a:cubicBezTo>
                      <a:pt x="14844" y="3847"/>
                      <a:pt x="4085" y="14606"/>
                      <a:pt x="4085" y="27829"/>
                    </a:cubicBezTo>
                    <a:cubicBezTo>
                      <a:pt x="4085" y="41053"/>
                      <a:pt x="14844" y="51812"/>
                      <a:pt x="28067" y="51812"/>
                    </a:cubicBezTo>
                    <a:cubicBezTo>
                      <a:pt x="41291" y="51812"/>
                      <a:pt x="52050" y="41053"/>
                      <a:pt x="52050" y="27829"/>
                    </a:cubicBezTo>
                    <a:cubicBezTo>
                      <a:pt x="52050" y="14606"/>
                      <a:pt x="41291" y="3847"/>
                      <a:pt x="28067" y="3847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:a16="http://schemas.microsoft.com/office/drawing/2014/main" id="{78533A18-983F-ACA0-6DC5-4A0DC6B861DE}"/>
                  </a:ext>
                </a:extLst>
              </p:cNvPr>
              <p:cNvSpPr/>
              <p:nvPr/>
            </p:nvSpPr>
            <p:spPr>
              <a:xfrm>
                <a:off x="1393940" y="7831015"/>
                <a:ext cx="25797" cy="3689"/>
              </a:xfrm>
              <a:custGeom>
                <a:avLst/>
                <a:gdLst>
                  <a:gd name="connsiteX0" fmla="*/ 24348 w 25797"/>
                  <a:gd name="connsiteY0" fmla="*/ 3847 h 3689"/>
                  <a:gd name="connsiteX1" fmla="*/ 2240 w 25797"/>
                  <a:gd name="connsiteY1" fmla="*/ 3847 h 3689"/>
                  <a:gd name="connsiteX2" fmla="*/ 395 w 25797"/>
                  <a:gd name="connsiteY2" fmla="*/ 2002 h 3689"/>
                  <a:gd name="connsiteX3" fmla="*/ 2240 w 25797"/>
                  <a:gd name="connsiteY3" fmla="*/ 157 h 3689"/>
                  <a:gd name="connsiteX4" fmla="*/ 24348 w 25797"/>
                  <a:gd name="connsiteY4" fmla="*/ 157 h 3689"/>
                  <a:gd name="connsiteX5" fmla="*/ 26193 w 25797"/>
                  <a:gd name="connsiteY5" fmla="*/ 2002 h 3689"/>
                  <a:gd name="connsiteX6" fmla="*/ 24348 w 25797"/>
                  <a:gd name="connsiteY6" fmla="*/ 3847 h 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797" h="3689">
                    <a:moveTo>
                      <a:pt x="24348" y="3847"/>
                    </a:moveTo>
                    <a:lnTo>
                      <a:pt x="2240" y="3847"/>
                    </a:lnTo>
                    <a:cubicBezTo>
                      <a:pt x="1221" y="3847"/>
                      <a:pt x="395" y="3020"/>
                      <a:pt x="395" y="2002"/>
                    </a:cubicBezTo>
                    <a:cubicBezTo>
                      <a:pt x="395" y="983"/>
                      <a:pt x="1221" y="157"/>
                      <a:pt x="2240" y="157"/>
                    </a:cubicBezTo>
                    <a:lnTo>
                      <a:pt x="24348" y="157"/>
                    </a:lnTo>
                    <a:cubicBezTo>
                      <a:pt x="25366" y="157"/>
                      <a:pt x="26193" y="983"/>
                      <a:pt x="26193" y="2002"/>
                    </a:cubicBezTo>
                    <a:cubicBezTo>
                      <a:pt x="26193" y="3020"/>
                      <a:pt x="25366" y="3847"/>
                      <a:pt x="24348" y="3847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226BE063-6F03-3C1A-E534-D722B1BE3734}"/>
                  </a:ext>
                </a:extLst>
              </p:cNvPr>
              <p:cNvSpPr/>
              <p:nvPr/>
            </p:nvSpPr>
            <p:spPr>
              <a:xfrm>
                <a:off x="1399438" y="7842711"/>
                <a:ext cx="15858" cy="3490"/>
              </a:xfrm>
              <a:custGeom>
                <a:avLst/>
                <a:gdLst>
                  <a:gd name="connsiteX0" fmla="*/ 2469 w 15858"/>
                  <a:gd name="connsiteY0" fmla="*/ 3647 h 3490"/>
                  <a:gd name="connsiteX1" fmla="*/ 14637 w 15858"/>
                  <a:gd name="connsiteY1" fmla="*/ 3647 h 3490"/>
                  <a:gd name="connsiteX2" fmla="*/ 16253 w 15858"/>
                  <a:gd name="connsiteY2" fmla="*/ 2002 h 3490"/>
                  <a:gd name="connsiteX3" fmla="*/ 14408 w 15858"/>
                  <a:gd name="connsiteY3" fmla="*/ 157 h 3490"/>
                  <a:gd name="connsiteX4" fmla="*/ 2240 w 15858"/>
                  <a:gd name="connsiteY4" fmla="*/ 157 h 3490"/>
                  <a:gd name="connsiteX5" fmla="*/ 395 w 15858"/>
                  <a:gd name="connsiteY5" fmla="*/ 2002 h 3490"/>
                  <a:gd name="connsiteX6" fmla="*/ 2469 w 15858"/>
                  <a:gd name="connsiteY6" fmla="*/ 3647 h 3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858" h="3490">
                    <a:moveTo>
                      <a:pt x="2469" y="3647"/>
                    </a:moveTo>
                    <a:lnTo>
                      <a:pt x="14637" y="3647"/>
                    </a:lnTo>
                    <a:cubicBezTo>
                      <a:pt x="15663" y="3647"/>
                      <a:pt x="16253" y="3028"/>
                      <a:pt x="16253" y="2002"/>
                    </a:cubicBezTo>
                    <a:cubicBezTo>
                      <a:pt x="16253" y="976"/>
                      <a:pt x="15427" y="157"/>
                      <a:pt x="14408" y="157"/>
                    </a:cubicBezTo>
                    <a:lnTo>
                      <a:pt x="2240" y="157"/>
                    </a:lnTo>
                    <a:cubicBezTo>
                      <a:pt x="1214" y="157"/>
                      <a:pt x="395" y="983"/>
                      <a:pt x="395" y="2002"/>
                    </a:cubicBezTo>
                    <a:cubicBezTo>
                      <a:pt x="395" y="3020"/>
                      <a:pt x="1458" y="3647"/>
                      <a:pt x="2469" y="3647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7" name="任意多边形: 形状 586">
                <a:extLst>
                  <a:ext uri="{FF2B5EF4-FFF2-40B4-BE49-F238E27FC236}">
                    <a16:creationId xmlns:a16="http://schemas.microsoft.com/office/drawing/2014/main" id="{DDCFB10E-EF73-AF8A-1853-C9750FAD0BC6}"/>
                  </a:ext>
                </a:extLst>
              </p:cNvPr>
              <p:cNvSpPr/>
              <p:nvPr/>
            </p:nvSpPr>
            <p:spPr>
              <a:xfrm>
                <a:off x="1440061" y="7786740"/>
                <a:ext cx="12065" cy="3689"/>
              </a:xfrm>
              <a:custGeom>
                <a:avLst/>
                <a:gdLst>
                  <a:gd name="connsiteX0" fmla="*/ 2240 w 12065"/>
                  <a:gd name="connsiteY0" fmla="*/ 3847 h 3689"/>
                  <a:gd name="connsiteX1" fmla="*/ 10615 w 12065"/>
                  <a:gd name="connsiteY1" fmla="*/ 3847 h 3689"/>
                  <a:gd name="connsiteX2" fmla="*/ 12460 w 12065"/>
                  <a:gd name="connsiteY2" fmla="*/ 2002 h 3689"/>
                  <a:gd name="connsiteX3" fmla="*/ 10615 w 12065"/>
                  <a:gd name="connsiteY3" fmla="*/ 157 h 3689"/>
                  <a:gd name="connsiteX4" fmla="*/ 2240 w 12065"/>
                  <a:gd name="connsiteY4" fmla="*/ 157 h 3689"/>
                  <a:gd name="connsiteX5" fmla="*/ 395 w 12065"/>
                  <a:gd name="connsiteY5" fmla="*/ 2002 h 3689"/>
                  <a:gd name="connsiteX6" fmla="*/ 2240 w 12065"/>
                  <a:gd name="connsiteY6" fmla="*/ 3847 h 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5" h="3689">
                    <a:moveTo>
                      <a:pt x="2240" y="3847"/>
                    </a:moveTo>
                    <a:lnTo>
                      <a:pt x="10615" y="3847"/>
                    </a:lnTo>
                    <a:cubicBezTo>
                      <a:pt x="11641" y="3847"/>
                      <a:pt x="12460" y="3020"/>
                      <a:pt x="12460" y="2002"/>
                    </a:cubicBezTo>
                    <a:cubicBezTo>
                      <a:pt x="12460" y="983"/>
                      <a:pt x="11634" y="157"/>
                      <a:pt x="10615" y="157"/>
                    </a:cubicBezTo>
                    <a:lnTo>
                      <a:pt x="2240" y="157"/>
                    </a:lnTo>
                    <a:cubicBezTo>
                      <a:pt x="1221" y="157"/>
                      <a:pt x="395" y="983"/>
                      <a:pt x="395" y="2002"/>
                    </a:cubicBezTo>
                    <a:cubicBezTo>
                      <a:pt x="395" y="3020"/>
                      <a:pt x="1221" y="3847"/>
                      <a:pt x="2240" y="3847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id="{56118F21-C1C7-B068-DBC7-1E833A7A9C0A}"/>
                  </a:ext>
                </a:extLst>
              </p:cNvPr>
              <p:cNvSpPr/>
              <p:nvPr/>
            </p:nvSpPr>
            <p:spPr>
              <a:xfrm>
                <a:off x="1358889" y="7786740"/>
                <a:ext cx="12065" cy="3689"/>
              </a:xfrm>
              <a:custGeom>
                <a:avLst/>
                <a:gdLst>
                  <a:gd name="connsiteX0" fmla="*/ 2240 w 12065"/>
                  <a:gd name="connsiteY0" fmla="*/ 3847 h 3689"/>
                  <a:gd name="connsiteX1" fmla="*/ 10615 w 12065"/>
                  <a:gd name="connsiteY1" fmla="*/ 3847 h 3689"/>
                  <a:gd name="connsiteX2" fmla="*/ 12460 w 12065"/>
                  <a:gd name="connsiteY2" fmla="*/ 2002 h 3689"/>
                  <a:gd name="connsiteX3" fmla="*/ 10615 w 12065"/>
                  <a:gd name="connsiteY3" fmla="*/ 157 h 3689"/>
                  <a:gd name="connsiteX4" fmla="*/ 2240 w 12065"/>
                  <a:gd name="connsiteY4" fmla="*/ 157 h 3689"/>
                  <a:gd name="connsiteX5" fmla="*/ 395 w 12065"/>
                  <a:gd name="connsiteY5" fmla="*/ 2002 h 3689"/>
                  <a:gd name="connsiteX6" fmla="*/ 2240 w 12065"/>
                  <a:gd name="connsiteY6" fmla="*/ 3847 h 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5" h="3689">
                    <a:moveTo>
                      <a:pt x="2240" y="3847"/>
                    </a:moveTo>
                    <a:lnTo>
                      <a:pt x="10615" y="3847"/>
                    </a:lnTo>
                    <a:cubicBezTo>
                      <a:pt x="11641" y="3847"/>
                      <a:pt x="12460" y="3020"/>
                      <a:pt x="12460" y="2002"/>
                    </a:cubicBezTo>
                    <a:cubicBezTo>
                      <a:pt x="12460" y="983"/>
                      <a:pt x="11634" y="157"/>
                      <a:pt x="10615" y="157"/>
                    </a:cubicBezTo>
                    <a:lnTo>
                      <a:pt x="2240" y="157"/>
                    </a:lnTo>
                    <a:cubicBezTo>
                      <a:pt x="1221" y="157"/>
                      <a:pt x="395" y="983"/>
                      <a:pt x="395" y="2002"/>
                    </a:cubicBezTo>
                    <a:cubicBezTo>
                      <a:pt x="395" y="3020"/>
                      <a:pt x="1221" y="3847"/>
                      <a:pt x="2240" y="3847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9" name="任意多边形: 形状 588">
                <a:extLst>
                  <a:ext uri="{FF2B5EF4-FFF2-40B4-BE49-F238E27FC236}">
                    <a16:creationId xmlns:a16="http://schemas.microsoft.com/office/drawing/2014/main" id="{DC7CBEE4-75E4-639E-0F49-79703E567C13}"/>
                  </a:ext>
                </a:extLst>
              </p:cNvPr>
              <p:cNvSpPr/>
              <p:nvPr/>
            </p:nvSpPr>
            <p:spPr>
              <a:xfrm>
                <a:off x="1399475" y="7749843"/>
                <a:ext cx="3689" cy="12065"/>
              </a:xfrm>
              <a:custGeom>
                <a:avLst/>
                <a:gdLst>
                  <a:gd name="connsiteX0" fmla="*/ 395 w 3689"/>
                  <a:gd name="connsiteY0" fmla="*/ 2002 h 12065"/>
                  <a:gd name="connsiteX1" fmla="*/ 395 w 3689"/>
                  <a:gd name="connsiteY1" fmla="*/ 10377 h 12065"/>
                  <a:gd name="connsiteX2" fmla="*/ 2240 w 3689"/>
                  <a:gd name="connsiteY2" fmla="*/ 12222 h 12065"/>
                  <a:gd name="connsiteX3" fmla="*/ 4085 w 3689"/>
                  <a:gd name="connsiteY3" fmla="*/ 10377 h 12065"/>
                  <a:gd name="connsiteX4" fmla="*/ 4085 w 3689"/>
                  <a:gd name="connsiteY4" fmla="*/ 2002 h 12065"/>
                  <a:gd name="connsiteX5" fmla="*/ 2240 w 3689"/>
                  <a:gd name="connsiteY5" fmla="*/ 157 h 12065"/>
                  <a:gd name="connsiteX6" fmla="*/ 395 w 3689"/>
                  <a:gd name="connsiteY6" fmla="*/ 2002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9" h="12065">
                    <a:moveTo>
                      <a:pt x="395" y="2002"/>
                    </a:moveTo>
                    <a:lnTo>
                      <a:pt x="395" y="10377"/>
                    </a:lnTo>
                    <a:cubicBezTo>
                      <a:pt x="395" y="11396"/>
                      <a:pt x="1221" y="12222"/>
                      <a:pt x="2240" y="12222"/>
                    </a:cubicBezTo>
                    <a:cubicBezTo>
                      <a:pt x="3258" y="12222"/>
                      <a:pt x="4085" y="11396"/>
                      <a:pt x="4085" y="10377"/>
                    </a:cubicBezTo>
                    <a:lnTo>
                      <a:pt x="4085" y="2002"/>
                    </a:lnTo>
                    <a:cubicBezTo>
                      <a:pt x="4085" y="983"/>
                      <a:pt x="3258" y="157"/>
                      <a:pt x="2240" y="157"/>
                    </a:cubicBezTo>
                    <a:cubicBezTo>
                      <a:pt x="1221" y="157"/>
                      <a:pt x="395" y="983"/>
                      <a:pt x="395" y="2002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:a16="http://schemas.microsoft.com/office/drawing/2014/main" id="{C6466442-9420-D7B3-7C71-F971BEFC46FF}"/>
                  </a:ext>
                </a:extLst>
              </p:cNvPr>
              <p:cNvSpPr/>
              <p:nvPr/>
            </p:nvSpPr>
            <p:spPr>
              <a:xfrm>
                <a:off x="1369639" y="7765365"/>
                <a:ext cx="9619" cy="9615"/>
              </a:xfrm>
              <a:custGeom>
                <a:avLst/>
                <a:gdLst>
                  <a:gd name="connsiteX0" fmla="*/ 935 w 9619"/>
                  <a:gd name="connsiteY0" fmla="*/ 3304 h 9615"/>
                  <a:gd name="connsiteX1" fmla="*/ 6860 w 9619"/>
                  <a:gd name="connsiteY1" fmla="*/ 9230 h 9615"/>
                  <a:gd name="connsiteX2" fmla="*/ 9472 w 9619"/>
                  <a:gd name="connsiteY2" fmla="*/ 9230 h 9615"/>
                  <a:gd name="connsiteX3" fmla="*/ 9472 w 9619"/>
                  <a:gd name="connsiteY3" fmla="*/ 6618 h 9615"/>
                  <a:gd name="connsiteX4" fmla="*/ 3547 w 9619"/>
                  <a:gd name="connsiteY4" fmla="*/ 699 h 9615"/>
                  <a:gd name="connsiteX5" fmla="*/ 935 w 9619"/>
                  <a:gd name="connsiteY5" fmla="*/ 699 h 9615"/>
                  <a:gd name="connsiteX6" fmla="*/ 935 w 9619"/>
                  <a:gd name="connsiteY6" fmla="*/ 3304 h 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19" h="9615">
                    <a:moveTo>
                      <a:pt x="935" y="3304"/>
                    </a:moveTo>
                    <a:lnTo>
                      <a:pt x="6860" y="9230"/>
                    </a:lnTo>
                    <a:cubicBezTo>
                      <a:pt x="7583" y="9953"/>
                      <a:pt x="8749" y="9953"/>
                      <a:pt x="9472" y="9230"/>
                    </a:cubicBezTo>
                    <a:cubicBezTo>
                      <a:pt x="10196" y="8507"/>
                      <a:pt x="10196" y="7341"/>
                      <a:pt x="9472" y="6618"/>
                    </a:cubicBezTo>
                    <a:lnTo>
                      <a:pt x="3547" y="699"/>
                    </a:lnTo>
                    <a:cubicBezTo>
                      <a:pt x="2824" y="-24"/>
                      <a:pt x="1658" y="-24"/>
                      <a:pt x="935" y="699"/>
                    </a:cubicBezTo>
                    <a:cubicBezTo>
                      <a:pt x="211" y="1423"/>
                      <a:pt x="219" y="2588"/>
                      <a:pt x="935" y="3304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1" name="任意多边形: 形状 590">
                <a:extLst>
                  <a:ext uri="{FF2B5EF4-FFF2-40B4-BE49-F238E27FC236}">
                    <a16:creationId xmlns:a16="http://schemas.microsoft.com/office/drawing/2014/main" id="{739106CA-9D81-3556-4D7C-054C430BCE60}"/>
                  </a:ext>
                </a:extLst>
              </p:cNvPr>
              <p:cNvSpPr/>
              <p:nvPr/>
            </p:nvSpPr>
            <p:spPr>
              <a:xfrm>
                <a:off x="1426058" y="7757979"/>
                <a:ext cx="9622" cy="9622"/>
              </a:xfrm>
              <a:custGeom>
                <a:avLst/>
                <a:gdLst>
                  <a:gd name="connsiteX0" fmla="*/ 9475 w 9622"/>
                  <a:gd name="connsiteY0" fmla="*/ 3312 h 9622"/>
                  <a:gd name="connsiteX1" fmla="*/ 3550 w 9622"/>
                  <a:gd name="connsiteY1" fmla="*/ 9237 h 9622"/>
                  <a:gd name="connsiteX2" fmla="*/ 937 w 9622"/>
                  <a:gd name="connsiteY2" fmla="*/ 9237 h 9622"/>
                  <a:gd name="connsiteX3" fmla="*/ 937 w 9622"/>
                  <a:gd name="connsiteY3" fmla="*/ 6625 h 9622"/>
                  <a:gd name="connsiteX4" fmla="*/ 6863 w 9622"/>
                  <a:gd name="connsiteY4" fmla="*/ 699 h 9622"/>
                  <a:gd name="connsiteX5" fmla="*/ 9475 w 9622"/>
                  <a:gd name="connsiteY5" fmla="*/ 699 h 9622"/>
                  <a:gd name="connsiteX6" fmla="*/ 9475 w 9622"/>
                  <a:gd name="connsiteY6" fmla="*/ 3312 h 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22" h="9622">
                    <a:moveTo>
                      <a:pt x="9475" y="3312"/>
                    </a:moveTo>
                    <a:lnTo>
                      <a:pt x="3550" y="9237"/>
                    </a:lnTo>
                    <a:cubicBezTo>
                      <a:pt x="2826" y="9960"/>
                      <a:pt x="1661" y="9960"/>
                      <a:pt x="937" y="9237"/>
                    </a:cubicBezTo>
                    <a:cubicBezTo>
                      <a:pt x="214" y="8514"/>
                      <a:pt x="214" y="7348"/>
                      <a:pt x="937" y="6625"/>
                    </a:cubicBezTo>
                    <a:lnTo>
                      <a:pt x="6863" y="699"/>
                    </a:lnTo>
                    <a:cubicBezTo>
                      <a:pt x="7586" y="-24"/>
                      <a:pt x="8752" y="-24"/>
                      <a:pt x="9475" y="699"/>
                    </a:cubicBezTo>
                    <a:cubicBezTo>
                      <a:pt x="10198" y="1423"/>
                      <a:pt x="10198" y="2596"/>
                      <a:pt x="9475" y="3312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06" name="任意多边形: 形状 305">
            <a:extLst>
              <a:ext uri="{FF2B5EF4-FFF2-40B4-BE49-F238E27FC236}">
                <a16:creationId xmlns:a16="http://schemas.microsoft.com/office/drawing/2014/main" id="{FE116EAC-E2A6-D164-8F11-3A817134BEF3}"/>
              </a:ext>
            </a:extLst>
          </p:cNvPr>
          <p:cNvSpPr/>
          <p:nvPr/>
        </p:nvSpPr>
        <p:spPr>
          <a:xfrm>
            <a:off x="4686699" y="736255"/>
            <a:ext cx="12939" cy="1539793"/>
          </a:xfrm>
          <a:custGeom>
            <a:avLst/>
            <a:gdLst>
              <a:gd name="connsiteX0" fmla="*/ 7225 w 7379"/>
              <a:gd name="connsiteY0" fmla="*/ 878002 h 878131"/>
              <a:gd name="connsiteX1" fmla="*/ -154 w 7379"/>
              <a:gd name="connsiteY1" fmla="*/ 878002 h 878131"/>
              <a:gd name="connsiteX2" fmla="*/ -154 w 7379"/>
              <a:gd name="connsiteY2" fmla="*/ 863243 h 878131"/>
              <a:gd name="connsiteX3" fmla="*/ 7225 w 7379"/>
              <a:gd name="connsiteY3" fmla="*/ 863243 h 878131"/>
              <a:gd name="connsiteX4" fmla="*/ 7225 w 7379"/>
              <a:gd name="connsiteY4" fmla="*/ 878002 h 878131"/>
              <a:gd name="connsiteX5" fmla="*/ 7225 w 7379"/>
              <a:gd name="connsiteY5" fmla="*/ 855864 h 878131"/>
              <a:gd name="connsiteX6" fmla="*/ -154 w 7379"/>
              <a:gd name="connsiteY6" fmla="*/ 855864 h 878131"/>
              <a:gd name="connsiteX7" fmla="*/ -154 w 7379"/>
              <a:gd name="connsiteY7" fmla="*/ 841106 h 878131"/>
              <a:gd name="connsiteX8" fmla="*/ 7225 w 7379"/>
              <a:gd name="connsiteY8" fmla="*/ 841106 h 878131"/>
              <a:gd name="connsiteX9" fmla="*/ 7225 w 7379"/>
              <a:gd name="connsiteY9" fmla="*/ 855864 h 878131"/>
              <a:gd name="connsiteX10" fmla="*/ 7225 w 7379"/>
              <a:gd name="connsiteY10" fmla="*/ 833726 h 878131"/>
              <a:gd name="connsiteX11" fmla="*/ -154 w 7379"/>
              <a:gd name="connsiteY11" fmla="*/ 833726 h 878131"/>
              <a:gd name="connsiteX12" fmla="*/ -154 w 7379"/>
              <a:gd name="connsiteY12" fmla="*/ 818968 h 878131"/>
              <a:gd name="connsiteX13" fmla="*/ 7225 w 7379"/>
              <a:gd name="connsiteY13" fmla="*/ 818968 h 878131"/>
              <a:gd name="connsiteX14" fmla="*/ 7225 w 7379"/>
              <a:gd name="connsiteY14" fmla="*/ 833726 h 878131"/>
              <a:gd name="connsiteX15" fmla="*/ 7225 w 7379"/>
              <a:gd name="connsiteY15" fmla="*/ 811589 h 878131"/>
              <a:gd name="connsiteX16" fmla="*/ -154 w 7379"/>
              <a:gd name="connsiteY16" fmla="*/ 811589 h 878131"/>
              <a:gd name="connsiteX17" fmla="*/ -154 w 7379"/>
              <a:gd name="connsiteY17" fmla="*/ 796830 h 878131"/>
              <a:gd name="connsiteX18" fmla="*/ 7225 w 7379"/>
              <a:gd name="connsiteY18" fmla="*/ 796830 h 878131"/>
              <a:gd name="connsiteX19" fmla="*/ 7225 w 7379"/>
              <a:gd name="connsiteY19" fmla="*/ 811589 h 878131"/>
              <a:gd name="connsiteX20" fmla="*/ 7225 w 7379"/>
              <a:gd name="connsiteY20" fmla="*/ 789451 h 878131"/>
              <a:gd name="connsiteX21" fmla="*/ -154 w 7379"/>
              <a:gd name="connsiteY21" fmla="*/ 789451 h 878131"/>
              <a:gd name="connsiteX22" fmla="*/ -154 w 7379"/>
              <a:gd name="connsiteY22" fmla="*/ 774692 h 878131"/>
              <a:gd name="connsiteX23" fmla="*/ 7225 w 7379"/>
              <a:gd name="connsiteY23" fmla="*/ 774692 h 878131"/>
              <a:gd name="connsiteX24" fmla="*/ 7225 w 7379"/>
              <a:gd name="connsiteY24" fmla="*/ 789451 h 878131"/>
              <a:gd name="connsiteX25" fmla="*/ 7225 w 7379"/>
              <a:gd name="connsiteY25" fmla="*/ 767313 h 878131"/>
              <a:gd name="connsiteX26" fmla="*/ -154 w 7379"/>
              <a:gd name="connsiteY26" fmla="*/ 767313 h 878131"/>
              <a:gd name="connsiteX27" fmla="*/ -154 w 7379"/>
              <a:gd name="connsiteY27" fmla="*/ 752554 h 878131"/>
              <a:gd name="connsiteX28" fmla="*/ 7225 w 7379"/>
              <a:gd name="connsiteY28" fmla="*/ 752554 h 878131"/>
              <a:gd name="connsiteX29" fmla="*/ 7225 w 7379"/>
              <a:gd name="connsiteY29" fmla="*/ 767313 h 878131"/>
              <a:gd name="connsiteX30" fmla="*/ 7225 w 7379"/>
              <a:gd name="connsiteY30" fmla="*/ 745175 h 878131"/>
              <a:gd name="connsiteX31" fmla="*/ -154 w 7379"/>
              <a:gd name="connsiteY31" fmla="*/ 745175 h 878131"/>
              <a:gd name="connsiteX32" fmla="*/ -154 w 7379"/>
              <a:gd name="connsiteY32" fmla="*/ 730417 h 878131"/>
              <a:gd name="connsiteX33" fmla="*/ 7225 w 7379"/>
              <a:gd name="connsiteY33" fmla="*/ 730417 h 878131"/>
              <a:gd name="connsiteX34" fmla="*/ 7225 w 7379"/>
              <a:gd name="connsiteY34" fmla="*/ 745175 h 878131"/>
              <a:gd name="connsiteX35" fmla="*/ 7225 w 7379"/>
              <a:gd name="connsiteY35" fmla="*/ 723037 h 878131"/>
              <a:gd name="connsiteX36" fmla="*/ -154 w 7379"/>
              <a:gd name="connsiteY36" fmla="*/ 723037 h 878131"/>
              <a:gd name="connsiteX37" fmla="*/ -154 w 7379"/>
              <a:gd name="connsiteY37" fmla="*/ 708279 h 878131"/>
              <a:gd name="connsiteX38" fmla="*/ 7225 w 7379"/>
              <a:gd name="connsiteY38" fmla="*/ 708279 h 878131"/>
              <a:gd name="connsiteX39" fmla="*/ 7225 w 7379"/>
              <a:gd name="connsiteY39" fmla="*/ 723037 h 878131"/>
              <a:gd name="connsiteX40" fmla="*/ 7225 w 7379"/>
              <a:gd name="connsiteY40" fmla="*/ 700900 h 878131"/>
              <a:gd name="connsiteX41" fmla="*/ -154 w 7379"/>
              <a:gd name="connsiteY41" fmla="*/ 700900 h 878131"/>
              <a:gd name="connsiteX42" fmla="*/ -154 w 7379"/>
              <a:gd name="connsiteY42" fmla="*/ 686141 h 878131"/>
              <a:gd name="connsiteX43" fmla="*/ 7225 w 7379"/>
              <a:gd name="connsiteY43" fmla="*/ 686141 h 878131"/>
              <a:gd name="connsiteX44" fmla="*/ 7225 w 7379"/>
              <a:gd name="connsiteY44" fmla="*/ 700900 h 878131"/>
              <a:gd name="connsiteX45" fmla="*/ 7225 w 7379"/>
              <a:gd name="connsiteY45" fmla="*/ 678762 h 878131"/>
              <a:gd name="connsiteX46" fmla="*/ -154 w 7379"/>
              <a:gd name="connsiteY46" fmla="*/ 678762 h 878131"/>
              <a:gd name="connsiteX47" fmla="*/ -154 w 7379"/>
              <a:gd name="connsiteY47" fmla="*/ 664003 h 878131"/>
              <a:gd name="connsiteX48" fmla="*/ 7225 w 7379"/>
              <a:gd name="connsiteY48" fmla="*/ 664003 h 878131"/>
              <a:gd name="connsiteX49" fmla="*/ 7225 w 7379"/>
              <a:gd name="connsiteY49" fmla="*/ 678762 h 878131"/>
              <a:gd name="connsiteX50" fmla="*/ 7225 w 7379"/>
              <a:gd name="connsiteY50" fmla="*/ 656624 h 878131"/>
              <a:gd name="connsiteX51" fmla="*/ -154 w 7379"/>
              <a:gd name="connsiteY51" fmla="*/ 656624 h 878131"/>
              <a:gd name="connsiteX52" fmla="*/ -154 w 7379"/>
              <a:gd name="connsiteY52" fmla="*/ 641866 h 878131"/>
              <a:gd name="connsiteX53" fmla="*/ 7225 w 7379"/>
              <a:gd name="connsiteY53" fmla="*/ 641866 h 878131"/>
              <a:gd name="connsiteX54" fmla="*/ 7225 w 7379"/>
              <a:gd name="connsiteY54" fmla="*/ 656624 h 878131"/>
              <a:gd name="connsiteX55" fmla="*/ 7225 w 7379"/>
              <a:gd name="connsiteY55" fmla="*/ 634486 h 878131"/>
              <a:gd name="connsiteX56" fmla="*/ -154 w 7379"/>
              <a:gd name="connsiteY56" fmla="*/ 634486 h 878131"/>
              <a:gd name="connsiteX57" fmla="*/ -154 w 7379"/>
              <a:gd name="connsiteY57" fmla="*/ 619728 h 878131"/>
              <a:gd name="connsiteX58" fmla="*/ 7225 w 7379"/>
              <a:gd name="connsiteY58" fmla="*/ 619728 h 878131"/>
              <a:gd name="connsiteX59" fmla="*/ 7225 w 7379"/>
              <a:gd name="connsiteY59" fmla="*/ 634486 h 878131"/>
              <a:gd name="connsiteX60" fmla="*/ 7225 w 7379"/>
              <a:gd name="connsiteY60" fmla="*/ 612349 h 878131"/>
              <a:gd name="connsiteX61" fmla="*/ -154 w 7379"/>
              <a:gd name="connsiteY61" fmla="*/ 612349 h 878131"/>
              <a:gd name="connsiteX62" fmla="*/ -154 w 7379"/>
              <a:gd name="connsiteY62" fmla="*/ 597590 h 878131"/>
              <a:gd name="connsiteX63" fmla="*/ 7225 w 7379"/>
              <a:gd name="connsiteY63" fmla="*/ 597590 h 878131"/>
              <a:gd name="connsiteX64" fmla="*/ 7225 w 7379"/>
              <a:gd name="connsiteY64" fmla="*/ 612349 h 878131"/>
              <a:gd name="connsiteX65" fmla="*/ 7225 w 7379"/>
              <a:gd name="connsiteY65" fmla="*/ 590211 h 878131"/>
              <a:gd name="connsiteX66" fmla="*/ -154 w 7379"/>
              <a:gd name="connsiteY66" fmla="*/ 590211 h 878131"/>
              <a:gd name="connsiteX67" fmla="*/ -154 w 7379"/>
              <a:gd name="connsiteY67" fmla="*/ 575452 h 878131"/>
              <a:gd name="connsiteX68" fmla="*/ 7225 w 7379"/>
              <a:gd name="connsiteY68" fmla="*/ 575452 h 878131"/>
              <a:gd name="connsiteX69" fmla="*/ 7225 w 7379"/>
              <a:gd name="connsiteY69" fmla="*/ 590211 h 878131"/>
              <a:gd name="connsiteX70" fmla="*/ 7225 w 7379"/>
              <a:gd name="connsiteY70" fmla="*/ 568073 h 878131"/>
              <a:gd name="connsiteX71" fmla="*/ -154 w 7379"/>
              <a:gd name="connsiteY71" fmla="*/ 568073 h 878131"/>
              <a:gd name="connsiteX72" fmla="*/ -154 w 7379"/>
              <a:gd name="connsiteY72" fmla="*/ 553314 h 878131"/>
              <a:gd name="connsiteX73" fmla="*/ 7225 w 7379"/>
              <a:gd name="connsiteY73" fmla="*/ 553314 h 878131"/>
              <a:gd name="connsiteX74" fmla="*/ 7225 w 7379"/>
              <a:gd name="connsiteY74" fmla="*/ 568073 h 878131"/>
              <a:gd name="connsiteX75" fmla="*/ 7225 w 7379"/>
              <a:gd name="connsiteY75" fmla="*/ 545935 h 878131"/>
              <a:gd name="connsiteX76" fmla="*/ -154 w 7379"/>
              <a:gd name="connsiteY76" fmla="*/ 545935 h 878131"/>
              <a:gd name="connsiteX77" fmla="*/ -154 w 7379"/>
              <a:gd name="connsiteY77" fmla="*/ 531177 h 878131"/>
              <a:gd name="connsiteX78" fmla="*/ 7225 w 7379"/>
              <a:gd name="connsiteY78" fmla="*/ 531177 h 878131"/>
              <a:gd name="connsiteX79" fmla="*/ 7225 w 7379"/>
              <a:gd name="connsiteY79" fmla="*/ 545935 h 878131"/>
              <a:gd name="connsiteX80" fmla="*/ 7225 w 7379"/>
              <a:gd name="connsiteY80" fmla="*/ 523797 h 878131"/>
              <a:gd name="connsiteX81" fmla="*/ -154 w 7379"/>
              <a:gd name="connsiteY81" fmla="*/ 523797 h 878131"/>
              <a:gd name="connsiteX82" fmla="*/ -154 w 7379"/>
              <a:gd name="connsiteY82" fmla="*/ 509039 h 878131"/>
              <a:gd name="connsiteX83" fmla="*/ 7225 w 7379"/>
              <a:gd name="connsiteY83" fmla="*/ 509039 h 878131"/>
              <a:gd name="connsiteX84" fmla="*/ 7225 w 7379"/>
              <a:gd name="connsiteY84" fmla="*/ 523797 h 878131"/>
              <a:gd name="connsiteX85" fmla="*/ 7225 w 7379"/>
              <a:gd name="connsiteY85" fmla="*/ 501660 h 878131"/>
              <a:gd name="connsiteX86" fmla="*/ -154 w 7379"/>
              <a:gd name="connsiteY86" fmla="*/ 501660 h 878131"/>
              <a:gd name="connsiteX87" fmla="*/ -154 w 7379"/>
              <a:gd name="connsiteY87" fmla="*/ 486901 h 878131"/>
              <a:gd name="connsiteX88" fmla="*/ 7225 w 7379"/>
              <a:gd name="connsiteY88" fmla="*/ 486901 h 878131"/>
              <a:gd name="connsiteX89" fmla="*/ 7225 w 7379"/>
              <a:gd name="connsiteY89" fmla="*/ 501660 h 878131"/>
              <a:gd name="connsiteX90" fmla="*/ 7225 w 7379"/>
              <a:gd name="connsiteY90" fmla="*/ 479522 h 878131"/>
              <a:gd name="connsiteX91" fmla="*/ -154 w 7379"/>
              <a:gd name="connsiteY91" fmla="*/ 479522 h 878131"/>
              <a:gd name="connsiteX92" fmla="*/ -154 w 7379"/>
              <a:gd name="connsiteY92" fmla="*/ 464763 h 878131"/>
              <a:gd name="connsiteX93" fmla="*/ 7225 w 7379"/>
              <a:gd name="connsiteY93" fmla="*/ 464763 h 878131"/>
              <a:gd name="connsiteX94" fmla="*/ 7225 w 7379"/>
              <a:gd name="connsiteY94" fmla="*/ 479522 h 878131"/>
              <a:gd name="connsiteX95" fmla="*/ 7225 w 7379"/>
              <a:gd name="connsiteY95" fmla="*/ 457384 h 878131"/>
              <a:gd name="connsiteX96" fmla="*/ -154 w 7379"/>
              <a:gd name="connsiteY96" fmla="*/ 457384 h 878131"/>
              <a:gd name="connsiteX97" fmla="*/ -154 w 7379"/>
              <a:gd name="connsiteY97" fmla="*/ 442626 h 878131"/>
              <a:gd name="connsiteX98" fmla="*/ 7225 w 7379"/>
              <a:gd name="connsiteY98" fmla="*/ 442626 h 878131"/>
              <a:gd name="connsiteX99" fmla="*/ 7225 w 7379"/>
              <a:gd name="connsiteY99" fmla="*/ 457384 h 878131"/>
              <a:gd name="connsiteX100" fmla="*/ 7225 w 7379"/>
              <a:gd name="connsiteY100" fmla="*/ 435246 h 878131"/>
              <a:gd name="connsiteX101" fmla="*/ -154 w 7379"/>
              <a:gd name="connsiteY101" fmla="*/ 435246 h 878131"/>
              <a:gd name="connsiteX102" fmla="*/ -154 w 7379"/>
              <a:gd name="connsiteY102" fmla="*/ 420488 h 878131"/>
              <a:gd name="connsiteX103" fmla="*/ 7225 w 7379"/>
              <a:gd name="connsiteY103" fmla="*/ 420488 h 878131"/>
              <a:gd name="connsiteX104" fmla="*/ 7225 w 7379"/>
              <a:gd name="connsiteY104" fmla="*/ 435246 h 878131"/>
              <a:gd name="connsiteX105" fmla="*/ 7225 w 7379"/>
              <a:gd name="connsiteY105" fmla="*/ 413109 h 878131"/>
              <a:gd name="connsiteX106" fmla="*/ -154 w 7379"/>
              <a:gd name="connsiteY106" fmla="*/ 413109 h 878131"/>
              <a:gd name="connsiteX107" fmla="*/ -154 w 7379"/>
              <a:gd name="connsiteY107" fmla="*/ 398350 h 878131"/>
              <a:gd name="connsiteX108" fmla="*/ 7225 w 7379"/>
              <a:gd name="connsiteY108" fmla="*/ 398350 h 878131"/>
              <a:gd name="connsiteX109" fmla="*/ 7225 w 7379"/>
              <a:gd name="connsiteY109" fmla="*/ 413109 h 878131"/>
              <a:gd name="connsiteX110" fmla="*/ 7225 w 7379"/>
              <a:gd name="connsiteY110" fmla="*/ 390971 h 878131"/>
              <a:gd name="connsiteX111" fmla="*/ -154 w 7379"/>
              <a:gd name="connsiteY111" fmla="*/ 390971 h 878131"/>
              <a:gd name="connsiteX112" fmla="*/ -154 w 7379"/>
              <a:gd name="connsiteY112" fmla="*/ 376212 h 878131"/>
              <a:gd name="connsiteX113" fmla="*/ 7225 w 7379"/>
              <a:gd name="connsiteY113" fmla="*/ 376212 h 878131"/>
              <a:gd name="connsiteX114" fmla="*/ 7225 w 7379"/>
              <a:gd name="connsiteY114" fmla="*/ 390971 h 878131"/>
              <a:gd name="connsiteX115" fmla="*/ 7225 w 7379"/>
              <a:gd name="connsiteY115" fmla="*/ 368833 h 878131"/>
              <a:gd name="connsiteX116" fmla="*/ -154 w 7379"/>
              <a:gd name="connsiteY116" fmla="*/ 368833 h 878131"/>
              <a:gd name="connsiteX117" fmla="*/ -154 w 7379"/>
              <a:gd name="connsiteY117" fmla="*/ 354074 h 878131"/>
              <a:gd name="connsiteX118" fmla="*/ 7225 w 7379"/>
              <a:gd name="connsiteY118" fmla="*/ 354074 h 878131"/>
              <a:gd name="connsiteX119" fmla="*/ 7225 w 7379"/>
              <a:gd name="connsiteY119" fmla="*/ 368833 h 878131"/>
              <a:gd name="connsiteX120" fmla="*/ 7225 w 7379"/>
              <a:gd name="connsiteY120" fmla="*/ 346695 h 878131"/>
              <a:gd name="connsiteX121" fmla="*/ -154 w 7379"/>
              <a:gd name="connsiteY121" fmla="*/ 346695 h 878131"/>
              <a:gd name="connsiteX122" fmla="*/ -154 w 7379"/>
              <a:gd name="connsiteY122" fmla="*/ 331937 h 878131"/>
              <a:gd name="connsiteX123" fmla="*/ 7225 w 7379"/>
              <a:gd name="connsiteY123" fmla="*/ 331937 h 878131"/>
              <a:gd name="connsiteX124" fmla="*/ 7225 w 7379"/>
              <a:gd name="connsiteY124" fmla="*/ 346695 h 878131"/>
              <a:gd name="connsiteX125" fmla="*/ 7225 w 7379"/>
              <a:gd name="connsiteY125" fmla="*/ 324557 h 878131"/>
              <a:gd name="connsiteX126" fmla="*/ -154 w 7379"/>
              <a:gd name="connsiteY126" fmla="*/ 324557 h 878131"/>
              <a:gd name="connsiteX127" fmla="*/ -154 w 7379"/>
              <a:gd name="connsiteY127" fmla="*/ 309799 h 878131"/>
              <a:gd name="connsiteX128" fmla="*/ 7225 w 7379"/>
              <a:gd name="connsiteY128" fmla="*/ 309799 h 878131"/>
              <a:gd name="connsiteX129" fmla="*/ 7225 w 7379"/>
              <a:gd name="connsiteY129" fmla="*/ 324557 h 878131"/>
              <a:gd name="connsiteX130" fmla="*/ 7225 w 7379"/>
              <a:gd name="connsiteY130" fmla="*/ 302420 h 878131"/>
              <a:gd name="connsiteX131" fmla="*/ -154 w 7379"/>
              <a:gd name="connsiteY131" fmla="*/ 302420 h 878131"/>
              <a:gd name="connsiteX132" fmla="*/ -154 w 7379"/>
              <a:gd name="connsiteY132" fmla="*/ 287661 h 878131"/>
              <a:gd name="connsiteX133" fmla="*/ 7225 w 7379"/>
              <a:gd name="connsiteY133" fmla="*/ 287661 h 878131"/>
              <a:gd name="connsiteX134" fmla="*/ 7225 w 7379"/>
              <a:gd name="connsiteY134" fmla="*/ 302420 h 878131"/>
              <a:gd name="connsiteX135" fmla="*/ 7225 w 7379"/>
              <a:gd name="connsiteY135" fmla="*/ 280282 h 878131"/>
              <a:gd name="connsiteX136" fmla="*/ -154 w 7379"/>
              <a:gd name="connsiteY136" fmla="*/ 280282 h 878131"/>
              <a:gd name="connsiteX137" fmla="*/ -154 w 7379"/>
              <a:gd name="connsiteY137" fmla="*/ 265523 h 878131"/>
              <a:gd name="connsiteX138" fmla="*/ 7225 w 7379"/>
              <a:gd name="connsiteY138" fmla="*/ 265523 h 878131"/>
              <a:gd name="connsiteX139" fmla="*/ 7225 w 7379"/>
              <a:gd name="connsiteY139" fmla="*/ 280282 h 878131"/>
              <a:gd name="connsiteX140" fmla="*/ 7225 w 7379"/>
              <a:gd name="connsiteY140" fmla="*/ 258144 h 878131"/>
              <a:gd name="connsiteX141" fmla="*/ -154 w 7379"/>
              <a:gd name="connsiteY141" fmla="*/ 258144 h 878131"/>
              <a:gd name="connsiteX142" fmla="*/ -154 w 7379"/>
              <a:gd name="connsiteY142" fmla="*/ 243386 h 878131"/>
              <a:gd name="connsiteX143" fmla="*/ 7225 w 7379"/>
              <a:gd name="connsiteY143" fmla="*/ 243386 h 878131"/>
              <a:gd name="connsiteX144" fmla="*/ 7225 w 7379"/>
              <a:gd name="connsiteY144" fmla="*/ 258144 h 878131"/>
              <a:gd name="connsiteX145" fmla="*/ 7225 w 7379"/>
              <a:gd name="connsiteY145" fmla="*/ 236006 h 878131"/>
              <a:gd name="connsiteX146" fmla="*/ -154 w 7379"/>
              <a:gd name="connsiteY146" fmla="*/ 236006 h 878131"/>
              <a:gd name="connsiteX147" fmla="*/ -154 w 7379"/>
              <a:gd name="connsiteY147" fmla="*/ 221248 h 878131"/>
              <a:gd name="connsiteX148" fmla="*/ 7225 w 7379"/>
              <a:gd name="connsiteY148" fmla="*/ 221248 h 878131"/>
              <a:gd name="connsiteX149" fmla="*/ 7225 w 7379"/>
              <a:gd name="connsiteY149" fmla="*/ 236006 h 878131"/>
              <a:gd name="connsiteX150" fmla="*/ 7225 w 7379"/>
              <a:gd name="connsiteY150" fmla="*/ 213869 h 878131"/>
              <a:gd name="connsiteX151" fmla="*/ -154 w 7379"/>
              <a:gd name="connsiteY151" fmla="*/ 213869 h 878131"/>
              <a:gd name="connsiteX152" fmla="*/ -154 w 7379"/>
              <a:gd name="connsiteY152" fmla="*/ 199110 h 878131"/>
              <a:gd name="connsiteX153" fmla="*/ 7225 w 7379"/>
              <a:gd name="connsiteY153" fmla="*/ 199110 h 878131"/>
              <a:gd name="connsiteX154" fmla="*/ 7225 w 7379"/>
              <a:gd name="connsiteY154" fmla="*/ 213869 h 878131"/>
              <a:gd name="connsiteX155" fmla="*/ 7225 w 7379"/>
              <a:gd name="connsiteY155" fmla="*/ 191731 h 878131"/>
              <a:gd name="connsiteX156" fmla="*/ -154 w 7379"/>
              <a:gd name="connsiteY156" fmla="*/ 191731 h 878131"/>
              <a:gd name="connsiteX157" fmla="*/ -154 w 7379"/>
              <a:gd name="connsiteY157" fmla="*/ 176972 h 878131"/>
              <a:gd name="connsiteX158" fmla="*/ 7225 w 7379"/>
              <a:gd name="connsiteY158" fmla="*/ 176972 h 878131"/>
              <a:gd name="connsiteX159" fmla="*/ 7225 w 7379"/>
              <a:gd name="connsiteY159" fmla="*/ 191731 h 878131"/>
              <a:gd name="connsiteX160" fmla="*/ 7225 w 7379"/>
              <a:gd name="connsiteY160" fmla="*/ 169593 h 878131"/>
              <a:gd name="connsiteX161" fmla="*/ -154 w 7379"/>
              <a:gd name="connsiteY161" fmla="*/ 169593 h 878131"/>
              <a:gd name="connsiteX162" fmla="*/ -154 w 7379"/>
              <a:gd name="connsiteY162" fmla="*/ 154834 h 878131"/>
              <a:gd name="connsiteX163" fmla="*/ 7225 w 7379"/>
              <a:gd name="connsiteY163" fmla="*/ 154834 h 878131"/>
              <a:gd name="connsiteX164" fmla="*/ 7225 w 7379"/>
              <a:gd name="connsiteY164" fmla="*/ 169593 h 878131"/>
              <a:gd name="connsiteX165" fmla="*/ 7225 w 7379"/>
              <a:gd name="connsiteY165" fmla="*/ 147455 h 878131"/>
              <a:gd name="connsiteX166" fmla="*/ -154 w 7379"/>
              <a:gd name="connsiteY166" fmla="*/ 147455 h 878131"/>
              <a:gd name="connsiteX167" fmla="*/ -154 w 7379"/>
              <a:gd name="connsiteY167" fmla="*/ 132697 h 878131"/>
              <a:gd name="connsiteX168" fmla="*/ 7225 w 7379"/>
              <a:gd name="connsiteY168" fmla="*/ 132697 h 878131"/>
              <a:gd name="connsiteX169" fmla="*/ 7225 w 7379"/>
              <a:gd name="connsiteY169" fmla="*/ 147455 h 878131"/>
              <a:gd name="connsiteX170" fmla="*/ 7225 w 7379"/>
              <a:gd name="connsiteY170" fmla="*/ 125317 h 878131"/>
              <a:gd name="connsiteX171" fmla="*/ -154 w 7379"/>
              <a:gd name="connsiteY171" fmla="*/ 125317 h 878131"/>
              <a:gd name="connsiteX172" fmla="*/ -154 w 7379"/>
              <a:gd name="connsiteY172" fmla="*/ 110559 h 878131"/>
              <a:gd name="connsiteX173" fmla="*/ 7225 w 7379"/>
              <a:gd name="connsiteY173" fmla="*/ 110559 h 878131"/>
              <a:gd name="connsiteX174" fmla="*/ 7225 w 7379"/>
              <a:gd name="connsiteY174" fmla="*/ 125317 h 878131"/>
              <a:gd name="connsiteX175" fmla="*/ 7225 w 7379"/>
              <a:gd name="connsiteY175" fmla="*/ 103180 h 878131"/>
              <a:gd name="connsiteX176" fmla="*/ -154 w 7379"/>
              <a:gd name="connsiteY176" fmla="*/ 103180 h 878131"/>
              <a:gd name="connsiteX177" fmla="*/ -154 w 7379"/>
              <a:gd name="connsiteY177" fmla="*/ 88421 h 878131"/>
              <a:gd name="connsiteX178" fmla="*/ 7225 w 7379"/>
              <a:gd name="connsiteY178" fmla="*/ 88421 h 878131"/>
              <a:gd name="connsiteX179" fmla="*/ 7225 w 7379"/>
              <a:gd name="connsiteY179" fmla="*/ 103180 h 878131"/>
              <a:gd name="connsiteX180" fmla="*/ 7225 w 7379"/>
              <a:gd name="connsiteY180" fmla="*/ 81042 h 878131"/>
              <a:gd name="connsiteX181" fmla="*/ -154 w 7379"/>
              <a:gd name="connsiteY181" fmla="*/ 81042 h 878131"/>
              <a:gd name="connsiteX182" fmla="*/ -154 w 7379"/>
              <a:gd name="connsiteY182" fmla="*/ 66283 h 878131"/>
              <a:gd name="connsiteX183" fmla="*/ 7225 w 7379"/>
              <a:gd name="connsiteY183" fmla="*/ 66283 h 878131"/>
              <a:gd name="connsiteX184" fmla="*/ 7225 w 7379"/>
              <a:gd name="connsiteY184" fmla="*/ 81042 h 878131"/>
              <a:gd name="connsiteX185" fmla="*/ 7225 w 7379"/>
              <a:gd name="connsiteY185" fmla="*/ 58904 h 878131"/>
              <a:gd name="connsiteX186" fmla="*/ -154 w 7379"/>
              <a:gd name="connsiteY186" fmla="*/ 58904 h 878131"/>
              <a:gd name="connsiteX187" fmla="*/ -154 w 7379"/>
              <a:gd name="connsiteY187" fmla="*/ 44146 h 878131"/>
              <a:gd name="connsiteX188" fmla="*/ 7225 w 7379"/>
              <a:gd name="connsiteY188" fmla="*/ 44146 h 878131"/>
              <a:gd name="connsiteX189" fmla="*/ 7225 w 7379"/>
              <a:gd name="connsiteY189" fmla="*/ 58904 h 878131"/>
              <a:gd name="connsiteX190" fmla="*/ 7225 w 7379"/>
              <a:gd name="connsiteY190" fmla="*/ 36766 h 878131"/>
              <a:gd name="connsiteX191" fmla="*/ -154 w 7379"/>
              <a:gd name="connsiteY191" fmla="*/ 36766 h 878131"/>
              <a:gd name="connsiteX192" fmla="*/ -154 w 7379"/>
              <a:gd name="connsiteY192" fmla="*/ 22008 h 878131"/>
              <a:gd name="connsiteX193" fmla="*/ 7225 w 7379"/>
              <a:gd name="connsiteY193" fmla="*/ 22008 h 878131"/>
              <a:gd name="connsiteX194" fmla="*/ 7225 w 7379"/>
              <a:gd name="connsiteY194" fmla="*/ 36766 h 878131"/>
              <a:gd name="connsiteX195" fmla="*/ 7225 w 7379"/>
              <a:gd name="connsiteY195" fmla="*/ 14629 h 878131"/>
              <a:gd name="connsiteX196" fmla="*/ -154 w 7379"/>
              <a:gd name="connsiteY196" fmla="*/ 14629 h 878131"/>
              <a:gd name="connsiteX197" fmla="*/ -154 w 7379"/>
              <a:gd name="connsiteY197" fmla="*/ -130 h 878131"/>
              <a:gd name="connsiteX198" fmla="*/ 7225 w 7379"/>
              <a:gd name="connsiteY198" fmla="*/ -130 h 878131"/>
              <a:gd name="connsiteX199" fmla="*/ 7225 w 7379"/>
              <a:gd name="connsiteY199" fmla="*/ 14629 h 87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7379" h="878131">
                <a:moveTo>
                  <a:pt x="7225" y="878002"/>
                </a:moveTo>
                <a:lnTo>
                  <a:pt x="-154" y="878002"/>
                </a:lnTo>
                <a:lnTo>
                  <a:pt x="-154" y="863243"/>
                </a:lnTo>
                <a:lnTo>
                  <a:pt x="7225" y="863243"/>
                </a:lnTo>
                <a:lnTo>
                  <a:pt x="7225" y="878002"/>
                </a:lnTo>
                <a:close/>
                <a:moveTo>
                  <a:pt x="7225" y="855864"/>
                </a:moveTo>
                <a:lnTo>
                  <a:pt x="-154" y="855864"/>
                </a:lnTo>
                <a:lnTo>
                  <a:pt x="-154" y="841106"/>
                </a:lnTo>
                <a:lnTo>
                  <a:pt x="7225" y="841106"/>
                </a:lnTo>
                <a:lnTo>
                  <a:pt x="7225" y="855864"/>
                </a:lnTo>
                <a:close/>
                <a:moveTo>
                  <a:pt x="7225" y="833726"/>
                </a:moveTo>
                <a:lnTo>
                  <a:pt x="-154" y="833726"/>
                </a:lnTo>
                <a:lnTo>
                  <a:pt x="-154" y="818968"/>
                </a:lnTo>
                <a:lnTo>
                  <a:pt x="7225" y="818968"/>
                </a:lnTo>
                <a:lnTo>
                  <a:pt x="7225" y="833726"/>
                </a:lnTo>
                <a:close/>
                <a:moveTo>
                  <a:pt x="7225" y="811589"/>
                </a:moveTo>
                <a:lnTo>
                  <a:pt x="-154" y="811589"/>
                </a:lnTo>
                <a:lnTo>
                  <a:pt x="-154" y="796830"/>
                </a:lnTo>
                <a:lnTo>
                  <a:pt x="7225" y="796830"/>
                </a:lnTo>
                <a:lnTo>
                  <a:pt x="7225" y="811589"/>
                </a:lnTo>
                <a:close/>
                <a:moveTo>
                  <a:pt x="7225" y="789451"/>
                </a:moveTo>
                <a:lnTo>
                  <a:pt x="-154" y="789451"/>
                </a:lnTo>
                <a:lnTo>
                  <a:pt x="-154" y="774692"/>
                </a:lnTo>
                <a:lnTo>
                  <a:pt x="7225" y="774692"/>
                </a:lnTo>
                <a:lnTo>
                  <a:pt x="7225" y="789451"/>
                </a:lnTo>
                <a:close/>
                <a:moveTo>
                  <a:pt x="7225" y="767313"/>
                </a:moveTo>
                <a:lnTo>
                  <a:pt x="-154" y="767313"/>
                </a:lnTo>
                <a:lnTo>
                  <a:pt x="-154" y="752554"/>
                </a:lnTo>
                <a:lnTo>
                  <a:pt x="7225" y="752554"/>
                </a:lnTo>
                <a:lnTo>
                  <a:pt x="7225" y="767313"/>
                </a:lnTo>
                <a:close/>
                <a:moveTo>
                  <a:pt x="7225" y="745175"/>
                </a:moveTo>
                <a:lnTo>
                  <a:pt x="-154" y="745175"/>
                </a:lnTo>
                <a:lnTo>
                  <a:pt x="-154" y="730417"/>
                </a:lnTo>
                <a:lnTo>
                  <a:pt x="7225" y="730417"/>
                </a:lnTo>
                <a:lnTo>
                  <a:pt x="7225" y="745175"/>
                </a:lnTo>
                <a:close/>
                <a:moveTo>
                  <a:pt x="7225" y="723037"/>
                </a:moveTo>
                <a:lnTo>
                  <a:pt x="-154" y="723037"/>
                </a:lnTo>
                <a:lnTo>
                  <a:pt x="-154" y="708279"/>
                </a:lnTo>
                <a:lnTo>
                  <a:pt x="7225" y="708279"/>
                </a:lnTo>
                <a:lnTo>
                  <a:pt x="7225" y="723037"/>
                </a:lnTo>
                <a:close/>
                <a:moveTo>
                  <a:pt x="7225" y="700900"/>
                </a:moveTo>
                <a:lnTo>
                  <a:pt x="-154" y="700900"/>
                </a:lnTo>
                <a:lnTo>
                  <a:pt x="-154" y="686141"/>
                </a:lnTo>
                <a:lnTo>
                  <a:pt x="7225" y="686141"/>
                </a:lnTo>
                <a:lnTo>
                  <a:pt x="7225" y="700900"/>
                </a:lnTo>
                <a:close/>
                <a:moveTo>
                  <a:pt x="7225" y="678762"/>
                </a:moveTo>
                <a:lnTo>
                  <a:pt x="-154" y="678762"/>
                </a:lnTo>
                <a:lnTo>
                  <a:pt x="-154" y="664003"/>
                </a:lnTo>
                <a:lnTo>
                  <a:pt x="7225" y="664003"/>
                </a:lnTo>
                <a:lnTo>
                  <a:pt x="7225" y="678762"/>
                </a:lnTo>
                <a:close/>
                <a:moveTo>
                  <a:pt x="7225" y="656624"/>
                </a:moveTo>
                <a:lnTo>
                  <a:pt x="-154" y="656624"/>
                </a:lnTo>
                <a:lnTo>
                  <a:pt x="-154" y="641866"/>
                </a:lnTo>
                <a:lnTo>
                  <a:pt x="7225" y="641866"/>
                </a:lnTo>
                <a:lnTo>
                  <a:pt x="7225" y="656624"/>
                </a:lnTo>
                <a:close/>
                <a:moveTo>
                  <a:pt x="7225" y="634486"/>
                </a:moveTo>
                <a:lnTo>
                  <a:pt x="-154" y="634486"/>
                </a:lnTo>
                <a:lnTo>
                  <a:pt x="-154" y="619728"/>
                </a:lnTo>
                <a:lnTo>
                  <a:pt x="7225" y="619728"/>
                </a:lnTo>
                <a:lnTo>
                  <a:pt x="7225" y="634486"/>
                </a:lnTo>
                <a:close/>
                <a:moveTo>
                  <a:pt x="7225" y="612349"/>
                </a:moveTo>
                <a:lnTo>
                  <a:pt x="-154" y="612349"/>
                </a:lnTo>
                <a:lnTo>
                  <a:pt x="-154" y="597590"/>
                </a:lnTo>
                <a:lnTo>
                  <a:pt x="7225" y="597590"/>
                </a:lnTo>
                <a:lnTo>
                  <a:pt x="7225" y="612349"/>
                </a:lnTo>
                <a:close/>
                <a:moveTo>
                  <a:pt x="7225" y="590211"/>
                </a:moveTo>
                <a:lnTo>
                  <a:pt x="-154" y="590211"/>
                </a:lnTo>
                <a:lnTo>
                  <a:pt x="-154" y="575452"/>
                </a:lnTo>
                <a:lnTo>
                  <a:pt x="7225" y="575452"/>
                </a:lnTo>
                <a:lnTo>
                  <a:pt x="7225" y="590211"/>
                </a:lnTo>
                <a:close/>
                <a:moveTo>
                  <a:pt x="7225" y="568073"/>
                </a:moveTo>
                <a:lnTo>
                  <a:pt x="-154" y="568073"/>
                </a:lnTo>
                <a:lnTo>
                  <a:pt x="-154" y="553314"/>
                </a:lnTo>
                <a:lnTo>
                  <a:pt x="7225" y="553314"/>
                </a:lnTo>
                <a:lnTo>
                  <a:pt x="7225" y="568073"/>
                </a:lnTo>
                <a:close/>
                <a:moveTo>
                  <a:pt x="7225" y="545935"/>
                </a:moveTo>
                <a:lnTo>
                  <a:pt x="-154" y="545935"/>
                </a:lnTo>
                <a:lnTo>
                  <a:pt x="-154" y="531177"/>
                </a:lnTo>
                <a:lnTo>
                  <a:pt x="7225" y="531177"/>
                </a:lnTo>
                <a:lnTo>
                  <a:pt x="7225" y="545935"/>
                </a:lnTo>
                <a:close/>
                <a:moveTo>
                  <a:pt x="7225" y="523797"/>
                </a:moveTo>
                <a:lnTo>
                  <a:pt x="-154" y="523797"/>
                </a:lnTo>
                <a:lnTo>
                  <a:pt x="-154" y="509039"/>
                </a:lnTo>
                <a:lnTo>
                  <a:pt x="7225" y="509039"/>
                </a:lnTo>
                <a:lnTo>
                  <a:pt x="7225" y="523797"/>
                </a:lnTo>
                <a:close/>
                <a:moveTo>
                  <a:pt x="7225" y="501660"/>
                </a:moveTo>
                <a:lnTo>
                  <a:pt x="-154" y="501660"/>
                </a:lnTo>
                <a:lnTo>
                  <a:pt x="-154" y="486901"/>
                </a:lnTo>
                <a:lnTo>
                  <a:pt x="7225" y="486901"/>
                </a:lnTo>
                <a:lnTo>
                  <a:pt x="7225" y="501660"/>
                </a:lnTo>
                <a:close/>
                <a:moveTo>
                  <a:pt x="7225" y="479522"/>
                </a:moveTo>
                <a:lnTo>
                  <a:pt x="-154" y="479522"/>
                </a:lnTo>
                <a:lnTo>
                  <a:pt x="-154" y="464763"/>
                </a:lnTo>
                <a:lnTo>
                  <a:pt x="7225" y="464763"/>
                </a:lnTo>
                <a:lnTo>
                  <a:pt x="7225" y="479522"/>
                </a:lnTo>
                <a:close/>
                <a:moveTo>
                  <a:pt x="7225" y="457384"/>
                </a:moveTo>
                <a:lnTo>
                  <a:pt x="-154" y="457384"/>
                </a:lnTo>
                <a:lnTo>
                  <a:pt x="-154" y="442626"/>
                </a:lnTo>
                <a:lnTo>
                  <a:pt x="7225" y="442626"/>
                </a:lnTo>
                <a:lnTo>
                  <a:pt x="7225" y="457384"/>
                </a:lnTo>
                <a:close/>
                <a:moveTo>
                  <a:pt x="7225" y="435246"/>
                </a:moveTo>
                <a:lnTo>
                  <a:pt x="-154" y="435246"/>
                </a:lnTo>
                <a:lnTo>
                  <a:pt x="-154" y="420488"/>
                </a:lnTo>
                <a:lnTo>
                  <a:pt x="7225" y="420488"/>
                </a:lnTo>
                <a:lnTo>
                  <a:pt x="7225" y="435246"/>
                </a:lnTo>
                <a:close/>
                <a:moveTo>
                  <a:pt x="7225" y="413109"/>
                </a:moveTo>
                <a:lnTo>
                  <a:pt x="-154" y="413109"/>
                </a:lnTo>
                <a:lnTo>
                  <a:pt x="-154" y="398350"/>
                </a:lnTo>
                <a:lnTo>
                  <a:pt x="7225" y="398350"/>
                </a:lnTo>
                <a:lnTo>
                  <a:pt x="7225" y="413109"/>
                </a:lnTo>
                <a:close/>
                <a:moveTo>
                  <a:pt x="7225" y="390971"/>
                </a:moveTo>
                <a:lnTo>
                  <a:pt x="-154" y="390971"/>
                </a:lnTo>
                <a:lnTo>
                  <a:pt x="-154" y="376212"/>
                </a:lnTo>
                <a:lnTo>
                  <a:pt x="7225" y="376212"/>
                </a:lnTo>
                <a:lnTo>
                  <a:pt x="7225" y="390971"/>
                </a:lnTo>
                <a:close/>
                <a:moveTo>
                  <a:pt x="7225" y="368833"/>
                </a:moveTo>
                <a:lnTo>
                  <a:pt x="-154" y="368833"/>
                </a:lnTo>
                <a:lnTo>
                  <a:pt x="-154" y="354074"/>
                </a:lnTo>
                <a:lnTo>
                  <a:pt x="7225" y="354074"/>
                </a:lnTo>
                <a:lnTo>
                  <a:pt x="7225" y="368833"/>
                </a:lnTo>
                <a:close/>
                <a:moveTo>
                  <a:pt x="7225" y="346695"/>
                </a:moveTo>
                <a:lnTo>
                  <a:pt x="-154" y="346695"/>
                </a:lnTo>
                <a:lnTo>
                  <a:pt x="-154" y="331937"/>
                </a:lnTo>
                <a:lnTo>
                  <a:pt x="7225" y="331937"/>
                </a:lnTo>
                <a:lnTo>
                  <a:pt x="7225" y="346695"/>
                </a:lnTo>
                <a:close/>
                <a:moveTo>
                  <a:pt x="7225" y="324557"/>
                </a:moveTo>
                <a:lnTo>
                  <a:pt x="-154" y="324557"/>
                </a:lnTo>
                <a:lnTo>
                  <a:pt x="-154" y="309799"/>
                </a:lnTo>
                <a:lnTo>
                  <a:pt x="7225" y="309799"/>
                </a:lnTo>
                <a:lnTo>
                  <a:pt x="7225" y="324557"/>
                </a:lnTo>
                <a:close/>
                <a:moveTo>
                  <a:pt x="7225" y="302420"/>
                </a:moveTo>
                <a:lnTo>
                  <a:pt x="-154" y="302420"/>
                </a:lnTo>
                <a:lnTo>
                  <a:pt x="-154" y="287661"/>
                </a:lnTo>
                <a:lnTo>
                  <a:pt x="7225" y="287661"/>
                </a:lnTo>
                <a:lnTo>
                  <a:pt x="7225" y="302420"/>
                </a:lnTo>
                <a:close/>
                <a:moveTo>
                  <a:pt x="7225" y="280282"/>
                </a:moveTo>
                <a:lnTo>
                  <a:pt x="-154" y="280282"/>
                </a:lnTo>
                <a:lnTo>
                  <a:pt x="-154" y="265523"/>
                </a:lnTo>
                <a:lnTo>
                  <a:pt x="7225" y="265523"/>
                </a:lnTo>
                <a:lnTo>
                  <a:pt x="7225" y="280282"/>
                </a:lnTo>
                <a:close/>
                <a:moveTo>
                  <a:pt x="7225" y="258144"/>
                </a:moveTo>
                <a:lnTo>
                  <a:pt x="-154" y="258144"/>
                </a:lnTo>
                <a:lnTo>
                  <a:pt x="-154" y="243386"/>
                </a:lnTo>
                <a:lnTo>
                  <a:pt x="7225" y="243386"/>
                </a:lnTo>
                <a:lnTo>
                  <a:pt x="7225" y="258144"/>
                </a:lnTo>
                <a:close/>
                <a:moveTo>
                  <a:pt x="7225" y="236006"/>
                </a:moveTo>
                <a:lnTo>
                  <a:pt x="-154" y="236006"/>
                </a:lnTo>
                <a:lnTo>
                  <a:pt x="-154" y="221248"/>
                </a:lnTo>
                <a:lnTo>
                  <a:pt x="7225" y="221248"/>
                </a:lnTo>
                <a:lnTo>
                  <a:pt x="7225" y="236006"/>
                </a:lnTo>
                <a:close/>
                <a:moveTo>
                  <a:pt x="7225" y="213869"/>
                </a:moveTo>
                <a:lnTo>
                  <a:pt x="-154" y="213869"/>
                </a:lnTo>
                <a:lnTo>
                  <a:pt x="-154" y="199110"/>
                </a:lnTo>
                <a:lnTo>
                  <a:pt x="7225" y="199110"/>
                </a:lnTo>
                <a:lnTo>
                  <a:pt x="7225" y="213869"/>
                </a:lnTo>
                <a:close/>
                <a:moveTo>
                  <a:pt x="7225" y="191731"/>
                </a:moveTo>
                <a:lnTo>
                  <a:pt x="-154" y="191731"/>
                </a:lnTo>
                <a:lnTo>
                  <a:pt x="-154" y="176972"/>
                </a:lnTo>
                <a:lnTo>
                  <a:pt x="7225" y="176972"/>
                </a:lnTo>
                <a:lnTo>
                  <a:pt x="7225" y="191731"/>
                </a:lnTo>
                <a:close/>
                <a:moveTo>
                  <a:pt x="7225" y="169593"/>
                </a:moveTo>
                <a:lnTo>
                  <a:pt x="-154" y="169593"/>
                </a:lnTo>
                <a:lnTo>
                  <a:pt x="-154" y="154834"/>
                </a:lnTo>
                <a:lnTo>
                  <a:pt x="7225" y="154834"/>
                </a:lnTo>
                <a:lnTo>
                  <a:pt x="7225" y="169593"/>
                </a:lnTo>
                <a:close/>
                <a:moveTo>
                  <a:pt x="7225" y="147455"/>
                </a:moveTo>
                <a:lnTo>
                  <a:pt x="-154" y="147455"/>
                </a:lnTo>
                <a:lnTo>
                  <a:pt x="-154" y="132697"/>
                </a:lnTo>
                <a:lnTo>
                  <a:pt x="7225" y="132697"/>
                </a:lnTo>
                <a:lnTo>
                  <a:pt x="7225" y="147455"/>
                </a:lnTo>
                <a:close/>
                <a:moveTo>
                  <a:pt x="7225" y="125317"/>
                </a:moveTo>
                <a:lnTo>
                  <a:pt x="-154" y="125317"/>
                </a:lnTo>
                <a:lnTo>
                  <a:pt x="-154" y="110559"/>
                </a:lnTo>
                <a:lnTo>
                  <a:pt x="7225" y="110559"/>
                </a:lnTo>
                <a:lnTo>
                  <a:pt x="7225" y="125317"/>
                </a:lnTo>
                <a:close/>
                <a:moveTo>
                  <a:pt x="7225" y="103180"/>
                </a:moveTo>
                <a:lnTo>
                  <a:pt x="-154" y="103180"/>
                </a:lnTo>
                <a:lnTo>
                  <a:pt x="-154" y="88421"/>
                </a:lnTo>
                <a:lnTo>
                  <a:pt x="7225" y="88421"/>
                </a:lnTo>
                <a:lnTo>
                  <a:pt x="7225" y="103180"/>
                </a:lnTo>
                <a:close/>
                <a:moveTo>
                  <a:pt x="7225" y="81042"/>
                </a:moveTo>
                <a:lnTo>
                  <a:pt x="-154" y="81042"/>
                </a:lnTo>
                <a:lnTo>
                  <a:pt x="-154" y="66283"/>
                </a:lnTo>
                <a:lnTo>
                  <a:pt x="7225" y="66283"/>
                </a:lnTo>
                <a:lnTo>
                  <a:pt x="7225" y="81042"/>
                </a:lnTo>
                <a:close/>
                <a:moveTo>
                  <a:pt x="7225" y="58904"/>
                </a:moveTo>
                <a:lnTo>
                  <a:pt x="-154" y="58904"/>
                </a:lnTo>
                <a:lnTo>
                  <a:pt x="-154" y="44146"/>
                </a:lnTo>
                <a:lnTo>
                  <a:pt x="7225" y="44146"/>
                </a:lnTo>
                <a:lnTo>
                  <a:pt x="7225" y="58904"/>
                </a:lnTo>
                <a:close/>
                <a:moveTo>
                  <a:pt x="7225" y="36766"/>
                </a:moveTo>
                <a:lnTo>
                  <a:pt x="-154" y="36766"/>
                </a:lnTo>
                <a:lnTo>
                  <a:pt x="-154" y="22008"/>
                </a:lnTo>
                <a:lnTo>
                  <a:pt x="7225" y="22008"/>
                </a:lnTo>
                <a:lnTo>
                  <a:pt x="7225" y="36766"/>
                </a:lnTo>
                <a:close/>
                <a:moveTo>
                  <a:pt x="7225" y="14629"/>
                </a:moveTo>
                <a:lnTo>
                  <a:pt x="-154" y="14629"/>
                </a:lnTo>
                <a:lnTo>
                  <a:pt x="-154" y="-130"/>
                </a:lnTo>
                <a:lnTo>
                  <a:pt x="7225" y="-130"/>
                </a:lnTo>
                <a:lnTo>
                  <a:pt x="7225" y="14629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 w="73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3" name="任意多边形: 形状 312">
            <a:extLst>
              <a:ext uri="{FF2B5EF4-FFF2-40B4-BE49-F238E27FC236}">
                <a16:creationId xmlns:a16="http://schemas.microsoft.com/office/drawing/2014/main" id="{D0AA7E6F-5FB2-E4CB-C21F-86E58CC2578F}"/>
              </a:ext>
            </a:extLst>
          </p:cNvPr>
          <p:cNvSpPr/>
          <p:nvPr/>
        </p:nvSpPr>
        <p:spPr>
          <a:xfrm>
            <a:off x="7449866" y="962695"/>
            <a:ext cx="12939" cy="991834"/>
          </a:xfrm>
          <a:custGeom>
            <a:avLst/>
            <a:gdLst>
              <a:gd name="connsiteX0" fmla="*/ 7225 w 7379"/>
              <a:gd name="connsiteY0" fmla="*/ 565505 h 565635"/>
              <a:gd name="connsiteX1" fmla="*/ -154 w 7379"/>
              <a:gd name="connsiteY1" fmla="*/ 565505 h 565635"/>
              <a:gd name="connsiteX2" fmla="*/ -154 w 7379"/>
              <a:gd name="connsiteY2" fmla="*/ 553314 h 565635"/>
              <a:gd name="connsiteX3" fmla="*/ 7225 w 7379"/>
              <a:gd name="connsiteY3" fmla="*/ 553314 h 565635"/>
              <a:gd name="connsiteX4" fmla="*/ 7225 w 7379"/>
              <a:gd name="connsiteY4" fmla="*/ 565505 h 565635"/>
              <a:gd name="connsiteX5" fmla="*/ 7225 w 7379"/>
              <a:gd name="connsiteY5" fmla="*/ 545935 h 565635"/>
              <a:gd name="connsiteX6" fmla="*/ -154 w 7379"/>
              <a:gd name="connsiteY6" fmla="*/ 545935 h 565635"/>
              <a:gd name="connsiteX7" fmla="*/ -154 w 7379"/>
              <a:gd name="connsiteY7" fmla="*/ 531177 h 565635"/>
              <a:gd name="connsiteX8" fmla="*/ 7225 w 7379"/>
              <a:gd name="connsiteY8" fmla="*/ 531177 h 565635"/>
              <a:gd name="connsiteX9" fmla="*/ 7225 w 7379"/>
              <a:gd name="connsiteY9" fmla="*/ 545935 h 565635"/>
              <a:gd name="connsiteX10" fmla="*/ 7225 w 7379"/>
              <a:gd name="connsiteY10" fmla="*/ 523797 h 565635"/>
              <a:gd name="connsiteX11" fmla="*/ -154 w 7379"/>
              <a:gd name="connsiteY11" fmla="*/ 523797 h 565635"/>
              <a:gd name="connsiteX12" fmla="*/ -154 w 7379"/>
              <a:gd name="connsiteY12" fmla="*/ 509039 h 565635"/>
              <a:gd name="connsiteX13" fmla="*/ 7225 w 7379"/>
              <a:gd name="connsiteY13" fmla="*/ 509039 h 565635"/>
              <a:gd name="connsiteX14" fmla="*/ 7225 w 7379"/>
              <a:gd name="connsiteY14" fmla="*/ 523797 h 565635"/>
              <a:gd name="connsiteX15" fmla="*/ 7225 w 7379"/>
              <a:gd name="connsiteY15" fmla="*/ 501660 h 565635"/>
              <a:gd name="connsiteX16" fmla="*/ -154 w 7379"/>
              <a:gd name="connsiteY16" fmla="*/ 501660 h 565635"/>
              <a:gd name="connsiteX17" fmla="*/ -154 w 7379"/>
              <a:gd name="connsiteY17" fmla="*/ 486901 h 565635"/>
              <a:gd name="connsiteX18" fmla="*/ 7225 w 7379"/>
              <a:gd name="connsiteY18" fmla="*/ 486901 h 565635"/>
              <a:gd name="connsiteX19" fmla="*/ 7225 w 7379"/>
              <a:gd name="connsiteY19" fmla="*/ 501660 h 565635"/>
              <a:gd name="connsiteX20" fmla="*/ 7225 w 7379"/>
              <a:gd name="connsiteY20" fmla="*/ 479522 h 565635"/>
              <a:gd name="connsiteX21" fmla="*/ -154 w 7379"/>
              <a:gd name="connsiteY21" fmla="*/ 479522 h 565635"/>
              <a:gd name="connsiteX22" fmla="*/ -154 w 7379"/>
              <a:gd name="connsiteY22" fmla="*/ 464763 h 565635"/>
              <a:gd name="connsiteX23" fmla="*/ 7225 w 7379"/>
              <a:gd name="connsiteY23" fmla="*/ 464763 h 565635"/>
              <a:gd name="connsiteX24" fmla="*/ 7225 w 7379"/>
              <a:gd name="connsiteY24" fmla="*/ 479522 h 565635"/>
              <a:gd name="connsiteX25" fmla="*/ 7225 w 7379"/>
              <a:gd name="connsiteY25" fmla="*/ 457384 h 565635"/>
              <a:gd name="connsiteX26" fmla="*/ -154 w 7379"/>
              <a:gd name="connsiteY26" fmla="*/ 457384 h 565635"/>
              <a:gd name="connsiteX27" fmla="*/ -154 w 7379"/>
              <a:gd name="connsiteY27" fmla="*/ 442626 h 565635"/>
              <a:gd name="connsiteX28" fmla="*/ 7225 w 7379"/>
              <a:gd name="connsiteY28" fmla="*/ 442626 h 565635"/>
              <a:gd name="connsiteX29" fmla="*/ 7225 w 7379"/>
              <a:gd name="connsiteY29" fmla="*/ 457384 h 565635"/>
              <a:gd name="connsiteX30" fmla="*/ 7225 w 7379"/>
              <a:gd name="connsiteY30" fmla="*/ 435246 h 565635"/>
              <a:gd name="connsiteX31" fmla="*/ -154 w 7379"/>
              <a:gd name="connsiteY31" fmla="*/ 435246 h 565635"/>
              <a:gd name="connsiteX32" fmla="*/ -154 w 7379"/>
              <a:gd name="connsiteY32" fmla="*/ 420488 h 565635"/>
              <a:gd name="connsiteX33" fmla="*/ 7225 w 7379"/>
              <a:gd name="connsiteY33" fmla="*/ 420488 h 565635"/>
              <a:gd name="connsiteX34" fmla="*/ 7225 w 7379"/>
              <a:gd name="connsiteY34" fmla="*/ 435246 h 565635"/>
              <a:gd name="connsiteX35" fmla="*/ 7225 w 7379"/>
              <a:gd name="connsiteY35" fmla="*/ 413109 h 565635"/>
              <a:gd name="connsiteX36" fmla="*/ -154 w 7379"/>
              <a:gd name="connsiteY36" fmla="*/ 413109 h 565635"/>
              <a:gd name="connsiteX37" fmla="*/ -154 w 7379"/>
              <a:gd name="connsiteY37" fmla="*/ 398350 h 565635"/>
              <a:gd name="connsiteX38" fmla="*/ 7225 w 7379"/>
              <a:gd name="connsiteY38" fmla="*/ 398350 h 565635"/>
              <a:gd name="connsiteX39" fmla="*/ 7225 w 7379"/>
              <a:gd name="connsiteY39" fmla="*/ 413109 h 565635"/>
              <a:gd name="connsiteX40" fmla="*/ 7225 w 7379"/>
              <a:gd name="connsiteY40" fmla="*/ 390971 h 565635"/>
              <a:gd name="connsiteX41" fmla="*/ -154 w 7379"/>
              <a:gd name="connsiteY41" fmla="*/ 390971 h 565635"/>
              <a:gd name="connsiteX42" fmla="*/ -154 w 7379"/>
              <a:gd name="connsiteY42" fmla="*/ 376212 h 565635"/>
              <a:gd name="connsiteX43" fmla="*/ 7225 w 7379"/>
              <a:gd name="connsiteY43" fmla="*/ 376212 h 565635"/>
              <a:gd name="connsiteX44" fmla="*/ 7225 w 7379"/>
              <a:gd name="connsiteY44" fmla="*/ 390971 h 565635"/>
              <a:gd name="connsiteX45" fmla="*/ 7225 w 7379"/>
              <a:gd name="connsiteY45" fmla="*/ 368833 h 565635"/>
              <a:gd name="connsiteX46" fmla="*/ -154 w 7379"/>
              <a:gd name="connsiteY46" fmla="*/ 368833 h 565635"/>
              <a:gd name="connsiteX47" fmla="*/ -154 w 7379"/>
              <a:gd name="connsiteY47" fmla="*/ 354074 h 565635"/>
              <a:gd name="connsiteX48" fmla="*/ 7225 w 7379"/>
              <a:gd name="connsiteY48" fmla="*/ 354074 h 565635"/>
              <a:gd name="connsiteX49" fmla="*/ 7225 w 7379"/>
              <a:gd name="connsiteY49" fmla="*/ 368833 h 565635"/>
              <a:gd name="connsiteX50" fmla="*/ 7225 w 7379"/>
              <a:gd name="connsiteY50" fmla="*/ 346695 h 565635"/>
              <a:gd name="connsiteX51" fmla="*/ -154 w 7379"/>
              <a:gd name="connsiteY51" fmla="*/ 346695 h 565635"/>
              <a:gd name="connsiteX52" fmla="*/ -154 w 7379"/>
              <a:gd name="connsiteY52" fmla="*/ 331937 h 565635"/>
              <a:gd name="connsiteX53" fmla="*/ 7225 w 7379"/>
              <a:gd name="connsiteY53" fmla="*/ 331937 h 565635"/>
              <a:gd name="connsiteX54" fmla="*/ 7225 w 7379"/>
              <a:gd name="connsiteY54" fmla="*/ 346695 h 565635"/>
              <a:gd name="connsiteX55" fmla="*/ 7225 w 7379"/>
              <a:gd name="connsiteY55" fmla="*/ 324557 h 565635"/>
              <a:gd name="connsiteX56" fmla="*/ -154 w 7379"/>
              <a:gd name="connsiteY56" fmla="*/ 324557 h 565635"/>
              <a:gd name="connsiteX57" fmla="*/ -154 w 7379"/>
              <a:gd name="connsiteY57" fmla="*/ 309799 h 565635"/>
              <a:gd name="connsiteX58" fmla="*/ 7225 w 7379"/>
              <a:gd name="connsiteY58" fmla="*/ 309799 h 565635"/>
              <a:gd name="connsiteX59" fmla="*/ 7225 w 7379"/>
              <a:gd name="connsiteY59" fmla="*/ 324557 h 565635"/>
              <a:gd name="connsiteX60" fmla="*/ 7225 w 7379"/>
              <a:gd name="connsiteY60" fmla="*/ 302420 h 565635"/>
              <a:gd name="connsiteX61" fmla="*/ -154 w 7379"/>
              <a:gd name="connsiteY61" fmla="*/ 302420 h 565635"/>
              <a:gd name="connsiteX62" fmla="*/ -154 w 7379"/>
              <a:gd name="connsiteY62" fmla="*/ 287661 h 565635"/>
              <a:gd name="connsiteX63" fmla="*/ 7225 w 7379"/>
              <a:gd name="connsiteY63" fmla="*/ 287661 h 565635"/>
              <a:gd name="connsiteX64" fmla="*/ 7225 w 7379"/>
              <a:gd name="connsiteY64" fmla="*/ 302420 h 565635"/>
              <a:gd name="connsiteX65" fmla="*/ 7225 w 7379"/>
              <a:gd name="connsiteY65" fmla="*/ 280282 h 565635"/>
              <a:gd name="connsiteX66" fmla="*/ -154 w 7379"/>
              <a:gd name="connsiteY66" fmla="*/ 280282 h 565635"/>
              <a:gd name="connsiteX67" fmla="*/ -154 w 7379"/>
              <a:gd name="connsiteY67" fmla="*/ 265523 h 565635"/>
              <a:gd name="connsiteX68" fmla="*/ 7225 w 7379"/>
              <a:gd name="connsiteY68" fmla="*/ 265523 h 565635"/>
              <a:gd name="connsiteX69" fmla="*/ 7225 w 7379"/>
              <a:gd name="connsiteY69" fmla="*/ 280282 h 565635"/>
              <a:gd name="connsiteX70" fmla="*/ 7225 w 7379"/>
              <a:gd name="connsiteY70" fmla="*/ 258144 h 565635"/>
              <a:gd name="connsiteX71" fmla="*/ -154 w 7379"/>
              <a:gd name="connsiteY71" fmla="*/ 258144 h 565635"/>
              <a:gd name="connsiteX72" fmla="*/ -154 w 7379"/>
              <a:gd name="connsiteY72" fmla="*/ 243386 h 565635"/>
              <a:gd name="connsiteX73" fmla="*/ 7225 w 7379"/>
              <a:gd name="connsiteY73" fmla="*/ 243386 h 565635"/>
              <a:gd name="connsiteX74" fmla="*/ 7225 w 7379"/>
              <a:gd name="connsiteY74" fmla="*/ 258144 h 565635"/>
              <a:gd name="connsiteX75" fmla="*/ 7225 w 7379"/>
              <a:gd name="connsiteY75" fmla="*/ 236006 h 565635"/>
              <a:gd name="connsiteX76" fmla="*/ -154 w 7379"/>
              <a:gd name="connsiteY76" fmla="*/ 236006 h 565635"/>
              <a:gd name="connsiteX77" fmla="*/ -154 w 7379"/>
              <a:gd name="connsiteY77" fmla="*/ 221248 h 565635"/>
              <a:gd name="connsiteX78" fmla="*/ 7225 w 7379"/>
              <a:gd name="connsiteY78" fmla="*/ 221248 h 565635"/>
              <a:gd name="connsiteX79" fmla="*/ 7225 w 7379"/>
              <a:gd name="connsiteY79" fmla="*/ 236006 h 565635"/>
              <a:gd name="connsiteX80" fmla="*/ 7225 w 7379"/>
              <a:gd name="connsiteY80" fmla="*/ 213869 h 565635"/>
              <a:gd name="connsiteX81" fmla="*/ -154 w 7379"/>
              <a:gd name="connsiteY81" fmla="*/ 213869 h 565635"/>
              <a:gd name="connsiteX82" fmla="*/ -154 w 7379"/>
              <a:gd name="connsiteY82" fmla="*/ 199110 h 565635"/>
              <a:gd name="connsiteX83" fmla="*/ 7225 w 7379"/>
              <a:gd name="connsiteY83" fmla="*/ 199110 h 565635"/>
              <a:gd name="connsiteX84" fmla="*/ 7225 w 7379"/>
              <a:gd name="connsiteY84" fmla="*/ 213869 h 565635"/>
              <a:gd name="connsiteX85" fmla="*/ 7225 w 7379"/>
              <a:gd name="connsiteY85" fmla="*/ 191731 h 565635"/>
              <a:gd name="connsiteX86" fmla="*/ -154 w 7379"/>
              <a:gd name="connsiteY86" fmla="*/ 191731 h 565635"/>
              <a:gd name="connsiteX87" fmla="*/ -154 w 7379"/>
              <a:gd name="connsiteY87" fmla="*/ 176972 h 565635"/>
              <a:gd name="connsiteX88" fmla="*/ 7225 w 7379"/>
              <a:gd name="connsiteY88" fmla="*/ 176972 h 565635"/>
              <a:gd name="connsiteX89" fmla="*/ 7225 w 7379"/>
              <a:gd name="connsiteY89" fmla="*/ 191731 h 565635"/>
              <a:gd name="connsiteX90" fmla="*/ 7225 w 7379"/>
              <a:gd name="connsiteY90" fmla="*/ 169593 h 565635"/>
              <a:gd name="connsiteX91" fmla="*/ -154 w 7379"/>
              <a:gd name="connsiteY91" fmla="*/ 169593 h 565635"/>
              <a:gd name="connsiteX92" fmla="*/ -154 w 7379"/>
              <a:gd name="connsiteY92" fmla="*/ 154834 h 565635"/>
              <a:gd name="connsiteX93" fmla="*/ 7225 w 7379"/>
              <a:gd name="connsiteY93" fmla="*/ 154834 h 565635"/>
              <a:gd name="connsiteX94" fmla="*/ 7225 w 7379"/>
              <a:gd name="connsiteY94" fmla="*/ 169593 h 565635"/>
              <a:gd name="connsiteX95" fmla="*/ 7225 w 7379"/>
              <a:gd name="connsiteY95" fmla="*/ 147455 h 565635"/>
              <a:gd name="connsiteX96" fmla="*/ -154 w 7379"/>
              <a:gd name="connsiteY96" fmla="*/ 147455 h 565635"/>
              <a:gd name="connsiteX97" fmla="*/ -154 w 7379"/>
              <a:gd name="connsiteY97" fmla="*/ 132697 h 565635"/>
              <a:gd name="connsiteX98" fmla="*/ 7225 w 7379"/>
              <a:gd name="connsiteY98" fmla="*/ 132697 h 565635"/>
              <a:gd name="connsiteX99" fmla="*/ 7225 w 7379"/>
              <a:gd name="connsiteY99" fmla="*/ 147455 h 565635"/>
              <a:gd name="connsiteX100" fmla="*/ 7225 w 7379"/>
              <a:gd name="connsiteY100" fmla="*/ 125317 h 565635"/>
              <a:gd name="connsiteX101" fmla="*/ -154 w 7379"/>
              <a:gd name="connsiteY101" fmla="*/ 125317 h 565635"/>
              <a:gd name="connsiteX102" fmla="*/ -154 w 7379"/>
              <a:gd name="connsiteY102" fmla="*/ 110559 h 565635"/>
              <a:gd name="connsiteX103" fmla="*/ 7225 w 7379"/>
              <a:gd name="connsiteY103" fmla="*/ 110559 h 565635"/>
              <a:gd name="connsiteX104" fmla="*/ 7225 w 7379"/>
              <a:gd name="connsiteY104" fmla="*/ 125317 h 565635"/>
              <a:gd name="connsiteX105" fmla="*/ 7225 w 7379"/>
              <a:gd name="connsiteY105" fmla="*/ 103180 h 565635"/>
              <a:gd name="connsiteX106" fmla="*/ -154 w 7379"/>
              <a:gd name="connsiteY106" fmla="*/ 103180 h 565635"/>
              <a:gd name="connsiteX107" fmla="*/ -154 w 7379"/>
              <a:gd name="connsiteY107" fmla="*/ 88421 h 565635"/>
              <a:gd name="connsiteX108" fmla="*/ 7225 w 7379"/>
              <a:gd name="connsiteY108" fmla="*/ 88421 h 565635"/>
              <a:gd name="connsiteX109" fmla="*/ 7225 w 7379"/>
              <a:gd name="connsiteY109" fmla="*/ 103180 h 565635"/>
              <a:gd name="connsiteX110" fmla="*/ 7225 w 7379"/>
              <a:gd name="connsiteY110" fmla="*/ 81042 h 565635"/>
              <a:gd name="connsiteX111" fmla="*/ -154 w 7379"/>
              <a:gd name="connsiteY111" fmla="*/ 81042 h 565635"/>
              <a:gd name="connsiteX112" fmla="*/ -154 w 7379"/>
              <a:gd name="connsiteY112" fmla="*/ 66283 h 565635"/>
              <a:gd name="connsiteX113" fmla="*/ 7225 w 7379"/>
              <a:gd name="connsiteY113" fmla="*/ 66283 h 565635"/>
              <a:gd name="connsiteX114" fmla="*/ 7225 w 7379"/>
              <a:gd name="connsiteY114" fmla="*/ 81042 h 565635"/>
              <a:gd name="connsiteX115" fmla="*/ 7225 w 7379"/>
              <a:gd name="connsiteY115" fmla="*/ 58904 h 565635"/>
              <a:gd name="connsiteX116" fmla="*/ -154 w 7379"/>
              <a:gd name="connsiteY116" fmla="*/ 58904 h 565635"/>
              <a:gd name="connsiteX117" fmla="*/ -154 w 7379"/>
              <a:gd name="connsiteY117" fmla="*/ 44146 h 565635"/>
              <a:gd name="connsiteX118" fmla="*/ 7225 w 7379"/>
              <a:gd name="connsiteY118" fmla="*/ 44146 h 565635"/>
              <a:gd name="connsiteX119" fmla="*/ 7225 w 7379"/>
              <a:gd name="connsiteY119" fmla="*/ 58904 h 565635"/>
              <a:gd name="connsiteX120" fmla="*/ 7225 w 7379"/>
              <a:gd name="connsiteY120" fmla="*/ 36766 h 565635"/>
              <a:gd name="connsiteX121" fmla="*/ -154 w 7379"/>
              <a:gd name="connsiteY121" fmla="*/ 36766 h 565635"/>
              <a:gd name="connsiteX122" fmla="*/ -154 w 7379"/>
              <a:gd name="connsiteY122" fmla="*/ 22008 h 565635"/>
              <a:gd name="connsiteX123" fmla="*/ 7225 w 7379"/>
              <a:gd name="connsiteY123" fmla="*/ 22008 h 565635"/>
              <a:gd name="connsiteX124" fmla="*/ 7225 w 7379"/>
              <a:gd name="connsiteY124" fmla="*/ 36766 h 565635"/>
              <a:gd name="connsiteX125" fmla="*/ 7225 w 7379"/>
              <a:gd name="connsiteY125" fmla="*/ 14629 h 565635"/>
              <a:gd name="connsiteX126" fmla="*/ -154 w 7379"/>
              <a:gd name="connsiteY126" fmla="*/ 14629 h 565635"/>
              <a:gd name="connsiteX127" fmla="*/ -154 w 7379"/>
              <a:gd name="connsiteY127" fmla="*/ -130 h 565635"/>
              <a:gd name="connsiteX128" fmla="*/ 7225 w 7379"/>
              <a:gd name="connsiteY128" fmla="*/ -130 h 565635"/>
              <a:gd name="connsiteX129" fmla="*/ 7225 w 7379"/>
              <a:gd name="connsiteY129" fmla="*/ 14629 h 565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7379" h="565635">
                <a:moveTo>
                  <a:pt x="7225" y="565505"/>
                </a:moveTo>
                <a:lnTo>
                  <a:pt x="-154" y="565505"/>
                </a:lnTo>
                <a:lnTo>
                  <a:pt x="-154" y="553314"/>
                </a:lnTo>
                <a:lnTo>
                  <a:pt x="7225" y="553314"/>
                </a:lnTo>
                <a:lnTo>
                  <a:pt x="7225" y="565505"/>
                </a:lnTo>
                <a:close/>
                <a:moveTo>
                  <a:pt x="7225" y="545935"/>
                </a:moveTo>
                <a:lnTo>
                  <a:pt x="-154" y="545935"/>
                </a:lnTo>
                <a:lnTo>
                  <a:pt x="-154" y="531177"/>
                </a:lnTo>
                <a:lnTo>
                  <a:pt x="7225" y="531177"/>
                </a:lnTo>
                <a:lnTo>
                  <a:pt x="7225" y="545935"/>
                </a:lnTo>
                <a:close/>
                <a:moveTo>
                  <a:pt x="7225" y="523797"/>
                </a:moveTo>
                <a:lnTo>
                  <a:pt x="-154" y="523797"/>
                </a:lnTo>
                <a:lnTo>
                  <a:pt x="-154" y="509039"/>
                </a:lnTo>
                <a:lnTo>
                  <a:pt x="7225" y="509039"/>
                </a:lnTo>
                <a:lnTo>
                  <a:pt x="7225" y="523797"/>
                </a:lnTo>
                <a:close/>
                <a:moveTo>
                  <a:pt x="7225" y="501660"/>
                </a:moveTo>
                <a:lnTo>
                  <a:pt x="-154" y="501660"/>
                </a:lnTo>
                <a:lnTo>
                  <a:pt x="-154" y="486901"/>
                </a:lnTo>
                <a:lnTo>
                  <a:pt x="7225" y="486901"/>
                </a:lnTo>
                <a:lnTo>
                  <a:pt x="7225" y="501660"/>
                </a:lnTo>
                <a:close/>
                <a:moveTo>
                  <a:pt x="7225" y="479522"/>
                </a:moveTo>
                <a:lnTo>
                  <a:pt x="-154" y="479522"/>
                </a:lnTo>
                <a:lnTo>
                  <a:pt x="-154" y="464763"/>
                </a:lnTo>
                <a:lnTo>
                  <a:pt x="7225" y="464763"/>
                </a:lnTo>
                <a:lnTo>
                  <a:pt x="7225" y="479522"/>
                </a:lnTo>
                <a:close/>
                <a:moveTo>
                  <a:pt x="7225" y="457384"/>
                </a:moveTo>
                <a:lnTo>
                  <a:pt x="-154" y="457384"/>
                </a:lnTo>
                <a:lnTo>
                  <a:pt x="-154" y="442626"/>
                </a:lnTo>
                <a:lnTo>
                  <a:pt x="7225" y="442626"/>
                </a:lnTo>
                <a:lnTo>
                  <a:pt x="7225" y="457384"/>
                </a:lnTo>
                <a:close/>
                <a:moveTo>
                  <a:pt x="7225" y="435246"/>
                </a:moveTo>
                <a:lnTo>
                  <a:pt x="-154" y="435246"/>
                </a:lnTo>
                <a:lnTo>
                  <a:pt x="-154" y="420488"/>
                </a:lnTo>
                <a:lnTo>
                  <a:pt x="7225" y="420488"/>
                </a:lnTo>
                <a:lnTo>
                  <a:pt x="7225" y="435246"/>
                </a:lnTo>
                <a:close/>
                <a:moveTo>
                  <a:pt x="7225" y="413109"/>
                </a:moveTo>
                <a:lnTo>
                  <a:pt x="-154" y="413109"/>
                </a:lnTo>
                <a:lnTo>
                  <a:pt x="-154" y="398350"/>
                </a:lnTo>
                <a:lnTo>
                  <a:pt x="7225" y="398350"/>
                </a:lnTo>
                <a:lnTo>
                  <a:pt x="7225" y="413109"/>
                </a:lnTo>
                <a:close/>
                <a:moveTo>
                  <a:pt x="7225" y="390971"/>
                </a:moveTo>
                <a:lnTo>
                  <a:pt x="-154" y="390971"/>
                </a:lnTo>
                <a:lnTo>
                  <a:pt x="-154" y="376212"/>
                </a:lnTo>
                <a:lnTo>
                  <a:pt x="7225" y="376212"/>
                </a:lnTo>
                <a:lnTo>
                  <a:pt x="7225" y="390971"/>
                </a:lnTo>
                <a:close/>
                <a:moveTo>
                  <a:pt x="7225" y="368833"/>
                </a:moveTo>
                <a:lnTo>
                  <a:pt x="-154" y="368833"/>
                </a:lnTo>
                <a:lnTo>
                  <a:pt x="-154" y="354074"/>
                </a:lnTo>
                <a:lnTo>
                  <a:pt x="7225" y="354074"/>
                </a:lnTo>
                <a:lnTo>
                  <a:pt x="7225" y="368833"/>
                </a:lnTo>
                <a:close/>
                <a:moveTo>
                  <a:pt x="7225" y="346695"/>
                </a:moveTo>
                <a:lnTo>
                  <a:pt x="-154" y="346695"/>
                </a:lnTo>
                <a:lnTo>
                  <a:pt x="-154" y="331937"/>
                </a:lnTo>
                <a:lnTo>
                  <a:pt x="7225" y="331937"/>
                </a:lnTo>
                <a:lnTo>
                  <a:pt x="7225" y="346695"/>
                </a:lnTo>
                <a:close/>
                <a:moveTo>
                  <a:pt x="7225" y="324557"/>
                </a:moveTo>
                <a:lnTo>
                  <a:pt x="-154" y="324557"/>
                </a:lnTo>
                <a:lnTo>
                  <a:pt x="-154" y="309799"/>
                </a:lnTo>
                <a:lnTo>
                  <a:pt x="7225" y="309799"/>
                </a:lnTo>
                <a:lnTo>
                  <a:pt x="7225" y="324557"/>
                </a:lnTo>
                <a:close/>
                <a:moveTo>
                  <a:pt x="7225" y="302420"/>
                </a:moveTo>
                <a:lnTo>
                  <a:pt x="-154" y="302420"/>
                </a:lnTo>
                <a:lnTo>
                  <a:pt x="-154" y="287661"/>
                </a:lnTo>
                <a:lnTo>
                  <a:pt x="7225" y="287661"/>
                </a:lnTo>
                <a:lnTo>
                  <a:pt x="7225" y="302420"/>
                </a:lnTo>
                <a:close/>
                <a:moveTo>
                  <a:pt x="7225" y="280282"/>
                </a:moveTo>
                <a:lnTo>
                  <a:pt x="-154" y="280282"/>
                </a:lnTo>
                <a:lnTo>
                  <a:pt x="-154" y="265523"/>
                </a:lnTo>
                <a:lnTo>
                  <a:pt x="7225" y="265523"/>
                </a:lnTo>
                <a:lnTo>
                  <a:pt x="7225" y="280282"/>
                </a:lnTo>
                <a:close/>
                <a:moveTo>
                  <a:pt x="7225" y="258144"/>
                </a:moveTo>
                <a:lnTo>
                  <a:pt x="-154" y="258144"/>
                </a:lnTo>
                <a:lnTo>
                  <a:pt x="-154" y="243386"/>
                </a:lnTo>
                <a:lnTo>
                  <a:pt x="7225" y="243386"/>
                </a:lnTo>
                <a:lnTo>
                  <a:pt x="7225" y="258144"/>
                </a:lnTo>
                <a:close/>
                <a:moveTo>
                  <a:pt x="7225" y="236006"/>
                </a:moveTo>
                <a:lnTo>
                  <a:pt x="-154" y="236006"/>
                </a:lnTo>
                <a:lnTo>
                  <a:pt x="-154" y="221248"/>
                </a:lnTo>
                <a:lnTo>
                  <a:pt x="7225" y="221248"/>
                </a:lnTo>
                <a:lnTo>
                  <a:pt x="7225" y="236006"/>
                </a:lnTo>
                <a:close/>
                <a:moveTo>
                  <a:pt x="7225" y="213869"/>
                </a:moveTo>
                <a:lnTo>
                  <a:pt x="-154" y="213869"/>
                </a:lnTo>
                <a:lnTo>
                  <a:pt x="-154" y="199110"/>
                </a:lnTo>
                <a:lnTo>
                  <a:pt x="7225" y="199110"/>
                </a:lnTo>
                <a:lnTo>
                  <a:pt x="7225" y="213869"/>
                </a:lnTo>
                <a:close/>
                <a:moveTo>
                  <a:pt x="7225" y="191731"/>
                </a:moveTo>
                <a:lnTo>
                  <a:pt x="-154" y="191731"/>
                </a:lnTo>
                <a:lnTo>
                  <a:pt x="-154" y="176972"/>
                </a:lnTo>
                <a:lnTo>
                  <a:pt x="7225" y="176972"/>
                </a:lnTo>
                <a:lnTo>
                  <a:pt x="7225" y="191731"/>
                </a:lnTo>
                <a:close/>
                <a:moveTo>
                  <a:pt x="7225" y="169593"/>
                </a:moveTo>
                <a:lnTo>
                  <a:pt x="-154" y="169593"/>
                </a:lnTo>
                <a:lnTo>
                  <a:pt x="-154" y="154834"/>
                </a:lnTo>
                <a:lnTo>
                  <a:pt x="7225" y="154834"/>
                </a:lnTo>
                <a:lnTo>
                  <a:pt x="7225" y="169593"/>
                </a:lnTo>
                <a:close/>
                <a:moveTo>
                  <a:pt x="7225" y="147455"/>
                </a:moveTo>
                <a:lnTo>
                  <a:pt x="-154" y="147455"/>
                </a:lnTo>
                <a:lnTo>
                  <a:pt x="-154" y="132697"/>
                </a:lnTo>
                <a:lnTo>
                  <a:pt x="7225" y="132697"/>
                </a:lnTo>
                <a:lnTo>
                  <a:pt x="7225" y="147455"/>
                </a:lnTo>
                <a:close/>
                <a:moveTo>
                  <a:pt x="7225" y="125317"/>
                </a:moveTo>
                <a:lnTo>
                  <a:pt x="-154" y="125317"/>
                </a:lnTo>
                <a:lnTo>
                  <a:pt x="-154" y="110559"/>
                </a:lnTo>
                <a:lnTo>
                  <a:pt x="7225" y="110559"/>
                </a:lnTo>
                <a:lnTo>
                  <a:pt x="7225" y="125317"/>
                </a:lnTo>
                <a:close/>
                <a:moveTo>
                  <a:pt x="7225" y="103180"/>
                </a:moveTo>
                <a:lnTo>
                  <a:pt x="-154" y="103180"/>
                </a:lnTo>
                <a:lnTo>
                  <a:pt x="-154" y="88421"/>
                </a:lnTo>
                <a:lnTo>
                  <a:pt x="7225" y="88421"/>
                </a:lnTo>
                <a:lnTo>
                  <a:pt x="7225" y="103180"/>
                </a:lnTo>
                <a:close/>
                <a:moveTo>
                  <a:pt x="7225" y="81042"/>
                </a:moveTo>
                <a:lnTo>
                  <a:pt x="-154" y="81042"/>
                </a:lnTo>
                <a:lnTo>
                  <a:pt x="-154" y="66283"/>
                </a:lnTo>
                <a:lnTo>
                  <a:pt x="7225" y="66283"/>
                </a:lnTo>
                <a:lnTo>
                  <a:pt x="7225" y="81042"/>
                </a:lnTo>
                <a:close/>
                <a:moveTo>
                  <a:pt x="7225" y="58904"/>
                </a:moveTo>
                <a:lnTo>
                  <a:pt x="-154" y="58904"/>
                </a:lnTo>
                <a:lnTo>
                  <a:pt x="-154" y="44146"/>
                </a:lnTo>
                <a:lnTo>
                  <a:pt x="7225" y="44146"/>
                </a:lnTo>
                <a:lnTo>
                  <a:pt x="7225" y="58904"/>
                </a:lnTo>
                <a:close/>
                <a:moveTo>
                  <a:pt x="7225" y="36766"/>
                </a:moveTo>
                <a:lnTo>
                  <a:pt x="-154" y="36766"/>
                </a:lnTo>
                <a:lnTo>
                  <a:pt x="-154" y="22008"/>
                </a:lnTo>
                <a:lnTo>
                  <a:pt x="7225" y="22008"/>
                </a:lnTo>
                <a:lnTo>
                  <a:pt x="7225" y="36766"/>
                </a:lnTo>
                <a:close/>
                <a:moveTo>
                  <a:pt x="7225" y="14629"/>
                </a:moveTo>
                <a:lnTo>
                  <a:pt x="-154" y="14629"/>
                </a:lnTo>
                <a:lnTo>
                  <a:pt x="-154" y="-130"/>
                </a:lnTo>
                <a:lnTo>
                  <a:pt x="7225" y="-130"/>
                </a:lnTo>
                <a:lnTo>
                  <a:pt x="7225" y="14629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73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6" name="任意多边形: 形状 315">
            <a:extLst>
              <a:ext uri="{FF2B5EF4-FFF2-40B4-BE49-F238E27FC236}">
                <a16:creationId xmlns:a16="http://schemas.microsoft.com/office/drawing/2014/main" id="{B0074F29-87C8-6E04-1AEB-5351DC7CF757}"/>
              </a:ext>
            </a:extLst>
          </p:cNvPr>
          <p:cNvSpPr/>
          <p:nvPr/>
        </p:nvSpPr>
        <p:spPr>
          <a:xfrm>
            <a:off x="8198401" y="1305164"/>
            <a:ext cx="12939" cy="841063"/>
          </a:xfrm>
          <a:custGeom>
            <a:avLst/>
            <a:gdLst>
              <a:gd name="connsiteX0" fmla="*/ 7225 w 7379"/>
              <a:gd name="connsiteY0" fmla="*/ 479522 h 479651"/>
              <a:gd name="connsiteX1" fmla="*/ -154 w 7379"/>
              <a:gd name="connsiteY1" fmla="*/ 479522 h 479651"/>
              <a:gd name="connsiteX2" fmla="*/ -154 w 7379"/>
              <a:gd name="connsiteY2" fmla="*/ 464763 h 479651"/>
              <a:gd name="connsiteX3" fmla="*/ 7225 w 7379"/>
              <a:gd name="connsiteY3" fmla="*/ 464763 h 479651"/>
              <a:gd name="connsiteX4" fmla="*/ 7225 w 7379"/>
              <a:gd name="connsiteY4" fmla="*/ 479522 h 479651"/>
              <a:gd name="connsiteX5" fmla="*/ 7225 w 7379"/>
              <a:gd name="connsiteY5" fmla="*/ 457384 h 479651"/>
              <a:gd name="connsiteX6" fmla="*/ -154 w 7379"/>
              <a:gd name="connsiteY6" fmla="*/ 457384 h 479651"/>
              <a:gd name="connsiteX7" fmla="*/ -154 w 7379"/>
              <a:gd name="connsiteY7" fmla="*/ 442626 h 479651"/>
              <a:gd name="connsiteX8" fmla="*/ 7225 w 7379"/>
              <a:gd name="connsiteY8" fmla="*/ 442626 h 479651"/>
              <a:gd name="connsiteX9" fmla="*/ 7225 w 7379"/>
              <a:gd name="connsiteY9" fmla="*/ 457384 h 479651"/>
              <a:gd name="connsiteX10" fmla="*/ 7225 w 7379"/>
              <a:gd name="connsiteY10" fmla="*/ 435246 h 479651"/>
              <a:gd name="connsiteX11" fmla="*/ -154 w 7379"/>
              <a:gd name="connsiteY11" fmla="*/ 435246 h 479651"/>
              <a:gd name="connsiteX12" fmla="*/ -154 w 7379"/>
              <a:gd name="connsiteY12" fmla="*/ 420488 h 479651"/>
              <a:gd name="connsiteX13" fmla="*/ 7225 w 7379"/>
              <a:gd name="connsiteY13" fmla="*/ 420488 h 479651"/>
              <a:gd name="connsiteX14" fmla="*/ 7225 w 7379"/>
              <a:gd name="connsiteY14" fmla="*/ 435246 h 479651"/>
              <a:gd name="connsiteX15" fmla="*/ 7225 w 7379"/>
              <a:gd name="connsiteY15" fmla="*/ 413109 h 479651"/>
              <a:gd name="connsiteX16" fmla="*/ -154 w 7379"/>
              <a:gd name="connsiteY16" fmla="*/ 413109 h 479651"/>
              <a:gd name="connsiteX17" fmla="*/ -154 w 7379"/>
              <a:gd name="connsiteY17" fmla="*/ 398350 h 479651"/>
              <a:gd name="connsiteX18" fmla="*/ 7225 w 7379"/>
              <a:gd name="connsiteY18" fmla="*/ 398350 h 479651"/>
              <a:gd name="connsiteX19" fmla="*/ 7225 w 7379"/>
              <a:gd name="connsiteY19" fmla="*/ 413109 h 479651"/>
              <a:gd name="connsiteX20" fmla="*/ 7225 w 7379"/>
              <a:gd name="connsiteY20" fmla="*/ 390971 h 479651"/>
              <a:gd name="connsiteX21" fmla="*/ -154 w 7379"/>
              <a:gd name="connsiteY21" fmla="*/ 390971 h 479651"/>
              <a:gd name="connsiteX22" fmla="*/ -154 w 7379"/>
              <a:gd name="connsiteY22" fmla="*/ 376212 h 479651"/>
              <a:gd name="connsiteX23" fmla="*/ 7225 w 7379"/>
              <a:gd name="connsiteY23" fmla="*/ 376212 h 479651"/>
              <a:gd name="connsiteX24" fmla="*/ 7225 w 7379"/>
              <a:gd name="connsiteY24" fmla="*/ 390971 h 479651"/>
              <a:gd name="connsiteX25" fmla="*/ 7225 w 7379"/>
              <a:gd name="connsiteY25" fmla="*/ 368833 h 479651"/>
              <a:gd name="connsiteX26" fmla="*/ -154 w 7379"/>
              <a:gd name="connsiteY26" fmla="*/ 368833 h 479651"/>
              <a:gd name="connsiteX27" fmla="*/ -154 w 7379"/>
              <a:gd name="connsiteY27" fmla="*/ 354074 h 479651"/>
              <a:gd name="connsiteX28" fmla="*/ 7225 w 7379"/>
              <a:gd name="connsiteY28" fmla="*/ 354074 h 479651"/>
              <a:gd name="connsiteX29" fmla="*/ 7225 w 7379"/>
              <a:gd name="connsiteY29" fmla="*/ 368833 h 479651"/>
              <a:gd name="connsiteX30" fmla="*/ 7225 w 7379"/>
              <a:gd name="connsiteY30" fmla="*/ 346695 h 479651"/>
              <a:gd name="connsiteX31" fmla="*/ -154 w 7379"/>
              <a:gd name="connsiteY31" fmla="*/ 346695 h 479651"/>
              <a:gd name="connsiteX32" fmla="*/ -154 w 7379"/>
              <a:gd name="connsiteY32" fmla="*/ 331937 h 479651"/>
              <a:gd name="connsiteX33" fmla="*/ 7225 w 7379"/>
              <a:gd name="connsiteY33" fmla="*/ 331937 h 479651"/>
              <a:gd name="connsiteX34" fmla="*/ 7225 w 7379"/>
              <a:gd name="connsiteY34" fmla="*/ 346695 h 479651"/>
              <a:gd name="connsiteX35" fmla="*/ 7225 w 7379"/>
              <a:gd name="connsiteY35" fmla="*/ 324557 h 479651"/>
              <a:gd name="connsiteX36" fmla="*/ -154 w 7379"/>
              <a:gd name="connsiteY36" fmla="*/ 324557 h 479651"/>
              <a:gd name="connsiteX37" fmla="*/ -154 w 7379"/>
              <a:gd name="connsiteY37" fmla="*/ 309799 h 479651"/>
              <a:gd name="connsiteX38" fmla="*/ 7225 w 7379"/>
              <a:gd name="connsiteY38" fmla="*/ 309799 h 479651"/>
              <a:gd name="connsiteX39" fmla="*/ 7225 w 7379"/>
              <a:gd name="connsiteY39" fmla="*/ 324557 h 479651"/>
              <a:gd name="connsiteX40" fmla="*/ 7225 w 7379"/>
              <a:gd name="connsiteY40" fmla="*/ 302420 h 479651"/>
              <a:gd name="connsiteX41" fmla="*/ -154 w 7379"/>
              <a:gd name="connsiteY41" fmla="*/ 302420 h 479651"/>
              <a:gd name="connsiteX42" fmla="*/ -154 w 7379"/>
              <a:gd name="connsiteY42" fmla="*/ 287661 h 479651"/>
              <a:gd name="connsiteX43" fmla="*/ 7225 w 7379"/>
              <a:gd name="connsiteY43" fmla="*/ 287661 h 479651"/>
              <a:gd name="connsiteX44" fmla="*/ 7225 w 7379"/>
              <a:gd name="connsiteY44" fmla="*/ 302420 h 479651"/>
              <a:gd name="connsiteX45" fmla="*/ 7225 w 7379"/>
              <a:gd name="connsiteY45" fmla="*/ 280282 h 479651"/>
              <a:gd name="connsiteX46" fmla="*/ -154 w 7379"/>
              <a:gd name="connsiteY46" fmla="*/ 280282 h 479651"/>
              <a:gd name="connsiteX47" fmla="*/ -154 w 7379"/>
              <a:gd name="connsiteY47" fmla="*/ 265523 h 479651"/>
              <a:gd name="connsiteX48" fmla="*/ 7225 w 7379"/>
              <a:gd name="connsiteY48" fmla="*/ 265523 h 479651"/>
              <a:gd name="connsiteX49" fmla="*/ 7225 w 7379"/>
              <a:gd name="connsiteY49" fmla="*/ 280282 h 479651"/>
              <a:gd name="connsiteX50" fmla="*/ 7225 w 7379"/>
              <a:gd name="connsiteY50" fmla="*/ 258144 h 479651"/>
              <a:gd name="connsiteX51" fmla="*/ -154 w 7379"/>
              <a:gd name="connsiteY51" fmla="*/ 258144 h 479651"/>
              <a:gd name="connsiteX52" fmla="*/ -154 w 7379"/>
              <a:gd name="connsiteY52" fmla="*/ 243386 h 479651"/>
              <a:gd name="connsiteX53" fmla="*/ 7225 w 7379"/>
              <a:gd name="connsiteY53" fmla="*/ 243386 h 479651"/>
              <a:gd name="connsiteX54" fmla="*/ 7225 w 7379"/>
              <a:gd name="connsiteY54" fmla="*/ 258144 h 479651"/>
              <a:gd name="connsiteX55" fmla="*/ 7225 w 7379"/>
              <a:gd name="connsiteY55" fmla="*/ 236006 h 479651"/>
              <a:gd name="connsiteX56" fmla="*/ -154 w 7379"/>
              <a:gd name="connsiteY56" fmla="*/ 236006 h 479651"/>
              <a:gd name="connsiteX57" fmla="*/ -154 w 7379"/>
              <a:gd name="connsiteY57" fmla="*/ 221248 h 479651"/>
              <a:gd name="connsiteX58" fmla="*/ 7225 w 7379"/>
              <a:gd name="connsiteY58" fmla="*/ 221248 h 479651"/>
              <a:gd name="connsiteX59" fmla="*/ 7225 w 7379"/>
              <a:gd name="connsiteY59" fmla="*/ 236006 h 479651"/>
              <a:gd name="connsiteX60" fmla="*/ 7225 w 7379"/>
              <a:gd name="connsiteY60" fmla="*/ 213869 h 479651"/>
              <a:gd name="connsiteX61" fmla="*/ -154 w 7379"/>
              <a:gd name="connsiteY61" fmla="*/ 213869 h 479651"/>
              <a:gd name="connsiteX62" fmla="*/ -154 w 7379"/>
              <a:gd name="connsiteY62" fmla="*/ 199110 h 479651"/>
              <a:gd name="connsiteX63" fmla="*/ 7225 w 7379"/>
              <a:gd name="connsiteY63" fmla="*/ 199110 h 479651"/>
              <a:gd name="connsiteX64" fmla="*/ 7225 w 7379"/>
              <a:gd name="connsiteY64" fmla="*/ 213869 h 479651"/>
              <a:gd name="connsiteX65" fmla="*/ 7225 w 7379"/>
              <a:gd name="connsiteY65" fmla="*/ 191731 h 479651"/>
              <a:gd name="connsiteX66" fmla="*/ -154 w 7379"/>
              <a:gd name="connsiteY66" fmla="*/ 191731 h 479651"/>
              <a:gd name="connsiteX67" fmla="*/ -154 w 7379"/>
              <a:gd name="connsiteY67" fmla="*/ 176972 h 479651"/>
              <a:gd name="connsiteX68" fmla="*/ 7225 w 7379"/>
              <a:gd name="connsiteY68" fmla="*/ 176972 h 479651"/>
              <a:gd name="connsiteX69" fmla="*/ 7225 w 7379"/>
              <a:gd name="connsiteY69" fmla="*/ 191731 h 479651"/>
              <a:gd name="connsiteX70" fmla="*/ 7225 w 7379"/>
              <a:gd name="connsiteY70" fmla="*/ 169593 h 479651"/>
              <a:gd name="connsiteX71" fmla="*/ -154 w 7379"/>
              <a:gd name="connsiteY71" fmla="*/ 169593 h 479651"/>
              <a:gd name="connsiteX72" fmla="*/ -154 w 7379"/>
              <a:gd name="connsiteY72" fmla="*/ 154834 h 479651"/>
              <a:gd name="connsiteX73" fmla="*/ 7225 w 7379"/>
              <a:gd name="connsiteY73" fmla="*/ 154834 h 479651"/>
              <a:gd name="connsiteX74" fmla="*/ 7225 w 7379"/>
              <a:gd name="connsiteY74" fmla="*/ 169593 h 479651"/>
              <a:gd name="connsiteX75" fmla="*/ 7225 w 7379"/>
              <a:gd name="connsiteY75" fmla="*/ 147455 h 479651"/>
              <a:gd name="connsiteX76" fmla="*/ -154 w 7379"/>
              <a:gd name="connsiteY76" fmla="*/ 147455 h 479651"/>
              <a:gd name="connsiteX77" fmla="*/ -154 w 7379"/>
              <a:gd name="connsiteY77" fmla="*/ 132697 h 479651"/>
              <a:gd name="connsiteX78" fmla="*/ 7225 w 7379"/>
              <a:gd name="connsiteY78" fmla="*/ 132697 h 479651"/>
              <a:gd name="connsiteX79" fmla="*/ 7225 w 7379"/>
              <a:gd name="connsiteY79" fmla="*/ 147455 h 479651"/>
              <a:gd name="connsiteX80" fmla="*/ 7225 w 7379"/>
              <a:gd name="connsiteY80" fmla="*/ 125317 h 479651"/>
              <a:gd name="connsiteX81" fmla="*/ -154 w 7379"/>
              <a:gd name="connsiteY81" fmla="*/ 125317 h 479651"/>
              <a:gd name="connsiteX82" fmla="*/ -154 w 7379"/>
              <a:gd name="connsiteY82" fmla="*/ 110559 h 479651"/>
              <a:gd name="connsiteX83" fmla="*/ 7225 w 7379"/>
              <a:gd name="connsiteY83" fmla="*/ 110559 h 479651"/>
              <a:gd name="connsiteX84" fmla="*/ 7225 w 7379"/>
              <a:gd name="connsiteY84" fmla="*/ 125317 h 479651"/>
              <a:gd name="connsiteX85" fmla="*/ 7225 w 7379"/>
              <a:gd name="connsiteY85" fmla="*/ 103180 h 479651"/>
              <a:gd name="connsiteX86" fmla="*/ -154 w 7379"/>
              <a:gd name="connsiteY86" fmla="*/ 103180 h 479651"/>
              <a:gd name="connsiteX87" fmla="*/ -154 w 7379"/>
              <a:gd name="connsiteY87" fmla="*/ 88421 h 479651"/>
              <a:gd name="connsiteX88" fmla="*/ 7225 w 7379"/>
              <a:gd name="connsiteY88" fmla="*/ 88421 h 479651"/>
              <a:gd name="connsiteX89" fmla="*/ 7225 w 7379"/>
              <a:gd name="connsiteY89" fmla="*/ 103180 h 479651"/>
              <a:gd name="connsiteX90" fmla="*/ 7225 w 7379"/>
              <a:gd name="connsiteY90" fmla="*/ 81042 h 479651"/>
              <a:gd name="connsiteX91" fmla="*/ -154 w 7379"/>
              <a:gd name="connsiteY91" fmla="*/ 81042 h 479651"/>
              <a:gd name="connsiteX92" fmla="*/ -154 w 7379"/>
              <a:gd name="connsiteY92" fmla="*/ 66283 h 479651"/>
              <a:gd name="connsiteX93" fmla="*/ 7225 w 7379"/>
              <a:gd name="connsiteY93" fmla="*/ 66283 h 479651"/>
              <a:gd name="connsiteX94" fmla="*/ 7225 w 7379"/>
              <a:gd name="connsiteY94" fmla="*/ 81042 h 479651"/>
              <a:gd name="connsiteX95" fmla="*/ 7225 w 7379"/>
              <a:gd name="connsiteY95" fmla="*/ 58904 h 479651"/>
              <a:gd name="connsiteX96" fmla="*/ -154 w 7379"/>
              <a:gd name="connsiteY96" fmla="*/ 58904 h 479651"/>
              <a:gd name="connsiteX97" fmla="*/ -154 w 7379"/>
              <a:gd name="connsiteY97" fmla="*/ 44146 h 479651"/>
              <a:gd name="connsiteX98" fmla="*/ 7225 w 7379"/>
              <a:gd name="connsiteY98" fmla="*/ 44146 h 479651"/>
              <a:gd name="connsiteX99" fmla="*/ 7225 w 7379"/>
              <a:gd name="connsiteY99" fmla="*/ 58904 h 479651"/>
              <a:gd name="connsiteX100" fmla="*/ 7225 w 7379"/>
              <a:gd name="connsiteY100" fmla="*/ 36766 h 479651"/>
              <a:gd name="connsiteX101" fmla="*/ -154 w 7379"/>
              <a:gd name="connsiteY101" fmla="*/ 36766 h 479651"/>
              <a:gd name="connsiteX102" fmla="*/ -154 w 7379"/>
              <a:gd name="connsiteY102" fmla="*/ 22008 h 479651"/>
              <a:gd name="connsiteX103" fmla="*/ 7225 w 7379"/>
              <a:gd name="connsiteY103" fmla="*/ 22008 h 479651"/>
              <a:gd name="connsiteX104" fmla="*/ 7225 w 7379"/>
              <a:gd name="connsiteY104" fmla="*/ 36766 h 479651"/>
              <a:gd name="connsiteX105" fmla="*/ 7225 w 7379"/>
              <a:gd name="connsiteY105" fmla="*/ 14629 h 479651"/>
              <a:gd name="connsiteX106" fmla="*/ -154 w 7379"/>
              <a:gd name="connsiteY106" fmla="*/ 14629 h 479651"/>
              <a:gd name="connsiteX107" fmla="*/ -154 w 7379"/>
              <a:gd name="connsiteY107" fmla="*/ -130 h 479651"/>
              <a:gd name="connsiteX108" fmla="*/ 7225 w 7379"/>
              <a:gd name="connsiteY108" fmla="*/ -130 h 479651"/>
              <a:gd name="connsiteX109" fmla="*/ 7225 w 7379"/>
              <a:gd name="connsiteY109" fmla="*/ 14629 h 47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7379" h="479651">
                <a:moveTo>
                  <a:pt x="7225" y="479522"/>
                </a:moveTo>
                <a:lnTo>
                  <a:pt x="-154" y="479522"/>
                </a:lnTo>
                <a:lnTo>
                  <a:pt x="-154" y="464763"/>
                </a:lnTo>
                <a:lnTo>
                  <a:pt x="7225" y="464763"/>
                </a:lnTo>
                <a:lnTo>
                  <a:pt x="7225" y="479522"/>
                </a:lnTo>
                <a:close/>
                <a:moveTo>
                  <a:pt x="7225" y="457384"/>
                </a:moveTo>
                <a:lnTo>
                  <a:pt x="-154" y="457384"/>
                </a:lnTo>
                <a:lnTo>
                  <a:pt x="-154" y="442626"/>
                </a:lnTo>
                <a:lnTo>
                  <a:pt x="7225" y="442626"/>
                </a:lnTo>
                <a:lnTo>
                  <a:pt x="7225" y="457384"/>
                </a:lnTo>
                <a:close/>
                <a:moveTo>
                  <a:pt x="7225" y="435246"/>
                </a:moveTo>
                <a:lnTo>
                  <a:pt x="-154" y="435246"/>
                </a:lnTo>
                <a:lnTo>
                  <a:pt x="-154" y="420488"/>
                </a:lnTo>
                <a:lnTo>
                  <a:pt x="7225" y="420488"/>
                </a:lnTo>
                <a:lnTo>
                  <a:pt x="7225" y="435246"/>
                </a:lnTo>
                <a:close/>
                <a:moveTo>
                  <a:pt x="7225" y="413109"/>
                </a:moveTo>
                <a:lnTo>
                  <a:pt x="-154" y="413109"/>
                </a:lnTo>
                <a:lnTo>
                  <a:pt x="-154" y="398350"/>
                </a:lnTo>
                <a:lnTo>
                  <a:pt x="7225" y="398350"/>
                </a:lnTo>
                <a:lnTo>
                  <a:pt x="7225" y="413109"/>
                </a:lnTo>
                <a:close/>
                <a:moveTo>
                  <a:pt x="7225" y="390971"/>
                </a:moveTo>
                <a:lnTo>
                  <a:pt x="-154" y="390971"/>
                </a:lnTo>
                <a:lnTo>
                  <a:pt x="-154" y="376212"/>
                </a:lnTo>
                <a:lnTo>
                  <a:pt x="7225" y="376212"/>
                </a:lnTo>
                <a:lnTo>
                  <a:pt x="7225" y="390971"/>
                </a:lnTo>
                <a:close/>
                <a:moveTo>
                  <a:pt x="7225" y="368833"/>
                </a:moveTo>
                <a:lnTo>
                  <a:pt x="-154" y="368833"/>
                </a:lnTo>
                <a:lnTo>
                  <a:pt x="-154" y="354074"/>
                </a:lnTo>
                <a:lnTo>
                  <a:pt x="7225" y="354074"/>
                </a:lnTo>
                <a:lnTo>
                  <a:pt x="7225" y="368833"/>
                </a:lnTo>
                <a:close/>
                <a:moveTo>
                  <a:pt x="7225" y="346695"/>
                </a:moveTo>
                <a:lnTo>
                  <a:pt x="-154" y="346695"/>
                </a:lnTo>
                <a:lnTo>
                  <a:pt x="-154" y="331937"/>
                </a:lnTo>
                <a:lnTo>
                  <a:pt x="7225" y="331937"/>
                </a:lnTo>
                <a:lnTo>
                  <a:pt x="7225" y="346695"/>
                </a:lnTo>
                <a:close/>
                <a:moveTo>
                  <a:pt x="7225" y="324557"/>
                </a:moveTo>
                <a:lnTo>
                  <a:pt x="-154" y="324557"/>
                </a:lnTo>
                <a:lnTo>
                  <a:pt x="-154" y="309799"/>
                </a:lnTo>
                <a:lnTo>
                  <a:pt x="7225" y="309799"/>
                </a:lnTo>
                <a:lnTo>
                  <a:pt x="7225" y="324557"/>
                </a:lnTo>
                <a:close/>
                <a:moveTo>
                  <a:pt x="7225" y="302420"/>
                </a:moveTo>
                <a:lnTo>
                  <a:pt x="-154" y="302420"/>
                </a:lnTo>
                <a:lnTo>
                  <a:pt x="-154" y="287661"/>
                </a:lnTo>
                <a:lnTo>
                  <a:pt x="7225" y="287661"/>
                </a:lnTo>
                <a:lnTo>
                  <a:pt x="7225" y="302420"/>
                </a:lnTo>
                <a:close/>
                <a:moveTo>
                  <a:pt x="7225" y="280282"/>
                </a:moveTo>
                <a:lnTo>
                  <a:pt x="-154" y="280282"/>
                </a:lnTo>
                <a:lnTo>
                  <a:pt x="-154" y="265523"/>
                </a:lnTo>
                <a:lnTo>
                  <a:pt x="7225" y="265523"/>
                </a:lnTo>
                <a:lnTo>
                  <a:pt x="7225" y="280282"/>
                </a:lnTo>
                <a:close/>
                <a:moveTo>
                  <a:pt x="7225" y="258144"/>
                </a:moveTo>
                <a:lnTo>
                  <a:pt x="-154" y="258144"/>
                </a:lnTo>
                <a:lnTo>
                  <a:pt x="-154" y="243386"/>
                </a:lnTo>
                <a:lnTo>
                  <a:pt x="7225" y="243386"/>
                </a:lnTo>
                <a:lnTo>
                  <a:pt x="7225" y="258144"/>
                </a:lnTo>
                <a:close/>
                <a:moveTo>
                  <a:pt x="7225" y="236006"/>
                </a:moveTo>
                <a:lnTo>
                  <a:pt x="-154" y="236006"/>
                </a:lnTo>
                <a:lnTo>
                  <a:pt x="-154" y="221248"/>
                </a:lnTo>
                <a:lnTo>
                  <a:pt x="7225" y="221248"/>
                </a:lnTo>
                <a:lnTo>
                  <a:pt x="7225" y="236006"/>
                </a:lnTo>
                <a:close/>
                <a:moveTo>
                  <a:pt x="7225" y="213869"/>
                </a:moveTo>
                <a:lnTo>
                  <a:pt x="-154" y="213869"/>
                </a:lnTo>
                <a:lnTo>
                  <a:pt x="-154" y="199110"/>
                </a:lnTo>
                <a:lnTo>
                  <a:pt x="7225" y="199110"/>
                </a:lnTo>
                <a:lnTo>
                  <a:pt x="7225" y="213869"/>
                </a:lnTo>
                <a:close/>
                <a:moveTo>
                  <a:pt x="7225" y="191731"/>
                </a:moveTo>
                <a:lnTo>
                  <a:pt x="-154" y="191731"/>
                </a:lnTo>
                <a:lnTo>
                  <a:pt x="-154" y="176972"/>
                </a:lnTo>
                <a:lnTo>
                  <a:pt x="7225" y="176972"/>
                </a:lnTo>
                <a:lnTo>
                  <a:pt x="7225" y="191731"/>
                </a:lnTo>
                <a:close/>
                <a:moveTo>
                  <a:pt x="7225" y="169593"/>
                </a:moveTo>
                <a:lnTo>
                  <a:pt x="-154" y="169593"/>
                </a:lnTo>
                <a:lnTo>
                  <a:pt x="-154" y="154834"/>
                </a:lnTo>
                <a:lnTo>
                  <a:pt x="7225" y="154834"/>
                </a:lnTo>
                <a:lnTo>
                  <a:pt x="7225" y="169593"/>
                </a:lnTo>
                <a:close/>
                <a:moveTo>
                  <a:pt x="7225" y="147455"/>
                </a:moveTo>
                <a:lnTo>
                  <a:pt x="-154" y="147455"/>
                </a:lnTo>
                <a:lnTo>
                  <a:pt x="-154" y="132697"/>
                </a:lnTo>
                <a:lnTo>
                  <a:pt x="7225" y="132697"/>
                </a:lnTo>
                <a:lnTo>
                  <a:pt x="7225" y="147455"/>
                </a:lnTo>
                <a:close/>
                <a:moveTo>
                  <a:pt x="7225" y="125317"/>
                </a:moveTo>
                <a:lnTo>
                  <a:pt x="-154" y="125317"/>
                </a:lnTo>
                <a:lnTo>
                  <a:pt x="-154" y="110559"/>
                </a:lnTo>
                <a:lnTo>
                  <a:pt x="7225" y="110559"/>
                </a:lnTo>
                <a:lnTo>
                  <a:pt x="7225" y="125317"/>
                </a:lnTo>
                <a:close/>
                <a:moveTo>
                  <a:pt x="7225" y="103180"/>
                </a:moveTo>
                <a:lnTo>
                  <a:pt x="-154" y="103180"/>
                </a:lnTo>
                <a:lnTo>
                  <a:pt x="-154" y="88421"/>
                </a:lnTo>
                <a:lnTo>
                  <a:pt x="7225" y="88421"/>
                </a:lnTo>
                <a:lnTo>
                  <a:pt x="7225" y="103180"/>
                </a:lnTo>
                <a:close/>
                <a:moveTo>
                  <a:pt x="7225" y="81042"/>
                </a:moveTo>
                <a:lnTo>
                  <a:pt x="-154" y="81042"/>
                </a:lnTo>
                <a:lnTo>
                  <a:pt x="-154" y="66283"/>
                </a:lnTo>
                <a:lnTo>
                  <a:pt x="7225" y="66283"/>
                </a:lnTo>
                <a:lnTo>
                  <a:pt x="7225" y="81042"/>
                </a:lnTo>
                <a:close/>
                <a:moveTo>
                  <a:pt x="7225" y="58904"/>
                </a:moveTo>
                <a:lnTo>
                  <a:pt x="-154" y="58904"/>
                </a:lnTo>
                <a:lnTo>
                  <a:pt x="-154" y="44146"/>
                </a:lnTo>
                <a:lnTo>
                  <a:pt x="7225" y="44146"/>
                </a:lnTo>
                <a:lnTo>
                  <a:pt x="7225" y="58904"/>
                </a:lnTo>
                <a:close/>
                <a:moveTo>
                  <a:pt x="7225" y="36766"/>
                </a:moveTo>
                <a:lnTo>
                  <a:pt x="-154" y="36766"/>
                </a:lnTo>
                <a:lnTo>
                  <a:pt x="-154" y="22008"/>
                </a:lnTo>
                <a:lnTo>
                  <a:pt x="7225" y="22008"/>
                </a:lnTo>
                <a:lnTo>
                  <a:pt x="7225" y="36766"/>
                </a:lnTo>
                <a:close/>
                <a:moveTo>
                  <a:pt x="7225" y="14629"/>
                </a:moveTo>
                <a:lnTo>
                  <a:pt x="-154" y="14629"/>
                </a:lnTo>
                <a:lnTo>
                  <a:pt x="-154" y="-130"/>
                </a:lnTo>
                <a:lnTo>
                  <a:pt x="7225" y="-130"/>
                </a:lnTo>
                <a:lnTo>
                  <a:pt x="7225" y="14629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73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8" name="任意多边形: 形状 317">
            <a:extLst>
              <a:ext uri="{FF2B5EF4-FFF2-40B4-BE49-F238E27FC236}">
                <a16:creationId xmlns:a16="http://schemas.microsoft.com/office/drawing/2014/main" id="{D07FA568-E387-11D6-62BC-93B156DAC61A}"/>
              </a:ext>
            </a:extLst>
          </p:cNvPr>
          <p:cNvSpPr/>
          <p:nvPr/>
        </p:nvSpPr>
        <p:spPr>
          <a:xfrm>
            <a:off x="9333254" y="1927978"/>
            <a:ext cx="204443" cy="204443"/>
          </a:xfrm>
          <a:custGeom>
            <a:avLst/>
            <a:gdLst>
              <a:gd name="connsiteX0" fmla="*/ 58142 w 116592"/>
              <a:gd name="connsiteY0" fmla="*/ 116462 h 116592"/>
              <a:gd name="connsiteX1" fmla="*/ -154 w 116592"/>
              <a:gd name="connsiteY1" fmla="*/ 58166 h 116592"/>
              <a:gd name="connsiteX2" fmla="*/ 58142 w 116592"/>
              <a:gd name="connsiteY2" fmla="*/ -130 h 116592"/>
              <a:gd name="connsiteX3" fmla="*/ 116439 w 116592"/>
              <a:gd name="connsiteY3" fmla="*/ 58166 h 116592"/>
              <a:gd name="connsiteX4" fmla="*/ 58142 w 116592"/>
              <a:gd name="connsiteY4" fmla="*/ 116462 h 116592"/>
              <a:gd name="connsiteX5" fmla="*/ 58142 w 116592"/>
              <a:gd name="connsiteY5" fmla="*/ 5773 h 116592"/>
              <a:gd name="connsiteX6" fmla="*/ 5750 w 116592"/>
              <a:gd name="connsiteY6" fmla="*/ 58166 h 116592"/>
              <a:gd name="connsiteX7" fmla="*/ 58142 w 116592"/>
              <a:gd name="connsiteY7" fmla="*/ 110559 h 116592"/>
              <a:gd name="connsiteX8" fmla="*/ 110535 w 116592"/>
              <a:gd name="connsiteY8" fmla="*/ 58166 h 116592"/>
              <a:gd name="connsiteX9" fmla="*/ 58142 w 116592"/>
              <a:gd name="connsiteY9" fmla="*/ 5773 h 116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6592" h="116592">
                <a:moveTo>
                  <a:pt x="58142" y="116462"/>
                </a:moveTo>
                <a:cubicBezTo>
                  <a:pt x="25998" y="116462"/>
                  <a:pt x="-154" y="90310"/>
                  <a:pt x="-154" y="58166"/>
                </a:cubicBezTo>
                <a:cubicBezTo>
                  <a:pt x="-154" y="26022"/>
                  <a:pt x="25998" y="-130"/>
                  <a:pt x="58142" y="-130"/>
                </a:cubicBezTo>
                <a:cubicBezTo>
                  <a:pt x="90287" y="-130"/>
                  <a:pt x="116439" y="26022"/>
                  <a:pt x="116439" y="58166"/>
                </a:cubicBezTo>
                <a:cubicBezTo>
                  <a:pt x="116439" y="90310"/>
                  <a:pt x="90287" y="116462"/>
                  <a:pt x="58142" y="116462"/>
                </a:cubicBezTo>
                <a:close/>
                <a:moveTo>
                  <a:pt x="58142" y="5773"/>
                </a:moveTo>
                <a:cubicBezTo>
                  <a:pt x="29253" y="5773"/>
                  <a:pt x="5750" y="29276"/>
                  <a:pt x="5750" y="58166"/>
                </a:cubicBezTo>
                <a:cubicBezTo>
                  <a:pt x="5750" y="87056"/>
                  <a:pt x="29253" y="110559"/>
                  <a:pt x="58142" y="110559"/>
                </a:cubicBezTo>
                <a:cubicBezTo>
                  <a:pt x="87032" y="110559"/>
                  <a:pt x="110535" y="87056"/>
                  <a:pt x="110535" y="58166"/>
                </a:cubicBezTo>
                <a:cubicBezTo>
                  <a:pt x="110535" y="29276"/>
                  <a:pt x="87032" y="5773"/>
                  <a:pt x="58142" y="5773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 w="73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000"/>
          </a:p>
        </p:txBody>
      </p:sp>
      <p:sp>
        <p:nvSpPr>
          <p:cNvPr id="320" name="任意多边形: 形状 319">
            <a:extLst>
              <a:ext uri="{FF2B5EF4-FFF2-40B4-BE49-F238E27FC236}">
                <a16:creationId xmlns:a16="http://schemas.microsoft.com/office/drawing/2014/main" id="{6B25D7B5-3748-B9DD-4077-40E6B653F291}"/>
              </a:ext>
            </a:extLst>
          </p:cNvPr>
          <p:cNvSpPr/>
          <p:nvPr/>
        </p:nvSpPr>
        <p:spPr>
          <a:xfrm>
            <a:off x="9416067" y="2159593"/>
            <a:ext cx="12939" cy="724608"/>
          </a:xfrm>
          <a:custGeom>
            <a:avLst/>
            <a:gdLst>
              <a:gd name="connsiteX0" fmla="*/ 7225 w 7379"/>
              <a:gd name="connsiteY0" fmla="*/ 413109 h 413238"/>
              <a:gd name="connsiteX1" fmla="*/ -154 w 7379"/>
              <a:gd name="connsiteY1" fmla="*/ 413109 h 413238"/>
              <a:gd name="connsiteX2" fmla="*/ -154 w 7379"/>
              <a:gd name="connsiteY2" fmla="*/ 398350 h 413238"/>
              <a:gd name="connsiteX3" fmla="*/ 7225 w 7379"/>
              <a:gd name="connsiteY3" fmla="*/ 398350 h 413238"/>
              <a:gd name="connsiteX4" fmla="*/ 7225 w 7379"/>
              <a:gd name="connsiteY4" fmla="*/ 413109 h 413238"/>
              <a:gd name="connsiteX5" fmla="*/ 7225 w 7379"/>
              <a:gd name="connsiteY5" fmla="*/ 390971 h 413238"/>
              <a:gd name="connsiteX6" fmla="*/ -154 w 7379"/>
              <a:gd name="connsiteY6" fmla="*/ 390971 h 413238"/>
              <a:gd name="connsiteX7" fmla="*/ -154 w 7379"/>
              <a:gd name="connsiteY7" fmla="*/ 376212 h 413238"/>
              <a:gd name="connsiteX8" fmla="*/ 7225 w 7379"/>
              <a:gd name="connsiteY8" fmla="*/ 376212 h 413238"/>
              <a:gd name="connsiteX9" fmla="*/ 7225 w 7379"/>
              <a:gd name="connsiteY9" fmla="*/ 390971 h 413238"/>
              <a:gd name="connsiteX10" fmla="*/ 7225 w 7379"/>
              <a:gd name="connsiteY10" fmla="*/ 368833 h 413238"/>
              <a:gd name="connsiteX11" fmla="*/ -154 w 7379"/>
              <a:gd name="connsiteY11" fmla="*/ 368833 h 413238"/>
              <a:gd name="connsiteX12" fmla="*/ -154 w 7379"/>
              <a:gd name="connsiteY12" fmla="*/ 354074 h 413238"/>
              <a:gd name="connsiteX13" fmla="*/ 7225 w 7379"/>
              <a:gd name="connsiteY13" fmla="*/ 354074 h 413238"/>
              <a:gd name="connsiteX14" fmla="*/ 7225 w 7379"/>
              <a:gd name="connsiteY14" fmla="*/ 368833 h 413238"/>
              <a:gd name="connsiteX15" fmla="*/ 7225 w 7379"/>
              <a:gd name="connsiteY15" fmla="*/ 346695 h 413238"/>
              <a:gd name="connsiteX16" fmla="*/ -154 w 7379"/>
              <a:gd name="connsiteY16" fmla="*/ 346695 h 413238"/>
              <a:gd name="connsiteX17" fmla="*/ -154 w 7379"/>
              <a:gd name="connsiteY17" fmla="*/ 331937 h 413238"/>
              <a:gd name="connsiteX18" fmla="*/ 7225 w 7379"/>
              <a:gd name="connsiteY18" fmla="*/ 331937 h 413238"/>
              <a:gd name="connsiteX19" fmla="*/ 7225 w 7379"/>
              <a:gd name="connsiteY19" fmla="*/ 346695 h 413238"/>
              <a:gd name="connsiteX20" fmla="*/ 7225 w 7379"/>
              <a:gd name="connsiteY20" fmla="*/ 324557 h 413238"/>
              <a:gd name="connsiteX21" fmla="*/ -154 w 7379"/>
              <a:gd name="connsiteY21" fmla="*/ 324557 h 413238"/>
              <a:gd name="connsiteX22" fmla="*/ -154 w 7379"/>
              <a:gd name="connsiteY22" fmla="*/ 309799 h 413238"/>
              <a:gd name="connsiteX23" fmla="*/ 7225 w 7379"/>
              <a:gd name="connsiteY23" fmla="*/ 309799 h 413238"/>
              <a:gd name="connsiteX24" fmla="*/ 7225 w 7379"/>
              <a:gd name="connsiteY24" fmla="*/ 324557 h 413238"/>
              <a:gd name="connsiteX25" fmla="*/ 7225 w 7379"/>
              <a:gd name="connsiteY25" fmla="*/ 302420 h 413238"/>
              <a:gd name="connsiteX26" fmla="*/ -154 w 7379"/>
              <a:gd name="connsiteY26" fmla="*/ 302420 h 413238"/>
              <a:gd name="connsiteX27" fmla="*/ -154 w 7379"/>
              <a:gd name="connsiteY27" fmla="*/ 287661 h 413238"/>
              <a:gd name="connsiteX28" fmla="*/ 7225 w 7379"/>
              <a:gd name="connsiteY28" fmla="*/ 287661 h 413238"/>
              <a:gd name="connsiteX29" fmla="*/ 7225 w 7379"/>
              <a:gd name="connsiteY29" fmla="*/ 302420 h 413238"/>
              <a:gd name="connsiteX30" fmla="*/ 7225 w 7379"/>
              <a:gd name="connsiteY30" fmla="*/ 280282 h 413238"/>
              <a:gd name="connsiteX31" fmla="*/ -154 w 7379"/>
              <a:gd name="connsiteY31" fmla="*/ 280282 h 413238"/>
              <a:gd name="connsiteX32" fmla="*/ -154 w 7379"/>
              <a:gd name="connsiteY32" fmla="*/ 265523 h 413238"/>
              <a:gd name="connsiteX33" fmla="*/ 7225 w 7379"/>
              <a:gd name="connsiteY33" fmla="*/ 265523 h 413238"/>
              <a:gd name="connsiteX34" fmla="*/ 7225 w 7379"/>
              <a:gd name="connsiteY34" fmla="*/ 280282 h 413238"/>
              <a:gd name="connsiteX35" fmla="*/ 7225 w 7379"/>
              <a:gd name="connsiteY35" fmla="*/ 258144 h 413238"/>
              <a:gd name="connsiteX36" fmla="*/ -154 w 7379"/>
              <a:gd name="connsiteY36" fmla="*/ 258144 h 413238"/>
              <a:gd name="connsiteX37" fmla="*/ -154 w 7379"/>
              <a:gd name="connsiteY37" fmla="*/ 243386 h 413238"/>
              <a:gd name="connsiteX38" fmla="*/ 7225 w 7379"/>
              <a:gd name="connsiteY38" fmla="*/ 243386 h 413238"/>
              <a:gd name="connsiteX39" fmla="*/ 7225 w 7379"/>
              <a:gd name="connsiteY39" fmla="*/ 258144 h 413238"/>
              <a:gd name="connsiteX40" fmla="*/ 7225 w 7379"/>
              <a:gd name="connsiteY40" fmla="*/ 236006 h 413238"/>
              <a:gd name="connsiteX41" fmla="*/ -154 w 7379"/>
              <a:gd name="connsiteY41" fmla="*/ 236006 h 413238"/>
              <a:gd name="connsiteX42" fmla="*/ -154 w 7379"/>
              <a:gd name="connsiteY42" fmla="*/ 221248 h 413238"/>
              <a:gd name="connsiteX43" fmla="*/ 7225 w 7379"/>
              <a:gd name="connsiteY43" fmla="*/ 221248 h 413238"/>
              <a:gd name="connsiteX44" fmla="*/ 7225 w 7379"/>
              <a:gd name="connsiteY44" fmla="*/ 236006 h 413238"/>
              <a:gd name="connsiteX45" fmla="*/ 7225 w 7379"/>
              <a:gd name="connsiteY45" fmla="*/ 213869 h 413238"/>
              <a:gd name="connsiteX46" fmla="*/ -154 w 7379"/>
              <a:gd name="connsiteY46" fmla="*/ 213869 h 413238"/>
              <a:gd name="connsiteX47" fmla="*/ -154 w 7379"/>
              <a:gd name="connsiteY47" fmla="*/ 199110 h 413238"/>
              <a:gd name="connsiteX48" fmla="*/ 7225 w 7379"/>
              <a:gd name="connsiteY48" fmla="*/ 199110 h 413238"/>
              <a:gd name="connsiteX49" fmla="*/ 7225 w 7379"/>
              <a:gd name="connsiteY49" fmla="*/ 213869 h 413238"/>
              <a:gd name="connsiteX50" fmla="*/ 7225 w 7379"/>
              <a:gd name="connsiteY50" fmla="*/ 191731 h 413238"/>
              <a:gd name="connsiteX51" fmla="*/ -154 w 7379"/>
              <a:gd name="connsiteY51" fmla="*/ 191731 h 413238"/>
              <a:gd name="connsiteX52" fmla="*/ -154 w 7379"/>
              <a:gd name="connsiteY52" fmla="*/ 176972 h 413238"/>
              <a:gd name="connsiteX53" fmla="*/ 7225 w 7379"/>
              <a:gd name="connsiteY53" fmla="*/ 176972 h 413238"/>
              <a:gd name="connsiteX54" fmla="*/ 7225 w 7379"/>
              <a:gd name="connsiteY54" fmla="*/ 191731 h 413238"/>
              <a:gd name="connsiteX55" fmla="*/ 7225 w 7379"/>
              <a:gd name="connsiteY55" fmla="*/ 169593 h 413238"/>
              <a:gd name="connsiteX56" fmla="*/ -154 w 7379"/>
              <a:gd name="connsiteY56" fmla="*/ 169593 h 413238"/>
              <a:gd name="connsiteX57" fmla="*/ -154 w 7379"/>
              <a:gd name="connsiteY57" fmla="*/ 154834 h 413238"/>
              <a:gd name="connsiteX58" fmla="*/ 7225 w 7379"/>
              <a:gd name="connsiteY58" fmla="*/ 154834 h 413238"/>
              <a:gd name="connsiteX59" fmla="*/ 7225 w 7379"/>
              <a:gd name="connsiteY59" fmla="*/ 169593 h 413238"/>
              <a:gd name="connsiteX60" fmla="*/ 7225 w 7379"/>
              <a:gd name="connsiteY60" fmla="*/ 147455 h 413238"/>
              <a:gd name="connsiteX61" fmla="*/ -154 w 7379"/>
              <a:gd name="connsiteY61" fmla="*/ 147455 h 413238"/>
              <a:gd name="connsiteX62" fmla="*/ -154 w 7379"/>
              <a:gd name="connsiteY62" fmla="*/ 132697 h 413238"/>
              <a:gd name="connsiteX63" fmla="*/ 7225 w 7379"/>
              <a:gd name="connsiteY63" fmla="*/ 132697 h 413238"/>
              <a:gd name="connsiteX64" fmla="*/ 7225 w 7379"/>
              <a:gd name="connsiteY64" fmla="*/ 147455 h 413238"/>
              <a:gd name="connsiteX65" fmla="*/ 7225 w 7379"/>
              <a:gd name="connsiteY65" fmla="*/ 125317 h 413238"/>
              <a:gd name="connsiteX66" fmla="*/ -154 w 7379"/>
              <a:gd name="connsiteY66" fmla="*/ 125317 h 413238"/>
              <a:gd name="connsiteX67" fmla="*/ -154 w 7379"/>
              <a:gd name="connsiteY67" fmla="*/ 110559 h 413238"/>
              <a:gd name="connsiteX68" fmla="*/ 7225 w 7379"/>
              <a:gd name="connsiteY68" fmla="*/ 110559 h 413238"/>
              <a:gd name="connsiteX69" fmla="*/ 7225 w 7379"/>
              <a:gd name="connsiteY69" fmla="*/ 125317 h 413238"/>
              <a:gd name="connsiteX70" fmla="*/ 7225 w 7379"/>
              <a:gd name="connsiteY70" fmla="*/ 103180 h 413238"/>
              <a:gd name="connsiteX71" fmla="*/ -154 w 7379"/>
              <a:gd name="connsiteY71" fmla="*/ 103180 h 413238"/>
              <a:gd name="connsiteX72" fmla="*/ -154 w 7379"/>
              <a:gd name="connsiteY72" fmla="*/ 88421 h 413238"/>
              <a:gd name="connsiteX73" fmla="*/ 7225 w 7379"/>
              <a:gd name="connsiteY73" fmla="*/ 88421 h 413238"/>
              <a:gd name="connsiteX74" fmla="*/ 7225 w 7379"/>
              <a:gd name="connsiteY74" fmla="*/ 103180 h 413238"/>
              <a:gd name="connsiteX75" fmla="*/ 7225 w 7379"/>
              <a:gd name="connsiteY75" fmla="*/ 81042 h 413238"/>
              <a:gd name="connsiteX76" fmla="*/ -154 w 7379"/>
              <a:gd name="connsiteY76" fmla="*/ 81042 h 413238"/>
              <a:gd name="connsiteX77" fmla="*/ -154 w 7379"/>
              <a:gd name="connsiteY77" fmla="*/ 66283 h 413238"/>
              <a:gd name="connsiteX78" fmla="*/ 7225 w 7379"/>
              <a:gd name="connsiteY78" fmla="*/ 66283 h 413238"/>
              <a:gd name="connsiteX79" fmla="*/ 7225 w 7379"/>
              <a:gd name="connsiteY79" fmla="*/ 81042 h 413238"/>
              <a:gd name="connsiteX80" fmla="*/ 7225 w 7379"/>
              <a:gd name="connsiteY80" fmla="*/ 58904 h 413238"/>
              <a:gd name="connsiteX81" fmla="*/ -154 w 7379"/>
              <a:gd name="connsiteY81" fmla="*/ 58904 h 413238"/>
              <a:gd name="connsiteX82" fmla="*/ -154 w 7379"/>
              <a:gd name="connsiteY82" fmla="*/ 44146 h 413238"/>
              <a:gd name="connsiteX83" fmla="*/ 7225 w 7379"/>
              <a:gd name="connsiteY83" fmla="*/ 44146 h 413238"/>
              <a:gd name="connsiteX84" fmla="*/ 7225 w 7379"/>
              <a:gd name="connsiteY84" fmla="*/ 58904 h 413238"/>
              <a:gd name="connsiteX85" fmla="*/ 7225 w 7379"/>
              <a:gd name="connsiteY85" fmla="*/ 36766 h 413238"/>
              <a:gd name="connsiteX86" fmla="*/ -154 w 7379"/>
              <a:gd name="connsiteY86" fmla="*/ 36766 h 413238"/>
              <a:gd name="connsiteX87" fmla="*/ -154 w 7379"/>
              <a:gd name="connsiteY87" fmla="*/ 22008 h 413238"/>
              <a:gd name="connsiteX88" fmla="*/ 7225 w 7379"/>
              <a:gd name="connsiteY88" fmla="*/ 22008 h 413238"/>
              <a:gd name="connsiteX89" fmla="*/ 7225 w 7379"/>
              <a:gd name="connsiteY89" fmla="*/ 36766 h 413238"/>
              <a:gd name="connsiteX90" fmla="*/ 7225 w 7379"/>
              <a:gd name="connsiteY90" fmla="*/ 14629 h 413238"/>
              <a:gd name="connsiteX91" fmla="*/ -154 w 7379"/>
              <a:gd name="connsiteY91" fmla="*/ 14629 h 413238"/>
              <a:gd name="connsiteX92" fmla="*/ -154 w 7379"/>
              <a:gd name="connsiteY92" fmla="*/ -130 h 413238"/>
              <a:gd name="connsiteX93" fmla="*/ 7225 w 7379"/>
              <a:gd name="connsiteY93" fmla="*/ -130 h 413238"/>
              <a:gd name="connsiteX94" fmla="*/ 7225 w 7379"/>
              <a:gd name="connsiteY94" fmla="*/ 14629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379" h="413238">
                <a:moveTo>
                  <a:pt x="7225" y="413109"/>
                </a:moveTo>
                <a:lnTo>
                  <a:pt x="-154" y="413109"/>
                </a:lnTo>
                <a:lnTo>
                  <a:pt x="-154" y="398350"/>
                </a:lnTo>
                <a:lnTo>
                  <a:pt x="7225" y="398350"/>
                </a:lnTo>
                <a:lnTo>
                  <a:pt x="7225" y="413109"/>
                </a:lnTo>
                <a:close/>
                <a:moveTo>
                  <a:pt x="7225" y="390971"/>
                </a:moveTo>
                <a:lnTo>
                  <a:pt x="-154" y="390971"/>
                </a:lnTo>
                <a:lnTo>
                  <a:pt x="-154" y="376212"/>
                </a:lnTo>
                <a:lnTo>
                  <a:pt x="7225" y="376212"/>
                </a:lnTo>
                <a:lnTo>
                  <a:pt x="7225" y="390971"/>
                </a:lnTo>
                <a:close/>
                <a:moveTo>
                  <a:pt x="7225" y="368833"/>
                </a:moveTo>
                <a:lnTo>
                  <a:pt x="-154" y="368833"/>
                </a:lnTo>
                <a:lnTo>
                  <a:pt x="-154" y="354074"/>
                </a:lnTo>
                <a:lnTo>
                  <a:pt x="7225" y="354074"/>
                </a:lnTo>
                <a:lnTo>
                  <a:pt x="7225" y="368833"/>
                </a:lnTo>
                <a:close/>
                <a:moveTo>
                  <a:pt x="7225" y="346695"/>
                </a:moveTo>
                <a:lnTo>
                  <a:pt x="-154" y="346695"/>
                </a:lnTo>
                <a:lnTo>
                  <a:pt x="-154" y="331937"/>
                </a:lnTo>
                <a:lnTo>
                  <a:pt x="7225" y="331937"/>
                </a:lnTo>
                <a:lnTo>
                  <a:pt x="7225" y="346695"/>
                </a:lnTo>
                <a:close/>
                <a:moveTo>
                  <a:pt x="7225" y="324557"/>
                </a:moveTo>
                <a:lnTo>
                  <a:pt x="-154" y="324557"/>
                </a:lnTo>
                <a:lnTo>
                  <a:pt x="-154" y="309799"/>
                </a:lnTo>
                <a:lnTo>
                  <a:pt x="7225" y="309799"/>
                </a:lnTo>
                <a:lnTo>
                  <a:pt x="7225" y="324557"/>
                </a:lnTo>
                <a:close/>
                <a:moveTo>
                  <a:pt x="7225" y="302420"/>
                </a:moveTo>
                <a:lnTo>
                  <a:pt x="-154" y="302420"/>
                </a:lnTo>
                <a:lnTo>
                  <a:pt x="-154" y="287661"/>
                </a:lnTo>
                <a:lnTo>
                  <a:pt x="7225" y="287661"/>
                </a:lnTo>
                <a:lnTo>
                  <a:pt x="7225" y="302420"/>
                </a:lnTo>
                <a:close/>
                <a:moveTo>
                  <a:pt x="7225" y="280282"/>
                </a:moveTo>
                <a:lnTo>
                  <a:pt x="-154" y="280282"/>
                </a:lnTo>
                <a:lnTo>
                  <a:pt x="-154" y="265523"/>
                </a:lnTo>
                <a:lnTo>
                  <a:pt x="7225" y="265523"/>
                </a:lnTo>
                <a:lnTo>
                  <a:pt x="7225" y="280282"/>
                </a:lnTo>
                <a:close/>
                <a:moveTo>
                  <a:pt x="7225" y="258144"/>
                </a:moveTo>
                <a:lnTo>
                  <a:pt x="-154" y="258144"/>
                </a:lnTo>
                <a:lnTo>
                  <a:pt x="-154" y="243386"/>
                </a:lnTo>
                <a:lnTo>
                  <a:pt x="7225" y="243386"/>
                </a:lnTo>
                <a:lnTo>
                  <a:pt x="7225" y="258144"/>
                </a:lnTo>
                <a:close/>
                <a:moveTo>
                  <a:pt x="7225" y="236006"/>
                </a:moveTo>
                <a:lnTo>
                  <a:pt x="-154" y="236006"/>
                </a:lnTo>
                <a:lnTo>
                  <a:pt x="-154" y="221248"/>
                </a:lnTo>
                <a:lnTo>
                  <a:pt x="7225" y="221248"/>
                </a:lnTo>
                <a:lnTo>
                  <a:pt x="7225" y="236006"/>
                </a:lnTo>
                <a:close/>
                <a:moveTo>
                  <a:pt x="7225" y="213869"/>
                </a:moveTo>
                <a:lnTo>
                  <a:pt x="-154" y="213869"/>
                </a:lnTo>
                <a:lnTo>
                  <a:pt x="-154" y="199110"/>
                </a:lnTo>
                <a:lnTo>
                  <a:pt x="7225" y="199110"/>
                </a:lnTo>
                <a:lnTo>
                  <a:pt x="7225" y="213869"/>
                </a:lnTo>
                <a:close/>
                <a:moveTo>
                  <a:pt x="7225" y="191731"/>
                </a:moveTo>
                <a:lnTo>
                  <a:pt x="-154" y="191731"/>
                </a:lnTo>
                <a:lnTo>
                  <a:pt x="-154" y="176972"/>
                </a:lnTo>
                <a:lnTo>
                  <a:pt x="7225" y="176972"/>
                </a:lnTo>
                <a:lnTo>
                  <a:pt x="7225" y="191731"/>
                </a:lnTo>
                <a:close/>
                <a:moveTo>
                  <a:pt x="7225" y="169593"/>
                </a:moveTo>
                <a:lnTo>
                  <a:pt x="-154" y="169593"/>
                </a:lnTo>
                <a:lnTo>
                  <a:pt x="-154" y="154834"/>
                </a:lnTo>
                <a:lnTo>
                  <a:pt x="7225" y="154834"/>
                </a:lnTo>
                <a:lnTo>
                  <a:pt x="7225" y="169593"/>
                </a:lnTo>
                <a:close/>
                <a:moveTo>
                  <a:pt x="7225" y="147455"/>
                </a:moveTo>
                <a:lnTo>
                  <a:pt x="-154" y="147455"/>
                </a:lnTo>
                <a:lnTo>
                  <a:pt x="-154" y="132697"/>
                </a:lnTo>
                <a:lnTo>
                  <a:pt x="7225" y="132697"/>
                </a:lnTo>
                <a:lnTo>
                  <a:pt x="7225" y="147455"/>
                </a:lnTo>
                <a:close/>
                <a:moveTo>
                  <a:pt x="7225" y="125317"/>
                </a:moveTo>
                <a:lnTo>
                  <a:pt x="-154" y="125317"/>
                </a:lnTo>
                <a:lnTo>
                  <a:pt x="-154" y="110559"/>
                </a:lnTo>
                <a:lnTo>
                  <a:pt x="7225" y="110559"/>
                </a:lnTo>
                <a:lnTo>
                  <a:pt x="7225" y="125317"/>
                </a:lnTo>
                <a:close/>
                <a:moveTo>
                  <a:pt x="7225" y="103180"/>
                </a:moveTo>
                <a:lnTo>
                  <a:pt x="-154" y="103180"/>
                </a:lnTo>
                <a:lnTo>
                  <a:pt x="-154" y="88421"/>
                </a:lnTo>
                <a:lnTo>
                  <a:pt x="7225" y="88421"/>
                </a:lnTo>
                <a:lnTo>
                  <a:pt x="7225" y="103180"/>
                </a:lnTo>
                <a:close/>
                <a:moveTo>
                  <a:pt x="7225" y="81042"/>
                </a:moveTo>
                <a:lnTo>
                  <a:pt x="-154" y="81042"/>
                </a:lnTo>
                <a:lnTo>
                  <a:pt x="-154" y="66283"/>
                </a:lnTo>
                <a:lnTo>
                  <a:pt x="7225" y="66283"/>
                </a:lnTo>
                <a:lnTo>
                  <a:pt x="7225" y="81042"/>
                </a:lnTo>
                <a:close/>
                <a:moveTo>
                  <a:pt x="7225" y="58904"/>
                </a:moveTo>
                <a:lnTo>
                  <a:pt x="-154" y="58904"/>
                </a:lnTo>
                <a:lnTo>
                  <a:pt x="-154" y="44146"/>
                </a:lnTo>
                <a:lnTo>
                  <a:pt x="7225" y="44146"/>
                </a:lnTo>
                <a:lnTo>
                  <a:pt x="7225" y="58904"/>
                </a:lnTo>
                <a:close/>
                <a:moveTo>
                  <a:pt x="7225" y="36766"/>
                </a:moveTo>
                <a:lnTo>
                  <a:pt x="-154" y="36766"/>
                </a:lnTo>
                <a:lnTo>
                  <a:pt x="-154" y="22008"/>
                </a:lnTo>
                <a:lnTo>
                  <a:pt x="7225" y="22008"/>
                </a:lnTo>
                <a:lnTo>
                  <a:pt x="7225" y="36766"/>
                </a:lnTo>
                <a:close/>
                <a:moveTo>
                  <a:pt x="7225" y="14629"/>
                </a:moveTo>
                <a:lnTo>
                  <a:pt x="-154" y="14629"/>
                </a:lnTo>
                <a:lnTo>
                  <a:pt x="-154" y="-130"/>
                </a:lnTo>
                <a:lnTo>
                  <a:pt x="7225" y="-130"/>
                </a:lnTo>
                <a:lnTo>
                  <a:pt x="7225" y="14629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73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3" name="任意多边形: 形状 322">
            <a:extLst>
              <a:ext uri="{FF2B5EF4-FFF2-40B4-BE49-F238E27FC236}">
                <a16:creationId xmlns:a16="http://schemas.microsoft.com/office/drawing/2014/main" id="{FB6BA190-A208-FA37-F56B-B2AEBFC523C4}"/>
              </a:ext>
            </a:extLst>
          </p:cNvPr>
          <p:cNvSpPr/>
          <p:nvPr/>
        </p:nvSpPr>
        <p:spPr>
          <a:xfrm>
            <a:off x="3463923" y="1642016"/>
            <a:ext cx="12939" cy="714904"/>
          </a:xfrm>
          <a:custGeom>
            <a:avLst/>
            <a:gdLst>
              <a:gd name="connsiteX0" fmla="*/ 7225 w 7379"/>
              <a:gd name="connsiteY0" fmla="*/ 407574 h 407704"/>
              <a:gd name="connsiteX1" fmla="*/ -154 w 7379"/>
              <a:gd name="connsiteY1" fmla="*/ 407574 h 407704"/>
              <a:gd name="connsiteX2" fmla="*/ -154 w 7379"/>
              <a:gd name="connsiteY2" fmla="*/ 398350 h 407704"/>
              <a:gd name="connsiteX3" fmla="*/ 7225 w 7379"/>
              <a:gd name="connsiteY3" fmla="*/ 398350 h 407704"/>
              <a:gd name="connsiteX4" fmla="*/ 7225 w 7379"/>
              <a:gd name="connsiteY4" fmla="*/ 407574 h 407704"/>
              <a:gd name="connsiteX5" fmla="*/ 7225 w 7379"/>
              <a:gd name="connsiteY5" fmla="*/ 390971 h 407704"/>
              <a:gd name="connsiteX6" fmla="*/ -154 w 7379"/>
              <a:gd name="connsiteY6" fmla="*/ 390971 h 407704"/>
              <a:gd name="connsiteX7" fmla="*/ -154 w 7379"/>
              <a:gd name="connsiteY7" fmla="*/ 376212 h 407704"/>
              <a:gd name="connsiteX8" fmla="*/ 7225 w 7379"/>
              <a:gd name="connsiteY8" fmla="*/ 376212 h 407704"/>
              <a:gd name="connsiteX9" fmla="*/ 7225 w 7379"/>
              <a:gd name="connsiteY9" fmla="*/ 390971 h 407704"/>
              <a:gd name="connsiteX10" fmla="*/ 7225 w 7379"/>
              <a:gd name="connsiteY10" fmla="*/ 368833 h 407704"/>
              <a:gd name="connsiteX11" fmla="*/ -154 w 7379"/>
              <a:gd name="connsiteY11" fmla="*/ 368833 h 407704"/>
              <a:gd name="connsiteX12" fmla="*/ -154 w 7379"/>
              <a:gd name="connsiteY12" fmla="*/ 354074 h 407704"/>
              <a:gd name="connsiteX13" fmla="*/ 7225 w 7379"/>
              <a:gd name="connsiteY13" fmla="*/ 354074 h 407704"/>
              <a:gd name="connsiteX14" fmla="*/ 7225 w 7379"/>
              <a:gd name="connsiteY14" fmla="*/ 368833 h 407704"/>
              <a:gd name="connsiteX15" fmla="*/ 7225 w 7379"/>
              <a:gd name="connsiteY15" fmla="*/ 346695 h 407704"/>
              <a:gd name="connsiteX16" fmla="*/ -154 w 7379"/>
              <a:gd name="connsiteY16" fmla="*/ 346695 h 407704"/>
              <a:gd name="connsiteX17" fmla="*/ -154 w 7379"/>
              <a:gd name="connsiteY17" fmla="*/ 331937 h 407704"/>
              <a:gd name="connsiteX18" fmla="*/ 7225 w 7379"/>
              <a:gd name="connsiteY18" fmla="*/ 331937 h 407704"/>
              <a:gd name="connsiteX19" fmla="*/ 7225 w 7379"/>
              <a:gd name="connsiteY19" fmla="*/ 346695 h 407704"/>
              <a:gd name="connsiteX20" fmla="*/ 7225 w 7379"/>
              <a:gd name="connsiteY20" fmla="*/ 324557 h 407704"/>
              <a:gd name="connsiteX21" fmla="*/ -154 w 7379"/>
              <a:gd name="connsiteY21" fmla="*/ 324557 h 407704"/>
              <a:gd name="connsiteX22" fmla="*/ -154 w 7379"/>
              <a:gd name="connsiteY22" fmla="*/ 309799 h 407704"/>
              <a:gd name="connsiteX23" fmla="*/ 7225 w 7379"/>
              <a:gd name="connsiteY23" fmla="*/ 309799 h 407704"/>
              <a:gd name="connsiteX24" fmla="*/ 7225 w 7379"/>
              <a:gd name="connsiteY24" fmla="*/ 324557 h 407704"/>
              <a:gd name="connsiteX25" fmla="*/ 7225 w 7379"/>
              <a:gd name="connsiteY25" fmla="*/ 302420 h 407704"/>
              <a:gd name="connsiteX26" fmla="*/ -154 w 7379"/>
              <a:gd name="connsiteY26" fmla="*/ 302420 h 407704"/>
              <a:gd name="connsiteX27" fmla="*/ -154 w 7379"/>
              <a:gd name="connsiteY27" fmla="*/ 287661 h 407704"/>
              <a:gd name="connsiteX28" fmla="*/ 7225 w 7379"/>
              <a:gd name="connsiteY28" fmla="*/ 287661 h 407704"/>
              <a:gd name="connsiteX29" fmla="*/ 7225 w 7379"/>
              <a:gd name="connsiteY29" fmla="*/ 302420 h 407704"/>
              <a:gd name="connsiteX30" fmla="*/ 7225 w 7379"/>
              <a:gd name="connsiteY30" fmla="*/ 280282 h 407704"/>
              <a:gd name="connsiteX31" fmla="*/ -154 w 7379"/>
              <a:gd name="connsiteY31" fmla="*/ 280282 h 407704"/>
              <a:gd name="connsiteX32" fmla="*/ -154 w 7379"/>
              <a:gd name="connsiteY32" fmla="*/ 265523 h 407704"/>
              <a:gd name="connsiteX33" fmla="*/ 7225 w 7379"/>
              <a:gd name="connsiteY33" fmla="*/ 265523 h 407704"/>
              <a:gd name="connsiteX34" fmla="*/ 7225 w 7379"/>
              <a:gd name="connsiteY34" fmla="*/ 280282 h 407704"/>
              <a:gd name="connsiteX35" fmla="*/ 7225 w 7379"/>
              <a:gd name="connsiteY35" fmla="*/ 258144 h 407704"/>
              <a:gd name="connsiteX36" fmla="*/ -154 w 7379"/>
              <a:gd name="connsiteY36" fmla="*/ 258144 h 407704"/>
              <a:gd name="connsiteX37" fmla="*/ -154 w 7379"/>
              <a:gd name="connsiteY37" fmla="*/ 243386 h 407704"/>
              <a:gd name="connsiteX38" fmla="*/ 7225 w 7379"/>
              <a:gd name="connsiteY38" fmla="*/ 243386 h 407704"/>
              <a:gd name="connsiteX39" fmla="*/ 7225 w 7379"/>
              <a:gd name="connsiteY39" fmla="*/ 258144 h 407704"/>
              <a:gd name="connsiteX40" fmla="*/ 7225 w 7379"/>
              <a:gd name="connsiteY40" fmla="*/ 236006 h 407704"/>
              <a:gd name="connsiteX41" fmla="*/ -154 w 7379"/>
              <a:gd name="connsiteY41" fmla="*/ 236006 h 407704"/>
              <a:gd name="connsiteX42" fmla="*/ -154 w 7379"/>
              <a:gd name="connsiteY42" fmla="*/ 221248 h 407704"/>
              <a:gd name="connsiteX43" fmla="*/ 7225 w 7379"/>
              <a:gd name="connsiteY43" fmla="*/ 221248 h 407704"/>
              <a:gd name="connsiteX44" fmla="*/ 7225 w 7379"/>
              <a:gd name="connsiteY44" fmla="*/ 236006 h 407704"/>
              <a:gd name="connsiteX45" fmla="*/ 7225 w 7379"/>
              <a:gd name="connsiteY45" fmla="*/ 213869 h 407704"/>
              <a:gd name="connsiteX46" fmla="*/ -154 w 7379"/>
              <a:gd name="connsiteY46" fmla="*/ 213869 h 407704"/>
              <a:gd name="connsiteX47" fmla="*/ -154 w 7379"/>
              <a:gd name="connsiteY47" fmla="*/ 199110 h 407704"/>
              <a:gd name="connsiteX48" fmla="*/ 7225 w 7379"/>
              <a:gd name="connsiteY48" fmla="*/ 199110 h 407704"/>
              <a:gd name="connsiteX49" fmla="*/ 7225 w 7379"/>
              <a:gd name="connsiteY49" fmla="*/ 213869 h 407704"/>
              <a:gd name="connsiteX50" fmla="*/ 7225 w 7379"/>
              <a:gd name="connsiteY50" fmla="*/ 191731 h 407704"/>
              <a:gd name="connsiteX51" fmla="*/ -154 w 7379"/>
              <a:gd name="connsiteY51" fmla="*/ 191731 h 407704"/>
              <a:gd name="connsiteX52" fmla="*/ -154 w 7379"/>
              <a:gd name="connsiteY52" fmla="*/ 176972 h 407704"/>
              <a:gd name="connsiteX53" fmla="*/ 7225 w 7379"/>
              <a:gd name="connsiteY53" fmla="*/ 176972 h 407704"/>
              <a:gd name="connsiteX54" fmla="*/ 7225 w 7379"/>
              <a:gd name="connsiteY54" fmla="*/ 191731 h 407704"/>
              <a:gd name="connsiteX55" fmla="*/ 7225 w 7379"/>
              <a:gd name="connsiteY55" fmla="*/ 169593 h 407704"/>
              <a:gd name="connsiteX56" fmla="*/ -154 w 7379"/>
              <a:gd name="connsiteY56" fmla="*/ 169593 h 407704"/>
              <a:gd name="connsiteX57" fmla="*/ -154 w 7379"/>
              <a:gd name="connsiteY57" fmla="*/ 154834 h 407704"/>
              <a:gd name="connsiteX58" fmla="*/ 7225 w 7379"/>
              <a:gd name="connsiteY58" fmla="*/ 154834 h 407704"/>
              <a:gd name="connsiteX59" fmla="*/ 7225 w 7379"/>
              <a:gd name="connsiteY59" fmla="*/ 169593 h 407704"/>
              <a:gd name="connsiteX60" fmla="*/ 7225 w 7379"/>
              <a:gd name="connsiteY60" fmla="*/ 147455 h 407704"/>
              <a:gd name="connsiteX61" fmla="*/ -154 w 7379"/>
              <a:gd name="connsiteY61" fmla="*/ 147455 h 407704"/>
              <a:gd name="connsiteX62" fmla="*/ -154 w 7379"/>
              <a:gd name="connsiteY62" fmla="*/ 132697 h 407704"/>
              <a:gd name="connsiteX63" fmla="*/ 7225 w 7379"/>
              <a:gd name="connsiteY63" fmla="*/ 132697 h 407704"/>
              <a:gd name="connsiteX64" fmla="*/ 7225 w 7379"/>
              <a:gd name="connsiteY64" fmla="*/ 147455 h 407704"/>
              <a:gd name="connsiteX65" fmla="*/ 7225 w 7379"/>
              <a:gd name="connsiteY65" fmla="*/ 125317 h 407704"/>
              <a:gd name="connsiteX66" fmla="*/ -154 w 7379"/>
              <a:gd name="connsiteY66" fmla="*/ 125317 h 407704"/>
              <a:gd name="connsiteX67" fmla="*/ -154 w 7379"/>
              <a:gd name="connsiteY67" fmla="*/ 110559 h 407704"/>
              <a:gd name="connsiteX68" fmla="*/ 7225 w 7379"/>
              <a:gd name="connsiteY68" fmla="*/ 110559 h 407704"/>
              <a:gd name="connsiteX69" fmla="*/ 7225 w 7379"/>
              <a:gd name="connsiteY69" fmla="*/ 125317 h 407704"/>
              <a:gd name="connsiteX70" fmla="*/ 7225 w 7379"/>
              <a:gd name="connsiteY70" fmla="*/ 103180 h 407704"/>
              <a:gd name="connsiteX71" fmla="*/ -154 w 7379"/>
              <a:gd name="connsiteY71" fmla="*/ 103180 h 407704"/>
              <a:gd name="connsiteX72" fmla="*/ -154 w 7379"/>
              <a:gd name="connsiteY72" fmla="*/ 88421 h 407704"/>
              <a:gd name="connsiteX73" fmla="*/ 7225 w 7379"/>
              <a:gd name="connsiteY73" fmla="*/ 88421 h 407704"/>
              <a:gd name="connsiteX74" fmla="*/ 7225 w 7379"/>
              <a:gd name="connsiteY74" fmla="*/ 103180 h 407704"/>
              <a:gd name="connsiteX75" fmla="*/ 7225 w 7379"/>
              <a:gd name="connsiteY75" fmla="*/ 81042 h 407704"/>
              <a:gd name="connsiteX76" fmla="*/ -154 w 7379"/>
              <a:gd name="connsiteY76" fmla="*/ 81042 h 407704"/>
              <a:gd name="connsiteX77" fmla="*/ -154 w 7379"/>
              <a:gd name="connsiteY77" fmla="*/ 66283 h 407704"/>
              <a:gd name="connsiteX78" fmla="*/ 7225 w 7379"/>
              <a:gd name="connsiteY78" fmla="*/ 66283 h 407704"/>
              <a:gd name="connsiteX79" fmla="*/ 7225 w 7379"/>
              <a:gd name="connsiteY79" fmla="*/ 81042 h 407704"/>
              <a:gd name="connsiteX80" fmla="*/ 7225 w 7379"/>
              <a:gd name="connsiteY80" fmla="*/ 58904 h 407704"/>
              <a:gd name="connsiteX81" fmla="*/ -154 w 7379"/>
              <a:gd name="connsiteY81" fmla="*/ 58904 h 407704"/>
              <a:gd name="connsiteX82" fmla="*/ -154 w 7379"/>
              <a:gd name="connsiteY82" fmla="*/ 44146 h 407704"/>
              <a:gd name="connsiteX83" fmla="*/ 7225 w 7379"/>
              <a:gd name="connsiteY83" fmla="*/ 44146 h 407704"/>
              <a:gd name="connsiteX84" fmla="*/ 7225 w 7379"/>
              <a:gd name="connsiteY84" fmla="*/ 58904 h 407704"/>
              <a:gd name="connsiteX85" fmla="*/ 7225 w 7379"/>
              <a:gd name="connsiteY85" fmla="*/ 36766 h 407704"/>
              <a:gd name="connsiteX86" fmla="*/ -154 w 7379"/>
              <a:gd name="connsiteY86" fmla="*/ 36766 h 407704"/>
              <a:gd name="connsiteX87" fmla="*/ -154 w 7379"/>
              <a:gd name="connsiteY87" fmla="*/ 22008 h 407704"/>
              <a:gd name="connsiteX88" fmla="*/ 7225 w 7379"/>
              <a:gd name="connsiteY88" fmla="*/ 22008 h 407704"/>
              <a:gd name="connsiteX89" fmla="*/ 7225 w 7379"/>
              <a:gd name="connsiteY89" fmla="*/ 36766 h 407704"/>
              <a:gd name="connsiteX90" fmla="*/ 7225 w 7379"/>
              <a:gd name="connsiteY90" fmla="*/ 14629 h 407704"/>
              <a:gd name="connsiteX91" fmla="*/ -154 w 7379"/>
              <a:gd name="connsiteY91" fmla="*/ 14629 h 407704"/>
              <a:gd name="connsiteX92" fmla="*/ -154 w 7379"/>
              <a:gd name="connsiteY92" fmla="*/ -130 h 407704"/>
              <a:gd name="connsiteX93" fmla="*/ 7225 w 7379"/>
              <a:gd name="connsiteY93" fmla="*/ -130 h 407704"/>
              <a:gd name="connsiteX94" fmla="*/ 7225 w 7379"/>
              <a:gd name="connsiteY94" fmla="*/ 14629 h 407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379" h="407704">
                <a:moveTo>
                  <a:pt x="7225" y="407574"/>
                </a:moveTo>
                <a:lnTo>
                  <a:pt x="-154" y="407574"/>
                </a:lnTo>
                <a:lnTo>
                  <a:pt x="-154" y="398350"/>
                </a:lnTo>
                <a:lnTo>
                  <a:pt x="7225" y="398350"/>
                </a:lnTo>
                <a:lnTo>
                  <a:pt x="7225" y="407574"/>
                </a:lnTo>
                <a:close/>
                <a:moveTo>
                  <a:pt x="7225" y="390971"/>
                </a:moveTo>
                <a:lnTo>
                  <a:pt x="-154" y="390971"/>
                </a:lnTo>
                <a:lnTo>
                  <a:pt x="-154" y="376212"/>
                </a:lnTo>
                <a:lnTo>
                  <a:pt x="7225" y="376212"/>
                </a:lnTo>
                <a:lnTo>
                  <a:pt x="7225" y="390971"/>
                </a:lnTo>
                <a:close/>
                <a:moveTo>
                  <a:pt x="7225" y="368833"/>
                </a:moveTo>
                <a:lnTo>
                  <a:pt x="-154" y="368833"/>
                </a:lnTo>
                <a:lnTo>
                  <a:pt x="-154" y="354074"/>
                </a:lnTo>
                <a:lnTo>
                  <a:pt x="7225" y="354074"/>
                </a:lnTo>
                <a:lnTo>
                  <a:pt x="7225" y="368833"/>
                </a:lnTo>
                <a:close/>
                <a:moveTo>
                  <a:pt x="7225" y="346695"/>
                </a:moveTo>
                <a:lnTo>
                  <a:pt x="-154" y="346695"/>
                </a:lnTo>
                <a:lnTo>
                  <a:pt x="-154" y="331937"/>
                </a:lnTo>
                <a:lnTo>
                  <a:pt x="7225" y="331937"/>
                </a:lnTo>
                <a:lnTo>
                  <a:pt x="7225" y="346695"/>
                </a:lnTo>
                <a:close/>
                <a:moveTo>
                  <a:pt x="7225" y="324557"/>
                </a:moveTo>
                <a:lnTo>
                  <a:pt x="-154" y="324557"/>
                </a:lnTo>
                <a:lnTo>
                  <a:pt x="-154" y="309799"/>
                </a:lnTo>
                <a:lnTo>
                  <a:pt x="7225" y="309799"/>
                </a:lnTo>
                <a:lnTo>
                  <a:pt x="7225" y="324557"/>
                </a:lnTo>
                <a:close/>
                <a:moveTo>
                  <a:pt x="7225" y="302420"/>
                </a:moveTo>
                <a:lnTo>
                  <a:pt x="-154" y="302420"/>
                </a:lnTo>
                <a:lnTo>
                  <a:pt x="-154" y="287661"/>
                </a:lnTo>
                <a:lnTo>
                  <a:pt x="7225" y="287661"/>
                </a:lnTo>
                <a:lnTo>
                  <a:pt x="7225" y="302420"/>
                </a:lnTo>
                <a:close/>
                <a:moveTo>
                  <a:pt x="7225" y="280282"/>
                </a:moveTo>
                <a:lnTo>
                  <a:pt x="-154" y="280282"/>
                </a:lnTo>
                <a:lnTo>
                  <a:pt x="-154" y="265523"/>
                </a:lnTo>
                <a:lnTo>
                  <a:pt x="7225" y="265523"/>
                </a:lnTo>
                <a:lnTo>
                  <a:pt x="7225" y="280282"/>
                </a:lnTo>
                <a:close/>
                <a:moveTo>
                  <a:pt x="7225" y="258144"/>
                </a:moveTo>
                <a:lnTo>
                  <a:pt x="-154" y="258144"/>
                </a:lnTo>
                <a:lnTo>
                  <a:pt x="-154" y="243386"/>
                </a:lnTo>
                <a:lnTo>
                  <a:pt x="7225" y="243386"/>
                </a:lnTo>
                <a:lnTo>
                  <a:pt x="7225" y="258144"/>
                </a:lnTo>
                <a:close/>
                <a:moveTo>
                  <a:pt x="7225" y="236006"/>
                </a:moveTo>
                <a:lnTo>
                  <a:pt x="-154" y="236006"/>
                </a:lnTo>
                <a:lnTo>
                  <a:pt x="-154" y="221248"/>
                </a:lnTo>
                <a:lnTo>
                  <a:pt x="7225" y="221248"/>
                </a:lnTo>
                <a:lnTo>
                  <a:pt x="7225" y="236006"/>
                </a:lnTo>
                <a:close/>
                <a:moveTo>
                  <a:pt x="7225" y="213869"/>
                </a:moveTo>
                <a:lnTo>
                  <a:pt x="-154" y="213869"/>
                </a:lnTo>
                <a:lnTo>
                  <a:pt x="-154" y="199110"/>
                </a:lnTo>
                <a:lnTo>
                  <a:pt x="7225" y="199110"/>
                </a:lnTo>
                <a:lnTo>
                  <a:pt x="7225" y="213869"/>
                </a:lnTo>
                <a:close/>
                <a:moveTo>
                  <a:pt x="7225" y="191731"/>
                </a:moveTo>
                <a:lnTo>
                  <a:pt x="-154" y="191731"/>
                </a:lnTo>
                <a:lnTo>
                  <a:pt x="-154" y="176972"/>
                </a:lnTo>
                <a:lnTo>
                  <a:pt x="7225" y="176972"/>
                </a:lnTo>
                <a:lnTo>
                  <a:pt x="7225" y="191731"/>
                </a:lnTo>
                <a:close/>
                <a:moveTo>
                  <a:pt x="7225" y="169593"/>
                </a:moveTo>
                <a:lnTo>
                  <a:pt x="-154" y="169593"/>
                </a:lnTo>
                <a:lnTo>
                  <a:pt x="-154" y="154834"/>
                </a:lnTo>
                <a:lnTo>
                  <a:pt x="7225" y="154834"/>
                </a:lnTo>
                <a:lnTo>
                  <a:pt x="7225" y="169593"/>
                </a:lnTo>
                <a:close/>
                <a:moveTo>
                  <a:pt x="7225" y="147455"/>
                </a:moveTo>
                <a:lnTo>
                  <a:pt x="-154" y="147455"/>
                </a:lnTo>
                <a:lnTo>
                  <a:pt x="-154" y="132697"/>
                </a:lnTo>
                <a:lnTo>
                  <a:pt x="7225" y="132697"/>
                </a:lnTo>
                <a:lnTo>
                  <a:pt x="7225" y="147455"/>
                </a:lnTo>
                <a:close/>
                <a:moveTo>
                  <a:pt x="7225" y="125317"/>
                </a:moveTo>
                <a:lnTo>
                  <a:pt x="-154" y="125317"/>
                </a:lnTo>
                <a:lnTo>
                  <a:pt x="-154" y="110559"/>
                </a:lnTo>
                <a:lnTo>
                  <a:pt x="7225" y="110559"/>
                </a:lnTo>
                <a:lnTo>
                  <a:pt x="7225" y="125317"/>
                </a:lnTo>
                <a:close/>
                <a:moveTo>
                  <a:pt x="7225" y="103180"/>
                </a:moveTo>
                <a:lnTo>
                  <a:pt x="-154" y="103180"/>
                </a:lnTo>
                <a:lnTo>
                  <a:pt x="-154" y="88421"/>
                </a:lnTo>
                <a:lnTo>
                  <a:pt x="7225" y="88421"/>
                </a:lnTo>
                <a:lnTo>
                  <a:pt x="7225" y="103180"/>
                </a:lnTo>
                <a:close/>
                <a:moveTo>
                  <a:pt x="7225" y="81042"/>
                </a:moveTo>
                <a:lnTo>
                  <a:pt x="-154" y="81042"/>
                </a:lnTo>
                <a:lnTo>
                  <a:pt x="-154" y="66283"/>
                </a:lnTo>
                <a:lnTo>
                  <a:pt x="7225" y="66283"/>
                </a:lnTo>
                <a:lnTo>
                  <a:pt x="7225" y="81042"/>
                </a:lnTo>
                <a:close/>
                <a:moveTo>
                  <a:pt x="7225" y="58904"/>
                </a:moveTo>
                <a:lnTo>
                  <a:pt x="-154" y="58904"/>
                </a:lnTo>
                <a:lnTo>
                  <a:pt x="-154" y="44146"/>
                </a:lnTo>
                <a:lnTo>
                  <a:pt x="7225" y="44146"/>
                </a:lnTo>
                <a:lnTo>
                  <a:pt x="7225" y="58904"/>
                </a:lnTo>
                <a:close/>
                <a:moveTo>
                  <a:pt x="7225" y="36766"/>
                </a:moveTo>
                <a:lnTo>
                  <a:pt x="-154" y="36766"/>
                </a:lnTo>
                <a:lnTo>
                  <a:pt x="-154" y="22008"/>
                </a:lnTo>
                <a:lnTo>
                  <a:pt x="7225" y="22008"/>
                </a:lnTo>
                <a:lnTo>
                  <a:pt x="7225" y="36766"/>
                </a:lnTo>
                <a:close/>
                <a:moveTo>
                  <a:pt x="7225" y="14629"/>
                </a:moveTo>
                <a:lnTo>
                  <a:pt x="-154" y="14629"/>
                </a:lnTo>
                <a:lnTo>
                  <a:pt x="-154" y="-130"/>
                </a:lnTo>
                <a:lnTo>
                  <a:pt x="7225" y="-130"/>
                </a:lnTo>
                <a:lnTo>
                  <a:pt x="7225" y="14629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73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5" name="任意多边形: 形状 324">
            <a:extLst>
              <a:ext uri="{FF2B5EF4-FFF2-40B4-BE49-F238E27FC236}">
                <a16:creationId xmlns:a16="http://schemas.microsoft.com/office/drawing/2014/main" id="{99D40221-D0EA-7A7A-0C6B-5611AA94016C}"/>
              </a:ext>
            </a:extLst>
          </p:cNvPr>
          <p:cNvSpPr/>
          <p:nvPr/>
        </p:nvSpPr>
        <p:spPr>
          <a:xfrm>
            <a:off x="3237483" y="2440266"/>
            <a:ext cx="103515" cy="103515"/>
          </a:xfrm>
          <a:custGeom>
            <a:avLst/>
            <a:gdLst>
              <a:gd name="connsiteX0" fmla="*/ 29363 w 59034"/>
              <a:gd name="connsiteY0" fmla="*/ 58904 h 59034"/>
              <a:gd name="connsiteX1" fmla="*/ -154 w 59034"/>
              <a:gd name="connsiteY1" fmla="*/ 29387 h 59034"/>
              <a:gd name="connsiteX2" fmla="*/ 29363 w 59034"/>
              <a:gd name="connsiteY2" fmla="*/ -130 h 59034"/>
              <a:gd name="connsiteX3" fmla="*/ 58880 w 59034"/>
              <a:gd name="connsiteY3" fmla="*/ 29387 h 59034"/>
              <a:gd name="connsiteX4" fmla="*/ 29363 w 59034"/>
              <a:gd name="connsiteY4" fmla="*/ 58904 h 59034"/>
              <a:gd name="connsiteX5" fmla="*/ 29363 w 59034"/>
              <a:gd name="connsiteY5" fmla="*/ 7249 h 59034"/>
              <a:gd name="connsiteX6" fmla="*/ 7225 w 59034"/>
              <a:gd name="connsiteY6" fmla="*/ 29387 h 59034"/>
              <a:gd name="connsiteX7" fmla="*/ 29363 w 59034"/>
              <a:gd name="connsiteY7" fmla="*/ 51525 h 59034"/>
              <a:gd name="connsiteX8" fmla="*/ 51501 w 59034"/>
              <a:gd name="connsiteY8" fmla="*/ 29387 h 59034"/>
              <a:gd name="connsiteX9" fmla="*/ 29363 w 59034"/>
              <a:gd name="connsiteY9" fmla="*/ 7249 h 59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034" h="59034">
                <a:moveTo>
                  <a:pt x="29363" y="58904"/>
                </a:moveTo>
                <a:cubicBezTo>
                  <a:pt x="13084" y="58904"/>
                  <a:pt x="-154" y="45666"/>
                  <a:pt x="-154" y="29387"/>
                </a:cubicBezTo>
                <a:cubicBezTo>
                  <a:pt x="-154" y="13108"/>
                  <a:pt x="13084" y="-130"/>
                  <a:pt x="29363" y="-130"/>
                </a:cubicBezTo>
                <a:cubicBezTo>
                  <a:pt x="45642" y="-130"/>
                  <a:pt x="58880" y="13108"/>
                  <a:pt x="58880" y="29387"/>
                </a:cubicBezTo>
                <a:cubicBezTo>
                  <a:pt x="58880" y="45666"/>
                  <a:pt x="45642" y="58904"/>
                  <a:pt x="29363" y="58904"/>
                </a:cubicBezTo>
                <a:close/>
                <a:moveTo>
                  <a:pt x="29363" y="7249"/>
                </a:moveTo>
                <a:cubicBezTo>
                  <a:pt x="17158" y="7249"/>
                  <a:pt x="7225" y="17182"/>
                  <a:pt x="7225" y="29387"/>
                </a:cubicBezTo>
                <a:cubicBezTo>
                  <a:pt x="7225" y="41592"/>
                  <a:pt x="17158" y="51525"/>
                  <a:pt x="29363" y="51525"/>
                </a:cubicBezTo>
                <a:cubicBezTo>
                  <a:pt x="41568" y="51525"/>
                  <a:pt x="51501" y="41592"/>
                  <a:pt x="51501" y="29387"/>
                </a:cubicBezTo>
                <a:cubicBezTo>
                  <a:pt x="51501" y="17182"/>
                  <a:pt x="41568" y="7249"/>
                  <a:pt x="29363" y="7249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 w="73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21" name="组合 620">
            <a:extLst>
              <a:ext uri="{FF2B5EF4-FFF2-40B4-BE49-F238E27FC236}">
                <a16:creationId xmlns:a16="http://schemas.microsoft.com/office/drawing/2014/main" id="{A8F2EE03-0935-6682-8E0D-FB2836A7FB9A}"/>
              </a:ext>
            </a:extLst>
          </p:cNvPr>
          <p:cNvGrpSpPr/>
          <p:nvPr/>
        </p:nvGrpSpPr>
        <p:grpSpPr>
          <a:xfrm>
            <a:off x="3406989" y="-206977"/>
            <a:ext cx="6015547" cy="1848992"/>
            <a:chOff x="3406989" y="-206977"/>
            <a:chExt cx="6015547" cy="1848992"/>
          </a:xfrm>
          <a:solidFill>
            <a:schemeClr val="bg1">
              <a:alpha val="30000"/>
            </a:schemeClr>
          </a:solidFill>
        </p:grpSpPr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7F455A56-4A87-15D5-300B-30A06C4C788D}"/>
                </a:ext>
              </a:extLst>
            </p:cNvPr>
            <p:cNvSpPr/>
            <p:nvPr/>
          </p:nvSpPr>
          <p:spPr>
            <a:xfrm>
              <a:off x="3742121" y="839770"/>
              <a:ext cx="103515" cy="103515"/>
            </a:xfrm>
            <a:custGeom>
              <a:avLst/>
              <a:gdLst>
                <a:gd name="connsiteX0" fmla="*/ 29363 w 59034"/>
                <a:gd name="connsiteY0" fmla="*/ 58904 h 59034"/>
                <a:gd name="connsiteX1" fmla="*/ -154 w 59034"/>
                <a:gd name="connsiteY1" fmla="*/ 29387 h 59034"/>
                <a:gd name="connsiteX2" fmla="*/ 29363 w 59034"/>
                <a:gd name="connsiteY2" fmla="*/ -130 h 59034"/>
                <a:gd name="connsiteX3" fmla="*/ 58880 w 59034"/>
                <a:gd name="connsiteY3" fmla="*/ 29387 h 59034"/>
                <a:gd name="connsiteX4" fmla="*/ 29363 w 59034"/>
                <a:gd name="connsiteY4" fmla="*/ 58904 h 59034"/>
                <a:gd name="connsiteX5" fmla="*/ 29363 w 59034"/>
                <a:gd name="connsiteY5" fmla="*/ 7249 h 59034"/>
                <a:gd name="connsiteX6" fmla="*/ 7225 w 59034"/>
                <a:gd name="connsiteY6" fmla="*/ 29387 h 59034"/>
                <a:gd name="connsiteX7" fmla="*/ 29363 w 59034"/>
                <a:gd name="connsiteY7" fmla="*/ 51525 h 59034"/>
                <a:gd name="connsiteX8" fmla="*/ 51501 w 59034"/>
                <a:gd name="connsiteY8" fmla="*/ 29387 h 59034"/>
                <a:gd name="connsiteX9" fmla="*/ 29363 w 59034"/>
                <a:gd name="connsiteY9" fmla="*/ 7249 h 59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034" h="59034">
                  <a:moveTo>
                    <a:pt x="29363" y="58904"/>
                  </a:moveTo>
                  <a:cubicBezTo>
                    <a:pt x="13084" y="58904"/>
                    <a:pt x="-154" y="45666"/>
                    <a:pt x="-154" y="29387"/>
                  </a:cubicBezTo>
                  <a:cubicBezTo>
                    <a:pt x="-154" y="13108"/>
                    <a:pt x="13084" y="-130"/>
                    <a:pt x="29363" y="-130"/>
                  </a:cubicBezTo>
                  <a:cubicBezTo>
                    <a:pt x="45642" y="-130"/>
                    <a:pt x="58880" y="13108"/>
                    <a:pt x="58880" y="29387"/>
                  </a:cubicBezTo>
                  <a:cubicBezTo>
                    <a:pt x="58880" y="45666"/>
                    <a:pt x="45642" y="58904"/>
                    <a:pt x="29363" y="58904"/>
                  </a:cubicBezTo>
                  <a:close/>
                  <a:moveTo>
                    <a:pt x="29363" y="7249"/>
                  </a:moveTo>
                  <a:cubicBezTo>
                    <a:pt x="17158" y="7249"/>
                    <a:pt x="7225" y="17182"/>
                    <a:pt x="7225" y="29387"/>
                  </a:cubicBezTo>
                  <a:cubicBezTo>
                    <a:pt x="7225" y="41592"/>
                    <a:pt x="17158" y="51525"/>
                    <a:pt x="29363" y="51525"/>
                  </a:cubicBezTo>
                  <a:cubicBezTo>
                    <a:pt x="41568" y="51525"/>
                    <a:pt x="51501" y="41592"/>
                    <a:pt x="51501" y="29387"/>
                  </a:cubicBezTo>
                  <a:cubicBezTo>
                    <a:pt x="51501" y="17182"/>
                    <a:pt x="41568" y="7249"/>
                    <a:pt x="29363" y="7249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B21EC827-4C7F-384A-502E-433F9E966DF1}"/>
                </a:ext>
              </a:extLst>
            </p:cNvPr>
            <p:cNvSpPr/>
            <p:nvPr/>
          </p:nvSpPr>
          <p:spPr>
            <a:xfrm>
              <a:off x="3787409" y="943286"/>
              <a:ext cx="12939" cy="447290"/>
            </a:xfrm>
            <a:custGeom>
              <a:avLst/>
              <a:gdLst>
                <a:gd name="connsiteX0" fmla="*/ 7225 w 7379"/>
                <a:gd name="connsiteY0" fmla="*/ 254956 h 255086"/>
                <a:gd name="connsiteX1" fmla="*/ -154 w 7379"/>
                <a:gd name="connsiteY1" fmla="*/ 254956 h 255086"/>
                <a:gd name="connsiteX2" fmla="*/ -154 w 7379"/>
                <a:gd name="connsiteY2" fmla="*/ 243386 h 255086"/>
                <a:gd name="connsiteX3" fmla="*/ 7225 w 7379"/>
                <a:gd name="connsiteY3" fmla="*/ 243386 h 255086"/>
                <a:gd name="connsiteX4" fmla="*/ 7225 w 7379"/>
                <a:gd name="connsiteY4" fmla="*/ 254956 h 255086"/>
                <a:gd name="connsiteX5" fmla="*/ 7225 w 7379"/>
                <a:gd name="connsiteY5" fmla="*/ 236006 h 255086"/>
                <a:gd name="connsiteX6" fmla="*/ -154 w 7379"/>
                <a:gd name="connsiteY6" fmla="*/ 236006 h 255086"/>
                <a:gd name="connsiteX7" fmla="*/ -154 w 7379"/>
                <a:gd name="connsiteY7" fmla="*/ 221248 h 255086"/>
                <a:gd name="connsiteX8" fmla="*/ 7225 w 7379"/>
                <a:gd name="connsiteY8" fmla="*/ 221248 h 255086"/>
                <a:gd name="connsiteX9" fmla="*/ 7225 w 7379"/>
                <a:gd name="connsiteY9" fmla="*/ 236006 h 255086"/>
                <a:gd name="connsiteX10" fmla="*/ 7225 w 7379"/>
                <a:gd name="connsiteY10" fmla="*/ 213869 h 255086"/>
                <a:gd name="connsiteX11" fmla="*/ -154 w 7379"/>
                <a:gd name="connsiteY11" fmla="*/ 213869 h 255086"/>
                <a:gd name="connsiteX12" fmla="*/ -154 w 7379"/>
                <a:gd name="connsiteY12" fmla="*/ 199110 h 255086"/>
                <a:gd name="connsiteX13" fmla="*/ 7225 w 7379"/>
                <a:gd name="connsiteY13" fmla="*/ 199110 h 255086"/>
                <a:gd name="connsiteX14" fmla="*/ 7225 w 7379"/>
                <a:gd name="connsiteY14" fmla="*/ 213869 h 255086"/>
                <a:gd name="connsiteX15" fmla="*/ 7225 w 7379"/>
                <a:gd name="connsiteY15" fmla="*/ 191731 h 255086"/>
                <a:gd name="connsiteX16" fmla="*/ -154 w 7379"/>
                <a:gd name="connsiteY16" fmla="*/ 191731 h 255086"/>
                <a:gd name="connsiteX17" fmla="*/ -154 w 7379"/>
                <a:gd name="connsiteY17" fmla="*/ 176972 h 255086"/>
                <a:gd name="connsiteX18" fmla="*/ 7225 w 7379"/>
                <a:gd name="connsiteY18" fmla="*/ 176972 h 255086"/>
                <a:gd name="connsiteX19" fmla="*/ 7225 w 7379"/>
                <a:gd name="connsiteY19" fmla="*/ 191731 h 255086"/>
                <a:gd name="connsiteX20" fmla="*/ 7225 w 7379"/>
                <a:gd name="connsiteY20" fmla="*/ 169593 h 255086"/>
                <a:gd name="connsiteX21" fmla="*/ -154 w 7379"/>
                <a:gd name="connsiteY21" fmla="*/ 169593 h 255086"/>
                <a:gd name="connsiteX22" fmla="*/ -154 w 7379"/>
                <a:gd name="connsiteY22" fmla="*/ 154834 h 255086"/>
                <a:gd name="connsiteX23" fmla="*/ 7225 w 7379"/>
                <a:gd name="connsiteY23" fmla="*/ 154834 h 255086"/>
                <a:gd name="connsiteX24" fmla="*/ 7225 w 7379"/>
                <a:gd name="connsiteY24" fmla="*/ 169593 h 255086"/>
                <a:gd name="connsiteX25" fmla="*/ 7225 w 7379"/>
                <a:gd name="connsiteY25" fmla="*/ 147455 h 255086"/>
                <a:gd name="connsiteX26" fmla="*/ -154 w 7379"/>
                <a:gd name="connsiteY26" fmla="*/ 147455 h 255086"/>
                <a:gd name="connsiteX27" fmla="*/ -154 w 7379"/>
                <a:gd name="connsiteY27" fmla="*/ 132697 h 255086"/>
                <a:gd name="connsiteX28" fmla="*/ 7225 w 7379"/>
                <a:gd name="connsiteY28" fmla="*/ 132697 h 255086"/>
                <a:gd name="connsiteX29" fmla="*/ 7225 w 7379"/>
                <a:gd name="connsiteY29" fmla="*/ 147455 h 255086"/>
                <a:gd name="connsiteX30" fmla="*/ 7225 w 7379"/>
                <a:gd name="connsiteY30" fmla="*/ 125317 h 255086"/>
                <a:gd name="connsiteX31" fmla="*/ -154 w 7379"/>
                <a:gd name="connsiteY31" fmla="*/ 125317 h 255086"/>
                <a:gd name="connsiteX32" fmla="*/ -154 w 7379"/>
                <a:gd name="connsiteY32" fmla="*/ 110559 h 255086"/>
                <a:gd name="connsiteX33" fmla="*/ 7225 w 7379"/>
                <a:gd name="connsiteY33" fmla="*/ 110559 h 255086"/>
                <a:gd name="connsiteX34" fmla="*/ 7225 w 7379"/>
                <a:gd name="connsiteY34" fmla="*/ 125317 h 255086"/>
                <a:gd name="connsiteX35" fmla="*/ 7225 w 7379"/>
                <a:gd name="connsiteY35" fmla="*/ 103180 h 255086"/>
                <a:gd name="connsiteX36" fmla="*/ -154 w 7379"/>
                <a:gd name="connsiteY36" fmla="*/ 103180 h 255086"/>
                <a:gd name="connsiteX37" fmla="*/ -154 w 7379"/>
                <a:gd name="connsiteY37" fmla="*/ 88421 h 255086"/>
                <a:gd name="connsiteX38" fmla="*/ 7225 w 7379"/>
                <a:gd name="connsiteY38" fmla="*/ 88421 h 255086"/>
                <a:gd name="connsiteX39" fmla="*/ 7225 w 7379"/>
                <a:gd name="connsiteY39" fmla="*/ 103180 h 255086"/>
                <a:gd name="connsiteX40" fmla="*/ 7225 w 7379"/>
                <a:gd name="connsiteY40" fmla="*/ 81042 h 255086"/>
                <a:gd name="connsiteX41" fmla="*/ -154 w 7379"/>
                <a:gd name="connsiteY41" fmla="*/ 81042 h 255086"/>
                <a:gd name="connsiteX42" fmla="*/ -154 w 7379"/>
                <a:gd name="connsiteY42" fmla="*/ 66283 h 255086"/>
                <a:gd name="connsiteX43" fmla="*/ 7225 w 7379"/>
                <a:gd name="connsiteY43" fmla="*/ 66283 h 255086"/>
                <a:gd name="connsiteX44" fmla="*/ 7225 w 7379"/>
                <a:gd name="connsiteY44" fmla="*/ 81042 h 255086"/>
                <a:gd name="connsiteX45" fmla="*/ 7225 w 7379"/>
                <a:gd name="connsiteY45" fmla="*/ 58904 h 255086"/>
                <a:gd name="connsiteX46" fmla="*/ -154 w 7379"/>
                <a:gd name="connsiteY46" fmla="*/ 58904 h 255086"/>
                <a:gd name="connsiteX47" fmla="*/ -154 w 7379"/>
                <a:gd name="connsiteY47" fmla="*/ 44146 h 255086"/>
                <a:gd name="connsiteX48" fmla="*/ 7225 w 7379"/>
                <a:gd name="connsiteY48" fmla="*/ 44146 h 255086"/>
                <a:gd name="connsiteX49" fmla="*/ 7225 w 7379"/>
                <a:gd name="connsiteY49" fmla="*/ 58904 h 255086"/>
                <a:gd name="connsiteX50" fmla="*/ 7225 w 7379"/>
                <a:gd name="connsiteY50" fmla="*/ 36766 h 255086"/>
                <a:gd name="connsiteX51" fmla="*/ -154 w 7379"/>
                <a:gd name="connsiteY51" fmla="*/ 36766 h 255086"/>
                <a:gd name="connsiteX52" fmla="*/ -154 w 7379"/>
                <a:gd name="connsiteY52" fmla="*/ 22008 h 255086"/>
                <a:gd name="connsiteX53" fmla="*/ 7225 w 7379"/>
                <a:gd name="connsiteY53" fmla="*/ 22008 h 255086"/>
                <a:gd name="connsiteX54" fmla="*/ 7225 w 7379"/>
                <a:gd name="connsiteY54" fmla="*/ 36766 h 255086"/>
                <a:gd name="connsiteX55" fmla="*/ 7225 w 7379"/>
                <a:gd name="connsiteY55" fmla="*/ 14629 h 255086"/>
                <a:gd name="connsiteX56" fmla="*/ -154 w 7379"/>
                <a:gd name="connsiteY56" fmla="*/ 14629 h 255086"/>
                <a:gd name="connsiteX57" fmla="*/ -154 w 7379"/>
                <a:gd name="connsiteY57" fmla="*/ -130 h 255086"/>
                <a:gd name="connsiteX58" fmla="*/ 7225 w 7379"/>
                <a:gd name="connsiteY58" fmla="*/ -130 h 255086"/>
                <a:gd name="connsiteX59" fmla="*/ 7225 w 7379"/>
                <a:gd name="connsiteY59" fmla="*/ 14629 h 255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7379" h="255086">
                  <a:moveTo>
                    <a:pt x="7225" y="254956"/>
                  </a:moveTo>
                  <a:lnTo>
                    <a:pt x="-154" y="254956"/>
                  </a:lnTo>
                  <a:lnTo>
                    <a:pt x="-154" y="243386"/>
                  </a:lnTo>
                  <a:lnTo>
                    <a:pt x="7225" y="243386"/>
                  </a:lnTo>
                  <a:lnTo>
                    <a:pt x="7225" y="254956"/>
                  </a:lnTo>
                  <a:close/>
                  <a:moveTo>
                    <a:pt x="7225" y="236006"/>
                  </a:moveTo>
                  <a:lnTo>
                    <a:pt x="-154" y="236006"/>
                  </a:lnTo>
                  <a:lnTo>
                    <a:pt x="-154" y="221248"/>
                  </a:lnTo>
                  <a:lnTo>
                    <a:pt x="7225" y="221248"/>
                  </a:lnTo>
                  <a:lnTo>
                    <a:pt x="7225" y="236006"/>
                  </a:lnTo>
                  <a:close/>
                  <a:moveTo>
                    <a:pt x="7225" y="213869"/>
                  </a:moveTo>
                  <a:lnTo>
                    <a:pt x="-154" y="213869"/>
                  </a:lnTo>
                  <a:lnTo>
                    <a:pt x="-154" y="199110"/>
                  </a:lnTo>
                  <a:lnTo>
                    <a:pt x="7225" y="199110"/>
                  </a:lnTo>
                  <a:lnTo>
                    <a:pt x="7225" y="213869"/>
                  </a:lnTo>
                  <a:close/>
                  <a:moveTo>
                    <a:pt x="7225" y="191731"/>
                  </a:moveTo>
                  <a:lnTo>
                    <a:pt x="-154" y="191731"/>
                  </a:lnTo>
                  <a:lnTo>
                    <a:pt x="-154" y="176972"/>
                  </a:lnTo>
                  <a:lnTo>
                    <a:pt x="7225" y="176972"/>
                  </a:lnTo>
                  <a:lnTo>
                    <a:pt x="7225" y="191731"/>
                  </a:lnTo>
                  <a:close/>
                  <a:moveTo>
                    <a:pt x="7225" y="169593"/>
                  </a:moveTo>
                  <a:lnTo>
                    <a:pt x="-154" y="169593"/>
                  </a:lnTo>
                  <a:lnTo>
                    <a:pt x="-154" y="154834"/>
                  </a:lnTo>
                  <a:lnTo>
                    <a:pt x="7225" y="154834"/>
                  </a:lnTo>
                  <a:lnTo>
                    <a:pt x="7225" y="169593"/>
                  </a:lnTo>
                  <a:close/>
                  <a:moveTo>
                    <a:pt x="7225" y="147455"/>
                  </a:moveTo>
                  <a:lnTo>
                    <a:pt x="-154" y="147455"/>
                  </a:lnTo>
                  <a:lnTo>
                    <a:pt x="-154" y="132697"/>
                  </a:lnTo>
                  <a:lnTo>
                    <a:pt x="7225" y="132697"/>
                  </a:lnTo>
                  <a:lnTo>
                    <a:pt x="7225" y="147455"/>
                  </a:lnTo>
                  <a:close/>
                  <a:moveTo>
                    <a:pt x="7225" y="125317"/>
                  </a:moveTo>
                  <a:lnTo>
                    <a:pt x="-154" y="125317"/>
                  </a:lnTo>
                  <a:lnTo>
                    <a:pt x="-154" y="110559"/>
                  </a:lnTo>
                  <a:lnTo>
                    <a:pt x="7225" y="110559"/>
                  </a:lnTo>
                  <a:lnTo>
                    <a:pt x="7225" y="125317"/>
                  </a:lnTo>
                  <a:close/>
                  <a:moveTo>
                    <a:pt x="7225" y="103180"/>
                  </a:moveTo>
                  <a:lnTo>
                    <a:pt x="-154" y="103180"/>
                  </a:lnTo>
                  <a:lnTo>
                    <a:pt x="-154" y="88421"/>
                  </a:lnTo>
                  <a:lnTo>
                    <a:pt x="7225" y="88421"/>
                  </a:lnTo>
                  <a:lnTo>
                    <a:pt x="7225" y="103180"/>
                  </a:lnTo>
                  <a:close/>
                  <a:moveTo>
                    <a:pt x="7225" y="81042"/>
                  </a:moveTo>
                  <a:lnTo>
                    <a:pt x="-154" y="81042"/>
                  </a:lnTo>
                  <a:lnTo>
                    <a:pt x="-154" y="66283"/>
                  </a:lnTo>
                  <a:lnTo>
                    <a:pt x="7225" y="66283"/>
                  </a:lnTo>
                  <a:lnTo>
                    <a:pt x="7225" y="81042"/>
                  </a:lnTo>
                  <a:close/>
                  <a:moveTo>
                    <a:pt x="7225" y="58904"/>
                  </a:moveTo>
                  <a:lnTo>
                    <a:pt x="-154" y="58904"/>
                  </a:lnTo>
                  <a:lnTo>
                    <a:pt x="-154" y="44146"/>
                  </a:lnTo>
                  <a:lnTo>
                    <a:pt x="7225" y="44146"/>
                  </a:lnTo>
                  <a:lnTo>
                    <a:pt x="7225" y="58904"/>
                  </a:lnTo>
                  <a:close/>
                  <a:moveTo>
                    <a:pt x="7225" y="36766"/>
                  </a:moveTo>
                  <a:lnTo>
                    <a:pt x="-154" y="36766"/>
                  </a:lnTo>
                  <a:lnTo>
                    <a:pt x="-154" y="22008"/>
                  </a:lnTo>
                  <a:lnTo>
                    <a:pt x="7225" y="22008"/>
                  </a:lnTo>
                  <a:lnTo>
                    <a:pt x="7225" y="36766"/>
                  </a:lnTo>
                  <a:close/>
                  <a:moveTo>
                    <a:pt x="7225" y="14629"/>
                  </a:moveTo>
                  <a:lnTo>
                    <a:pt x="-154" y="14629"/>
                  </a:lnTo>
                  <a:lnTo>
                    <a:pt x="-154" y="-130"/>
                  </a:lnTo>
                  <a:lnTo>
                    <a:pt x="7225" y="-130"/>
                  </a:lnTo>
                  <a:lnTo>
                    <a:pt x="7225" y="14629"/>
                  </a:ln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04" name="组合 603">
              <a:extLst>
                <a:ext uri="{FF2B5EF4-FFF2-40B4-BE49-F238E27FC236}">
                  <a16:creationId xmlns:a16="http://schemas.microsoft.com/office/drawing/2014/main" id="{396C0134-1BDC-998F-9C77-62D084EB3BBA}"/>
                </a:ext>
              </a:extLst>
            </p:cNvPr>
            <p:cNvGrpSpPr/>
            <p:nvPr/>
          </p:nvGrpSpPr>
          <p:grpSpPr>
            <a:xfrm>
              <a:off x="5379858" y="-206977"/>
              <a:ext cx="555275" cy="1366453"/>
              <a:chOff x="5244391" y="741382"/>
              <a:chExt cx="555275" cy="1366453"/>
            </a:xfrm>
            <a:grpFill/>
          </p:grpSpPr>
          <p:sp>
            <p:nvSpPr>
              <p:cNvPr id="602" name="任意多边形: 形状 601">
                <a:extLst>
                  <a:ext uri="{FF2B5EF4-FFF2-40B4-BE49-F238E27FC236}">
                    <a16:creationId xmlns:a16="http://schemas.microsoft.com/office/drawing/2014/main" id="{5F35F0AB-D574-AD08-A4DA-B006BF3373AA}"/>
                  </a:ext>
                </a:extLst>
              </p:cNvPr>
              <p:cNvSpPr/>
              <p:nvPr/>
            </p:nvSpPr>
            <p:spPr>
              <a:xfrm>
                <a:off x="5698739" y="741382"/>
                <a:ext cx="100927" cy="100927"/>
              </a:xfrm>
              <a:custGeom>
                <a:avLst/>
                <a:gdLst>
                  <a:gd name="connsiteX0" fmla="*/ 28625 w 57558"/>
                  <a:gd name="connsiteY0" fmla="*/ 57428 h 57558"/>
                  <a:gd name="connsiteX1" fmla="*/ -154 w 57558"/>
                  <a:gd name="connsiteY1" fmla="*/ 28649 h 57558"/>
                  <a:gd name="connsiteX2" fmla="*/ 28625 w 57558"/>
                  <a:gd name="connsiteY2" fmla="*/ -130 h 57558"/>
                  <a:gd name="connsiteX3" fmla="*/ 57405 w 57558"/>
                  <a:gd name="connsiteY3" fmla="*/ 28649 h 57558"/>
                  <a:gd name="connsiteX4" fmla="*/ 28625 w 57558"/>
                  <a:gd name="connsiteY4" fmla="*/ 57428 h 57558"/>
                  <a:gd name="connsiteX5" fmla="*/ 28625 w 57558"/>
                  <a:gd name="connsiteY5" fmla="*/ 5773 h 57558"/>
                  <a:gd name="connsiteX6" fmla="*/ 5750 w 57558"/>
                  <a:gd name="connsiteY6" fmla="*/ 28649 h 57558"/>
                  <a:gd name="connsiteX7" fmla="*/ 28625 w 57558"/>
                  <a:gd name="connsiteY7" fmla="*/ 51525 h 57558"/>
                  <a:gd name="connsiteX8" fmla="*/ 51501 w 57558"/>
                  <a:gd name="connsiteY8" fmla="*/ 28649 h 57558"/>
                  <a:gd name="connsiteX9" fmla="*/ 28625 w 57558"/>
                  <a:gd name="connsiteY9" fmla="*/ 5773 h 57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558" h="57558">
                    <a:moveTo>
                      <a:pt x="28625" y="57428"/>
                    </a:moveTo>
                    <a:cubicBezTo>
                      <a:pt x="12760" y="57428"/>
                      <a:pt x="-154" y="44514"/>
                      <a:pt x="-154" y="28649"/>
                    </a:cubicBezTo>
                    <a:cubicBezTo>
                      <a:pt x="-154" y="12784"/>
                      <a:pt x="12760" y="-130"/>
                      <a:pt x="28625" y="-130"/>
                    </a:cubicBezTo>
                    <a:cubicBezTo>
                      <a:pt x="44491" y="-130"/>
                      <a:pt x="57405" y="12784"/>
                      <a:pt x="57405" y="28649"/>
                    </a:cubicBezTo>
                    <a:cubicBezTo>
                      <a:pt x="57405" y="44514"/>
                      <a:pt x="44491" y="57428"/>
                      <a:pt x="28625" y="57428"/>
                    </a:cubicBezTo>
                    <a:close/>
                    <a:moveTo>
                      <a:pt x="28625" y="5773"/>
                    </a:moveTo>
                    <a:cubicBezTo>
                      <a:pt x="16014" y="5773"/>
                      <a:pt x="5750" y="16038"/>
                      <a:pt x="5750" y="28649"/>
                    </a:cubicBezTo>
                    <a:cubicBezTo>
                      <a:pt x="5750" y="41260"/>
                      <a:pt x="16014" y="51525"/>
                      <a:pt x="28625" y="51525"/>
                    </a:cubicBezTo>
                    <a:cubicBezTo>
                      <a:pt x="41236" y="51525"/>
                      <a:pt x="51501" y="41260"/>
                      <a:pt x="51501" y="28649"/>
                    </a:cubicBezTo>
                    <a:cubicBezTo>
                      <a:pt x="51501" y="16038"/>
                      <a:pt x="41236" y="5773"/>
                      <a:pt x="28625" y="5773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3" name="任意多边形: 形状 602">
                <a:extLst>
                  <a:ext uri="{FF2B5EF4-FFF2-40B4-BE49-F238E27FC236}">
                    <a16:creationId xmlns:a16="http://schemas.microsoft.com/office/drawing/2014/main" id="{B061B2A5-9694-AD42-0462-A2E5671D8E44}"/>
                  </a:ext>
                </a:extLst>
              </p:cNvPr>
              <p:cNvSpPr/>
              <p:nvPr/>
            </p:nvSpPr>
            <p:spPr>
              <a:xfrm>
                <a:off x="5742732" y="856542"/>
                <a:ext cx="12939" cy="724608"/>
              </a:xfrm>
              <a:custGeom>
                <a:avLst/>
                <a:gdLst>
                  <a:gd name="connsiteX0" fmla="*/ 7225 w 7379"/>
                  <a:gd name="connsiteY0" fmla="*/ 413109 h 413238"/>
                  <a:gd name="connsiteX1" fmla="*/ -154 w 7379"/>
                  <a:gd name="connsiteY1" fmla="*/ 413109 h 413238"/>
                  <a:gd name="connsiteX2" fmla="*/ -154 w 7379"/>
                  <a:gd name="connsiteY2" fmla="*/ 398350 h 413238"/>
                  <a:gd name="connsiteX3" fmla="*/ 7225 w 7379"/>
                  <a:gd name="connsiteY3" fmla="*/ 398350 h 413238"/>
                  <a:gd name="connsiteX4" fmla="*/ 7225 w 7379"/>
                  <a:gd name="connsiteY4" fmla="*/ 413109 h 413238"/>
                  <a:gd name="connsiteX5" fmla="*/ 7225 w 7379"/>
                  <a:gd name="connsiteY5" fmla="*/ 390971 h 413238"/>
                  <a:gd name="connsiteX6" fmla="*/ -154 w 7379"/>
                  <a:gd name="connsiteY6" fmla="*/ 390971 h 413238"/>
                  <a:gd name="connsiteX7" fmla="*/ -154 w 7379"/>
                  <a:gd name="connsiteY7" fmla="*/ 376212 h 413238"/>
                  <a:gd name="connsiteX8" fmla="*/ 7225 w 7379"/>
                  <a:gd name="connsiteY8" fmla="*/ 376212 h 413238"/>
                  <a:gd name="connsiteX9" fmla="*/ 7225 w 7379"/>
                  <a:gd name="connsiteY9" fmla="*/ 390971 h 413238"/>
                  <a:gd name="connsiteX10" fmla="*/ 7225 w 7379"/>
                  <a:gd name="connsiteY10" fmla="*/ 368833 h 413238"/>
                  <a:gd name="connsiteX11" fmla="*/ -154 w 7379"/>
                  <a:gd name="connsiteY11" fmla="*/ 368833 h 413238"/>
                  <a:gd name="connsiteX12" fmla="*/ -154 w 7379"/>
                  <a:gd name="connsiteY12" fmla="*/ 354074 h 413238"/>
                  <a:gd name="connsiteX13" fmla="*/ 7225 w 7379"/>
                  <a:gd name="connsiteY13" fmla="*/ 354074 h 413238"/>
                  <a:gd name="connsiteX14" fmla="*/ 7225 w 7379"/>
                  <a:gd name="connsiteY14" fmla="*/ 368833 h 413238"/>
                  <a:gd name="connsiteX15" fmla="*/ 7225 w 7379"/>
                  <a:gd name="connsiteY15" fmla="*/ 346695 h 413238"/>
                  <a:gd name="connsiteX16" fmla="*/ -154 w 7379"/>
                  <a:gd name="connsiteY16" fmla="*/ 346695 h 413238"/>
                  <a:gd name="connsiteX17" fmla="*/ -154 w 7379"/>
                  <a:gd name="connsiteY17" fmla="*/ 331937 h 413238"/>
                  <a:gd name="connsiteX18" fmla="*/ 7225 w 7379"/>
                  <a:gd name="connsiteY18" fmla="*/ 331937 h 413238"/>
                  <a:gd name="connsiteX19" fmla="*/ 7225 w 7379"/>
                  <a:gd name="connsiteY19" fmla="*/ 346695 h 413238"/>
                  <a:gd name="connsiteX20" fmla="*/ 7225 w 7379"/>
                  <a:gd name="connsiteY20" fmla="*/ 324557 h 413238"/>
                  <a:gd name="connsiteX21" fmla="*/ -154 w 7379"/>
                  <a:gd name="connsiteY21" fmla="*/ 324557 h 413238"/>
                  <a:gd name="connsiteX22" fmla="*/ -154 w 7379"/>
                  <a:gd name="connsiteY22" fmla="*/ 309799 h 413238"/>
                  <a:gd name="connsiteX23" fmla="*/ 7225 w 7379"/>
                  <a:gd name="connsiteY23" fmla="*/ 309799 h 413238"/>
                  <a:gd name="connsiteX24" fmla="*/ 7225 w 7379"/>
                  <a:gd name="connsiteY24" fmla="*/ 324557 h 413238"/>
                  <a:gd name="connsiteX25" fmla="*/ 7225 w 7379"/>
                  <a:gd name="connsiteY25" fmla="*/ 302420 h 413238"/>
                  <a:gd name="connsiteX26" fmla="*/ -154 w 7379"/>
                  <a:gd name="connsiteY26" fmla="*/ 302420 h 413238"/>
                  <a:gd name="connsiteX27" fmla="*/ -154 w 7379"/>
                  <a:gd name="connsiteY27" fmla="*/ 287661 h 413238"/>
                  <a:gd name="connsiteX28" fmla="*/ 7225 w 7379"/>
                  <a:gd name="connsiteY28" fmla="*/ 287661 h 413238"/>
                  <a:gd name="connsiteX29" fmla="*/ 7225 w 7379"/>
                  <a:gd name="connsiteY29" fmla="*/ 302420 h 413238"/>
                  <a:gd name="connsiteX30" fmla="*/ 7225 w 7379"/>
                  <a:gd name="connsiteY30" fmla="*/ 280282 h 413238"/>
                  <a:gd name="connsiteX31" fmla="*/ -154 w 7379"/>
                  <a:gd name="connsiteY31" fmla="*/ 280282 h 413238"/>
                  <a:gd name="connsiteX32" fmla="*/ -154 w 7379"/>
                  <a:gd name="connsiteY32" fmla="*/ 265523 h 413238"/>
                  <a:gd name="connsiteX33" fmla="*/ 7225 w 7379"/>
                  <a:gd name="connsiteY33" fmla="*/ 265523 h 413238"/>
                  <a:gd name="connsiteX34" fmla="*/ 7225 w 7379"/>
                  <a:gd name="connsiteY34" fmla="*/ 280282 h 413238"/>
                  <a:gd name="connsiteX35" fmla="*/ 7225 w 7379"/>
                  <a:gd name="connsiteY35" fmla="*/ 258144 h 413238"/>
                  <a:gd name="connsiteX36" fmla="*/ -154 w 7379"/>
                  <a:gd name="connsiteY36" fmla="*/ 258144 h 413238"/>
                  <a:gd name="connsiteX37" fmla="*/ -154 w 7379"/>
                  <a:gd name="connsiteY37" fmla="*/ 243386 h 413238"/>
                  <a:gd name="connsiteX38" fmla="*/ 7225 w 7379"/>
                  <a:gd name="connsiteY38" fmla="*/ 243386 h 413238"/>
                  <a:gd name="connsiteX39" fmla="*/ 7225 w 7379"/>
                  <a:gd name="connsiteY39" fmla="*/ 258144 h 413238"/>
                  <a:gd name="connsiteX40" fmla="*/ 7225 w 7379"/>
                  <a:gd name="connsiteY40" fmla="*/ 236006 h 413238"/>
                  <a:gd name="connsiteX41" fmla="*/ -154 w 7379"/>
                  <a:gd name="connsiteY41" fmla="*/ 236006 h 413238"/>
                  <a:gd name="connsiteX42" fmla="*/ -154 w 7379"/>
                  <a:gd name="connsiteY42" fmla="*/ 221248 h 413238"/>
                  <a:gd name="connsiteX43" fmla="*/ 7225 w 7379"/>
                  <a:gd name="connsiteY43" fmla="*/ 221248 h 413238"/>
                  <a:gd name="connsiteX44" fmla="*/ 7225 w 7379"/>
                  <a:gd name="connsiteY44" fmla="*/ 236006 h 413238"/>
                  <a:gd name="connsiteX45" fmla="*/ 7225 w 7379"/>
                  <a:gd name="connsiteY45" fmla="*/ 213869 h 413238"/>
                  <a:gd name="connsiteX46" fmla="*/ -154 w 7379"/>
                  <a:gd name="connsiteY46" fmla="*/ 213869 h 413238"/>
                  <a:gd name="connsiteX47" fmla="*/ -154 w 7379"/>
                  <a:gd name="connsiteY47" fmla="*/ 199110 h 413238"/>
                  <a:gd name="connsiteX48" fmla="*/ 7225 w 7379"/>
                  <a:gd name="connsiteY48" fmla="*/ 199110 h 413238"/>
                  <a:gd name="connsiteX49" fmla="*/ 7225 w 7379"/>
                  <a:gd name="connsiteY49" fmla="*/ 213869 h 413238"/>
                  <a:gd name="connsiteX50" fmla="*/ 7225 w 7379"/>
                  <a:gd name="connsiteY50" fmla="*/ 191731 h 413238"/>
                  <a:gd name="connsiteX51" fmla="*/ -154 w 7379"/>
                  <a:gd name="connsiteY51" fmla="*/ 191731 h 413238"/>
                  <a:gd name="connsiteX52" fmla="*/ -154 w 7379"/>
                  <a:gd name="connsiteY52" fmla="*/ 176972 h 413238"/>
                  <a:gd name="connsiteX53" fmla="*/ 7225 w 7379"/>
                  <a:gd name="connsiteY53" fmla="*/ 176972 h 413238"/>
                  <a:gd name="connsiteX54" fmla="*/ 7225 w 7379"/>
                  <a:gd name="connsiteY54" fmla="*/ 191731 h 413238"/>
                  <a:gd name="connsiteX55" fmla="*/ 7225 w 7379"/>
                  <a:gd name="connsiteY55" fmla="*/ 169593 h 413238"/>
                  <a:gd name="connsiteX56" fmla="*/ -154 w 7379"/>
                  <a:gd name="connsiteY56" fmla="*/ 169593 h 413238"/>
                  <a:gd name="connsiteX57" fmla="*/ -154 w 7379"/>
                  <a:gd name="connsiteY57" fmla="*/ 154834 h 413238"/>
                  <a:gd name="connsiteX58" fmla="*/ 7225 w 7379"/>
                  <a:gd name="connsiteY58" fmla="*/ 154834 h 413238"/>
                  <a:gd name="connsiteX59" fmla="*/ 7225 w 7379"/>
                  <a:gd name="connsiteY59" fmla="*/ 169593 h 413238"/>
                  <a:gd name="connsiteX60" fmla="*/ 7225 w 7379"/>
                  <a:gd name="connsiteY60" fmla="*/ 147455 h 413238"/>
                  <a:gd name="connsiteX61" fmla="*/ -154 w 7379"/>
                  <a:gd name="connsiteY61" fmla="*/ 147455 h 413238"/>
                  <a:gd name="connsiteX62" fmla="*/ -154 w 7379"/>
                  <a:gd name="connsiteY62" fmla="*/ 132697 h 413238"/>
                  <a:gd name="connsiteX63" fmla="*/ 7225 w 7379"/>
                  <a:gd name="connsiteY63" fmla="*/ 132697 h 413238"/>
                  <a:gd name="connsiteX64" fmla="*/ 7225 w 7379"/>
                  <a:gd name="connsiteY64" fmla="*/ 147455 h 413238"/>
                  <a:gd name="connsiteX65" fmla="*/ 7225 w 7379"/>
                  <a:gd name="connsiteY65" fmla="*/ 125317 h 413238"/>
                  <a:gd name="connsiteX66" fmla="*/ -154 w 7379"/>
                  <a:gd name="connsiteY66" fmla="*/ 125317 h 413238"/>
                  <a:gd name="connsiteX67" fmla="*/ -154 w 7379"/>
                  <a:gd name="connsiteY67" fmla="*/ 110559 h 413238"/>
                  <a:gd name="connsiteX68" fmla="*/ 7225 w 7379"/>
                  <a:gd name="connsiteY68" fmla="*/ 110559 h 413238"/>
                  <a:gd name="connsiteX69" fmla="*/ 7225 w 7379"/>
                  <a:gd name="connsiteY69" fmla="*/ 125317 h 413238"/>
                  <a:gd name="connsiteX70" fmla="*/ 7225 w 7379"/>
                  <a:gd name="connsiteY70" fmla="*/ 103180 h 413238"/>
                  <a:gd name="connsiteX71" fmla="*/ -154 w 7379"/>
                  <a:gd name="connsiteY71" fmla="*/ 103180 h 413238"/>
                  <a:gd name="connsiteX72" fmla="*/ -154 w 7379"/>
                  <a:gd name="connsiteY72" fmla="*/ 88421 h 413238"/>
                  <a:gd name="connsiteX73" fmla="*/ 7225 w 7379"/>
                  <a:gd name="connsiteY73" fmla="*/ 88421 h 413238"/>
                  <a:gd name="connsiteX74" fmla="*/ 7225 w 7379"/>
                  <a:gd name="connsiteY74" fmla="*/ 103180 h 413238"/>
                  <a:gd name="connsiteX75" fmla="*/ 7225 w 7379"/>
                  <a:gd name="connsiteY75" fmla="*/ 81042 h 413238"/>
                  <a:gd name="connsiteX76" fmla="*/ -154 w 7379"/>
                  <a:gd name="connsiteY76" fmla="*/ 81042 h 413238"/>
                  <a:gd name="connsiteX77" fmla="*/ -154 w 7379"/>
                  <a:gd name="connsiteY77" fmla="*/ 66283 h 413238"/>
                  <a:gd name="connsiteX78" fmla="*/ 7225 w 7379"/>
                  <a:gd name="connsiteY78" fmla="*/ 66283 h 413238"/>
                  <a:gd name="connsiteX79" fmla="*/ 7225 w 7379"/>
                  <a:gd name="connsiteY79" fmla="*/ 81042 h 413238"/>
                  <a:gd name="connsiteX80" fmla="*/ 7225 w 7379"/>
                  <a:gd name="connsiteY80" fmla="*/ 58904 h 413238"/>
                  <a:gd name="connsiteX81" fmla="*/ -154 w 7379"/>
                  <a:gd name="connsiteY81" fmla="*/ 58904 h 413238"/>
                  <a:gd name="connsiteX82" fmla="*/ -154 w 7379"/>
                  <a:gd name="connsiteY82" fmla="*/ 44146 h 413238"/>
                  <a:gd name="connsiteX83" fmla="*/ 7225 w 7379"/>
                  <a:gd name="connsiteY83" fmla="*/ 44146 h 413238"/>
                  <a:gd name="connsiteX84" fmla="*/ 7225 w 7379"/>
                  <a:gd name="connsiteY84" fmla="*/ 58904 h 413238"/>
                  <a:gd name="connsiteX85" fmla="*/ 7225 w 7379"/>
                  <a:gd name="connsiteY85" fmla="*/ 36766 h 413238"/>
                  <a:gd name="connsiteX86" fmla="*/ -154 w 7379"/>
                  <a:gd name="connsiteY86" fmla="*/ 36766 h 413238"/>
                  <a:gd name="connsiteX87" fmla="*/ -154 w 7379"/>
                  <a:gd name="connsiteY87" fmla="*/ 22008 h 413238"/>
                  <a:gd name="connsiteX88" fmla="*/ 7225 w 7379"/>
                  <a:gd name="connsiteY88" fmla="*/ 22008 h 413238"/>
                  <a:gd name="connsiteX89" fmla="*/ 7225 w 7379"/>
                  <a:gd name="connsiteY89" fmla="*/ 36766 h 413238"/>
                  <a:gd name="connsiteX90" fmla="*/ 7225 w 7379"/>
                  <a:gd name="connsiteY90" fmla="*/ 14629 h 413238"/>
                  <a:gd name="connsiteX91" fmla="*/ -154 w 7379"/>
                  <a:gd name="connsiteY91" fmla="*/ 14629 h 413238"/>
                  <a:gd name="connsiteX92" fmla="*/ -154 w 7379"/>
                  <a:gd name="connsiteY92" fmla="*/ -130 h 413238"/>
                  <a:gd name="connsiteX93" fmla="*/ 7225 w 7379"/>
                  <a:gd name="connsiteY93" fmla="*/ -130 h 413238"/>
                  <a:gd name="connsiteX94" fmla="*/ 7225 w 7379"/>
                  <a:gd name="connsiteY94" fmla="*/ 14629 h 413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7379" h="413238">
                    <a:moveTo>
                      <a:pt x="7225" y="413109"/>
                    </a:moveTo>
                    <a:lnTo>
                      <a:pt x="-154" y="413109"/>
                    </a:lnTo>
                    <a:lnTo>
                      <a:pt x="-154" y="398350"/>
                    </a:lnTo>
                    <a:lnTo>
                      <a:pt x="7225" y="398350"/>
                    </a:lnTo>
                    <a:lnTo>
                      <a:pt x="7225" y="413109"/>
                    </a:lnTo>
                    <a:close/>
                    <a:moveTo>
                      <a:pt x="7225" y="390971"/>
                    </a:moveTo>
                    <a:lnTo>
                      <a:pt x="-154" y="390971"/>
                    </a:lnTo>
                    <a:lnTo>
                      <a:pt x="-154" y="376212"/>
                    </a:lnTo>
                    <a:lnTo>
                      <a:pt x="7225" y="376212"/>
                    </a:lnTo>
                    <a:lnTo>
                      <a:pt x="7225" y="390971"/>
                    </a:lnTo>
                    <a:close/>
                    <a:moveTo>
                      <a:pt x="7225" y="368833"/>
                    </a:moveTo>
                    <a:lnTo>
                      <a:pt x="-154" y="368833"/>
                    </a:lnTo>
                    <a:lnTo>
                      <a:pt x="-154" y="354074"/>
                    </a:lnTo>
                    <a:lnTo>
                      <a:pt x="7225" y="354074"/>
                    </a:lnTo>
                    <a:lnTo>
                      <a:pt x="7225" y="368833"/>
                    </a:lnTo>
                    <a:close/>
                    <a:moveTo>
                      <a:pt x="7225" y="346695"/>
                    </a:moveTo>
                    <a:lnTo>
                      <a:pt x="-154" y="346695"/>
                    </a:lnTo>
                    <a:lnTo>
                      <a:pt x="-154" y="331937"/>
                    </a:lnTo>
                    <a:lnTo>
                      <a:pt x="7225" y="331937"/>
                    </a:lnTo>
                    <a:lnTo>
                      <a:pt x="7225" y="346695"/>
                    </a:lnTo>
                    <a:close/>
                    <a:moveTo>
                      <a:pt x="7225" y="324557"/>
                    </a:moveTo>
                    <a:lnTo>
                      <a:pt x="-154" y="324557"/>
                    </a:lnTo>
                    <a:lnTo>
                      <a:pt x="-154" y="309799"/>
                    </a:lnTo>
                    <a:lnTo>
                      <a:pt x="7225" y="309799"/>
                    </a:lnTo>
                    <a:lnTo>
                      <a:pt x="7225" y="324557"/>
                    </a:lnTo>
                    <a:close/>
                    <a:moveTo>
                      <a:pt x="7225" y="302420"/>
                    </a:moveTo>
                    <a:lnTo>
                      <a:pt x="-154" y="302420"/>
                    </a:lnTo>
                    <a:lnTo>
                      <a:pt x="-154" y="287661"/>
                    </a:lnTo>
                    <a:lnTo>
                      <a:pt x="7225" y="287661"/>
                    </a:lnTo>
                    <a:lnTo>
                      <a:pt x="7225" y="302420"/>
                    </a:lnTo>
                    <a:close/>
                    <a:moveTo>
                      <a:pt x="7225" y="280282"/>
                    </a:moveTo>
                    <a:lnTo>
                      <a:pt x="-154" y="280282"/>
                    </a:lnTo>
                    <a:lnTo>
                      <a:pt x="-154" y="265523"/>
                    </a:lnTo>
                    <a:lnTo>
                      <a:pt x="7225" y="265523"/>
                    </a:lnTo>
                    <a:lnTo>
                      <a:pt x="7225" y="280282"/>
                    </a:lnTo>
                    <a:close/>
                    <a:moveTo>
                      <a:pt x="7225" y="258144"/>
                    </a:moveTo>
                    <a:lnTo>
                      <a:pt x="-154" y="258144"/>
                    </a:lnTo>
                    <a:lnTo>
                      <a:pt x="-154" y="243386"/>
                    </a:lnTo>
                    <a:lnTo>
                      <a:pt x="7225" y="243386"/>
                    </a:lnTo>
                    <a:lnTo>
                      <a:pt x="7225" y="258144"/>
                    </a:lnTo>
                    <a:close/>
                    <a:moveTo>
                      <a:pt x="7225" y="236006"/>
                    </a:moveTo>
                    <a:lnTo>
                      <a:pt x="-154" y="236006"/>
                    </a:lnTo>
                    <a:lnTo>
                      <a:pt x="-154" y="221248"/>
                    </a:lnTo>
                    <a:lnTo>
                      <a:pt x="7225" y="221248"/>
                    </a:lnTo>
                    <a:lnTo>
                      <a:pt x="7225" y="236006"/>
                    </a:lnTo>
                    <a:close/>
                    <a:moveTo>
                      <a:pt x="7225" y="213869"/>
                    </a:moveTo>
                    <a:lnTo>
                      <a:pt x="-154" y="213869"/>
                    </a:lnTo>
                    <a:lnTo>
                      <a:pt x="-154" y="199110"/>
                    </a:lnTo>
                    <a:lnTo>
                      <a:pt x="7225" y="199110"/>
                    </a:lnTo>
                    <a:lnTo>
                      <a:pt x="7225" y="213869"/>
                    </a:lnTo>
                    <a:close/>
                    <a:moveTo>
                      <a:pt x="7225" y="191731"/>
                    </a:moveTo>
                    <a:lnTo>
                      <a:pt x="-154" y="191731"/>
                    </a:lnTo>
                    <a:lnTo>
                      <a:pt x="-154" y="176972"/>
                    </a:lnTo>
                    <a:lnTo>
                      <a:pt x="7225" y="176972"/>
                    </a:lnTo>
                    <a:lnTo>
                      <a:pt x="7225" y="191731"/>
                    </a:lnTo>
                    <a:close/>
                    <a:moveTo>
                      <a:pt x="7225" y="169593"/>
                    </a:moveTo>
                    <a:lnTo>
                      <a:pt x="-154" y="169593"/>
                    </a:lnTo>
                    <a:lnTo>
                      <a:pt x="-154" y="154834"/>
                    </a:lnTo>
                    <a:lnTo>
                      <a:pt x="7225" y="154834"/>
                    </a:lnTo>
                    <a:lnTo>
                      <a:pt x="7225" y="169593"/>
                    </a:lnTo>
                    <a:close/>
                    <a:moveTo>
                      <a:pt x="7225" y="147455"/>
                    </a:moveTo>
                    <a:lnTo>
                      <a:pt x="-154" y="147455"/>
                    </a:lnTo>
                    <a:lnTo>
                      <a:pt x="-154" y="132697"/>
                    </a:lnTo>
                    <a:lnTo>
                      <a:pt x="7225" y="132697"/>
                    </a:lnTo>
                    <a:lnTo>
                      <a:pt x="7225" y="147455"/>
                    </a:lnTo>
                    <a:close/>
                    <a:moveTo>
                      <a:pt x="7225" y="125317"/>
                    </a:moveTo>
                    <a:lnTo>
                      <a:pt x="-154" y="125317"/>
                    </a:lnTo>
                    <a:lnTo>
                      <a:pt x="-154" y="110559"/>
                    </a:lnTo>
                    <a:lnTo>
                      <a:pt x="7225" y="110559"/>
                    </a:lnTo>
                    <a:lnTo>
                      <a:pt x="7225" y="125317"/>
                    </a:lnTo>
                    <a:close/>
                    <a:moveTo>
                      <a:pt x="7225" y="103180"/>
                    </a:moveTo>
                    <a:lnTo>
                      <a:pt x="-154" y="103180"/>
                    </a:lnTo>
                    <a:lnTo>
                      <a:pt x="-154" y="88421"/>
                    </a:lnTo>
                    <a:lnTo>
                      <a:pt x="7225" y="88421"/>
                    </a:lnTo>
                    <a:lnTo>
                      <a:pt x="7225" y="103180"/>
                    </a:lnTo>
                    <a:close/>
                    <a:moveTo>
                      <a:pt x="7225" y="81042"/>
                    </a:moveTo>
                    <a:lnTo>
                      <a:pt x="-154" y="81042"/>
                    </a:lnTo>
                    <a:lnTo>
                      <a:pt x="-154" y="66283"/>
                    </a:lnTo>
                    <a:lnTo>
                      <a:pt x="7225" y="66283"/>
                    </a:lnTo>
                    <a:lnTo>
                      <a:pt x="7225" y="81042"/>
                    </a:lnTo>
                    <a:close/>
                    <a:moveTo>
                      <a:pt x="7225" y="58904"/>
                    </a:moveTo>
                    <a:lnTo>
                      <a:pt x="-154" y="58904"/>
                    </a:lnTo>
                    <a:lnTo>
                      <a:pt x="-154" y="44146"/>
                    </a:lnTo>
                    <a:lnTo>
                      <a:pt x="7225" y="44146"/>
                    </a:lnTo>
                    <a:lnTo>
                      <a:pt x="7225" y="58904"/>
                    </a:lnTo>
                    <a:close/>
                    <a:moveTo>
                      <a:pt x="7225" y="36766"/>
                    </a:moveTo>
                    <a:lnTo>
                      <a:pt x="-154" y="36766"/>
                    </a:lnTo>
                    <a:lnTo>
                      <a:pt x="-154" y="22008"/>
                    </a:lnTo>
                    <a:lnTo>
                      <a:pt x="7225" y="22008"/>
                    </a:lnTo>
                    <a:lnTo>
                      <a:pt x="7225" y="36766"/>
                    </a:lnTo>
                    <a:close/>
                    <a:moveTo>
                      <a:pt x="7225" y="14629"/>
                    </a:moveTo>
                    <a:lnTo>
                      <a:pt x="-154" y="14629"/>
                    </a:lnTo>
                    <a:lnTo>
                      <a:pt x="-154" y="-130"/>
                    </a:lnTo>
                    <a:lnTo>
                      <a:pt x="7225" y="-130"/>
                    </a:lnTo>
                    <a:lnTo>
                      <a:pt x="7225" y="14629"/>
                    </a:ln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8C0AFA4A-78D4-C071-7442-F5D1F5192B76}"/>
                  </a:ext>
                </a:extLst>
              </p:cNvPr>
              <p:cNvSpPr/>
              <p:nvPr/>
            </p:nvSpPr>
            <p:spPr>
              <a:xfrm>
                <a:off x="5244391" y="1229248"/>
                <a:ext cx="126805" cy="126805"/>
              </a:xfrm>
              <a:custGeom>
                <a:avLst/>
                <a:gdLst>
                  <a:gd name="connsiteX0" fmla="*/ 36004 w 72316"/>
                  <a:gd name="connsiteY0" fmla="*/ 72187 h 72316"/>
                  <a:gd name="connsiteX1" fmla="*/ -154 w 72316"/>
                  <a:gd name="connsiteY1" fmla="*/ 36028 h 72316"/>
                  <a:gd name="connsiteX2" fmla="*/ 36004 w 72316"/>
                  <a:gd name="connsiteY2" fmla="*/ -130 h 72316"/>
                  <a:gd name="connsiteX3" fmla="*/ 72163 w 72316"/>
                  <a:gd name="connsiteY3" fmla="*/ 36028 h 72316"/>
                  <a:gd name="connsiteX4" fmla="*/ 36004 w 72316"/>
                  <a:gd name="connsiteY4" fmla="*/ 72187 h 72316"/>
                  <a:gd name="connsiteX5" fmla="*/ 36004 w 72316"/>
                  <a:gd name="connsiteY5" fmla="*/ 5773 h 72316"/>
                  <a:gd name="connsiteX6" fmla="*/ 5749 w 72316"/>
                  <a:gd name="connsiteY6" fmla="*/ 36028 h 72316"/>
                  <a:gd name="connsiteX7" fmla="*/ 36004 w 72316"/>
                  <a:gd name="connsiteY7" fmla="*/ 66283 h 72316"/>
                  <a:gd name="connsiteX8" fmla="*/ 66259 w 72316"/>
                  <a:gd name="connsiteY8" fmla="*/ 36028 h 72316"/>
                  <a:gd name="connsiteX9" fmla="*/ 36004 w 72316"/>
                  <a:gd name="connsiteY9" fmla="*/ 5773 h 72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16" h="72316">
                    <a:moveTo>
                      <a:pt x="36004" y="72187"/>
                    </a:moveTo>
                    <a:cubicBezTo>
                      <a:pt x="16066" y="72187"/>
                      <a:pt x="-154" y="55967"/>
                      <a:pt x="-154" y="36028"/>
                    </a:cubicBezTo>
                    <a:cubicBezTo>
                      <a:pt x="-154" y="16090"/>
                      <a:pt x="16066" y="-130"/>
                      <a:pt x="36004" y="-130"/>
                    </a:cubicBezTo>
                    <a:cubicBezTo>
                      <a:pt x="55943" y="-130"/>
                      <a:pt x="72163" y="16090"/>
                      <a:pt x="72163" y="36028"/>
                    </a:cubicBezTo>
                    <a:cubicBezTo>
                      <a:pt x="72163" y="55967"/>
                      <a:pt x="55943" y="72187"/>
                      <a:pt x="36004" y="72187"/>
                    </a:cubicBezTo>
                    <a:close/>
                    <a:moveTo>
                      <a:pt x="36004" y="5773"/>
                    </a:moveTo>
                    <a:cubicBezTo>
                      <a:pt x="19320" y="5773"/>
                      <a:pt x="5749" y="19344"/>
                      <a:pt x="5749" y="36028"/>
                    </a:cubicBezTo>
                    <a:cubicBezTo>
                      <a:pt x="5749" y="52713"/>
                      <a:pt x="19320" y="66283"/>
                      <a:pt x="36004" y="66283"/>
                    </a:cubicBezTo>
                    <a:cubicBezTo>
                      <a:pt x="52689" y="66283"/>
                      <a:pt x="66259" y="52713"/>
                      <a:pt x="66259" y="36028"/>
                    </a:cubicBezTo>
                    <a:cubicBezTo>
                      <a:pt x="66259" y="19344"/>
                      <a:pt x="52689" y="5773"/>
                      <a:pt x="36004" y="5773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57EAA25E-F5F7-B9F2-031E-16FF10456095}"/>
                  </a:ext>
                </a:extLst>
              </p:cNvPr>
              <p:cNvSpPr/>
              <p:nvPr/>
            </p:nvSpPr>
            <p:spPr>
              <a:xfrm>
                <a:off x="5301324" y="1383227"/>
                <a:ext cx="12939" cy="724608"/>
              </a:xfrm>
              <a:custGeom>
                <a:avLst/>
                <a:gdLst>
                  <a:gd name="connsiteX0" fmla="*/ 7225 w 7379"/>
                  <a:gd name="connsiteY0" fmla="*/ 413109 h 413238"/>
                  <a:gd name="connsiteX1" fmla="*/ -154 w 7379"/>
                  <a:gd name="connsiteY1" fmla="*/ 413109 h 413238"/>
                  <a:gd name="connsiteX2" fmla="*/ -154 w 7379"/>
                  <a:gd name="connsiteY2" fmla="*/ 398350 h 413238"/>
                  <a:gd name="connsiteX3" fmla="*/ 7225 w 7379"/>
                  <a:gd name="connsiteY3" fmla="*/ 398350 h 413238"/>
                  <a:gd name="connsiteX4" fmla="*/ 7225 w 7379"/>
                  <a:gd name="connsiteY4" fmla="*/ 413109 h 413238"/>
                  <a:gd name="connsiteX5" fmla="*/ 7225 w 7379"/>
                  <a:gd name="connsiteY5" fmla="*/ 390971 h 413238"/>
                  <a:gd name="connsiteX6" fmla="*/ -154 w 7379"/>
                  <a:gd name="connsiteY6" fmla="*/ 390971 h 413238"/>
                  <a:gd name="connsiteX7" fmla="*/ -154 w 7379"/>
                  <a:gd name="connsiteY7" fmla="*/ 376212 h 413238"/>
                  <a:gd name="connsiteX8" fmla="*/ 7225 w 7379"/>
                  <a:gd name="connsiteY8" fmla="*/ 376212 h 413238"/>
                  <a:gd name="connsiteX9" fmla="*/ 7225 w 7379"/>
                  <a:gd name="connsiteY9" fmla="*/ 390971 h 413238"/>
                  <a:gd name="connsiteX10" fmla="*/ 7225 w 7379"/>
                  <a:gd name="connsiteY10" fmla="*/ 368833 h 413238"/>
                  <a:gd name="connsiteX11" fmla="*/ -154 w 7379"/>
                  <a:gd name="connsiteY11" fmla="*/ 368833 h 413238"/>
                  <a:gd name="connsiteX12" fmla="*/ -154 w 7379"/>
                  <a:gd name="connsiteY12" fmla="*/ 354074 h 413238"/>
                  <a:gd name="connsiteX13" fmla="*/ 7225 w 7379"/>
                  <a:gd name="connsiteY13" fmla="*/ 354074 h 413238"/>
                  <a:gd name="connsiteX14" fmla="*/ 7225 w 7379"/>
                  <a:gd name="connsiteY14" fmla="*/ 368833 h 413238"/>
                  <a:gd name="connsiteX15" fmla="*/ 7225 w 7379"/>
                  <a:gd name="connsiteY15" fmla="*/ 346695 h 413238"/>
                  <a:gd name="connsiteX16" fmla="*/ -154 w 7379"/>
                  <a:gd name="connsiteY16" fmla="*/ 346695 h 413238"/>
                  <a:gd name="connsiteX17" fmla="*/ -154 w 7379"/>
                  <a:gd name="connsiteY17" fmla="*/ 331937 h 413238"/>
                  <a:gd name="connsiteX18" fmla="*/ 7225 w 7379"/>
                  <a:gd name="connsiteY18" fmla="*/ 331937 h 413238"/>
                  <a:gd name="connsiteX19" fmla="*/ 7225 w 7379"/>
                  <a:gd name="connsiteY19" fmla="*/ 346695 h 413238"/>
                  <a:gd name="connsiteX20" fmla="*/ 7225 w 7379"/>
                  <a:gd name="connsiteY20" fmla="*/ 324557 h 413238"/>
                  <a:gd name="connsiteX21" fmla="*/ -154 w 7379"/>
                  <a:gd name="connsiteY21" fmla="*/ 324557 h 413238"/>
                  <a:gd name="connsiteX22" fmla="*/ -154 w 7379"/>
                  <a:gd name="connsiteY22" fmla="*/ 309799 h 413238"/>
                  <a:gd name="connsiteX23" fmla="*/ 7225 w 7379"/>
                  <a:gd name="connsiteY23" fmla="*/ 309799 h 413238"/>
                  <a:gd name="connsiteX24" fmla="*/ 7225 w 7379"/>
                  <a:gd name="connsiteY24" fmla="*/ 324557 h 413238"/>
                  <a:gd name="connsiteX25" fmla="*/ 7225 w 7379"/>
                  <a:gd name="connsiteY25" fmla="*/ 302420 h 413238"/>
                  <a:gd name="connsiteX26" fmla="*/ -154 w 7379"/>
                  <a:gd name="connsiteY26" fmla="*/ 302420 h 413238"/>
                  <a:gd name="connsiteX27" fmla="*/ -154 w 7379"/>
                  <a:gd name="connsiteY27" fmla="*/ 287661 h 413238"/>
                  <a:gd name="connsiteX28" fmla="*/ 7225 w 7379"/>
                  <a:gd name="connsiteY28" fmla="*/ 287661 h 413238"/>
                  <a:gd name="connsiteX29" fmla="*/ 7225 w 7379"/>
                  <a:gd name="connsiteY29" fmla="*/ 302420 h 413238"/>
                  <a:gd name="connsiteX30" fmla="*/ 7225 w 7379"/>
                  <a:gd name="connsiteY30" fmla="*/ 280282 h 413238"/>
                  <a:gd name="connsiteX31" fmla="*/ -154 w 7379"/>
                  <a:gd name="connsiteY31" fmla="*/ 280282 h 413238"/>
                  <a:gd name="connsiteX32" fmla="*/ -154 w 7379"/>
                  <a:gd name="connsiteY32" fmla="*/ 265523 h 413238"/>
                  <a:gd name="connsiteX33" fmla="*/ 7225 w 7379"/>
                  <a:gd name="connsiteY33" fmla="*/ 265523 h 413238"/>
                  <a:gd name="connsiteX34" fmla="*/ 7225 w 7379"/>
                  <a:gd name="connsiteY34" fmla="*/ 280282 h 413238"/>
                  <a:gd name="connsiteX35" fmla="*/ 7225 w 7379"/>
                  <a:gd name="connsiteY35" fmla="*/ 258144 h 413238"/>
                  <a:gd name="connsiteX36" fmla="*/ -154 w 7379"/>
                  <a:gd name="connsiteY36" fmla="*/ 258144 h 413238"/>
                  <a:gd name="connsiteX37" fmla="*/ -154 w 7379"/>
                  <a:gd name="connsiteY37" fmla="*/ 243386 h 413238"/>
                  <a:gd name="connsiteX38" fmla="*/ 7225 w 7379"/>
                  <a:gd name="connsiteY38" fmla="*/ 243386 h 413238"/>
                  <a:gd name="connsiteX39" fmla="*/ 7225 w 7379"/>
                  <a:gd name="connsiteY39" fmla="*/ 258144 h 413238"/>
                  <a:gd name="connsiteX40" fmla="*/ 7225 w 7379"/>
                  <a:gd name="connsiteY40" fmla="*/ 236006 h 413238"/>
                  <a:gd name="connsiteX41" fmla="*/ -154 w 7379"/>
                  <a:gd name="connsiteY41" fmla="*/ 236006 h 413238"/>
                  <a:gd name="connsiteX42" fmla="*/ -154 w 7379"/>
                  <a:gd name="connsiteY42" fmla="*/ 221248 h 413238"/>
                  <a:gd name="connsiteX43" fmla="*/ 7225 w 7379"/>
                  <a:gd name="connsiteY43" fmla="*/ 221248 h 413238"/>
                  <a:gd name="connsiteX44" fmla="*/ 7225 w 7379"/>
                  <a:gd name="connsiteY44" fmla="*/ 236006 h 413238"/>
                  <a:gd name="connsiteX45" fmla="*/ 7225 w 7379"/>
                  <a:gd name="connsiteY45" fmla="*/ 213869 h 413238"/>
                  <a:gd name="connsiteX46" fmla="*/ -154 w 7379"/>
                  <a:gd name="connsiteY46" fmla="*/ 213869 h 413238"/>
                  <a:gd name="connsiteX47" fmla="*/ -154 w 7379"/>
                  <a:gd name="connsiteY47" fmla="*/ 199110 h 413238"/>
                  <a:gd name="connsiteX48" fmla="*/ 7225 w 7379"/>
                  <a:gd name="connsiteY48" fmla="*/ 199110 h 413238"/>
                  <a:gd name="connsiteX49" fmla="*/ 7225 w 7379"/>
                  <a:gd name="connsiteY49" fmla="*/ 213869 h 413238"/>
                  <a:gd name="connsiteX50" fmla="*/ 7225 w 7379"/>
                  <a:gd name="connsiteY50" fmla="*/ 191731 h 413238"/>
                  <a:gd name="connsiteX51" fmla="*/ -154 w 7379"/>
                  <a:gd name="connsiteY51" fmla="*/ 191731 h 413238"/>
                  <a:gd name="connsiteX52" fmla="*/ -154 w 7379"/>
                  <a:gd name="connsiteY52" fmla="*/ 176972 h 413238"/>
                  <a:gd name="connsiteX53" fmla="*/ 7225 w 7379"/>
                  <a:gd name="connsiteY53" fmla="*/ 176972 h 413238"/>
                  <a:gd name="connsiteX54" fmla="*/ 7225 w 7379"/>
                  <a:gd name="connsiteY54" fmla="*/ 191731 h 413238"/>
                  <a:gd name="connsiteX55" fmla="*/ 7225 w 7379"/>
                  <a:gd name="connsiteY55" fmla="*/ 169593 h 413238"/>
                  <a:gd name="connsiteX56" fmla="*/ -154 w 7379"/>
                  <a:gd name="connsiteY56" fmla="*/ 169593 h 413238"/>
                  <a:gd name="connsiteX57" fmla="*/ -154 w 7379"/>
                  <a:gd name="connsiteY57" fmla="*/ 154834 h 413238"/>
                  <a:gd name="connsiteX58" fmla="*/ 7225 w 7379"/>
                  <a:gd name="connsiteY58" fmla="*/ 154834 h 413238"/>
                  <a:gd name="connsiteX59" fmla="*/ 7225 w 7379"/>
                  <a:gd name="connsiteY59" fmla="*/ 169593 h 413238"/>
                  <a:gd name="connsiteX60" fmla="*/ 7225 w 7379"/>
                  <a:gd name="connsiteY60" fmla="*/ 147455 h 413238"/>
                  <a:gd name="connsiteX61" fmla="*/ -154 w 7379"/>
                  <a:gd name="connsiteY61" fmla="*/ 147455 h 413238"/>
                  <a:gd name="connsiteX62" fmla="*/ -154 w 7379"/>
                  <a:gd name="connsiteY62" fmla="*/ 132697 h 413238"/>
                  <a:gd name="connsiteX63" fmla="*/ 7225 w 7379"/>
                  <a:gd name="connsiteY63" fmla="*/ 132697 h 413238"/>
                  <a:gd name="connsiteX64" fmla="*/ 7225 w 7379"/>
                  <a:gd name="connsiteY64" fmla="*/ 147455 h 413238"/>
                  <a:gd name="connsiteX65" fmla="*/ 7225 w 7379"/>
                  <a:gd name="connsiteY65" fmla="*/ 125317 h 413238"/>
                  <a:gd name="connsiteX66" fmla="*/ -154 w 7379"/>
                  <a:gd name="connsiteY66" fmla="*/ 125317 h 413238"/>
                  <a:gd name="connsiteX67" fmla="*/ -154 w 7379"/>
                  <a:gd name="connsiteY67" fmla="*/ 110559 h 413238"/>
                  <a:gd name="connsiteX68" fmla="*/ 7225 w 7379"/>
                  <a:gd name="connsiteY68" fmla="*/ 110559 h 413238"/>
                  <a:gd name="connsiteX69" fmla="*/ 7225 w 7379"/>
                  <a:gd name="connsiteY69" fmla="*/ 125317 h 413238"/>
                  <a:gd name="connsiteX70" fmla="*/ 7225 w 7379"/>
                  <a:gd name="connsiteY70" fmla="*/ 103180 h 413238"/>
                  <a:gd name="connsiteX71" fmla="*/ -154 w 7379"/>
                  <a:gd name="connsiteY71" fmla="*/ 103180 h 413238"/>
                  <a:gd name="connsiteX72" fmla="*/ -154 w 7379"/>
                  <a:gd name="connsiteY72" fmla="*/ 88421 h 413238"/>
                  <a:gd name="connsiteX73" fmla="*/ 7225 w 7379"/>
                  <a:gd name="connsiteY73" fmla="*/ 88421 h 413238"/>
                  <a:gd name="connsiteX74" fmla="*/ 7225 w 7379"/>
                  <a:gd name="connsiteY74" fmla="*/ 103180 h 413238"/>
                  <a:gd name="connsiteX75" fmla="*/ 7225 w 7379"/>
                  <a:gd name="connsiteY75" fmla="*/ 81042 h 413238"/>
                  <a:gd name="connsiteX76" fmla="*/ -154 w 7379"/>
                  <a:gd name="connsiteY76" fmla="*/ 81042 h 413238"/>
                  <a:gd name="connsiteX77" fmla="*/ -154 w 7379"/>
                  <a:gd name="connsiteY77" fmla="*/ 66283 h 413238"/>
                  <a:gd name="connsiteX78" fmla="*/ 7225 w 7379"/>
                  <a:gd name="connsiteY78" fmla="*/ 66283 h 413238"/>
                  <a:gd name="connsiteX79" fmla="*/ 7225 w 7379"/>
                  <a:gd name="connsiteY79" fmla="*/ 81042 h 413238"/>
                  <a:gd name="connsiteX80" fmla="*/ 7225 w 7379"/>
                  <a:gd name="connsiteY80" fmla="*/ 58904 h 413238"/>
                  <a:gd name="connsiteX81" fmla="*/ -154 w 7379"/>
                  <a:gd name="connsiteY81" fmla="*/ 58904 h 413238"/>
                  <a:gd name="connsiteX82" fmla="*/ -154 w 7379"/>
                  <a:gd name="connsiteY82" fmla="*/ 44146 h 413238"/>
                  <a:gd name="connsiteX83" fmla="*/ 7225 w 7379"/>
                  <a:gd name="connsiteY83" fmla="*/ 44146 h 413238"/>
                  <a:gd name="connsiteX84" fmla="*/ 7225 w 7379"/>
                  <a:gd name="connsiteY84" fmla="*/ 58904 h 413238"/>
                  <a:gd name="connsiteX85" fmla="*/ 7225 w 7379"/>
                  <a:gd name="connsiteY85" fmla="*/ 36766 h 413238"/>
                  <a:gd name="connsiteX86" fmla="*/ -154 w 7379"/>
                  <a:gd name="connsiteY86" fmla="*/ 36766 h 413238"/>
                  <a:gd name="connsiteX87" fmla="*/ -154 w 7379"/>
                  <a:gd name="connsiteY87" fmla="*/ 22008 h 413238"/>
                  <a:gd name="connsiteX88" fmla="*/ 7225 w 7379"/>
                  <a:gd name="connsiteY88" fmla="*/ 22008 h 413238"/>
                  <a:gd name="connsiteX89" fmla="*/ 7225 w 7379"/>
                  <a:gd name="connsiteY89" fmla="*/ 36766 h 413238"/>
                  <a:gd name="connsiteX90" fmla="*/ 7225 w 7379"/>
                  <a:gd name="connsiteY90" fmla="*/ 14629 h 413238"/>
                  <a:gd name="connsiteX91" fmla="*/ -154 w 7379"/>
                  <a:gd name="connsiteY91" fmla="*/ 14629 h 413238"/>
                  <a:gd name="connsiteX92" fmla="*/ -154 w 7379"/>
                  <a:gd name="connsiteY92" fmla="*/ -130 h 413238"/>
                  <a:gd name="connsiteX93" fmla="*/ 7225 w 7379"/>
                  <a:gd name="connsiteY93" fmla="*/ -130 h 413238"/>
                  <a:gd name="connsiteX94" fmla="*/ 7225 w 7379"/>
                  <a:gd name="connsiteY94" fmla="*/ 14629 h 413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7379" h="413238">
                    <a:moveTo>
                      <a:pt x="7225" y="413109"/>
                    </a:moveTo>
                    <a:lnTo>
                      <a:pt x="-154" y="413109"/>
                    </a:lnTo>
                    <a:lnTo>
                      <a:pt x="-154" y="398350"/>
                    </a:lnTo>
                    <a:lnTo>
                      <a:pt x="7225" y="398350"/>
                    </a:lnTo>
                    <a:lnTo>
                      <a:pt x="7225" y="413109"/>
                    </a:lnTo>
                    <a:close/>
                    <a:moveTo>
                      <a:pt x="7225" y="390971"/>
                    </a:moveTo>
                    <a:lnTo>
                      <a:pt x="-154" y="390971"/>
                    </a:lnTo>
                    <a:lnTo>
                      <a:pt x="-154" y="376212"/>
                    </a:lnTo>
                    <a:lnTo>
                      <a:pt x="7225" y="376212"/>
                    </a:lnTo>
                    <a:lnTo>
                      <a:pt x="7225" y="390971"/>
                    </a:lnTo>
                    <a:close/>
                    <a:moveTo>
                      <a:pt x="7225" y="368833"/>
                    </a:moveTo>
                    <a:lnTo>
                      <a:pt x="-154" y="368833"/>
                    </a:lnTo>
                    <a:lnTo>
                      <a:pt x="-154" y="354074"/>
                    </a:lnTo>
                    <a:lnTo>
                      <a:pt x="7225" y="354074"/>
                    </a:lnTo>
                    <a:lnTo>
                      <a:pt x="7225" y="368833"/>
                    </a:lnTo>
                    <a:close/>
                    <a:moveTo>
                      <a:pt x="7225" y="346695"/>
                    </a:moveTo>
                    <a:lnTo>
                      <a:pt x="-154" y="346695"/>
                    </a:lnTo>
                    <a:lnTo>
                      <a:pt x="-154" y="331937"/>
                    </a:lnTo>
                    <a:lnTo>
                      <a:pt x="7225" y="331937"/>
                    </a:lnTo>
                    <a:lnTo>
                      <a:pt x="7225" y="346695"/>
                    </a:lnTo>
                    <a:close/>
                    <a:moveTo>
                      <a:pt x="7225" y="324557"/>
                    </a:moveTo>
                    <a:lnTo>
                      <a:pt x="-154" y="324557"/>
                    </a:lnTo>
                    <a:lnTo>
                      <a:pt x="-154" y="309799"/>
                    </a:lnTo>
                    <a:lnTo>
                      <a:pt x="7225" y="309799"/>
                    </a:lnTo>
                    <a:lnTo>
                      <a:pt x="7225" y="324557"/>
                    </a:lnTo>
                    <a:close/>
                    <a:moveTo>
                      <a:pt x="7225" y="302420"/>
                    </a:moveTo>
                    <a:lnTo>
                      <a:pt x="-154" y="302420"/>
                    </a:lnTo>
                    <a:lnTo>
                      <a:pt x="-154" y="287661"/>
                    </a:lnTo>
                    <a:lnTo>
                      <a:pt x="7225" y="287661"/>
                    </a:lnTo>
                    <a:lnTo>
                      <a:pt x="7225" y="302420"/>
                    </a:lnTo>
                    <a:close/>
                    <a:moveTo>
                      <a:pt x="7225" y="280282"/>
                    </a:moveTo>
                    <a:lnTo>
                      <a:pt x="-154" y="280282"/>
                    </a:lnTo>
                    <a:lnTo>
                      <a:pt x="-154" y="265523"/>
                    </a:lnTo>
                    <a:lnTo>
                      <a:pt x="7225" y="265523"/>
                    </a:lnTo>
                    <a:lnTo>
                      <a:pt x="7225" y="280282"/>
                    </a:lnTo>
                    <a:close/>
                    <a:moveTo>
                      <a:pt x="7225" y="258144"/>
                    </a:moveTo>
                    <a:lnTo>
                      <a:pt x="-154" y="258144"/>
                    </a:lnTo>
                    <a:lnTo>
                      <a:pt x="-154" y="243386"/>
                    </a:lnTo>
                    <a:lnTo>
                      <a:pt x="7225" y="243386"/>
                    </a:lnTo>
                    <a:lnTo>
                      <a:pt x="7225" y="258144"/>
                    </a:lnTo>
                    <a:close/>
                    <a:moveTo>
                      <a:pt x="7225" y="236006"/>
                    </a:moveTo>
                    <a:lnTo>
                      <a:pt x="-154" y="236006"/>
                    </a:lnTo>
                    <a:lnTo>
                      <a:pt x="-154" y="221248"/>
                    </a:lnTo>
                    <a:lnTo>
                      <a:pt x="7225" y="221248"/>
                    </a:lnTo>
                    <a:lnTo>
                      <a:pt x="7225" y="236006"/>
                    </a:lnTo>
                    <a:close/>
                    <a:moveTo>
                      <a:pt x="7225" y="213869"/>
                    </a:moveTo>
                    <a:lnTo>
                      <a:pt x="-154" y="213869"/>
                    </a:lnTo>
                    <a:lnTo>
                      <a:pt x="-154" y="199110"/>
                    </a:lnTo>
                    <a:lnTo>
                      <a:pt x="7225" y="199110"/>
                    </a:lnTo>
                    <a:lnTo>
                      <a:pt x="7225" y="213869"/>
                    </a:lnTo>
                    <a:close/>
                    <a:moveTo>
                      <a:pt x="7225" y="191731"/>
                    </a:moveTo>
                    <a:lnTo>
                      <a:pt x="-154" y="191731"/>
                    </a:lnTo>
                    <a:lnTo>
                      <a:pt x="-154" y="176972"/>
                    </a:lnTo>
                    <a:lnTo>
                      <a:pt x="7225" y="176972"/>
                    </a:lnTo>
                    <a:lnTo>
                      <a:pt x="7225" y="191731"/>
                    </a:lnTo>
                    <a:close/>
                    <a:moveTo>
                      <a:pt x="7225" y="169593"/>
                    </a:moveTo>
                    <a:lnTo>
                      <a:pt x="-154" y="169593"/>
                    </a:lnTo>
                    <a:lnTo>
                      <a:pt x="-154" y="154834"/>
                    </a:lnTo>
                    <a:lnTo>
                      <a:pt x="7225" y="154834"/>
                    </a:lnTo>
                    <a:lnTo>
                      <a:pt x="7225" y="169593"/>
                    </a:lnTo>
                    <a:close/>
                    <a:moveTo>
                      <a:pt x="7225" y="147455"/>
                    </a:moveTo>
                    <a:lnTo>
                      <a:pt x="-154" y="147455"/>
                    </a:lnTo>
                    <a:lnTo>
                      <a:pt x="-154" y="132697"/>
                    </a:lnTo>
                    <a:lnTo>
                      <a:pt x="7225" y="132697"/>
                    </a:lnTo>
                    <a:lnTo>
                      <a:pt x="7225" y="147455"/>
                    </a:lnTo>
                    <a:close/>
                    <a:moveTo>
                      <a:pt x="7225" y="125317"/>
                    </a:moveTo>
                    <a:lnTo>
                      <a:pt x="-154" y="125317"/>
                    </a:lnTo>
                    <a:lnTo>
                      <a:pt x="-154" y="110559"/>
                    </a:lnTo>
                    <a:lnTo>
                      <a:pt x="7225" y="110559"/>
                    </a:lnTo>
                    <a:lnTo>
                      <a:pt x="7225" y="125317"/>
                    </a:lnTo>
                    <a:close/>
                    <a:moveTo>
                      <a:pt x="7225" y="103180"/>
                    </a:moveTo>
                    <a:lnTo>
                      <a:pt x="-154" y="103180"/>
                    </a:lnTo>
                    <a:lnTo>
                      <a:pt x="-154" y="88421"/>
                    </a:lnTo>
                    <a:lnTo>
                      <a:pt x="7225" y="88421"/>
                    </a:lnTo>
                    <a:lnTo>
                      <a:pt x="7225" y="103180"/>
                    </a:lnTo>
                    <a:close/>
                    <a:moveTo>
                      <a:pt x="7225" y="81042"/>
                    </a:moveTo>
                    <a:lnTo>
                      <a:pt x="-154" y="81042"/>
                    </a:lnTo>
                    <a:lnTo>
                      <a:pt x="-154" y="66283"/>
                    </a:lnTo>
                    <a:lnTo>
                      <a:pt x="7225" y="66283"/>
                    </a:lnTo>
                    <a:lnTo>
                      <a:pt x="7225" y="81042"/>
                    </a:lnTo>
                    <a:close/>
                    <a:moveTo>
                      <a:pt x="7225" y="58904"/>
                    </a:moveTo>
                    <a:lnTo>
                      <a:pt x="-154" y="58904"/>
                    </a:lnTo>
                    <a:lnTo>
                      <a:pt x="-154" y="44146"/>
                    </a:lnTo>
                    <a:lnTo>
                      <a:pt x="7225" y="44146"/>
                    </a:lnTo>
                    <a:lnTo>
                      <a:pt x="7225" y="58904"/>
                    </a:lnTo>
                    <a:close/>
                    <a:moveTo>
                      <a:pt x="7225" y="36766"/>
                    </a:moveTo>
                    <a:lnTo>
                      <a:pt x="-154" y="36766"/>
                    </a:lnTo>
                    <a:lnTo>
                      <a:pt x="-154" y="22008"/>
                    </a:lnTo>
                    <a:lnTo>
                      <a:pt x="7225" y="22008"/>
                    </a:lnTo>
                    <a:lnTo>
                      <a:pt x="7225" y="36766"/>
                    </a:lnTo>
                    <a:close/>
                    <a:moveTo>
                      <a:pt x="7225" y="14629"/>
                    </a:moveTo>
                    <a:lnTo>
                      <a:pt x="-154" y="14629"/>
                    </a:lnTo>
                    <a:lnTo>
                      <a:pt x="-154" y="-130"/>
                    </a:lnTo>
                    <a:lnTo>
                      <a:pt x="7225" y="-130"/>
                    </a:lnTo>
                    <a:lnTo>
                      <a:pt x="7225" y="14629"/>
                    </a:ln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88BDCFB6-7315-836D-B41B-F7CC7EFE3610}"/>
                  </a:ext>
                </a:extLst>
              </p:cNvPr>
              <p:cNvSpPr/>
              <p:nvPr/>
            </p:nvSpPr>
            <p:spPr>
              <a:xfrm>
                <a:off x="5275446" y="1260302"/>
                <a:ext cx="64697" cy="64697"/>
              </a:xfrm>
              <a:custGeom>
                <a:avLst/>
                <a:gdLst>
                  <a:gd name="connsiteX0" fmla="*/ 36742 w 36896"/>
                  <a:gd name="connsiteY0" fmla="*/ 18318 h 36896"/>
                  <a:gd name="connsiteX1" fmla="*/ 18294 w 36896"/>
                  <a:gd name="connsiteY1" fmla="*/ 36766 h 36896"/>
                  <a:gd name="connsiteX2" fmla="*/ -154 w 36896"/>
                  <a:gd name="connsiteY2" fmla="*/ 18318 h 36896"/>
                  <a:gd name="connsiteX3" fmla="*/ 18294 w 36896"/>
                  <a:gd name="connsiteY3" fmla="*/ -130 h 36896"/>
                  <a:gd name="connsiteX4" fmla="*/ 36742 w 36896"/>
                  <a:gd name="connsiteY4" fmla="*/ 18318 h 36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96" h="36896">
                    <a:moveTo>
                      <a:pt x="36742" y="18318"/>
                    </a:moveTo>
                    <a:cubicBezTo>
                      <a:pt x="36742" y="28507"/>
                      <a:pt x="28483" y="36766"/>
                      <a:pt x="18294" y="36766"/>
                    </a:cubicBezTo>
                    <a:cubicBezTo>
                      <a:pt x="8106" y="36766"/>
                      <a:pt x="-154" y="28507"/>
                      <a:pt x="-154" y="18318"/>
                    </a:cubicBezTo>
                    <a:cubicBezTo>
                      <a:pt x="-154" y="8130"/>
                      <a:pt x="8106" y="-130"/>
                      <a:pt x="18294" y="-130"/>
                    </a:cubicBezTo>
                    <a:cubicBezTo>
                      <a:pt x="28483" y="-130"/>
                      <a:pt x="36742" y="8130"/>
                      <a:pt x="36742" y="18318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863DCD6D-B6EC-3351-9C31-FF642744517A}"/>
                </a:ext>
              </a:extLst>
            </p:cNvPr>
            <p:cNvSpPr/>
            <p:nvPr/>
          </p:nvSpPr>
          <p:spPr>
            <a:xfrm>
              <a:off x="7366458" y="750488"/>
              <a:ext cx="165624" cy="166918"/>
            </a:xfrm>
            <a:custGeom>
              <a:avLst/>
              <a:gdLst>
                <a:gd name="connsiteX0" fmla="*/ 47073 w 94454"/>
                <a:gd name="connsiteY0" fmla="*/ 95062 h 95192"/>
                <a:gd name="connsiteX1" fmla="*/ -154 w 94454"/>
                <a:gd name="connsiteY1" fmla="*/ 47466 h 95192"/>
                <a:gd name="connsiteX2" fmla="*/ 47073 w 94454"/>
                <a:gd name="connsiteY2" fmla="*/ -130 h 95192"/>
                <a:gd name="connsiteX3" fmla="*/ 94300 w 94454"/>
                <a:gd name="connsiteY3" fmla="*/ 47466 h 95192"/>
                <a:gd name="connsiteX4" fmla="*/ 47073 w 94454"/>
                <a:gd name="connsiteY4" fmla="*/ 95062 h 95192"/>
                <a:gd name="connsiteX5" fmla="*/ 47073 w 94454"/>
                <a:gd name="connsiteY5" fmla="*/ 5773 h 95192"/>
                <a:gd name="connsiteX6" fmla="*/ 5749 w 94454"/>
                <a:gd name="connsiteY6" fmla="*/ 47466 h 95192"/>
                <a:gd name="connsiteX7" fmla="*/ 47073 w 94454"/>
                <a:gd name="connsiteY7" fmla="*/ 89159 h 95192"/>
                <a:gd name="connsiteX8" fmla="*/ 88397 w 94454"/>
                <a:gd name="connsiteY8" fmla="*/ 47466 h 95192"/>
                <a:gd name="connsiteX9" fmla="*/ 47073 w 94454"/>
                <a:gd name="connsiteY9" fmla="*/ 5773 h 95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454" h="95192">
                  <a:moveTo>
                    <a:pt x="47073" y="95062"/>
                  </a:moveTo>
                  <a:cubicBezTo>
                    <a:pt x="21032" y="95062"/>
                    <a:pt x="-154" y="73707"/>
                    <a:pt x="-154" y="47466"/>
                  </a:cubicBezTo>
                  <a:cubicBezTo>
                    <a:pt x="-154" y="21225"/>
                    <a:pt x="21032" y="-130"/>
                    <a:pt x="47073" y="-130"/>
                  </a:cubicBezTo>
                  <a:cubicBezTo>
                    <a:pt x="73115" y="-130"/>
                    <a:pt x="94300" y="21218"/>
                    <a:pt x="94300" y="47466"/>
                  </a:cubicBezTo>
                  <a:cubicBezTo>
                    <a:pt x="94300" y="73714"/>
                    <a:pt x="73115" y="95062"/>
                    <a:pt x="47073" y="95062"/>
                  </a:cubicBezTo>
                  <a:close/>
                  <a:moveTo>
                    <a:pt x="47073" y="5773"/>
                  </a:moveTo>
                  <a:cubicBezTo>
                    <a:pt x="24286" y="5773"/>
                    <a:pt x="5749" y="24480"/>
                    <a:pt x="5749" y="47466"/>
                  </a:cubicBezTo>
                  <a:cubicBezTo>
                    <a:pt x="5749" y="70460"/>
                    <a:pt x="24286" y="89159"/>
                    <a:pt x="47073" y="89159"/>
                  </a:cubicBezTo>
                  <a:cubicBezTo>
                    <a:pt x="69860" y="89159"/>
                    <a:pt x="88397" y="70453"/>
                    <a:pt x="88397" y="47466"/>
                  </a:cubicBezTo>
                  <a:cubicBezTo>
                    <a:pt x="88397" y="24480"/>
                    <a:pt x="69860" y="5773"/>
                    <a:pt x="47073" y="5773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82D5809D-7770-1D41-6849-BFAC4423E221}"/>
                </a:ext>
              </a:extLst>
            </p:cNvPr>
            <p:cNvSpPr/>
            <p:nvPr/>
          </p:nvSpPr>
          <p:spPr>
            <a:xfrm>
              <a:off x="7399867" y="784130"/>
              <a:ext cx="98806" cy="99633"/>
            </a:xfrm>
            <a:custGeom>
              <a:avLst/>
              <a:gdLst>
                <a:gd name="connsiteX0" fmla="*/ 56194 w 56348"/>
                <a:gd name="connsiteY0" fmla="*/ 28280 h 56820"/>
                <a:gd name="connsiteX1" fmla="*/ 28020 w 56348"/>
                <a:gd name="connsiteY1" fmla="*/ 56690 h 56820"/>
                <a:gd name="connsiteX2" fmla="*/ -154 w 56348"/>
                <a:gd name="connsiteY2" fmla="*/ 28280 h 56820"/>
                <a:gd name="connsiteX3" fmla="*/ 28020 w 56348"/>
                <a:gd name="connsiteY3" fmla="*/ -130 h 56820"/>
                <a:gd name="connsiteX4" fmla="*/ 56194 w 56348"/>
                <a:gd name="connsiteY4" fmla="*/ 28280 h 56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48" h="56820">
                  <a:moveTo>
                    <a:pt x="56194" y="28280"/>
                  </a:moveTo>
                  <a:cubicBezTo>
                    <a:pt x="56194" y="43970"/>
                    <a:pt x="43580" y="56690"/>
                    <a:pt x="28020" y="56690"/>
                  </a:cubicBezTo>
                  <a:cubicBezTo>
                    <a:pt x="12460" y="56690"/>
                    <a:pt x="-154" y="43971"/>
                    <a:pt x="-154" y="28280"/>
                  </a:cubicBezTo>
                  <a:cubicBezTo>
                    <a:pt x="-154" y="12590"/>
                    <a:pt x="12460" y="-130"/>
                    <a:pt x="28020" y="-130"/>
                  </a:cubicBezTo>
                  <a:cubicBezTo>
                    <a:pt x="43580" y="-130"/>
                    <a:pt x="56194" y="12589"/>
                    <a:pt x="56194" y="28280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E15124CC-2F50-E3E7-E842-F8A6A43FBF58}"/>
                </a:ext>
              </a:extLst>
            </p:cNvPr>
            <p:cNvSpPr/>
            <p:nvPr/>
          </p:nvSpPr>
          <p:spPr>
            <a:xfrm>
              <a:off x="8065188" y="1022217"/>
              <a:ext cx="282080" cy="282078"/>
            </a:xfrm>
            <a:custGeom>
              <a:avLst/>
              <a:gdLst>
                <a:gd name="connsiteX0" fmla="*/ 80280 w 160868"/>
                <a:gd name="connsiteY0" fmla="*/ 160738 h 160867"/>
                <a:gd name="connsiteX1" fmla="*/ -154 w 160868"/>
                <a:gd name="connsiteY1" fmla="*/ 80304 h 160867"/>
                <a:gd name="connsiteX2" fmla="*/ 80280 w 160868"/>
                <a:gd name="connsiteY2" fmla="*/ -130 h 160867"/>
                <a:gd name="connsiteX3" fmla="*/ 160714 w 160868"/>
                <a:gd name="connsiteY3" fmla="*/ 80304 h 160867"/>
                <a:gd name="connsiteX4" fmla="*/ 80280 w 160868"/>
                <a:gd name="connsiteY4" fmla="*/ 160738 h 160867"/>
                <a:gd name="connsiteX5" fmla="*/ 80280 w 160868"/>
                <a:gd name="connsiteY5" fmla="*/ 5773 h 160867"/>
                <a:gd name="connsiteX6" fmla="*/ 5750 w 160868"/>
                <a:gd name="connsiteY6" fmla="*/ 80304 h 160867"/>
                <a:gd name="connsiteX7" fmla="*/ 80280 w 160868"/>
                <a:gd name="connsiteY7" fmla="*/ 154834 h 160867"/>
                <a:gd name="connsiteX8" fmla="*/ 154810 w 160868"/>
                <a:gd name="connsiteY8" fmla="*/ 80304 h 160867"/>
                <a:gd name="connsiteX9" fmla="*/ 80280 w 160868"/>
                <a:gd name="connsiteY9" fmla="*/ 5773 h 16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868" h="160867">
                  <a:moveTo>
                    <a:pt x="80280" y="160738"/>
                  </a:moveTo>
                  <a:cubicBezTo>
                    <a:pt x="35923" y="160738"/>
                    <a:pt x="-154" y="124653"/>
                    <a:pt x="-154" y="80304"/>
                  </a:cubicBezTo>
                  <a:cubicBezTo>
                    <a:pt x="-154" y="35954"/>
                    <a:pt x="35931" y="-130"/>
                    <a:pt x="80280" y="-130"/>
                  </a:cubicBezTo>
                  <a:cubicBezTo>
                    <a:pt x="124630" y="-130"/>
                    <a:pt x="160714" y="35954"/>
                    <a:pt x="160714" y="80304"/>
                  </a:cubicBezTo>
                  <a:cubicBezTo>
                    <a:pt x="160714" y="124653"/>
                    <a:pt x="124637" y="160738"/>
                    <a:pt x="80280" y="160738"/>
                  </a:cubicBezTo>
                  <a:close/>
                  <a:moveTo>
                    <a:pt x="80280" y="5773"/>
                  </a:moveTo>
                  <a:cubicBezTo>
                    <a:pt x="39185" y="5773"/>
                    <a:pt x="5750" y="39209"/>
                    <a:pt x="5750" y="80304"/>
                  </a:cubicBezTo>
                  <a:cubicBezTo>
                    <a:pt x="5750" y="121399"/>
                    <a:pt x="39178" y="154834"/>
                    <a:pt x="80280" y="154834"/>
                  </a:cubicBezTo>
                  <a:cubicBezTo>
                    <a:pt x="121383" y="154834"/>
                    <a:pt x="154810" y="121399"/>
                    <a:pt x="154810" y="80304"/>
                  </a:cubicBezTo>
                  <a:cubicBezTo>
                    <a:pt x="154810" y="39209"/>
                    <a:pt x="121375" y="5773"/>
                    <a:pt x="80280" y="5773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CF93AB3D-0667-B290-C6C2-5CF0D208A23B}"/>
                </a:ext>
              </a:extLst>
            </p:cNvPr>
            <p:cNvSpPr/>
            <p:nvPr/>
          </p:nvSpPr>
          <p:spPr>
            <a:xfrm>
              <a:off x="9319021" y="1538500"/>
              <a:ext cx="103515" cy="103515"/>
            </a:xfrm>
            <a:custGeom>
              <a:avLst/>
              <a:gdLst>
                <a:gd name="connsiteX0" fmla="*/ 29363 w 59034"/>
                <a:gd name="connsiteY0" fmla="*/ 58904 h 59034"/>
                <a:gd name="connsiteX1" fmla="*/ -154 w 59034"/>
                <a:gd name="connsiteY1" fmla="*/ 29387 h 59034"/>
                <a:gd name="connsiteX2" fmla="*/ 29363 w 59034"/>
                <a:gd name="connsiteY2" fmla="*/ -130 h 59034"/>
                <a:gd name="connsiteX3" fmla="*/ 58880 w 59034"/>
                <a:gd name="connsiteY3" fmla="*/ 29387 h 59034"/>
                <a:gd name="connsiteX4" fmla="*/ 29363 w 59034"/>
                <a:gd name="connsiteY4" fmla="*/ 58904 h 59034"/>
                <a:gd name="connsiteX5" fmla="*/ 29363 w 59034"/>
                <a:gd name="connsiteY5" fmla="*/ 7249 h 59034"/>
                <a:gd name="connsiteX6" fmla="*/ 7225 w 59034"/>
                <a:gd name="connsiteY6" fmla="*/ 29387 h 59034"/>
                <a:gd name="connsiteX7" fmla="*/ 29363 w 59034"/>
                <a:gd name="connsiteY7" fmla="*/ 51525 h 59034"/>
                <a:gd name="connsiteX8" fmla="*/ 51501 w 59034"/>
                <a:gd name="connsiteY8" fmla="*/ 29387 h 59034"/>
                <a:gd name="connsiteX9" fmla="*/ 29363 w 59034"/>
                <a:gd name="connsiteY9" fmla="*/ 7249 h 59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034" h="59034">
                  <a:moveTo>
                    <a:pt x="29363" y="58904"/>
                  </a:moveTo>
                  <a:cubicBezTo>
                    <a:pt x="13084" y="58904"/>
                    <a:pt x="-154" y="45666"/>
                    <a:pt x="-154" y="29387"/>
                  </a:cubicBezTo>
                  <a:cubicBezTo>
                    <a:pt x="-154" y="13108"/>
                    <a:pt x="13084" y="-130"/>
                    <a:pt x="29363" y="-130"/>
                  </a:cubicBezTo>
                  <a:cubicBezTo>
                    <a:pt x="45642" y="-130"/>
                    <a:pt x="58880" y="13108"/>
                    <a:pt x="58880" y="29387"/>
                  </a:cubicBezTo>
                  <a:cubicBezTo>
                    <a:pt x="58880" y="45666"/>
                    <a:pt x="45642" y="58904"/>
                    <a:pt x="29363" y="58904"/>
                  </a:cubicBezTo>
                  <a:close/>
                  <a:moveTo>
                    <a:pt x="29363" y="7249"/>
                  </a:moveTo>
                  <a:cubicBezTo>
                    <a:pt x="17158" y="7249"/>
                    <a:pt x="7225" y="17182"/>
                    <a:pt x="7225" y="29387"/>
                  </a:cubicBezTo>
                  <a:cubicBezTo>
                    <a:pt x="7225" y="41592"/>
                    <a:pt x="17158" y="51525"/>
                    <a:pt x="29363" y="51525"/>
                  </a:cubicBezTo>
                  <a:cubicBezTo>
                    <a:pt x="41568" y="51525"/>
                    <a:pt x="51501" y="41592"/>
                    <a:pt x="51501" y="29387"/>
                  </a:cubicBezTo>
                  <a:cubicBezTo>
                    <a:pt x="51501" y="17182"/>
                    <a:pt x="41568" y="7249"/>
                    <a:pt x="29363" y="7249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8B810943-5C44-9B9C-508B-536F774AC9E0}"/>
                </a:ext>
              </a:extLst>
            </p:cNvPr>
            <p:cNvSpPr/>
            <p:nvPr/>
          </p:nvSpPr>
          <p:spPr>
            <a:xfrm>
              <a:off x="7819339" y="0"/>
              <a:ext cx="100927" cy="100927"/>
            </a:xfrm>
            <a:custGeom>
              <a:avLst/>
              <a:gdLst>
                <a:gd name="connsiteX0" fmla="*/ 28625 w 57558"/>
                <a:gd name="connsiteY0" fmla="*/ 57428 h 57558"/>
                <a:gd name="connsiteX1" fmla="*/ -154 w 57558"/>
                <a:gd name="connsiteY1" fmla="*/ 28649 h 57558"/>
                <a:gd name="connsiteX2" fmla="*/ 28625 w 57558"/>
                <a:gd name="connsiteY2" fmla="*/ -130 h 57558"/>
                <a:gd name="connsiteX3" fmla="*/ 57405 w 57558"/>
                <a:gd name="connsiteY3" fmla="*/ 28649 h 57558"/>
                <a:gd name="connsiteX4" fmla="*/ 28625 w 57558"/>
                <a:gd name="connsiteY4" fmla="*/ 57428 h 57558"/>
                <a:gd name="connsiteX5" fmla="*/ 28625 w 57558"/>
                <a:gd name="connsiteY5" fmla="*/ 5773 h 57558"/>
                <a:gd name="connsiteX6" fmla="*/ 5750 w 57558"/>
                <a:gd name="connsiteY6" fmla="*/ 28649 h 57558"/>
                <a:gd name="connsiteX7" fmla="*/ 28625 w 57558"/>
                <a:gd name="connsiteY7" fmla="*/ 51525 h 57558"/>
                <a:gd name="connsiteX8" fmla="*/ 51501 w 57558"/>
                <a:gd name="connsiteY8" fmla="*/ 28649 h 57558"/>
                <a:gd name="connsiteX9" fmla="*/ 28625 w 57558"/>
                <a:gd name="connsiteY9" fmla="*/ 5773 h 5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558" h="57558">
                  <a:moveTo>
                    <a:pt x="28625" y="57428"/>
                  </a:moveTo>
                  <a:cubicBezTo>
                    <a:pt x="12760" y="57428"/>
                    <a:pt x="-154" y="44514"/>
                    <a:pt x="-154" y="28649"/>
                  </a:cubicBezTo>
                  <a:cubicBezTo>
                    <a:pt x="-154" y="12784"/>
                    <a:pt x="12760" y="-130"/>
                    <a:pt x="28625" y="-130"/>
                  </a:cubicBezTo>
                  <a:cubicBezTo>
                    <a:pt x="44491" y="-130"/>
                    <a:pt x="57405" y="12784"/>
                    <a:pt x="57405" y="28649"/>
                  </a:cubicBezTo>
                  <a:cubicBezTo>
                    <a:pt x="57405" y="44514"/>
                    <a:pt x="44491" y="57428"/>
                    <a:pt x="28625" y="57428"/>
                  </a:cubicBezTo>
                  <a:close/>
                  <a:moveTo>
                    <a:pt x="28625" y="5773"/>
                  </a:moveTo>
                  <a:cubicBezTo>
                    <a:pt x="16014" y="5773"/>
                    <a:pt x="5750" y="16038"/>
                    <a:pt x="5750" y="28649"/>
                  </a:cubicBezTo>
                  <a:cubicBezTo>
                    <a:pt x="5750" y="41260"/>
                    <a:pt x="16014" y="51525"/>
                    <a:pt x="28625" y="51525"/>
                  </a:cubicBezTo>
                  <a:cubicBezTo>
                    <a:pt x="41236" y="51525"/>
                    <a:pt x="51501" y="41260"/>
                    <a:pt x="51501" y="28649"/>
                  </a:cubicBezTo>
                  <a:cubicBezTo>
                    <a:pt x="51501" y="16038"/>
                    <a:pt x="41236" y="5773"/>
                    <a:pt x="28625" y="5773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99C2613B-A58B-27D5-B7F4-507B9AC5344D}"/>
                </a:ext>
              </a:extLst>
            </p:cNvPr>
            <p:cNvSpPr/>
            <p:nvPr/>
          </p:nvSpPr>
          <p:spPr>
            <a:xfrm>
              <a:off x="7863332" y="115160"/>
              <a:ext cx="12939" cy="724608"/>
            </a:xfrm>
            <a:custGeom>
              <a:avLst/>
              <a:gdLst>
                <a:gd name="connsiteX0" fmla="*/ 7225 w 7379"/>
                <a:gd name="connsiteY0" fmla="*/ 413109 h 413238"/>
                <a:gd name="connsiteX1" fmla="*/ -154 w 7379"/>
                <a:gd name="connsiteY1" fmla="*/ 413109 h 413238"/>
                <a:gd name="connsiteX2" fmla="*/ -154 w 7379"/>
                <a:gd name="connsiteY2" fmla="*/ 398350 h 413238"/>
                <a:gd name="connsiteX3" fmla="*/ 7225 w 7379"/>
                <a:gd name="connsiteY3" fmla="*/ 398350 h 413238"/>
                <a:gd name="connsiteX4" fmla="*/ 7225 w 7379"/>
                <a:gd name="connsiteY4" fmla="*/ 413109 h 413238"/>
                <a:gd name="connsiteX5" fmla="*/ 7225 w 7379"/>
                <a:gd name="connsiteY5" fmla="*/ 390971 h 413238"/>
                <a:gd name="connsiteX6" fmla="*/ -154 w 7379"/>
                <a:gd name="connsiteY6" fmla="*/ 390971 h 413238"/>
                <a:gd name="connsiteX7" fmla="*/ -154 w 7379"/>
                <a:gd name="connsiteY7" fmla="*/ 376212 h 413238"/>
                <a:gd name="connsiteX8" fmla="*/ 7225 w 7379"/>
                <a:gd name="connsiteY8" fmla="*/ 376212 h 413238"/>
                <a:gd name="connsiteX9" fmla="*/ 7225 w 7379"/>
                <a:gd name="connsiteY9" fmla="*/ 390971 h 413238"/>
                <a:gd name="connsiteX10" fmla="*/ 7225 w 7379"/>
                <a:gd name="connsiteY10" fmla="*/ 368833 h 413238"/>
                <a:gd name="connsiteX11" fmla="*/ -154 w 7379"/>
                <a:gd name="connsiteY11" fmla="*/ 368833 h 413238"/>
                <a:gd name="connsiteX12" fmla="*/ -154 w 7379"/>
                <a:gd name="connsiteY12" fmla="*/ 354074 h 413238"/>
                <a:gd name="connsiteX13" fmla="*/ 7225 w 7379"/>
                <a:gd name="connsiteY13" fmla="*/ 354074 h 413238"/>
                <a:gd name="connsiteX14" fmla="*/ 7225 w 7379"/>
                <a:gd name="connsiteY14" fmla="*/ 368833 h 413238"/>
                <a:gd name="connsiteX15" fmla="*/ 7225 w 7379"/>
                <a:gd name="connsiteY15" fmla="*/ 346695 h 413238"/>
                <a:gd name="connsiteX16" fmla="*/ -154 w 7379"/>
                <a:gd name="connsiteY16" fmla="*/ 346695 h 413238"/>
                <a:gd name="connsiteX17" fmla="*/ -154 w 7379"/>
                <a:gd name="connsiteY17" fmla="*/ 331937 h 413238"/>
                <a:gd name="connsiteX18" fmla="*/ 7225 w 7379"/>
                <a:gd name="connsiteY18" fmla="*/ 331937 h 413238"/>
                <a:gd name="connsiteX19" fmla="*/ 7225 w 7379"/>
                <a:gd name="connsiteY19" fmla="*/ 346695 h 413238"/>
                <a:gd name="connsiteX20" fmla="*/ 7225 w 7379"/>
                <a:gd name="connsiteY20" fmla="*/ 324557 h 413238"/>
                <a:gd name="connsiteX21" fmla="*/ -154 w 7379"/>
                <a:gd name="connsiteY21" fmla="*/ 324557 h 413238"/>
                <a:gd name="connsiteX22" fmla="*/ -154 w 7379"/>
                <a:gd name="connsiteY22" fmla="*/ 309799 h 413238"/>
                <a:gd name="connsiteX23" fmla="*/ 7225 w 7379"/>
                <a:gd name="connsiteY23" fmla="*/ 309799 h 413238"/>
                <a:gd name="connsiteX24" fmla="*/ 7225 w 7379"/>
                <a:gd name="connsiteY24" fmla="*/ 324557 h 413238"/>
                <a:gd name="connsiteX25" fmla="*/ 7225 w 7379"/>
                <a:gd name="connsiteY25" fmla="*/ 302420 h 413238"/>
                <a:gd name="connsiteX26" fmla="*/ -154 w 7379"/>
                <a:gd name="connsiteY26" fmla="*/ 302420 h 413238"/>
                <a:gd name="connsiteX27" fmla="*/ -154 w 7379"/>
                <a:gd name="connsiteY27" fmla="*/ 287661 h 413238"/>
                <a:gd name="connsiteX28" fmla="*/ 7225 w 7379"/>
                <a:gd name="connsiteY28" fmla="*/ 287661 h 413238"/>
                <a:gd name="connsiteX29" fmla="*/ 7225 w 7379"/>
                <a:gd name="connsiteY29" fmla="*/ 302420 h 413238"/>
                <a:gd name="connsiteX30" fmla="*/ 7225 w 7379"/>
                <a:gd name="connsiteY30" fmla="*/ 280282 h 413238"/>
                <a:gd name="connsiteX31" fmla="*/ -154 w 7379"/>
                <a:gd name="connsiteY31" fmla="*/ 280282 h 413238"/>
                <a:gd name="connsiteX32" fmla="*/ -154 w 7379"/>
                <a:gd name="connsiteY32" fmla="*/ 265523 h 413238"/>
                <a:gd name="connsiteX33" fmla="*/ 7225 w 7379"/>
                <a:gd name="connsiteY33" fmla="*/ 265523 h 413238"/>
                <a:gd name="connsiteX34" fmla="*/ 7225 w 7379"/>
                <a:gd name="connsiteY34" fmla="*/ 280282 h 413238"/>
                <a:gd name="connsiteX35" fmla="*/ 7225 w 7379"/>
                <a:gd name="connsiteY35" fmla="*/ 258144 h 413238"/>
                <a:gd name="connsiteX36" fmla="*/ -154 w 7379"/>
                <a:gd name="connsiteY36" fmla="*/ 258144 h 413238"/>
                <a:gd name="connsiteX37" fmla="*/ -154 w 7379"/>
                <a:gd name="connsiteY37" fmla="*/ 243386 h 413238"/>
                <a:gd name="connsiteX38" fmla="*/ 7225 w 7379"/>
                <a:gd name="connsiteY38" fmla="*/ 243386 h 413238"/>
                <a:gd name="connsiteX39" fmla="*/ 7225 w 7379"/>
                <a:gd name="connsiteY39" fmla="*/ 258144 h 413238"/>
                <a:gd name="connsiteX40" fmla="*/ 7225 w 7379"/>
                <a:gd name="connsiteY40" fmla="*/ 236006 h 413238"/>
                <a:gd name="connsiteX41" fmla="*/ -154 w 7379"/>
                <a:gd name="connsiteY41" fmla="*/ 236006 h 413238"/>
                <a:gd name="connsiteX42" fmla="*/ -154 w 7379"/>
                <a:gd name="connsiteY42" fmla="*/ 221248 h 413238"/>
                <a:gd name="connsiteX43" fmla="*/ 7225 w 7379"/>
                <a:gd name="connsiteY43" fmla="*/ 221248 h 413238"/>
                <a:gd name="connsiteX44" fmla="*/ 7225 w 7379"/>
                <a:gd name="connsiteY44" fmla="*/ 236006 h 413238"/>
                <a:gd name="connsiteX45" fmla="*/ 7225 w 7379"/>
                <a:gd name="connsiteY45" fmla="*/ 213869 h 413238"/>
                <a:gd name="connsiteX46" fmla="*/ -154 w 7379"/>
                <a:gd name="connsiteY46" fmla="*/ 213869 h 413238"/>
                <a:gd name="connsiteX47" fmla="*/ -154 w 7379"/>
                <a:gd name="connsiteY47" fmla="*/ 199110 h 413238"/>
                <a:gd name="connsiteX48" fmla="*/ 7225 w 7379"/>
                <a:gd name="connsiteY48" fmla="*/ 199110 h 413238"/>
                <a:gd name="connsiteX49" fmla="*/ 7225 w 7379"/>
                <a:gd name="connsiteY49" fmla="*/ 213869 h 413238"/>
                <a:gd name="connsiteX50" fmla="*/ 7225 w 7379"/>
                <a:gd name="connsiteY50" fmla="*/ 191731 h 413238"/>
                <a:gd name="connsiteX51" fmla="*/ -154 w 7379"/>
                <a:gd name="connsiteY51" fmla="*/ 191731 h 413238"/>
                <a:gd name="connsiteX52" fmla="*/ -154 w 7379"/>
                <a:gd name="connsiteY52" fmla="*/ 176972 h 413238"/>
                <a:gd name="connsiteX53" fmla="*/ 7225 w 7379"/>
                <a:gd name="connsiteY53" fmla="*/ 176972 h 413238"/>
                <a:gd name="connsiteX54" fmla="*/ 7225 w 7379"/>
                <a:gd name="connsiteY54" fmla="*/ 191731 h 413238"/>
                <a:gd name="connsiteX55" fmla="*/ 7225 w 7379"/>
                <a:gd name="connsiteY55" fmla="*/ 169593 h 413238"/>
                <a:gd name="connsiteX56" fmla="*/ -154 w 7379"/>
                <a:gd name="connsiteY56" fmla="*/ 169593 h 413238"/>
                <a:gd name="connsiteX57" fmla="*/ -154 w 7379"/>
                <a:gd name="connsiteY57" fmla="*/ 154834 h 413238"/>
                <a:gd name="connsiteX58" fmla="*/ 7225 w 7379"/>
                <a:gd name="connsiteY58" fmla="*/ 154834 h 413238"/>
                <a:gd name="connsiteX59" fmla="*/ 7225 w 7379"/>
                <a:gd name="connsiteY59" fmla="*/ 169593 h 413238"/>
                <a:gd name="connsiteX60" fmla="*/ 7225 w 7379"/>
                <a:gd name="connsiteY60" fmla="*/ 147455 h 413238"/>
                <a:gd name="connsiteX61" fmla="*/ -154 w 7379"/>
                <a:gd name="connsiteY61" fmla="*/ 147455 h 413238"/>
                <a:gd name="connsiteX62" fmla="*/ -154 w 7379"/>
                <a:gd name="connsiteY62" fmla="*/ 132697 h 413238"/>
                <a:gd name="connsiteX63" fmla="*/ 7225 w 7379"/>
                <a:gd name="connsiteY63" fmla="*/ 132697 h 413238"/>
                <a:gd name="connsiteX64" fmla="*/ 7225 w 7379"/>
                <a:gd name="connsiteY64" fmla="*/ 147455 h 413238"/>
                <a:gd name="connsiteX65" fmla="*/ 7225 w 7379"/>
                <a:gd name="connsiteY65" fmla="*/ 125317 h 413238"/>
                <a:gd name="connsiteX66" fmla="*/ -154 w 7379"/>
                <a:gd name="connsiteY66" fmla="*/ 125317 h 413238"/>
                <a:gd name="connsiteX67" fmla="*/ -154 w 7379"/>
                <a:gd name="connsiteY67" fmla="*/ 110559 h 413238"/>
                <a:gd name="connsiteX68" fmla="*/ 7225 w 7379"/>
                <a:gd name="connsiteY68" fmla="*/ 110559 h 413238"/>
                <a:gd name="connsiteX69" fmla="*/ 7225 w 7379"/>
                <a:gd name="connsiteY69" fmla="*/ 125317 h 413238"/>
                <a:gd name="connsiteX70" fmla="*/ 7225 w 7379"/>
                <a:gd name="connsiteY70" fmla="*/ 103180 h 413238"/>
                <a:gd name="connsiteX71" fmla="*/ -154 w 7379"/>
                <a:gd name="connsiteY71" fmla="*/ 103180 h 413238"/>
                <a:gd name="connsiteX72" fmla="*/ -154 w 7379"/>
                <a:gd name="connsiteY72" fmla="*/ 88421 h 413238"/>
                <a:gd name="connsiteX73" fmla="*/ 7225 w 7379"/>
                <a:gd name="connsiteY73" fmla="*/ 88421 h 413238"/>
                <a:gd name="connsiteX74" fmla="*/ 7225 w 7379"/>
                <a:gd name="connsiteY74" fmla="*/ 103180 h 413238"/>
                <a:gd name="connsiteX75" fmla="*/ 7225 w 7379"/>
                <a:gd name="connsiteY75" fmla="*/ 81042 h 413238"/>
                <a:gd name="connsiteX76" fmla="*/ -154 w 7379"/>
                <a:gd name="connsiteY76" fmla="*/ 81042 h 413238"/>
                <a:gd name="connsiteX77" fmla="*/ -154 w 7379"/>
                <a:gd name="connsiteY77" fmla="*/ 66283 h 413238"/>
                <a:gd name="connsiteX78" fmla="*/ 7225 w 7379"/>
                <a:gd name="connsiteY78" fmla="*/ 66283 h 413238"/>
                <a:gd name="connsiteX79" fmla="*/ 7225 w 7379"/>
                <a:gd name="connsiteY79" fmla="*/ 81042 h 413238"/>
                <a:gd name="connsiteX80" fmla="*/ 7225 w 7379"/>
                <a:gd name="connsiteY80" fmla="*/ 58904 h 413238"/>
                <a:gd name="connsiteX81" fmla="*/ -154 w 7379"/>
                <a:gd name="connsiteY81" fmla="*/ 58904 h 413238"/>
                <a:gd name="connsiteX82" fmla="*/ -154 w 7379"/>
                <a:gd name="connsiteY82" fmla="*/ 44146 h 413238"/>
                <a:gd name="connsiteX83" fmla="*/ 7225 w 7379"/>
                <a:gd name="connsiteY83" fmla="*/ 44146 h 413238"/>
                <a:gd name="connsiteX84" fmla="*/ 7225 w 7379"/>
                <a:gd name="connsiteY84" fmla="*/ 58904 h 413238"/>
                <a:gd name="connsiteX85" fmla="*/ 7225 w 7379"/>
                <a:gd name="connsiteY85" fmla="*/ 36766 h 413238"/>
                <a:gd name="connsiteX86" fmla="*/ -154 w 7379"/>
                <a:gd name="connsiteY86" fmla="*/ 36766 h 413238"/>
                <a:gd name="connsiteX87" fmla="*/ -154 w 7379"/>
                <a:gd name="connsiteY87" fmla="*/ 22008 h 413238"/>
                <a:gd name="connsiteX88" fmla="*/ 7225 w 7379"/>
                <a:gd name="connsiteY88" fmla="*/ 22008 h 413238"/>
                <a:gd name="connsiteX89" fmla="*/ 7225 w 7379"/>
                <a:gd name="connsiteY89" fmla="*/ 36766 h 413238"/>
                <a:gd name="connsiteX90" fmla="*/ 7225 w 7379"/>
                <a:gd name="connsiteY90" fmla="*/ 14629 h 413238"/>
                <a:gd name="connsiteX91" fmla="*/ -154 w 7379"/>
                <a:gd name="connsiteY91" fmla="*/ 14629 h 413238"/>
                <a:gd name="connsiteX92" fmla="*/ -154 w 7379"/>
                <a:gd name="connsiteY92" fmla="*/ -130 h 413238"/>
                <a:gd name="connsiteX93" fmla="*/ 7225 w 7379"/>
                <a:gd name="connsiteY93" fmla="*/ -130 h 413238"/>
                <a:gd name="connsiteX94" fmla="*/ 7225 w 7379"/>
                <a:gd name="connsiteY94" fmla="*/ 14629 h 413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7379" h="413238">
                  <a:moveTo>
                    <a:pt x="7225" y="413109"/>
                  </a:moveTo>
                  <a:lnTo>
                    <a:pt x="-154" y="413109"/>
                  </a:lnTo>
                  <a:lnTo>
                    <a:pt x="-154" y="398350"/>
                  </a:lnTo>
                  <a:lnTo>
                    <a:pt x="7225" y="398350"/>
                  </a:lnTo>
                  <a:lnTo>
                    <a:pt x="7225" y="413109"/>
                  </a:lnTo>
                  <a:close/>
                  <a:moveTo>
                    <a:pt x="7225" y="390971"/>
                  </a:moveTo>
                  <a:lnTo>
                    <a:pt x="-154" y="390971"/>
                  </a:lnTo>
                  <a:lnTo>
                    <a:pt x="-154" y="376212"/>
                  </a:lnTo>
                  <a:lnTo>
                    <a:pt x="7225" y="376212"/>
                  </a:lnTo>
                  <a:lnTo>
                    <a:pt x="7225" y="390971"/>
                  </a:lnTo>
                  <a:close/>
                  <a:moveTo>
                    <a:pt x="7225" y="368833"/>
                  </a:moveTo>
                  <a:lnTo>
                    <a:pt x="-154" y="368833"/>
                  </a:lnTo>
                  <a:lnTo>
                    <a:pt x="-154" y="354074"/>
                  </a:lnTo>
                  <a:lnTo>
                    <a:pt x="7225" y="354074"/>
                  </a:lnTo>
                  <a:lnTo>
                    <a:pt x="7225" y="368833"/>
                  </a:lnTo>
                  <a:close/>
                  <a:moveTo>
                    <a:pt x="7225" y="346695"/>
                  </a:moveTo>
                  <a:lnTo>
                    <a:pt x="-154" y="346695"/>
                  </a:lnTo>
                  <a:lnTo>
                    <a:pt x="-154" y="331937"/>
                  </a:lnTo>
                  <a:lnTo>
                    <a:pt x="7225" y="331937"/>
                  </a:lnTo>
                  <a:lnTo>
                    <a:pt x="7225" y="346695"/>
                  </a:lnTo>
                  <a:close/>
                  <a:moveTo>
                    <a:pt x="7225" y="324557"/>
                  </a:moveTo>
                  <a:lnTo>
                    <a:pt x="-154" y="324557"/>
                  </a:lnTo>
                  <a:lnTo>
                    <a:pt x="-154" y="309799"/>
                  </a:lnTo>
                  <a:lnTo>
                    <a:pt x="7225" y="309799"/>
                  </a:lnTo>
                  <a:lnTo>
                    <a:pt x="7225" y="324557"/>
                  </a:lnTo>
                  <a:close/>
                  <a:moveTo>
                    <a:pt x="7225" y="302420"/>
                  </a:moveTo>
                  <a:lnTo>
                    <a:pt x="-154" y="302420"/>
                  </a:lnTo>
                  <a:lnTo>
                    <a:pt x="-154" y="287661"/>
                  </a:lnTo>
                  <a:lnTo>
                    <a:pt x="7225" y="287661"/>
                  </a:lnTo>
                  <a:lnTo>
                    <a:pt x="7225" y="302420"/>
                  </a:lnTo>
                  <a:close/>
                  <a:moveTo>
                    <a:pt x="7225" y="280282"/>
                  </a:moveTo>
                  <a:lnTo>
                    <a:pt x="-154" y="280282"/>
                  </a:lnTo>
                  <a:lnTo>
                    <a:pt x="-154" y="265523"/>
                  </a:lnTo>
                  <a:lnTo>
                    <a:pt x="7225" y="265523"/>
                  </a:lnTo>
                  <a:lnTo>
                    <a:pt x="7225" y="280282"/>
                  </a:lnTo>
                  <a:close/>
                  <a:moveTo>
                    <a:pt x="7225" y="258144"/>
                  </a:moveTo>
                  <a:lnTo>
                    <a:pt x="-154" y="258144"/>
                  </a:lnTo>
                  <a:lnTo>
                    <a:pt x="-154" y="243386"/>
                  </a:lnTo>
                  <a:lnTo>
                    <a:pt x="7225" y="243386"/>
                  </a:lnTo>
                  <a:lnTo>
                    <a:pt x="7225" y="258144"/>
                  </a:lnTo>
                  <a:close/>
                  <a:moveTo>
                    <a:pt x="7225" y="236006"/>
                  </a:moveTo>
                  <a:lnTo>
                    <a:pt x="-154" y="236006"/>
                  </a:lnTo>
                  <a:lnTo>
                    <a:pt x="-154" y="221248"/>
                  </a:lnTo>
                  <a:lnTo>
                    <a:pt x="7225" y="221248"/>
                  </a:lnTo>
                  <a:lnTo>
                    <a:pt x="7225" y="236006"/>
                  </a:lnTo>
                  <a:close/>
                  <a:moveTo>
                    <a:pt x="7225" y="213869"/>
                  </a:moveTo>
                  <a:lnTo>
                    <a:pt x="-154" y="213869"/>
                  </a:lnTo>
                  <a:lnTo>
                    <a:pt x="-154" y="199110"/>
                  </a:lnTo>
                  <a:lnTo>
                    <a:pt x="7225" y="199110"/>
                  </a:lnTo>
                  <a:lnTo>
                    <a:pt x="7225" y="213869"/>
                  </a:lnTo>
                  <a:close/>
                  <a:moveTo>
                    <a:pt x="7225" y="191731"/>
                  </a:moveTo>
                  <a:lnTo>
                    <a:pt x="-154" y="191731"/>
                  </a:lnTo>
                  <a:lnTo>
                    <a:pt x="-154" y="176972"/>
                  </a:lnTo>
                  <a:lnTo>
                    <a:pt x="7225" y="176972"/>
                  </a:lnTo>
                  <a:lnTo>
                    <a:pt x="7225" y="191731"/>
                  </a:lnTo>
                  <a:close/>
                  <a:moveTo>
                    <a:pt x="7225" y="169593"/>
                  </a:moveTo>
                  <a:lnTo>
                    <a:pt x="-154" y="169593"/>
                  </a:lnTo>
                  <a:lnTo>
                    <a:pt x="-154" y="154834"/>
                  </a:lnTo>
                  <a:lnTo>
                    <a:pt x="7225" y="154834"/>
                  </a:lnTo>
                  <a:lnTo>
                    <a:pt x="7225" y="169593"/>
                  </a:lnTo>
                  <a:close/>
                  <a:moveTo>
                    <a:pt x="7225" y="147455"/>
                  </a:moveTo>
                  <a:lnTo>
                    <a:pt x="-154" y="147455"/>
                  </a:lnTo>
                  <a:lnTo>
                    <a:pt x="-154" y="132697"/>
                  </a:lnTo>
                  <a:lnTo>
                    <a:pt x="7225" y="132697"/>
                  </a:lnTo>
                  <a:lnTo>
                    <a:pt x="7225" y="147455"/>
                  </a:lnTo>
                  <a:close/>
                  <a:moveTo>
                    <a:pt x="7225" y="125317"/>
                  </a:moveTo>
                  <a:lnTo>
                    <a:pt x="-154" y="125317"/>
                  </a:lnTo>
                  <a:lnTo>
                    <a:pt x="-154" y="110559"/>
                  </a:lnTo>
                  <a:lnTo>
                    <a:pt x="7225" y="110559"/>
                  </a:lnTo>
                  <a:lnTo>
                    <a:pt x="7225" y="125317"/>
                  </a:lnTo>
                  <a:close/>
                  <a:moveTo>
                    <a:pt x="7225" y="103180"/>
                  </a:moveTo>
                  <a:lnTo>
                    <a:pt x="-154" y="103180"/>
                  </a:lnTo>
                  <a:lnTo>
                    <a:pt x="-154" y="88421"/>
                  </a:lnTo>
                  <a:lnTo>
                    <a:pt x="7225" y="88421"/>
                  </a:lnTo>
                  <a:lnTo>
                    <a:pt x="7225" y="103180"/>
                  </a:lnTo>
                  <a:close/>
                  <a:moveTo>
                    <a:pt x="7225" y="81042"/>
                  </a:moveTo>
                  <a:lnTo>
                    <a:pt x="-154" y="81042"/>
                  </a:lnTo>
                  <a:lnTo>
                    <a:pt x="-154" y="66283"/>
                  </a:lnTo>
                  <a:lnTo>
                    <a:pt x="7225" y="66283"/>
                  </a:lnTo>
                  <a:lnTo>
                    <a:pt x="7225" y="81042"/>
                  </a:lnTo>
                  <a:close/>
                  <a:moveTo>
                    <a:pt x="7225" y="58904"/>
                  </a:moveTo>
                  <a:lnTo>
                    <a:pt x="-154" y="58904"/>
                  </a:lnTo>
                  <a:lnTo>
                    <a:pt x="-154" y="44146"/>
                  </a:lnTo>
                  <a:lnTo>
                    <a:pt x="7225" y="44146"/>
                  </a:lnTo>
                  <a:lnTo>
                    <a:pt x="7225" y="58904"/>
                  </a:lnTo>
                  <a:close/>
                  <a:moveTo>
                    <a:pt x="7225" y="36766"/>
                  </a:moveTo>
                  <a:lnTo>
                    <a:pt x="-154" y="36766"/>
                  </a:lnTo>
                  <a:lnTo>
                    <a:pt x="-154" y="22008"/>
                  </a:lnTo>
                  <a:lnTo>
                    <a:pt x="7225" y="22008"/>
                  </a:lnTo>
                  <a:lnTo>
                    <a:pt x="7225" y="36766"/>
                  </a:lnTo>
                  <a:close/>
                  <a:moveTo>
                    <a:pt x="7225" y="14629"/>
                  </a:moveTo>
                  <a:lnTo>
                    <a:pt x="-154" y="14629"/>
                  </a:lnTo>
                  <a:lnTo>
                    <a:pt x="-154" y="-130"/>
                  </a:lnTo>
                  <a:lnTo>
                    <a:pt x="7225" y="-130"/>
                  </a:lnTo>
                  <a:lnTo>
                    <a:pt x="7225" y="14629"/>
                  </a:ln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5FD89D53-1BBA-D964-001E-8B97801453F2}"/>
                </a:ext>
              </a:extLst>
            </p:cNvPr>
            <p:cNvSpPr/>
            <p:nvPr/>
          </p:nvSpPr>
          <p:spPr>
            <a:xfrm>
              <a:off x="3406989" y="1488037"/>
              <a:ext cx="126805" cy="126805"/>
            </a:xfrm>
            <a:custGeom>
              <a:avLst/>
              <a:gdLst>
                <a:gd name="connsiteX0" fmla="*/ 36004 w 72316"/>
                <a:gd name="connsiteY0" fmla="*/ 72187 h 72316"/>
                <a:gd name="connsiteX1" fmla="*/ -154 w 72316"/>
                <a:gd name="connsiteY1" fmla="*/ 36028 h 72316"/>
                <a:gd name="connsiteX2" fmla="*/ 36004 w 72316"/>
                <a:gd name="connsiteY2" fmla="*/ -130 h 72316"/>
                <a:gd name="connsiteX3" fmla="*/ 72163 w 72316"/>
                <a:gd name="connsiteY3" fmla="*/ 36028 h 72316"/>
                <a:gd name="connsiteX4" fmla="*/ 36004 w 72316"/>
                <a:gd name="connsiteY4" fmla="*/ 72187 h 72316"/>
                <a:gd name="connsiteX5" fmla="*/ 36004 w 72316"/>
                <a:gd name="connsiteY5" fmla="*/ 5773 h 72316"/>
                <a:gd name="connsiteX6" fmla="*/ 5749 w 72316"/>
                <a:gd name="connsiteY6" fmla="*/ 36028 h 72316"/>
                <a:gd name="connsiteX7" fmla="*/ 36004 w 72316"/>
                <a:gd name="connsiteY7" fmla="*/ 66283 h 72316"/>
                <a:gd name="connsiteX8" fmla="*/ 66259 w 72316"/>
                <a:gd name="connsiteY8" fmla="*/ 36028 h 72316"/>
                <a:gd name="connsiteX9" fmla="*/ 36004 w 72316"/>
                <a:gd name="connsiteY9" fmla="*/ 5773 h 7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16" h="72316">
                  <a:moveTo>
                    <a:pt x="36004" y="72187"/>
                  </a:moveTo>
                  <a:cubicBezTo>
                    <a:pt x="16066" y="72187"/>
                    <a:pt x="-154" y="55967"/>
                    <a:pt x="-154" y="36028"/>
                  </a:cubicBezTo>
                  <a:cubicBezTo>
                    <a:pt x="-154" y="16090"/>
                    <a:pt x="16066" y="-130"/>
                    <a:pt x="36004" y="-130"/>
                  </a:cubicBezTo>
                  <a:cubicBezTo>
                    <a:pt x="55943" y="-130"/>
                    <a:pt x="72163" y="16090"/>
                    <a:pt x="72163" y="36028"/>
                  </a:cubicBezTo>
                  <a:cubicBezTo>
                    <a:pt x="72163" y="55967"/>
                    <a:pt x="55943" y="72187"/>
                    <a:pt x="36004" y="72187"/>
                  </a:cubicBezTo>
                  <a:close/>
                  <a:moveTo>
                    <a:pt x="36004" y="5773"/>
                  </a:moveTo>
                  <a:cubicBezTo>
                    <a:pt x="19320" y="5773"/>
                    <a:pt x="5749" y="19344"/>
                    <a:pt x="5749" y="36028"/>
                  </a:cubicBezTo>
                  <a:cubicBezTo>
                    <a:pt x="5749" y="52713"/>
                    <a:pt x="19320" y="66283"/>
                    <a:pt x="36004" y="66283"/>
                  </a:cubicBezTo>
                  <a:cubicBezTo>
                    <a:pt x="52689" y="66283"/>
                    <a:pt x="66259" y="52713"/>
                    <a:pt x="66259" y="36028"/>
                  </a:cubicBezTo>
                  <a:cubicBezTo>
                    <a:pt x="66259" y="19344"/>
                    <a:pt x="52689" y="5773"/>
                    <a:pt x="36004" y="5773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C5C617A8-A0EB-3A4C-5161-B96C6CCFE924}"/>
                </a:ext>
              </a:extLst>
            </p:cNvPr>
            <p:cNvSpPr/>
            <p:nvPr/>
          </p:nvSpPr>
          <p:spPr>
            <a:xfrm>
              <a:off x="3438044" y="1519091"/>
              <a:ext cx="64697" cy="64697"/>
            </a:xfrm>
            <a:custGeom>
              <a:avLst/>
              <a:gdLst>
                <a:gd name="connsiteX0" fmla="*/ 36742 w 36896"/>
                <a:gd name="connsiteY0" fmla="*/ 18318 h 36896"/>
                <a:gd name="connsiteX1" fmla="*/ 18294 w 36896"/>
                <a:gd name="connsiteY1" fmla="*/ 36766 h 36896"/>
                <a:gd name="connsiteX2" fmla="*/ -154 w 36896"/>
                <a:gd name="connsiteY2" fmla="*/ 18318 h 36896"/>
                <a:gd name="connsiteX3" fmla="*/ 18294 w 36896"/>
                <a:gd name="connsiteY3" fmla="*/ -130 h 36896"/>
                <a:gd name="connsiteX4" fmla="*/ 36742 w 36896"/>
                <a:gd name="connsiteY4" fmla="*/ 18318 h 3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96" h="36896">
                  <a:moveTo>
                    <a:pt x="36742" y="18318"/>
                  </a:moveTo>
                  <a:cubicBezTo>
                    <a:pt x="36742" y="28507"/>
                    <a:pt x="28483" y="36766"/>
                    <a:pt x="18294" y="36766"/>
                  </a:cubicBezTo>
                  <a:cubicBezTo>
                    <a:pt x="8106" y="36766"/>
                    <a:pt x="-154" y="28507"/>
                    <a:pt x="-154" y="18318"/>
                  </a:cubicBezTo>
                  <a:cubicBezTo>
                    <a:pt x="-154" y="8130"/>
                    <a:pt x="8106" y="-130"/>
                    <a:pt x="18294" y="-130"/>
                  </a:cubicBezTo>
                  <a:cubicBezTo>
                    <a:pt x="28483" y="-130"/>
                    <a:pt x="36742" y="8130"/>
                    <a:pt x="36742" y="18318"/>
                  </a:cubicBezTo>
                  <a:close/>
                </a:path>
              </a:pathLst>
            </a:custGeom>
            <a:grpFill/>
            <a:ln w="7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01" name="组合 600">
              <a:extLst>
                <a:ext uri="{FF2B5EF4-FFF2-40B4-BE49-F238E27FC236}">
                  <a16:creationId xmlns:a16="http://schemas.microsoft.com/office/drawing/2014/main" id="{45DC924D-B5FD-BF82-4ABC-FA614C5B3670}"/>
                </a:ext>
              </a:extLst>
            </p:cNvPr>
            <p:cNvGrpSpPr/>
            <p:nvPr/>
          </p:nvGrpSpPr>
          <p:grpSpPr>
            <a:xfrm>
              <a:off x="4588933" y="535133"/>
              <a:ext cx="203819" cy="203819"/>
              <a:chOff x="4416266" y="142334"/>
              <a:chExt cx="579686" cy="579686"/>
            </a:xfrm>
            <a:grpFill/>
          </p:grpSpPr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2BC9FE5E-0D9E-BF3C-4C3C-044F6AF9EB68}"/>
                  </a:ext>
                </a:extLst>
              </p:cNvPr>
              <p:cNvSpPr/>
              <p:nvPr/>
            </p:nvSpPr>
            <p:spPr>
              <a:xfrm>
                <a:off x="4416266" y="142334"/>
                <a:ext cx="579686" cy="579686"/>
              </a:xfrm>
              <a:custGeom>
                <a:avLst/>
                <a:gdLst>
                  <a:gd name="connsiteX0" fmla="*/ 165141 w 330590"/>
                  <a:gd name="connsiteY0" fmla="*/ 330461 h 330590"/>
                  <a:gd name="connsiteX1" fmla="*/ -154 w 330590"/>
                  <a:gd name="connsiteY1" fmla="*/ 165165 h 330590"/>
                  <a:gd name="connsiteX2" fmla="*/ 165141 w 330590"/>
                  <a:gd name="connsiteY2" fmla="*/ -130 h 330590"/>
                  <a:gd name="connsiteX3" fmla="*/ 330437 w 330590"/>
                  <a:gd name="connsiteY3" fmla="*/ 165165 h 330590"/>
                  <a:gd name="connsiteX4" fmla="*/ 165141 w 330590"/>
                  <a:gd name="connsiteY4" fmla="*/ 330461 h 330590"/>
                  <a:gd name="connsiteX5" fmla="*/ 165141 w 330590"/>
                  <a:gd name="connsiteY5" fmla="*/ 5773 h 330590"/>
                  <a:gd name="connsiteX6" fmla="*/ 5749 w 330590"/>
                  <a:gd name="connsiteY6" fmla="*/ 165165 h 330590"/>
                  <a:gd name="connsiteX7" fmla="*/ 165141 w 330590"/>
                  <a:gd name="connsiteY7" fmla="*/ 324557 h 330590"/>
                  <a:gd name="connsiteX8" fmla="*/ 324533 w 330590"/>
                  <a:gd name="connsiteY8" fmla="*/ 165165 h 330590"/>
                  <a:gd name="connsiteX9" fmla="*/ 165141 w 330590"/>
                  <a:gd name="connsiteY9" fmla="*/ 5773 h 330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0590" h="330590">
                    <a:moveTo>
                      <a:pt x="165141" y="330461"/>
                    </a:moveTo>
                    <a:cubicBezTo>
                      <a:pt x="73993" y="330461"/>
                      <a:pt x="-154" y="256314"/>
                      <a:pt x="-154" y="165165"/>
                    </a:cubicBezTo>
                    <a:cubicBezTo>
                      <a:pt x="-154" y="74017"/>
                      <a:pt x="73993" y="-130"/>
                      <a:pt x="165141" y="-130"/>
                    </a:cubicBezTo>
                    <a:cubicBezTo>
                      <a:pt x="256290" y="-130"/>
                      <a:pt x="330437" y="74017"/>
                      <a:pt x="330437" y="165165"/>
                    </a:cubicBezTo>
                    <a:cubicBezTo>
                      <a:pt x="330437" y="256314"/>
                      <a:pt x="256290" y="330461"/>
                      <a:pt x="165141" y="330461"/>
                    </a:cubicBezTo>
                    <a:close/>
                    <a:moveTo>
                      <a:pt x="165141" y="5773"/>
                    </a:moveTo>
                    <a:cubicBezTo>
                      <a:pt x="77254" y="5773"/>
                      <a:pt x="5749" y="77278"/>
                      <a:pt x="5749" y="165165"/>
                    </a:cubicBezTo>
                    <a:cubicBezTo>
                      <a:pt x="5749" y="253052"/>
                      <a:pt x="77254" y="324557"/>
                      <a:pt x="165141" y="324557"/>
                    </a:cubicBezTo>
                    <a:cubicBezTo>
                      <a:pt x="253028" y="324557"/>
                      <a:pt x="324533" y="253052"/>
                      <a:pt x="324533" y="165165"/>
                    </a:cubicBezTo>
                    <a:cubicBezTo>
                      <a:pt x="324533" y="77278"/>
                      <a:pt x="253028" y="5773"/>
                      <a:pt x="165141" y="5773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26" name="图形 40">
                <a:extLst>
                  <a:ext uri="{FF2B5EF4-FFF2-40B4-BE49-F238E27FC236}">
                    <a16:creationId xmlns:a16="http://schemas.microsoft.com/office/drawing/2014/main" id="{3CD35477-EA24-A820-8CFC-0433DCACB788}"/>
                  </a:ext>
                </a:extLst>
              </p:cNvPr>
              <p:cNvGrpSpPr/>
              <p:nvPr/>
            </p:nvGrpSpPr>
            <p:grpSpPr>
              <a:xfrm>
                <a:off x="4557306" y="283374"/>
                <a:ext cx="323485" cy="311982"/>
                <a:chOff x="-674096" y="7296019"/>
                <a:chExt cx="184481" cy="177921"/>
              </a:xfrm>
              <a:grpFill/>
            </p:grpSpPr>
            <p:sp>
              <p:nvSpPr>
                <p:cNvPr id="327" name="任意多边形: 形状 326">
                  <a:extLst>
                    <a:ext uri="{FF2B5EF4-FFF2-40B4-BE49-F238E27FC236}">
                      <a16:creationId xmlns:a16="http://schemas.microsoft.com/office/drawing/2014/main" id="{3DD50B29-3CE7-8DA3-0DA9-7DCA5A02B914}"/>
                    </a:ext>
                  </a:extLst>
                </p:cNvPr>
                <p:cNvSpPr/>
                <p:nvPr/>
              </p:nvSpPr>
              <p:spPr>
                <a:xfrm>
                  <a:off x="-674096" y="7296019"/>
                  <a:ext cx="46732" cy="46732"/>
                </a:xfrm>
                <a:custGeom>
                  <a:avLst/>
                  <a:gdLst>
                    <a:gd name="connsiteX0" fmla="*/ 3810 w 46732"/>
                    <a:gd name="connsiteY0" fmla="*/ 46829 h 46732"/>
                    <a:gd name="connsiteX1" fmla="*/ 120 w 46732"/>
                    <a:gd name="connsiteY1" fmla="*/ 43139 h 46732"/>
                    <a:gd name="connsiteX2" fmla="*/ 120 w 46732"/>
                    <a:gd name="connsiteY2" fmla="*/ 3786 h 46732"/>
                    <a:gd name="connsiteX3" fmla="*/ 3810 w 46732"/>
                    <a:gd name="connsiteY3" fmla="*/ 96 h 46732"/>
                    <a:gd name="connsiteX4" fmla="*/ 43163 w 46732"/>
                    <a:gd name="connsiteY4" fmla="*/ 96 h 46732"/>
                    <a:gd name="connsiteX5" fmla="*/ 46853 w 46732"/>
                    <a:gd name="connsiteY5" fmla="*/ 3786 h 46732"/>
                    <a:gd name="connsiteX6" fmla="*/ 43163 w 46732"/>
                    <a:gd name="connsiteY6" fmla="*/ 7475 h 46732"/>
                    <a:gd name="connsiteX7" fmla="*/ 7499 w 46732"/>
                    <a:gd name="connsiteY7" fmla="*/ 7475 h 46732"/>
                    <a:gd name="connsiteX8" fmla="*/ 7499 w 46732"/>
                    <a:gd name="connsiteY8" fmla="*/ 43139 h 46732"/>
                    <a:gd name="connsiteX9" fmla="*/ 3810 w 46732"/>
                    <a:gd name="connsiteY9" fmla="*/ 46829 h 46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6732" h="46732">
                      <a:moveTo>
                        <a:pt x="3810" y="46829"/>
                      </a:moveTo>
                      <a:cubicBezTo>
                        <a:pt x="1773" y="46829"/>
                        <a:pt x="120" y="45176"/>
                        <a:pt x="120" y="43139"/>
                      </a:cubicBezTo>
                      <a:lnTo>
                        <a:pt x="120" y="3786"/>
                      </a:lnTo>
                      <a:cubicBezTo>
                        <a:pt x="120" y="1749"/>
                        <a:pt x="1773" y="96"/>
                        <a:pt x="3810" y="96"/>
                      </a:cubicBezTo>
                      <a:lnTo>
                        <a:pt x="43163" y="96"/>
                      </a:lnTo>
                      <a:cubicBezTo>
                        <a:pt x="45200" y="96"/>
                        <a:pt x="46853" y="1749"/>
                        <a:pt x="46853" y="3786"/>
                      </a:cubicBezTo>
                      <a:cubicBezTo>
                        <a:pt x="46853" y="5822"/>
                        <a:pt x="45200" y="7475"/>
                        <a:pt x="43163" y="7475"/>
                      </a:cubicBezTo>
                      <a:lnTo>
                        <a:pt x="7499" y="7475"/>
                      </a:lnTo>
                      <a:lnTo>
                        <a:pt x="7499" y="43139"/>
                      </a:lnTo>
                      <a:cubicBezTo>
                        <a:pt x="7499" y="45183"/>
                        <a:pt x="5846" y="46829"/>
                        <a:pt x="3810" y="46829"/>
                      </a:cubicBezTo>
                      <a:close/>
                    </a:path>
                  </a:pathLst>
                </a:custGeom>
                <a:grpFill/>
                <a:ln w="73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" name="任意多边形: 形状 327">
                  <a:extLst>
                    <a:ext uri="{FF2B5EF4-FFF2-40B4-BE49-F238E27FC236}">
                      <a16:creationId xmlns:a16="http://schemas.microsoft.com/office/drawing/2014/main" id="{E6BD3B8E-7BF8-4ED1-887C-E09DF4C4472E}"/>
                    </a:ext>
                  </a:extLst>
                </p:cNvPr>
                <p:cNvSpPr/>
                <p:nvPr/>
              </p:nvSpPr>
              <p:spPr>
                <a:xfrm>
                  <a:off x="-536347" y="7296019"/>
                  <a:ext cx="46732" cy="46732"/>
                </a:xfrm>
                <a:custGeom>
                  <a:avLst/>
                  <a:gdLst>
                    <a:gd name="connsiteX0" fmla="*/ 43163 w 46732"/>
                    <a:gd name="connsiteY0" fmla="*/ 46829 h 46732"/>
                    <a:gd name="connsiteX1" fmla="*/ 39474 w 46732"/>
                    <a:gd name="connsiteY1" fmla="*/ 43139 h 46732"/>
                    <a:gd name="connsiteX2" fmla="*/ 39474 w 46732"/>
                    <a:gd name="connsiteY2" fmla="*/ 7475 h 46732"/>
                    <a:gd name="connsiteX3" fmla="*/ 3810 w 46732"/>
                    <a:gd name="connsiteY3" fmla="*/ 7475 h 46732"/>
                    <a:gd name="connsiteX4" fmla="*/ 120 w 46732"/>
                    <a:gd name="connsiteY4" fmla="*/ 3786 h 46732"/>
                    <a:gd name="connsiteX5" fmla="*/ 3810 w 46732"/>
                    <a:gd name="connsiteY5" fmla="*/ 96 h 46732"/>
                    <a:gd name="connsiteX6" fmla="*/ 43163 w 46732"/>
                    <a:gd name="connsiteY6" fmla="*/ 96 h 46732"/>
                    <a:gd name="connsiteX7" fmla="*/ 46853 w 46732"/>
                    <a:gd name="connsiteY7" fmla="*/ 3786 h 46732"/>
                    <a:gd name="connsiteX8" fmla="*/ 46853 w 46732"/>
                    <a:gd name="connsiteY8" fmla="*/ 43139 h 46732"/>
                    <a:gd name="connsiteX9" fmla="*/ 43163 w 46732"/>
                    <a:gd name="connsiteY9" fmla="*/ 46829 h 46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6732" h="46732">
                      <a:moveTo>
                        <a:pt x="43163" y="46829"/>
                      </a:moveTo>
                      <a:cubicBezTo>
                        <a:pt x="41127" y="46829"/>
                        <a:pt x="39474" y="45176"/>
                        <a:pt x="39474" y="43139"/>
                      </a:cubicBezTo>
                      <a:lnTo>
                        <a:pt x="39474" y="7475"/>
                      </a:lnTo>
                      <a:lnTo>
                        <a:pt x="3810" y="7475"/>
                      </a:lnTo>
                      <a:cubicBezTo>
                        <a:pt x="1773" y="7475"/>
                        <a:pt x="120" y="5822"/>
                        <a:pt x="120" y="3786"/>
                      </a:cubicBezTo>
                      <a:cubicBezTo>
                        <a:pt x="120" y="1749"/>
                        <a:pt x="1773" y="96"/>
                        <a:pt x="3810" y="96"/>
                      </a:cubicBezTo>
                      <a:lnTo>
                        <a:pt x="43163" y="96"/>
                      </a:lnTo>
                      <a:cubicBezTo>
                        <a:pt x="45200" y="96"/>
                        <a:pt x="46853" y="1749"/>
                        <a:pt x="46853" y="3786"/>
                      </a:cubicBezTo>
                      <a:lnTo>
                        <a:pt x="46853" y="43139"/>
                      </a:lnTo>
                      <a:cubicBezTo>
                        <a:pt x="46853" y="45183"/>
                        <a:pt x="45200" y="46829"/>
                        <a:pt x="43163" y="46829"/>
                      </a:cubicBezTo>
                      <a:close/>
                    </a:path>
                  </a:pathLst>
                </a:custGeom>
                <a:grpFill/>
                <a:ln w="73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5B4AEAB1-FBDF-60FF-0957-FF5CDB8C1ADC}"/>
                    </a:ext>
                  </a:extLst>
                </p:cNvPr>
                <p:cNvSpPr/>
                <p:nvPr/>
              </p:nvSpPr>
              <p:spPr>
                <a:xfrm>
                  <a:off x="-674096" y="7427207"/>
                  <a:ext cx="46732" cy="46732"/>
                </a:xfrm>
                <a:custGeom>
                  <a:avLst/>
                  <a:gdLst>
                    <a:gd name="connsiteX0" fmla="*/ 43163 w 46732"/>
                    <a:gd name="connsiteY0" fmla="*/ 46829 h 46732"/>
                    <a:gd name="connsiteX1" fmla="*/ 3810 w 46732"/>
                    <a:gd name="connsiteY1" fmla="*/ 46829 h 46732"/>
                    <a:gd name="connsiteX2" fmla="*/ 120 w 46732"/>
                    <a:gd name="connsiteY2" fmla="*/ 43139 h 46732"/>
                    <a:gd name="connsiteX3" fmla="*/ 120 w 46732"/>
                    <a:gd name="connsiteY3" fmla="*/ 3786 h 46732"/>
                    <a:gd name="connsiteX4" fmla="*/ 3810 w 46732"/>
                    <a:gd name="connsiteY4" fmla="*/ 96 h 46732"/>
                    <a:gd name="connsiteX5" fmla="*/ 7499 w 46732"/>
                    <a:gd name="connsiteY5" fmla="*/ 3786 h 46732"/>
                    <a:gd name="connsiteX6" fmla="*/ 7499 w 46732"/>
                    <a:gd name="connsiteY6" fmla="*/ 39450 h 46732"/>
                    <a:gd name="connsiteX7" fmla="*/ 43163 w 46732"/>
                    <a:gd name="connsiteY7" fmla="*/ 39450 h 46732"/>
                    <a:gd name="connsiteX8" fmla="*/ 46853 w 46732"/>
                    <a:gd name="connsiteY8" fmla="*/ 43139 h 46732"/>
                    <a:gd name="connsiteX9" fmla="*/ 43163 w 46732"/>
                    <a:gd name="connsiteY9" fmla="*/ 46829 h 46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6732" h="46732">
                      <a:moveTo>
                        <a:pt x="43163" y="46829"/>
                      </a:moveTo>
                      <a:lnTo>
                        <a:pt x="3810" y="46829"/>
                      </a:lnTo>
                      <a:cubicBezTo>
                        <a:pt x="1773" y="46829"/>
                        <a:pt x="120" y="45176"/>
                        <a:pt x="120" y="43139"/>
                      </a:cubicBezTo>
                      <a:lnTo>
                        <a:pt x="120" y="3786"/>
                      </a:lnTo>
                      <a:cubicBezTo>
                        <a:pt x="120" y="1749"/>
                        <a:pt x="1773" y="96"/>
                        <a:pt x="3810" y="96"/>
                      </a:cubicBezTo>
                      <a:cubicBezTo>
                        <a:pt x="5846" y="96"/>
                        <a:pt x="7499" y="1749"/>
                        <a:pt x="7499" y="3786"/>
                      </a:cubicBezTo>
                      <a:lnTo>
                        <a:pt x="7499" y="39450"/>
                      </a:lnTo>
                      <a:lnTo>
                        <a:pt x="43163" y="39450"/>
                      </a:lnTo>
                      <a:cubicBezTo>
                        <a:pt x="45200" y="39450"/>
                        <a:pt x="46853" y="41103"/>
                        <a:pt x="46853" y="43139"/>
                      </a:cubicBezTo>
                      <a:cubicBezTo>
                        <a:pt x="46853" y="45176"/>
                        <a:pt x="45207" y="46829"/>
                        <a:pt x="43163" y="46829"/>
                      </a:cubicBezTo>
                      <a:close/>
                    </a:path>
                  </a:pathLst>
                </a:custGeom>
                <a:grpFill/>
                <a:ln w="73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" name="任意多边形: 形状 329">
                  <a:extLst>
                    <a:ext uri="{FF2B5EF4-FFF2-40B4-BE49-F238E27FC236}">
                      <a16:creationId xmlns:a16="http://schemas.microsoft.com/office/drawing/2014/main" id="{1DDF04BD-4FDC-8439-5291-833A5345DB68}"/>
                    </a:ext>
                  </a:extLst>
                </p:cNvPr>
                <p:cNvSpPr/>
                <p:nvPr/>
              </p:nvSpPr>
              <p:spPr>
                <a:xfrm>
                  <a:off x="-536347" y="7427207"/>
                  <a:ext cx="46732" cy="46732"/>
                </a:xfrm>
                <a:custGeom>
                  <a:avLst/>
                  <a:gdLst>
                    <a:gd name="connsiteX0" fmla="*/ 43163 w 46732"/>
                    <a:gd name="connsiteY0" fmla="*/ 46829 h 46732"/>
                    <a:gd name="connsiteX1" fmla="*/ 3810 w 46732"/>
                    <a:gd name="connsiteY1" fmla="*/ 46829 h 46732"/>
                    <a:gd name="connsiteX2" fmla="*/ 120 w 46732"/>
                    <a:gd name="connsiteY2" fmla="*/ 43139 h 46732"/>
                    <a:gd name="connsiteX3" fmla="*/ 3810 w 46732"/>
                    <a:gd name="connsiteY3" fmla="*/ 39450 h 46732"/>
                    <a:gd name="connsiteX4" fmla="*/ 39474 w 46732"/>
                    <a:gd name="connsiteY4" fmla="*/ 39450 h 46732"/>
                    <a:gd name="connsiteX5" fmla="*/ 39474 w 46732"/>
                    <a:gd name="connsiteY5" fmla="*/ 3786 h 46732"/>
                    <a:gd name="connsiteX6" fmla="*/ 43163 w 46732"/>
                    <a:gd name="connsiteY6" fmla="*/ 96 h 46732"/>
                    <a:gd name="connsiteX7" fmla="*/ 46853 w 46732"/>
                    <a:gd name="connsiteY7" fmla="*/ 3786 h 46732"/>
                    <a:gd name="connsiteX8" fmla="*/ 46853 w 46732"/>
                    <a:gd name="connsiteY8" fmla="*/ 43139 h 46732"/>
                    <a:gd name="connsiteX9" fmla="*/ 43163 w 46732"/>
                    <a:gd name="connsiteY9" fmla="*/ 46829 h 46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6732" h="46732">
                      <a:moveTo>
                        <a:pt x="43163" y="46829"/>
                      </a:moveTo>
                      <a:lnTo>
                        <a:pt x="3810" y="46829"/>
                      </a:lnTo>
                      <a:cubicBezTo>
                        <a:pt x="1773" y="46829"/>
                        <a:pt x="120" y="45176"/>
                        <a:pt x="120" y="43139"/>
                      </a:cubicBezTo>
                      <a:cubicBezTo>
                        <a:pt x="120" y="41103"/>
                        <a:pt x="1773" y="39450"/>
                        <a:pt x="3810" y="39450"/>
                      </a:cubicBezTo>
                      <a:lnTo>
                        <a:pt x="39474" y="39450"/>
                      </a:lnTo>
                      <a:lnTo>
                        <a:pt x="39474" y="3786"/>
                      </a:lnTo>
                      <a:cubicBezTo>
                        <a:pt x="39474" y="1749"/>
                        <a:pt x="41127" y="96"/>
                        <a:pt x="43163" y="96"/>
                      </a:cubicBezTo>
                      <a:cubicBezTo>
                        <a:pt x="45200" y="96"/>
                        <a:pt x="46853" y="1749"/>
                        <a:pt x="46853" y="3786"/>
                      </a:cubicBezTo>
                      <a:lnTo>
                        <a:pt x="46853" y="43139"/>
                      </a:lnTo>
                      <a:cubicBezTo>
                        <a:pt x="46853" y="45183"/>
                        <a:pt x="45200" y="46829"/>
                        <a:pt x="43163" y="46829"/>
                      </a:cubicBezTo>
                      <a:close/>
                    </a:path>
                  </a:pathLst>
                </a:custGeom>
                <a:grpFill/>
                <a:ln w="73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78A9F32F-F220-7620-320B-ECE98C88B1E6}"/>
                    </a:ext>
                  </a:extLst>
                </p:cNvPr>
                <p:cNvSpPr/>
                <p:nvPr/>
              </p:nvSpPr>
              <p:spPr>
                <a:xfrm>
                  <a:off x="-647855" y="7322259"/>
                  <a:ext cx="132000" cy="132000"/>
                </a:xfrm>
                <a:custGeom>
                  <a:avLst/>
                  <a:gdLst>
                    <a:gd name="connsiteX0" fmla="*/ 66120 w 132000"/>
                    <a:gd name="connsiteY0" fmla="*/ 132096 h 132000"/>
                    <a:gd name="connsiteX1" fmla="*/ 120 w 132000"/>
                    <a:gd name="connsiteY1" fmla="*/ 66096 h 132000"/>
                    <a:gd name="connsiteX2" fmla="*/ 66120 w 132000"/>
                    <a:gd name="connsiteY2" fmla="*/ 96 h 132000"/>
                    <a:gd name="connsiteX3" fmla="*/ 132120 w 132000"/>
                    <a:gd name="connsiteY3" fmla="*/ 66096 h 132000"/>
                    <a:gd name="connsiteX4" fmla="*/ 66120 w 132000"/>
                    <a:gd name="connsiteY4" fmla="*/ 132096 h 132000"/>
                    <a:gd name="connsiteX5" fmla="*/ 66120 w 132000"/>
                    <a:gd name="connsiteY5" fmla="*/ 7475 h 132000"/>
                    <a:gd name="connsiteX6" fmla="*/ 7499 w 132000"/>
                    <a:gd name="connsiteY6" fmla="*/ 66096 h 132000"/>
                    <a:gd name="connsiteX7" fmla="*/ 66120 w 132000"/>
                    <a:gd name="connsiteY7" fmla="*/ 124717 h 132000"/>
                    <a:gd name="connsiteX8" fmla="*/ 124741 w 132000"/>
                    <a:gd name="connsiteY8" fmla="*/ 66096 h 132000"/>
                    <a:gd name="connsiteX9" fmla="*/ 66120 w 132000"/>
                    <a:gd name="connsiteY9" fmla="*/ 7475 h 13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2000" h="132000">
                      <a:moveTo>
                        <a:pt x="66120" y="132096"/>
                      </a:moveTo>
                      <a:cubicBezTo>
                        <a:pt x="29726" y="132096"/>
                        <a:pt x="120" y="102491"/>
                        <a:pt x="120" y="66096"/>
                      </a:cubicBezTo>
                      <a:cubicBezTo>
                        <a:pt x="120" y="29702"/>
                        <a:pt x="29726" y="96"/>
                        <a:pt x="66120" y="96"/>
                      </a:cubicBezTo>
                      <a:cubicBezTo>
                        <a:pt x="102515" y="96"/>
                        <a:pt x="132120" y="29702"/>
                        <a:pt x="132120" y="66096"/>
                      </a:cubicBezTo>
                      <a:cubicBezTo>
                        <a:pt x="132120" y="102491"/>
                        <a:pt x="102515" y="132096"/>
                        <a:pt x="66120" y="132096"/>
                      </a:cubicBezTo>
                      <a:close/>
                      <a:moveTo>
                        <a:pt x="66120" y="7475"/>
                      </a:moveTo>
                      <a:cubicBezTo>
                        <a:pt x="33799" y="7475"/>
                        <a:pt x="7499" y="33775"/>
                        <a:pt x="7499" y="66096"/>
                      </a:cubicBezTo>
                      <a:cubicBezTo>
                        <a:pt x="7499" y="98417"/>
                        <a:pt x="33799" y="124717"/>
                        <a:pt x="66120" y="124717"/>
                      </a:cubicBezTo>
                      <a:cubicBezTo>
                        <a:pt x="98441" y="124717"/>
                        <a:pt x="124741" y="98417"/>
                        <a:pt x="124741" y="66096"/>
                      </a:cubicBezTo>
                      <a:cubicBezTo>
                        <a:pt x="124741" y="33775"/>
                        <a:pt x="98441" y="7475"/>
                        <a:pt x="66120" y="7475"/>
                      </a:cubicBezTo>
                      <a:close/>
                    </a:path>
                  </a:pathLst>
                </a:custGeom>
                <a:grpFill/>
                <a:ln w="73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F30D1C22-357C-3462-C646-F9204CB4CBD3}"/>
                    </a:ext>
                  </a:extLst>
                </p:cNvPr>
                <p:cNvSpPr/>
                <p:nvPr/>
              </p:nvSpPr>
              <p:spPr>
                <a:xfrm>
                  <a:off x="-646564" y="7385160"/>
                  <a:ext cx="30682" cy="7379"/>
                </a:xfrm>
                <a:custGeom>
                  <a:avLst/>
                  <a:gdLst>
                    <a:gd name="connsiteX0" fmla="*/ 27113 w 30682"/>
                    <a:gd name="connsiteY0" fmla="*/ 7475 h 7379"/>
                    <a:gd name="connsiteX1" fmla="*/ 3810 w 30682"/>
                    <a:gd name="connsiteY1" fmla="*/ 7475 h 7379"/>
                    <a:gd name="connsiteX2" fmla="*/ 120 w 30682"/>
                    <a:gd name="connsiteY2" fmla="*/ 3786 h 7379"/>
                    <a:gd name="connsiteX3" fmla="*/ 3810 w 30682"/>
                    <a:gd name="connsiteY3" fmla="*/ 96 h 7379"/>
                    <a:gd name="connsiteX4" fmla="*/ 27113 w 30682"/>
                    <a:gd name="connsiteY4" fmla="*/ 96 h 7379"/>
                    <a:gd name="connsiteX5" fmla="*/ 30803 w 30682"/>
                    <a:gd name="connsiteY5" fmla="*/ 3786 h 7379"/>
                    <a:gd name="connsiteX6" fmla="*/ 27113 w 30682"/>
                    <a:gd name="connsiteY6" fmla="*/ 7475 h 7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682" h="7379">
                      <a:moveTo>
                        <a:pt x="27113" y="7475"/>
                      </a:moveTo>
                      <a:lnTo>
                        <a:pt x="3810" y="7475"/>
                      </a:lnTo>
                      <a:cubicBezTo>
                        <a:pt x="1773" y="7475"/>
                        <a:pt x="120" y="5822"/>
                        <a:pt x="120" y="3786"/>
                      </a:cubicBezTo>
                      <a:cubicBezTo>
                        <a:pt x="120" y="1749"/>
                        <a:pt x="1773" y="96"/>
                        <a:pt x="3810" y="96"/>
                      </a:cubicBezTo>
                      <a:lnTo>
                        <a:pt x="27113" y="96"/>
                      </a:lnTo>
                      <a:cubicBezTo>
                        <a:pt x="29150" y="96"/>
                        <a:pt x="30803" y="1749"/>
                        <a:pt x="30803" y="3786"/>
                      </a:cubicBezTo>
                      <a:cubicBezTo>
                        <a:pt x="30803" y="5822"/>
                        <a:pt x="29150" y="7475"/>
                        <a:pt x="27113" y="7475"/>
                      </a:cubicBezTo>
                      <a:close/>
                    </a:path>
                  </a:pathLst>
                </a:custGeom>
                <a:grpFill/>
                <a:ln w="73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0E9799EC-77BE-D84D-703C-11030A6C35AE}"/>
                    </a:ext>
                  </a:extLst>
                </p:cNvPr>
                <p:cNvSpPr/>
                <p:nvPr/>
              </p:nvSpPr>
              <p:spPr>
                <a:xfrm>
                  <a:off x="-548176" y="7385160"/>
                  <a:ext cx="30682" cy="7379"/>
                </a:xfrm>
                <a:custGeom>
                  <a:avLst/>
                  <a:gdLst>
                    <a:gd name="connsiteX0" fmla="*/ 27113 w 30682"/>
                    <a:gd name="connsiteY0" fmla="*/ 7475 h 7379"/>
                    <a:gd name="connsiteX1" fmla="*/ 3810 w 30682"/>
                    <a:gd name="connsiteY1" fmla="*/ 7475 h 7379"/>
                    <a:gd name="connsiteX2" fmla="*/ 120 w 30682"/>
                    <a:gd name="connsiteY2" fmla="*/ 3786 h 7379"/>
                    <a:gd name="connsiteX3" fmla="*/ 3810 w 30682"/>
                    <a:gd name="connsiteY3" fmla="*/ 96 h 7379"/>
                    <a:gd name="connsiteX4" fmla="*/ 27113 w 30682"/>
                    <a:gd name="connsiteY4" fmla="*/ 96 h 7379"/>
                    <a:gd name="connsiteX5" fmla="*/ 30803 w 30682"/>
                    <a:gd name="connsiteY5" fmla="*/ 3786 h 7379"/>
                    <a:gd name="connsiteX6" fmla="*/ 27113 w 30682"/>
                    <a:gd name="connsiteY6" fmla="*/ 7475 h 7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682" h="7379">
                      <a:moveTo>
                        <a:pt x="27113" y="7475"/>
                      </a:moveTo>
                      <a:lnTo>
                        <a:pt x="3810" y="7475"/>
                      </a:lnTo>
                      <a:cubicBezTo>
                        <a:pt x="1773" y="7475"/>
                        <a:pt x="120" y="5822"/>
                        <a:pt x="120" y="3786"/>
                      </a:cubicBezTo>
                      <a:cubicBezTo>
                        <a:pt x="120" y="1749"/>
                        <a:pt x="1773" y="96"/>
                        <a:pt x="3810" y="96"/>
                      </a:cubicBezTo>
                      <a:lnTo>
                        <a:pt x="27113" y="96"/>
                      </a:lnTo>
                      <a:cubicBezTo>
                        <a:pt x="29150" y="96"/>
                        <a:pt x="30803" y="1749"/>
                        <a:pt x="30803" y="3786"/>
                      </a:cubicBezTo>
                      <a:cubicBezTo>
                        <a:pt x="30803" y="5822"/>
                        <a:pt x="29157" y="7475"/>
                        <a:pt x="27113" y="7475"/>
                      </a:cubicBezTo>
                      <a:close/>
                    </a:path>
                  </a:pathLst>
                </a:custGeom>
                <a:grpFill/>
                <a:ln w="73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7F0E57C4-6B66-D5DA-6957-34F64FFB082D}"/>
                    </a:ext>
                  </a:extLst>
                </p:cNvPr>
                <p:cNvSpPr/>
                <p:nvPr/>
              </p:nvSpPr>
              <p:spPr>
                <a:xfrm>
                  <a:off x="-585132" y="7424329"/>
                  <a:ext cx="6552" cy="29863"/>
                </a:xfrm>
                <a:custGeom>
                  <a:avLst/>
                  <a:gdLst>
                    <a:gd name="connsiteX0" fmla="*/ 120 w 6552"/>
                    <a:gd name="connsiteY0" fmla="*/ 3380 h 29863"/>
                    <a:gd name="connsiteX1" fmla="*/ 120 w 6552"/>
                    <a:gd name="connsiteY1" fmla="*/ 26683 h 29863"/>
                    <a:gd name="connsiteX2" fmla="*/ 3396 w 6552"/>
                    <a:gd name="connsiteY2" fmla="*/ 29960 h 29863"/>
                    <a:gd name="connsiteX3" fmla="*/ 6673 w 6552"/>
                    <a:gd name="connsiteY3" fmla="*/ 26683 h 29863"/>
                    <a:gd name="connsiteX4" fmla="*/ 6673 w 6552"/>
                    <a:gd name="connsiteY4" fmla="*/ 3380 h 29863"/>
                    <a:gd name="connsiteX5" fmla="*/ 3396 w 6552"/>
                    <a:gd name="connsiteY5" fmla="*/ 96 h 29863"/>
                    <a:gd name="connsiteX6" fmla="*/ 120 w 6552"/>
                    <a:gd name="connsiteY6" fmla="*/ 3380 h 29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52" h="29863">
                      <a:moveTo>
                        <a:pt x="120" y="3380"/>
                      </a:moveTo>
                      <a:lnTo>
                        <a:pt x="120" y="26683"/>
                      </a:lnTo>
                      <a:cubicBezTo>
                        <a:pt x="120" y="28499"/>
                        <a:pt x="1588" y="29960"/>
                        <a:pt x="3396" y="29960"/>
                      </a:cubicBezTo>
                      <a:cubicBezTo>
                        <a:pt x="5204" y="29960"/>
                        <a:pt x="6673" y="28491"/>
                        <a:pt x="6673" y="26683"/>
                      </a:cubicBezTo>
                      <a:lnTo>
                        <a:pt x="6673" y="3380"/>
                      </a:lnTo>
                      <a:cubicBezTo>
                        <a:pt x="6673" y="1564"/>
                        <a:pt x="5204" y="96"/>
                        <a:pt x="3396" y="96"/>
                      </a:cubicBezTo>
                      <a:cubicBezTo>
                        <a:pt x="1588" y="96"/>
                        <a:pt x="120" y="1572"/>
                        <a:pt x="120" y="3380"/>
                      </a:cubicBezTo>
                      <a:close/>
                    </a:path>
                  </a:pathLst>
                </a:custGeom>
                <a:grpFill/>
                <a:ln w="73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" name="任意多边形: 形状 334">
                  <a:extLst>
                    <a:ext uri="{FF2B5EF4-FFF2-40B4-BE49-F238E27FC236}">
                      <a16:creationId xmlns:a16="http://schemas.microsoft.com/office/drawing/2014/main" id="{2DC7947B-76D1-D9BC-E036-5785CBCEF902}"/>
                    </a:ext>
                  </a:extLst>
                </p:cNvPr>
                <p:cNvSpPr/>
                <p:nvPr/>
              </p:nvSpPr>
              <p:spPr>
                <a:xfrm>
                  <a:off x="-585132" y="7325949"/>
                  <a:ext cx="6552" cy="29856"/>
                </a:xfrm>
                <a:custGeom>
                  <a:avLst/>
                  <a:gdLst>
                    <a:gd name="connsiteX0" fmla="*/ 120 w 6552"/>
                    <a:gd name="connsiteY0" fmla="*/ 3372 h 29856"/>
                    <a:gd name="connsiteX1" fmla="*/ 120 w 6552"/>
                    <a:gd name="connsiteY1" fmla="*/ 26676 h 29856"/>
                    <a:gd name="connsiteX2" fmla="*/ 3396 w 6552"/>
                    <a:gd name="connsiteY2" fmla="*/ 29952 h 29856"/>
                    <a:gd name="connsiteX3" fmla="*/ 6673 w 6552"/>
                    <a:gd name="connsiteY3" fmla="*/ 26676 h 29856"/>
                    <a:gd name="connsiteX4" fmla="*/ 6673 w 6552"/>
                    <a:gd name="connsiteY4" fmla="*/ 3372 h 29856"/>
                    <a:gd name="connsiteX5" fmla="*/ 3396 w 6552"/>
                    <a:gd name="connsiteY5" fmla="*/ 96 h 29856"/>
                    <a:gd name="connsiteX6" fmla="*/ 120 w 6552"/>
                    <a:gd name="connsiteY6" fmla="*/ 3372 h 29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52" h="29856">
                      <a:moveTo>
                        <a:pt x="120" y="3372"/>
                      </a:moveTo>
                      <a:lnTo>
                        <a:pt x="120" y="26676"/>
                      </a:lnTo>
                      <a:cubicBezTo>
                        <a:pt x="120" y="28484"/>
                        <a:pt x="1588" y="29952"/>
                        <a:pt x="3396" y="29952"/>
                      </a:cubicBezTo>
                      <a:cubicBezTo>
                        <a:pt x="5204" y="29952"/>
                        <a:pt x="6673" y="28484"/>
                        <a:pt x="6673" y="26676"/>
                      </a:cubicBezTo>
                      <a:lnTo>
                        <a:pt x="6673" y="3372"/>
                      </a:lnTo>
                      <a:cubicBezTo>
                        <a:pt x="6673" y="1557"/>
                        <a:pt x="5204" y="96"/>
                        <a:pt x="3396" y="96"/>
                      </a:cubicBezTo>
                      <a:cubicBezTo>
                        <a:pt x="1588" y="96"/>
                        <a:pt x="120" y="1557"/>
                        <a:pt x="120" y="3372"/>
                      </a:cubicBezTo>
                      <a:close/>
                    </a:path>
                  </a:pathLst>
                </a:custGeom>
                <a:grpFill/>
                <a:ln w="73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36" name="图形 40">
              <a:extLst>
                <a:ext uri="{FF2B5EF4-FFF2-40B4-BE49-F238E27FC236}">
                  <a16:creationId xmlns:a16="http://schemas.microsoft.com/office/drawing/2014/main" id="{4BF475B6-2A5F-3087-5F60-0D7F91ADD682}"/>
                </a:ext>
              </a:extLst>
            </p:cNvPr>
            <p:cNvGrpSpPr/>
            <p:nvPr/>
          </p:nvGrpSpPr>
          <p:grpSpPr>
            <a:xfrm>
              <a:off x="8122122" y="1079149"/>
              <a:ext cx="163488" cy="168963"/>
              <a:chOff x="1358889" y="7749843"/>
              <a:chExt cx="93236" cy="96358"/>
            </a:xfrm>
            <a:grpFill/>
          </p:grpSpPr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2FC25491-5D1A-1507-28B6-BA9B4BD7A3AF}"/>
                  </a:ext>
                </a:extLst>
              </p:cNvPr>
              <p:cNvSpPr/>
              <p:nvPr/>
            </p:nvSpPr>
            <p:spPr>
              <a:xfrm>
                <a:off x="1379182" y="7770136"/>
                <a:ext cx="55344" cy="55344"/>
              </a:xfrm>
              <a:custGeom>
                <a:avLst/>
                <a:gdLst>
                  <a:gd name="connsiteX0" fmla="*/ 28067 w 55344"/>
                  <a:gd name="connsiteY0" fmla="*/ 55501 h 55344"/>
                  <a:gd name="connsiteX1" fmla="*/ 395 w 55344"/>
                  <a:gd name="connsiteY1" fmla="*/ 27829 h 55344"/>
                  <a:gd name="connsiteX2" fmla="*/ 28067 w 55344"/>
                  <a:gd name="connsiteY2" fmla="*/ 157 h 55344"/>
                  <a:gd name="connsiteX3" fmla="*/ 55739 w 55344"/>
                  <a:gd name="connsiteY3" fmla="*/ 27829 h 55344"/>
                  <a:gd name="connsiteX4" fmla="*/ 28067 w 55344"/>
                  <a:gd name="connsiteY4" fmla="*/ 55501 h 55344"/>
                  <a:gd name="connsiteX5" fmla="*/ 28067 w 55344"/>
                  <a:gd name="connsiteY5" fmla="*/ 3847 h 55344"/>
                  <a:gd name="connsiteX6" fmla="*/ 4085 w 55344"/>
                  <a:gd name="connsiteY6" fmla="*/ 27829 h 55344"/>
                  <a:gd name="connsiteX7" fmla="*/ 28067 w 55344"/>
                  <a:gd name="connsiteY7" fmla="*/ 51812 h 55344"/>
                  <a:gd name="connsiteX8" fmla="*/ 52050 w 55344"/>
                  <a:gd name="connsiteY8" fmla="*/ 27829 h 55344"/>
                  <a:gd name="connsiteX9" fmla="*/ 28067 w 55344"/>
                  <a:gd name="connsiteY9" fmla="*/ 3847 h 55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344" h="55344">
                    <a:moveTo>
                      <a:pt x="28067" y="55501"/>
                    </a:moveTo>
                    <a:cubicBezTo>
                      <a:pt x="12814" y="55501"/>
                      <a:pt x="395" y="43090"/>
                      <a:pt x="395" y="27829"/>
                    </a:cubicBezTo>
                    <a:cubicBezTo>
                      <a:pt x="395" y="12569"/>
                      <a:pt x="12814" y="157"/>
                      <a:pt x="28067" y="157"/>
                    </a:cubicBezTo>
                    <a:cubicBezTo>
                      <a:pt x="43320" y="157"/>
                      <a:pt x="55739" y="12569"/>
                      <a:pt x="55739" y="27829"/>
                    </a:cubicBezTo>
                    <a:cubicBezTo>
                      <a:pt x="55739" y="43090"/>
                      <a:pt x="43320" y="55501"/>
                      <a:pt x="28067" y="55501"/>
                    </a:cubicBezTo>
                    <a:close/>
                    <a:moveTo>
                      <a:pt x="28067" y="3847"/>
                    </a:moveTo>
                    <a:cubicBezTo>
                      <a:pt x="14844" y="3847"/>
                      <a:pt x="4085" y="14606"/>
                      <a:pt x="4085" y="27829"/>
                    </a:cubicBezTo>
                    <a:cubicBezTo>
                      <a:pt x="4085" y="41053"/>
                      <a:pt x="14844" y="51812"/>
                      <a:pt x="28067" y="51812"/>
                    </a:cubicBezTo>
                    <a:cubicBezTo>
                      <a:pt x="41291" y="51812"/>
                      <a:pt x="52050" y="41053"/>
                      <a:pt x="52050" y="27829"/>
                    </a:cubicBezTo>
                    <a:cubicBezTo>
                      <a:pt x="52050" y="14606"/>
                      <a:pt x="41291" y="3847"/>
                      <a:pt x="28067" y="3847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D301B524-4D02-D5C1-BA5A-F5C048A1C451}"/>
                  </a:ext>
                </a:extLst>
              </p:cNvPr>
              <p:cNvSpPr/>
              <p:nvPr/>
            </p:nvSpPr>
            <p:spPr>
              <a:xfrm>
                <a:off x="1393940" y="7831015"/>
                <a:ext cx="25797" cy="3689"/>
              </a:xfrm>
              <a:custGeom>
                <a:avLst/>
                <a:gdLst>
                  <a:gd name="connsiteX0" fmla="*/ 24348 w 25797"/>
                  <a:gd name="connsiteY0" fmla="*/ 3847 h 3689"/>
                  <a:gd name="connsiteX1" fmla="*/ 2240 w 25797"/>
                  <a:gd name="connsiteY1" fmla="*/ 3847 h 3689"/>
                  <a:gd name="connsiteX2" fmla="*/ 395 w 25797"/>
                  <a:gd name="connsiteY2" fmla="*/ 2002 h 3689"/>
                  <a:gd name="connsiteX3" fmla="*/ 2240 w 25797"/>
                  <a:gd name="connsiteY3" fmla="*/ 157 h 3689"/>
                  <a:gd name="connsiteX4" fmla="*/ 24348 w 25797"/>
                  <a:gd name="connsiteY4" fmla="*/ 157 h 3689"/>
                  <a:gd name="connsiteX5" fmla="*/ 26193 w 25797"/>
                  <a:gd name="connsiteY5" fmla="*/ 2002 h 3689"/>
                  <a:gd name="connsiteX6" fmla="*/ 24348 w 25797"/>
                  <a:gd name="connsiteY6" fmla="*/ 3847 h 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797" h="3689">
                    <a:moveTo>
                      <a:pt x="24348" y="3847"/>
                    </a:moveTo>
                    <a:lnTo>
                      <a:pt x="2240" y="3847"/>
                    </a:lnTo>
                    <a:cubicBezTo>
                      <a:pt x="1221" y="3847"/>
                      <a:pt x="395" y="3020"/>
                      <a:pt x="395" y="2002"/>
                    </a:cubicBezTo>
                    <a:cubicBezTo>
                      <a:pt x="395" y="983"/>
                      <a:pt x="1221" y="157"/>
                      <a:pt x="2240" y="157"/>
                    </a:cubicBezTo>
                    <a:lnTo>
                      <a:pt x="24348" y="157"/>
                    </a:lnTo>
                    <a:cubicBezTo>
                      <a:pt x="25366" y="157"/>
                      <a:pt x="26193" y="983"/>
                      <a:pt x="26193" y="2002"/>
                    </a:cubicBezTo>
                    <a:cubicBezTo>
                      <a:pt x="26193" y="3020"/>
                      <a:pt x="25366" y="3847"/>
                      <a:pt x="24348" y="3847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E0B47653-24C3-0A90-88BC-FE7BCECCA8AA}"/>
                  </a:ext>
                </a:extLst>
              </p:cNvPr>
              <p:cNvSpPr/>
              <p:nvPr/>
            </p:nvSpPr>
            <p:spPr>
              <a:xfrm>
                <a:off x="1399438" y="7842711"/>
                <a:ext cx="15858" cy="3490"/>
              </a:xfrm>
              <a:custGeom>
                <a:avLst/>
                <a:gdLst>
                  <a:gd name="connsiteX0" fmla="*/ 2469 w 15858"/>
                  <a:gd name="connsiteY0" fmla="*/ 3647 h 3490"/>
                  <a:gd name="connsiteX1" fmla="*/ 14637 w 15858"/>
                  <a:gd name="connsiteY1" fmla="*/ 3647 h 3490"/>
                  <a:gd name="connsiteX2" fmla="*/ 16253 w 15858"/>
                  <a:gd name="connsiteY2" fmla="*/ 2002 h 3490"/>
                  <a:gd name="connsiteX3" fmla="*/ 14408 w 15858"/>
                  <a:gd name="connsiteY3" fmla="*/ 157 h 3490"/>
                  <a:gd name="connsiteX4" fmla="*/ 2240 w 15858"/>
                  <a:gd name="connsiteY4" fmla="*/ 157 h 3490"/>
                  <a:gd name="connsiteX5" fmla="*/ 395 w 15858"/>
                  <a:gd name="connsiteY5" fmla="*/ 2002 h 3490"/>
                  <a:gd name="connsiteX6" fmla="*/ 2469 w 15858"/>
                  <a:gd name="connsiteY6" fmla="*/ 3647 h 3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858" h="3490">
                    <a:moveTo>
                      <a:pt x="2469" y="3647"/>
                    </a:moveTo>
                    <a:lnTo>
                      <a:pt x="14637" y="3647"/>
                    </a:lnTo>
                    <a:cubicBezTo>
                      <a:pt x="15663" y="3647"/>
                      <a:pt x="16253" y="3028"/>
                      <a:pt x="16253" y="2002"/>
                    </a:cubicBezTo>
                    <a:cubicBezTo>
                      <a:pt x="16253" y="976"/>
                      <a:pt x="15427" y="157"/>
                      <a:pt x="14408" y="157"/>
                    </a:cubicBezTo>
                    <a:lnTo>
                      <a:pt x="2240" y="157"/>
                    </a:lnTo>
                    <a:cubicBezTo>
                      <a:pt x="1214" y="157"/>
                      <a:pt x="395" y="983"/>
                      <a:pt x="395" y="2002"/>
                    </a:cubicBezTo>
                    <a:cubicBezTo>
                      <a:pt x="395" y="3020"/>
                      <a:pt x="1458" y="3647"/>
                      <a:pt x="2469" y="3647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3233E6AE-5014-9756-DC61-FA6601F7A4F1}"/>
                  </a:ext>
                </a:extLst>
              </p:cNvPr>
              <p:cNvSpPr/>
              <p:nvPr/>
            </p:nvSpPr>
            <p:spPr>
              <a:xfrm>
                <a:off x="1440061" y="7786740"/>
                <a:ext cx="12065" cy="3689"/>
              </a:xfrm>
              <a:custGeom>
                <a:avLst/>
                <a:gdLst>
                  <a:gd name="connsiteX0" fmla="*/ 2240 w 12065"/>
                  <a:gd name="connsiteY0" fmla="*/ 3847 h 3689"/>
                  <a:gd name="connsiteX1" fmla="*/ 10615 w 12065"/>
                  <a:gd name="connsiteY1" fmla="*/ 3847 h 3689"/>
                  <a:gd name="connsiteX2" fmla="*/ 12460 w 12065"/>
                  <a:gd name="connsiteY2" fmla="*/ 2002 h 3689"/>
                  <a:gd name="connsiteX3" fmla="*/ 10615 w 12065"/>
                  <a:gd name="connsiteY3" fmla="*/ 157 h 3689"/>
                  <a:gd name="connsiteX4" fmla="*/ 2240 w 12065"/>
                  <a:gd name="connsiteY4" fmla="*/ 157 h 3689"/>
                  <a:gd name="connsiteX5" fmla="*/ 395 w 12065"/>
                  <a:gd name="connsiteY5" fmla="*/ 2002 h 3689"/>
                  <a:gd name="connsiteX6" fmla="*/ 2240 w 12065"/>
                  <a:gd name="connsiteY6" fmla="*/ 3847 h 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5" h="3689">
                    <a:moveTo>
                      <a:pt x="2240" y="3847"/>
                    </a:moveTo>
                    <a:lnTo>
                      <a:pt x="10615" y="3847"/>
                    </a:lnTo>
                    <a:cubicBezTo>
                      <a:pt x="11641" y="3847"/>
                      <a:pt x="12460" y="3020"/>
                      <a:pt x="12460" y="2002"/>
                    </a:cubicBezTo>
                    <a:cubicBezTo>
                      <a:pt x="12460" y="983"/>
                      <a:pt x="11634" y="157"/>
                      <a:pt x="10615" y="157"/>
                    </a:cubicBezTo>
                    <a:lnTo>
                      <a:pt x="2240" y="157"/>
                    </a:lnTo>
                    <a:cubicBezTo>
                      <a:pt x="1221" y="157"/>
                      <a:pt x="395" y="983"/>
                      <a:pt x="395" y="2002"/>
                    </a:cubicBezTo>
                    <a:cubicBezTo>
                      <a:pt x="395" y="3020"/>
                      <a:pt x="1221" y="3847"/>
                      <a:pt x="2240" y="3847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DD25438A-1BDA-CED3-3539-0F4E1FC0DE56}"/>
                  </a:ext>
                </a:extLst>
              </p:cNvPr>
              <p:cNvSpPr/>
              <p:nvPr/>
            </p:nvSpPr>
            <p:spPr>
              <a:xfrm>
                <a:off x="1358889" y="7786740"/>
                <a:ext cx="12065" cy="3689"/>
              </a:xfrm>
              <a:custGeom>
                <a:avLst/>
                <a:gdLst>
                  <a:gd name="connsiteX0" fmla="*/ 2240 w 12065"/>
                  <a:gd name="connsiteY0" fmla="*/ 3847 h 3689"/>
                  <a:gd name="connsiteX1" fmla="*/ 10615 w 12065"/>
                  <a:gd name="connsiteY1" fmla="*/ 3847 h 3689"/>
                  <a:gd name="connsiteX2" fmla="*/ 12460 w 12065"/>
                  <a:gd name="connsiteY2" fmla="*/ 2002 h 3689"/>
                  <a:gd name="connsiteX3" fmla="*/ 10615 w 12065"/>
                  <a:gd name="connsiteY3" fmla="*/ 157 h 3689"/>
                  <a:gd name="connsiteX4" fmla="*/ 2240 w 12065"/>
                  <a:gd name="connsiteY4" fmla="*/ 157 h 3689"/>
                  <a:gd name="connsiteX5" fmla="*/ 395 w 12065"/>
                  <a:gd name="connsiteY5" fmla="*/ 2002 h 3689"/>
                  <a:gd name="connsiteX6" fmla="*/ 2240 w 12065"/>
                  <a:gd name="connsiteY6" fmla="*/ 3847 h 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5" h="3689">
                    <a:moveTo>
                      <a:pt x="2240" y="3847"/>
                    </a:moveTo>
                    <a:lnTo>
                      <a:pt x="10615" y="3847"/>
                    </a:lnTo>
                    <a:cubicBezTo>
                      <a:pt x="11641" y="3847"/>
                      <a:pt x="12460" y="3020"/>
                      <a:pt x="12460" y="2002"/>
                    </a:cubicBezTo>
                    <a:cubicBezTo>
                      <a:pt x="12460" y="983"/>
                      <a:pt x="11634" y="157"/>
                      <a:pt x="10615" y="157"/>
                    </a:cubicBezTo>
                    <a:lnTo>
                      <a:pt x="2240" y="157"/>
                    </a:lnTo>
                    <a:cubicBezTo>
                      <a:pt x="1221" y="157"/>
                      <a:pt x="395" y="983"/>
                      <a:pt x="395" y="2002"/>
                    </a:cubicBezTo>
                    <a:cubicBezTo>
                      <a:pt x="395" y="3020"/>
                      <a:pt x="1221" y="3847"/>
                      <a:pt x="2240" y="3847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5072AD8C-A7B8-B6BF-5A14-4960A004576A}"/>
                  </a:ext>
                </a:extLst>
              </p:cNvPr>
              <p:cNvSpPr/>
              <p:nvPr/>
            </p:nvSpPr>
            <p:spPr>
              <a:xfrm>
                <a:off x="1399475" y="7749843"/>
                <a:ext cx="3689" cy="12065"/>
              </a:xfrm>
              <a:custGeom>
                <a:avLst/>
                <a:gdLst>
                  <a:gd name="connsiteX0" fmla="*/ 395 w 3689"/>
                  <a:gd name="connsiteY0" fmla="*/ 2002 h 12065"/>
                  <a:gd name="connsiteX1" fmla="*/ 395 w 3689"/>
                  <a:gd name="connsiteY1" fmla="*/ 10377 h 12065"/>
                  <a:gd name="connsiteX2" fmla="*/ 2240 w 3689"/>
                  <a:gd name="connsiteY2" fmla="*/ 12222 h 12065"/>
                  <a:gd name="connsiteX3" fmla="*/ 4085 w 3689"/>
                  <a:gd name="connsiteY3" fmla="*/ 10377 h 12065"/>
                  <a:gd name="connsiteX4" fmla="*/ 4085 w 3689"/>
                  <a:gd name="connsiteY4" fmla="*/ 2002 h 12065"/>
                  <a:gd name="connsiteX5" fmla="*/ 2240 w 3689"/>
                  <a:gd name="connsiteY5" fmla="*/ 157 h 12065"/>
                  <a:gd name="connsiteX6" fmla="*/ 395 w 3689"/>
                  <a:gd name="connsiteY6" fmla="*/ 2002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9" h="12065">
                    <a:moveTo>
                      <a:pt x="395" y="2002"/>
                    </a:moveTo>
                    <a:lnTo>
                      <a:pt x="395" y="10377"/>
                    </a:lnTo>
                    <a:cubicBezTo>
                      <a:pt x="395" y="11396"/>
                      <a:pt x="1221" y="12222"/>
                      <a:pt x="2240" y="12222"/>
                    </a:cubicBezTo>
                    <a:cubicBezTo>
                      <a:pt x="3258" y="12222"/>
                      <a:pt x="4085" y="11396"/>
                      <a:pt x="4085" y="10377"/>
                    </a:cubicBezTo>
                    <a:lnTo>
                      <a:pt x="4085" y="2002"/>
                    </a:lnTo>
                    <a:cubicBezTo>
                      <a:pt x="4085" y="983"/>
                      <a:pt x="3258" y="157"/>
                      <a:pt x="2240" y="157"/>
                    </a:cubicBezTo>
                    <a:cubicBezTo>
                      <a:pt x="1221" y="157"/>
                      <a:pt x="395" y="983"/>
                      <a:pt x="395" y="2002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10A6FAB2-282B-EBDD-2D39-2AF5D94611F6}"/>
                  </a:ext>
                </a:extLst>
              </p:cNvPr>
              <p:cNvSpPr/>
              <p:nvPr/>
            </p:nvSpPr>
            <p:spPr>
              <a:xfrm>
                <a:off x="1369639" y="7765365"/>
                <a:ext cx="9619" cy="9615"/>
              </a:xfrm>
              <a:custGeom>
                <a:avLst/>
                <a:gdLst>
                  <a:gd name="connsiteX0" fmla="*/ 935 w 9619"/>
                  <a:gd name="connsiteY0" fmla="*/ 3304 h 9615"/>
                  <a:gd name="connsiteX1" fmla="*/ 6860 w 9619"/>
                  <a:gd name="connsiteY1" fmla="*/ 9230 h 9615"/>
                  <a:gd name="connsiteX2" fmla="*/ 9472 w 9619"/>
                  <a:gd name="connsiteY2" fmla="*/ 9230 h 9615"/>
                  <a:gd name="connsiteX3" fmla="*/ 9472 w 9619"/>
                  <a:gd name="connsiteY3" fmla="*/ 6618 h 9615"/>
                  <a:gd name="connsiteX4" fmla="*/ 3547 w 9619"/>
                  <a:gd name="connsiteY4" fmla="*/ 699 h 9615"/>
                  <a:gd name="connsiteX5" fmla="*/ 935 w 9619"/>
                  <a:gd name="connsiteY5" fmla="*/ 699 h 9615"/>
                  <a:gd name="connsiteX6" fmla="*/ 935 w 9619"/>
                  <a:gd name="connsiteY6" fmla="*/ 3304 h 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19" h="9615">
                    <a:moveTo>
                      <a:pt x="935" y="3304"/>
                    </a:moveTo>
                    <a:lnTo>
                      <a:pt x="6860" y="9230"/>
                    </a:lnTo>
                    <a:cubicBezTo>
                      <a:pt x="7583" y="9953"/>
                      <a:pt x="8749" y="9953"/>
                      <a:pt x="9472" y="9230"/>
                    </a:cubicBezTo>
                    <a:cubicBezTo>
                      <a:pt x="10196" y="8507"/>
                      <a:pt x="10196" y="7341"/>
                      <a:pt x="9472" y="6618"/>
                    </a:cubicBezTo>
                    <a:lnTo>
                      <a:pt x="3547" y="699"/>
                    </a:lnTo>
                    <a:cubicBezTo>
                      <a:pt x="2824" y="-24"/>
                      <a:pt x="1658" y="-24"/>
                      <a:pt x="935" y="699"/>
                    </a:cubicBezTo>
                    <a:cubicBezTo>
                      <a:pt x="211" y="1423"/>
                      <a:pt x="219" y="2588"/>
                      <a:pt x="935" y="3304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505CDD19-426A-7E1B-C751-AF1A08928964}"/>
                  </a:ext>
                </a:extLst>
              </p:cNvPr>
              <p:cNvSpPr/>
              <p:nvPr/>
            </p:nvSpPr>
            <p:spPr>
              <a:xfrm>
                <a:off x="1426058" y="7757979"/>
                <a:ext cx="9622" cy="9622"/>
              </a:xfrm>
              <a:custGeom>
                <a:avLst/>
                <a:gdLst>
                  <a:gd name="connsiteX0" fmla="*/ 9475 w 9622"/>
                  <a:gd name="connsiteY0" fmla="*/ 3312 h 9622"/>
                  <a:gd name="connsiteX1" fmla="*/ 3550 w 9622"/>
                  <a:gd name="connsiteY1" fmla="*/ 9237 h 9622"/>
                  <a:gd name="connsiteX2" fmla="*/ 937 w 9622"/>
                  <a:gd name="connsiteY2" fmla="*/ 9237 h 9622"/>
                  <a:gd name="connsiteX3" fmla="*/ 937 w 9622"/>
                  <a:gd name="connsiteY3" fmla="*/ 6625 h 9622"/>
                  <a:gd name="connsiteX4" fmla="*/ 6863 w 9622"/>
                  <a:gd name="connsiteY4" fmla="*/ 699 h 9622"/>
                  <a:gd name="connsiteX5" fmla="*/ 9475 w 9622"/>
                  <a:gd name="connsiteY5" fmla="*/ 699 h 9622"/>
                  <a:gd name="connsiteX6" fmla="*/ 9475 w 9622"/>
                  <a:gd name="connsiteY6" fmla="*/ 3312 h 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22" h="9622">
                    <a:moveTo>
                      <a:pt x="9475" y="3312"/>
                    </a:moveTo>
                    <a:lnTo>
                      <a:pt x="3550" y="9237"/>
                    </a:lnTo>
                    <a:cubicBezTo>
                      <a:pt x="2826" y="9960"/>
                      <a:pt x="1661" y="9960"/>
                      <a:pt x="937" y="9237"/>
                    </a:cubicBezTo>
                    <a:cubicBezTo>
                      <a:pt x="214" y="8514"/>
                      <a:pt x="214" y="7348"/>
                      <a:pt x="937" y="6625"/>
                    </a:cubicBezTo>
                    <a:lnTo>
                      <a:pt x="6863" y="699"/>
                    </a:lnTo>
                    <a:cubicBezTo>
                      <a:pt x="7586" y="-24"/>
                      <a:pt x="8752" y="-24"/>
                      <a:pt x="9475" y="699"/>
                    </a:cubicBezTo>
                    <a:cubicBezTo>
                      <a:pt x="10198" y="1423"/>
                      <a:pt x="10198" y="2596"/>
                      <a:pt x="9475" y="3312"/>
                    </a:cubicBezTo>
                    <a:close/>
                  </a:path>
                </a:pathLst>
              </a:custGeom>
              <a:grpFill/>
              <a:ln w="73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517" name="图片 516" descr="电脑显示屏&#10;&#10;描述已自动生成">
            <a:extLst>
              <a:ext uri="{FF2B5EF4-FFF2-40B4-BE49-F238E27FC236}">
                <a16:creationId xmlns:a16="http://schemas.microsoft.com/office/drawing/2014/main" id="{FA8249D8-CD3C-22E8-49C3-3CA6CF2FA3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910112" y="1146174"/>
            <a:ext cx="1402041" cy="1292225"/>
          </a:xfrm>
          <a:custGeom>
            <a:avLst/>
            <a:gdLst>
              <a:gd name="connsiteX0" fmla="*/ 0 w 5972784"/>
              <a:gd name="connsiteY0" fmla="*/ 0 h 5504960"/>
              <a:gd name="connsiteX1" fmla="*/ 5972784 w 5972784"/>
              <a:gd name="connsiteY1" fmla="*/ 0 h 5504960"/>
              <a:gd name="connsiteX2" fmla="*/ 5972784 w 5972784"/>
              <a:gd name="connsiteY2" fmla="*/ 910980 h 5504960"/>
              <a:gd name="connsiteX3" fmla="*/ 5510216 w 5972784"/>
              <a:gd name="connsiteY3" fmla="*/ 910980 h 5504960"/>
              <a:gd name="connsiteX4" fmla="*/ 5510216 w 5972784"/>
              <a:gd name="connsiteY4" fmla="*/ 1863480 h 5504960"/>
              <a:gd name="connsiteX5" fmla="*/ 5972784 w 5972784"/>
              <a:gd name="connsiteY5" fmla="*/ 1863480 h 5504960"/>
              <a:gd name="connsiteX6" fmla="*/ 5972784 w 5972784"/>
              <a:gd name="connsiteY6" fmla="*/ 5504960 h 5504960"/>
              <a:gd name="connsiteX7" fmla="*/ 0 w 5972784"/>
              <a:gd name="connsiteY7" fmla="*/ 5504960 h 5504960"/>
              <a:gd name="connsiteX8" fmla="*/ 0 w 5972784"/>
              <a:gd name="connsiteY8" fmla="*/ 0 h 5504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72784" h="5504960">
                <a:moveTo>
                  <a:pt x="0" y="0"/>
                </a:moveTo>
                <a:lnTo>
                  <a:pt x="5972784" y="0"/>
                </a:lnTo>
                <a:lnTo>
                  <a:pt x="5972784" y="910980"/>
                </a:lnTo>
                <a:lnTo>
                  <a:pt x="5510216" y="910980"/>
                </a:lnTo>
                <a:lnTo>
                  <a:pt x="5510216" y="1863480"/>
                </a:lnTo>
                <a:lnTo>
                  <a:pt x="5972784" y="1863480"/>
                </a:lnTo>
                <a:lnTo>
                  <a:pt x="5972784" y="5504960"/>
                </a:lnTo>
                <a:lnTo>
                  <a:pt x="0" y="550496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F338E940-36AE-3B08-1592-87B71910D417}"/>
              </a:ext>
            </a:extLst>
          </p:cNvPr>
          <p:cNvGrpSpPr/>
          <p:nvPr/>
        </p:nvGrpSpPr>
        <p:grpSpPr>
          <a:xfrm>
            <a:off x="391298" y="344291"/>
            <a:ext cx="2768281" cy="661589"/>
            <a:chOff x="741777" y="366184"/>
            <a:chExt cx="2768281" cy="66158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69C0067-450D-1ECD-243B-7BF1D590AD1C}"/>
                </a:ext>
              </a:extLst>
            </p:cNvPr>
            <p:cNvSpPr txBox="1"/>
            <p:nvPr/>
          </p:nvSpPr>
          <p:spPr>
            <a:xfrm>
              <a:off x="1108037" y="366184"/>
              <a:ext cx="24020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1">
                      <a:alpha val="54000"/>
                    </a:schemeClr>
                  </a:solidFill>
                  <a:effectLst>
                    <a:outerShdw blurRad="177800" sx="102000" sy="102000" algn="ctr" rotWithShape="0">
                      <a:srgbClr val="7493F9">
                        <a:alpha val="63000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应用效果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AF0EE76-6065-99A5-0D84-23D021E18555}"/>
                </a:ext>
              </a:extLst>
            </p:cNvPr>
            <p:cNvSpPr txBox="1"/>
            <p:nvPr/>
          </p:nvSpPr>
          <p:spPr>
            <a:xfrm>
              <a:off x="741777" y="381442"/>
              <a:ext cx="2567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kumimoji="0" sz="9600" b="0" i="0" u="none" strike="noStrike" cap="none" spc="0" normalizeH="0" baseline="0">
                  <a:ln>
                    <a:noFill/>
                  </a:ln>
                  <a:solidFill>
                    <a:srgbClr val="6588F7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3600" dirty="0">
                  <a:effectLst>
                    <a:outerShdw blurRad="63500" sx="102000" sy="102000" algn="ctr" rotWithShape="0">
                      <a:srgbClr val="7493F9">
                        <a:alpha val="40000"/>
                      </a:srgbClr>
                    </a:outerShdw>
                  </a:effectLst>
                </a:rPr>
                <a:t>应用效果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DC6BA2DA-C2E8-0AC8-EBC2-41A675745EEB}"/>
              </a:ext>
            </a:extLst>
          </p:cNvPr>
          <p:cNvSpPr txBox="1"/>
          <p:nvPr/>
        </p:nvSpPr>
        <p:spPr>
          <a:xfrm>
            <a:off x="9257893" y="569470"/>
            <a:ext cx="22374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rgbClr val="BEC2F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en-US" altLang="zh-CN" dirty="0"/>
              <a:t>APPLY THE EFFECT</a:t>
            </a:r>
            <a:endParaRPr lang="zh-CN" altLang="en-US" dirty="0"/>
          </a:p>
        </p:txBody>
      </p: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CBBEFAE3-EA05-06BD-2A85-7AC5CA27C602}"/>
              </a:ext>
            </a:extLst>
          </p:cNvPr>
          <p:cNvGrpSpPr/>
          <p:nvPr/>
        </p:nvGrpSpPr>
        <p:grpSpPr>
          <a:xfrm>
            <a:off x="2874216" y="1508905"/>
            <a:ext cx="1457855" cy="523486"/>
            <a:chOff x="3961498" y="-2287961"/>
            <a:chExt cx="2127088" cy="564008"/>
          </a:xfrm>
        </p:grpSpPr>
        <p:sp>
          <p:nvSpPr>
            <p:cNvPr id="117" name="矩形: 圆角 116">
              <a:extLst>
                <a:ext uri="{FF2B5EF4-FFF2-40B4-BE49-F238E27FC236}">
                  <a16:creationId xmlns:a16="http://schemas.microsoft.com/office/drawing/2014/main" id="{11D9E749-CC4D-57EA-7D19-CBC9F8814483}"/>
                </a:ext>
              </a:extLst>
            </p:cNvPr>
            <p:cNvSpPr/>
            <p:nvPr/>
          </p:nvSpPr>
          <p:spPr>
            <a:xfrm>
              <a:off x="3961498" y="-2257801"/>
              <a:ext cx="1987385" cy="533848"/>
            </a:xfrm>
            <a:prstGeom prst="roundRect">
              <a:avLst>
                <a:gd name="adj" fmla="val 26961"/>
              </a:avLst>
            </a:prstGeom>
            <a:solidFill>
              <a:srgbClr val="6588F7">
                <a:alpha val="24000"/>
              </a:srgb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5E6067"/>
                </a:solidFill>
              </a:endParaRPr>
            </a:p>
          </p:txBody>
        </p:sp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id="{A82B8726-4DCE-7AC3-AA2F-DADA03B9FE7E}"/>
                </a:ext>
              </a:extLst>
            </p:cNvPr>
            <p:cNvSpPr/>
            <p:nvPr/>
          </p:nvSpPr>
          <p:spPr>
            <a:xfrm>
              <a:off x="4286774" y="-2287961"/>
              <a:ext cx="1801812" cy="431801"/>
            </a:xfrm>
            <a:prstGeom prst="roundRect">
              <a:avLst>
                <a:gd name="adj" fmla="val 16299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sx="102000" sy="102000" algn="ctr" rotWithShape="0">
                <a:srgbClr val="6588F7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5E6067"/>
                </a:solidFill>
              </a:endParaRP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51E15CFD-2833-F527-3072-1323E16DF80F}"/>
                </a:ext>
              </a:extLst>
            </p:cNvPr>
            <p:cNvSpPr txBox="1"/>
            <p:nvPr/>
          </p:nvSpPr>
          <p:spPr>
            <a:xfrm>
              <a:off x="4304188" y="-2262561"/>
              <a:ext cx="1714547" cy="3979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kumimoji="0" b="0" i="0" u="none" strike="noStrike" kern="100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5E6067"/>
                  </a:solidFill>
                </a:rPr>
                <a:t>降低成本</a:t>
              </a:r>
            </a:p>
          </p:txBody>
        </p:sp>
      </p:grpSp>
      <p:sp>
        <p:nvSpPr>
          <p:cNvPr id="219" name="箭头: 下 218">
            <a:extLst>
              <a:ext uri="{FF2B5EF4-FFF2-40B4-BE49-F238E27FC236}">
                <a16:creationId xmlns:a16="http://schemas.microsoft.com/office/drawing/2014/main" id="{AF9F8E22-F34A-B524-60E3-7DD6F5DF654F}"/>
              </a:ext>
            </a:extLst>
          </p:cNvPr>
          <p:cNvSpPr/>
          <p:nvPr/>
        </p:nvSpPr>
        <p:spPr>
          <a:xfrm rot="9749831" flipV="1">
            <a:off x="3108929" y="1416660"/>
            <a:ext cx="467202" cy="595267"/>
          </a:xfrm>
          <a:custGeom>
            <a:avLst/>
            <a:gdLst>
              <a:gd name="connsiteX0" fmla="*/ 0 w 1193074"/>
              <a:gd name="connsiteY0" fmla="*/ 798875 h 1395412"/>
              <a:gd name="connsiteX1" fmla="*/ 298269 w 1193074"/>
              <a:gd name="connsiteY1" fmla="*/ 798875 h 1395412"/>
              <a:gd name="connsiteX2" fmla="*/ 298269 w 1193074"/>
              <a:gd name="connsiteY2" fmla="*/ 0 h 1395412"/>
              <a:gd name="connsiteX3" fmla="*/ 894806 w 1193074"/>
              <a:gd name="connsiteY3" fmla="*/ 0 h 1395412"/>
              <a:gd name="connsiteX4" fmla="*/ 894806 w 1193074"/>
              <a:gd name="connsiteY4" fmla="*/ 798875 h 1395412"/>
              <a:gd name="connsiteX5" fmla="*/ 1193074 w 1193074"/>
              <a:gd name="connsiteY5" fmla="*/ 798875 h 1395412"/>
              <a:gd name="connsiteX6" fmla="*/ 596537 w 1193074"/>
              <a:gd name="connsiteY6" fmla="*/ 1395412 h 1395412"/>
              <a:gd name="connsiteX7" fmla="*/ 0 w 1193074"/>
              <a:gd name="connsiteY7" fmla="*/ 798875 h 1395412"/>
              <a:gd name="connsiteX0" fmla="*/ 0 w 2098766"/>
              <a:gd name="connsiteY0" fmla="*/ 1586275 h 2182812"/>
              <a:gd name="connsiteX1" fmla="*/ 298269 w 2098766"/>
              <a:gd name="connsiteY1" fmla="*/ 1586275 h 2182812"/>
              <a:gd name="connsiteX2" fmla="*/ 298269 w 2098766"/>
              <a:gd name="connsiteY2" fmla="*/ 787400 h 2182812"/>
              <a:gd name="connsiteX3" fmla="*/ 2098766 w 2098766"/>
              <a:gd name="connsiteY3" fmla="*/ 0 h 2182812"/>
              <a:gd name="connsiteX4" fmla="*/ 894806 w 2098766"/>
              <a:gd name="connsiteY4" fmla="*/ 1586275 h 2182812"/>
              <a:gd name="connsiteX5" fmla="*/ 1193074 w 2098766"/>
              <a:gd name="connsiteY5" fmla="*/ 1586275 h 2182812"/>
              <a:gd name="connsiteX6" fmla="*/ 596537 w 2098766"/>
              <a:gd name="connsiteY6" fmla="*/ 2182812 h 2182812"/>
              <a:gd name="connsiteX7" fmla="*/ 0 w 2098766"/>
              <a:gd name="connsiteY7" fmla="*/ 1586275 h 2182812"/>
              <a:gd name="connsiteX0" fmla="*/ 0 w 2098766"/>
              <a:gd name="connsiteY0" fmla="*/ 1586275 h 2182812"/>
              <a:gd name="connsiteX1" fmla="*/ 298269 w 2098766"/>
              <a:gd name="connsiteY1" fmla="*/ 1586275 h 2182812"/>
              <a:gd name="connsiteX2" fmla="*/ 298269 w 2098766"/>
              <a:gd name="connsiteY2" fmla="*/ 787400 h 2182812"/>
              <a:gd name="connsiteX3" fmla="*/ 2098766 w 2098766"/>
              <a:gd name="connsiteY3" fmla="*/ 0 h 2182812"/>
              <a:gd name="connsiteX4" fmla="*/ 894806 w 2098766"/>
              <a:gd name="connsiteY4" fmla="*/ 1586275 h 2182812"/>
              <a:gd name="connsiteX5" fmla="*/ 1193074 w 2098766"/>
              <a:gd name="connsiteY5" fmla="*/ 1586275 h 2182812"/>
              <a:gd name="connsiteX6" fmla="*/ 596537 w 2098766"/>
              <a:gd name="connsiteY6" fmla="*/ 2182812 h 2182812"/>
              <a:gd name="connsiteX7" fmla="*/ 0 w 2098766"/>
              <a:gd name="connsiteY7" fmla="*/ 1586275 h 2182812"/>
              <a:gd name="connsiteX0" fmla="*/ 0 w 2098766"/>
              <a:gd name="connsiteY0" fmla="*/ 1586275 h 2182812"/>
              <a:gd name="connsiteX1" fmla="*/ 298269 w 2098766"/>
              <a:gd name="connsiteY1" fmla="*/ 1586275 h 2182812"/>
              <a:gd name="connsiteX2" fmla="*/ 1349829 w 2098766"/>
              <a:gd name="connsiteY2" fmla="*/ 127000 h 2182812"/>
              <a:gd name="connsiteX3" fmla="*/ 2098766 w 2098766"/>
              <a:gd name="connsiteY3" fmla="*/ 0 h 2182812"/>
              <a:gd name="connsiteX4" fmla="*/ 894806 w 2098766"/>
              <a:gd name="connsiteY4" fmla="*/ 1586275 h 2182812"/>
              <a:gd name="connsiteX5" fmla="*/ 1193074 w 2098766"/>
              <a:gd name="connsiteY5" fmla="*/ 1586275 h 2182812"/>
              <a:gd name="connsiteX6" fmla="*/ 596537 w 2098766"/>
              <a:gd name="connsiteY6" fmla="*/ 2182812 h 2182812"/>
              <a:gd name="connsiteX7" fmla="*/ 0 w 2098766"/>
              <a:gd name="connsiteY7" fmla="*/ 1586275 h 2182812"/>
              <a:gd name="connsiteX0" fmla="*/ 0 w 2098766"/>
              <a:gd name="connsiteY0" fmla="*/ 1586275 h 2182812"/>
              <a:gd name="connsiteX1" fmla="*/ 298269 w 2098766"/>
              <a:gd name="connsiteY1" fmla="*/ 1586275 h 2182812"/>
              <a:gd name="connsiteX2" fmla="*/ 2098766 w 2098766"/>
              <a:gd name="connsiteY2" fmla="*/ 0 h 2182812"/>
              <a:gd name="connsiteX3" fmla="*/ 894806 w 2098766"/>
              <a:gd name="connsiteY3" fmla="*/ 1586275 h 2182812"/>
              <a:gd name="connsiteX4" fmla="*/ 1193074 w 2098766"/>
              <a:gd name="connsiteY4" fmla="*/ 1586275 h 2182812"/>
              <a:gd name="connsiteX5" fmla="*/ 596537 w 2098766"/>
              <a:gd name="connsiteY5" fmla="*/ 2182812 h 2182812"/>
              <a:gd name="connsiteX6" fmla="*/ 0 w 2098766"/>
              <a:gd name="connsiteY6" fmla="*/ 1586275 h 2182812"/>
              <a:gd name="connsiteX0" fmla="*/ 0 w 2098766"/>
              <a:gd name="connsiteY0" fmla="*/ 1586275 h 2182812"/>
              <a:gd name="connsiteX1" fmla="*/ 298269 w 2098766"/>
              <a:gd name="connsiteY1" fmla="*/ 1586275 h 2182812"/>
              <a:gd name="connsiteX2" fmla="*/ 2098766 w 2098766"/>
              <a:gd name="connsiteY2" fmla="*/ 0 h 2182812"/>
              <a:gd name="connsiteX3" fmla="*/ 894806 w 2098766"/>
              <a:gd name="connsiteY3" fmla="*/ 1586275 h 2182812"/>
              <a:gd name="connsiteX4" fmla="*/ 1193074 w 2098766"/>
              <a:gd name="connsiteY4" fmla="*/ 1586275 h 2182812"/>
              <a:gd name="connsiteX5" fmla="*/ 596537 w 2098766"/>
              <a:gd name="connsiteY5" fmla="*/ 2182812 h 2182812"/>
              <a:gd name="connsiteX6" fmla="*/ 0 w 2098766"/>
              <a:gd name="connsiteY6" fmla="*/ 1586275 h 2182812"/>
              <a:gd name="connsiteX0" fmla="*/ 0 w 2098766"/>
              <a:gd name="connsiteY0" fmla="*/ 1586275 h 2182812"/>
              <a:gd name="connsiteX1" fmla="*/ 298269 w 2098766"/>
              <a:gd name="connsiteY1" fmla="*/ 1586275 h 2182812"/>
              <a:gd name="connsiteX2" fmla="*/ 2098766 w 2098766"/>
              <a:gd name="connsiteY2" fmla="*/ 0 h 2182812"/>
              <a:gd name="connsiteX3" fmla="*/ 894806 w 2098766"/>
              <a:gd name="connsiteY3" fmla="*/ 1586275 h 2182812"/>
              <a:gd name="connsiteX4" fmla="*/ 1193074 w 2098766"/>
              <a:gd name="connsiteY4" fmla="*/ 1586275 h 2182812"/>
              <a:gd name="connsiteX5" fmla="*/ 596537 w 2098766"/>
              <a:gd name="connsiteY5" fmla="*/ 2182812 h 2182812"/>
              <a:gd name="connsiteX6" fmla="*/ 0 w 2098766"/>
              <a:gd name="connsiteY6" fmla="*/ 1586275 h 2182812"/>
              <a:gd name="connsiteX0" fmla="*/ 0 w 2098766"/>
              <a:gd name="connsiteY0" fmla="*/ 1586275 h 2182812"/>
              <a:gd name="connsiteX1" fmla="*/ 298269 w 2098766"/>
              <a:gd name="connsiteY1" fmla="*/ 1586275 h 2182812"/>
              <a:gd name="connsiteX2" fmla="*/ 2098766 w 2098766"/>
              <a:gd name="connsiteY2" fmla="*/ 0 h 2182812"/>
              <a:gd name="connsiteX3" fmla="*/ 894806 w 2098766"/>
              <a:gd name="connsiteY3" fmla="*/ 1586275 h 2182812"/>
              <a:gd name="connsiteX4" fmla="*/ 1193074 w 2098766"/>
              <a:gd name="connsiteY4" fmla="*/ 1586275 h 2182812"/>
              <a:gd name="connsiteX5" fmla="*/ 596537 w 2098766"/>
              <a:gd name="connsiteY5" fmla="*/ 2182812 h 2182812"/>
              <a:gd name="connsiteX6" fmla="*/ 0 w 2098766"/>
              <a:gd name="connsiteY6" fmla="*/ 1586275 h 2182812"/>
              <a:gd name="connsiteX0" fmla="*/ 0 w 2098766"/>
              <a:gd name="connsiteY0" fmla="*/ 1586275 h 2182812"/>
              <a:gd name="connsiteX1" fmla="*/ 298269 w 2098766"/>
              <a:gd name="connsiteY1" fmla="*/ 1586275 h 2182812"/>
              <a:gd name="connsiteX2" fmla="*/ 2098766 w 2098766"/>
              <a:gd name="connsiteY2" fmla="*/ 0 h 2182812"/>
              <a:gd name="connsiteX3" fmla="*/ 894806 w 2098766"/>
              <a:gd name="connsiteY3" fmla="*/ 1586275 h 2182812"/>
              <a:gd name="connsiteX4" fmla="*/ 1193074 w 2098766"/>
              <a:gd name="connsiteY4" fmla="*/ 1586275 h 2182812"/>
              <a:gd name="connsiteX5" fmla="*/ 596537 w 2098766"/>
              <a:gd name="connsiteY5" fmla="*/ 2182812 h 2182812"/>
              <a:gd name="connsiteX6" fmla="*/ 0 w 2098766"/>
              <a:gd name="connsiteY6" fmla="*/ 1586275 h 2182812"/>
              <a:gd name="connsiteX0" fmla="*/ 0 w 2098766"/>
              <a:gd name="connsiteY0" fmla="*/ 1586275 h 2182812"/>
              <a:gd name="connsiteX1" fmla="*/ 298269 w 2098766"/>
              <a:gd name="connsiteY1" fmla="*/ 1586275 h 2182812"/>
              <a:gd name="connsiteX2" fmla="*/ 2098766 w 2098766"/>
              <a:gd name="connsiteY2" fmla="*/ 0 h 2182812"/>
              <a:gd name="connsiteX3" fmla="*/ 894806 w 2098766"/>
              <a:gd name="connsiteY3" fmla="*/ 1586275 h 2182812"/>
              <a:gd name="connsiteX4" fmla="*/ 1193074 w 2098766"/>
              <a:gd name="connsiteY4" fmla="*/ 1586275 h 2182812"/>
              <a:gd name="connsiteX5" fmla="*/ 596537 w 2098766"/>
              <a:gd name="connsiteY5" fmla="*/ 2182812 h 2182812"/>
              <a:gd name="connsiteX6" fmla="*/ 0 w 2098766"/>
              <a:gd name="connsiteY6" fmla="*/ 1586275 h 2182812"/>
              <a:gd name="connsiteX0" fmla="*/ 0 w 2098766"/>
              <a:gd name="connsiteY0" fmla="*/ 1586275 h 2100020"/>
              <a:gd name="connsiteX1" fmla="*/ 298269 w 2098766"/>
              <a:gd name="connsiteY1" fmla="*/ 1586275 h 2100020"/>
              <a:gd name="connsiteX2" fmla="*/ 2098766 w 2098766"/>
              <a:gd name="connsiteY2" fmla="*/ 0 h 2100020"/>
              <a:gd name="connsiteX3" fmla="*/ 894806 w 2098766"/>
              <a:gd name="connsiteY3" fmla="*/ 1586275 h 2100020"/>
              <a:gd name="connsiteX4" fmla="*/ 1193074 w 2098766"/>
              <a:gd name="connsiteY4" fmla="*/ 1586275 h 2100020"/>
              <a:gd name="connsiteX5" fmla="*/ 595379 w 2098766"/>
              <a:gd name="connsiteY5" fmla="*/ 2100022 h 2100020"/>
              <a:gd name="connsiteX6" fmla="*/ 0 w 2098766"/>
              <a:gd name="connsiteY6" fmla="*/ 1586275 h 2100020"/>
              <a:gd name="connsiteX0" fmla="*/ 0 w 2393713"/>
              <a:gd name="connsiteY0" fmla="*/ 1679287 h 2193032"/>
              <a:gd name="connsiteX1" fmla="*/ 298269 w 2393713"/>
              <a:gd name="connsiteY1" fmla="*/ 1679287 h 2193032"/>
              <a:gd name="connsiteX2" fmla="*/ 2393714 w 2393713"/>
              <a:gd name="connsiteY2" fmla="*/ -2 h 2193032"/>
              <a:gd name="connsiteX3" fmla="*/ 894806 w 2393713"/>
              <a:gd name="connsiteY3" fmla="*/ 1679287 h 2193032"/>
              <a:gd name="connsiteX4" fmla="*/ 1193074 w 2393713"/>
              <a:gd name="connsiteY4" fmla="*/ 1679287 h 2193032"/>
              <a:gd name="connsiteX5" fmla="*/ 595379 w 2393713"/>
              <a:gd name="connsiteY5" fmla="*/ 2193034 h 2193032"/>
              <a:gd name="connsiteX6" fmla="*/ 0 w 2393713"/>
              <a:gd name="connsiteY6" fmla="*/ 1679287 h 2193032"/>
              <a:gd name="connsiteX0" fmla="*/ 0 w 2258740"/>
              <a:gd name="connsiteY0" fmla="*/ 1553571 h 2067316"/>
              <a:gd name="connsiteX1" fmla="*/ 298269 w 2258740"/>
              <a:gd name="connsiteY1" fmla="*/ 1553571 h 2067316"/>
              <a:gd name="connsiteX2" fmla="*/ 2258739 w 2258740"/>
              <a:gd name="connsiteY2" fmla="*/ 2 h 2067316"/>
              <a:gd name="connsiteX3" fmla="*/ 894806 w 2258740"/>
              <a:gd name="connsiteY3" fmla="*/ 1553571 h 2067316"/>
              <a:gd name="connsiteX4" fmla="*/ 1193074 w 2258740"/>
              <a:gd name="connsiteY4" fmla="*/ 1553571 h 2067316"/>
              <a:gd name="connsiteX5" fmla="*/ 595379 w 2258740"/>
              <a:gd name="connsiteY5" fmla="*/ 2067318 h 2067316"/>
              <a:gd name="connsiteX6" fmla="*/ 0 w 2258740"/>
              <a:gd name="connsiteY6" fmla="*/ 1553571 h 2067316"/>
              <a:gd name="connsiteX0" fmla="*/ 0 w 2258740"/>
              <a:gd name="connsiteY0" fmla="*/ 1553571 h 2067316"/>
              <a:gd name="connsiteX1" fmla="*/ 298269 w 2258740"/>
              <a:gd name="connsiteY1" fmla="*/ 1553571 h 2067316"/>
              <a:gd name="connsiteX2" fmla="*/ 2258739 w 2258740"/>
              <a:gd name="connsiteY2" fmla="*/ 2 h 2067316"/>
              <a:gd name="connsiteX3" fmla="*/ 894806 w 2258740"/>
              <a:gd name="connsiteY3" fmla="*/ 1553571 h 2067316"/>
              <a:gd name="connsiteX4" fmla="*/ 1193074 w 2258740"/>
              <a:gd name="connsiteY4" fmla="*/ 1553571 h 2067316"/>
              <a:gd name="connsiteX5" fmla="*/ 595379 w 2258740"/>
              <a:gd name="connsiteY5" fmla="*/ 2067318 h 2067316"/>
              <a:gd name="connsiteX6" fmla="*/ 0 w 2258740"/>
              <a:gd name="connsiteY6" fmla="*/ 1553571 h 2067316"/>
              <a:gd name="connsiteX0" fmla="*/ 0 w 2560660"/>
              <a:gd name="connsiteY0" fmla="*/ 1149882 h 1663627"/>
              <a:gd name="connsiteX1" fmla="*/ 298269 w 2560660"/>
              <a:gd name="connsiteY1" fmla="*/ 1149882 h 1663627"/>
              <a:gd name="connsiteX2" fmla="*/ 2560660 w 2560660"/>
              <a:gd name="connsiteY2" fmla="*/ 1 h 1663627"/>
              <a:gd name="connsiteX3" fmla="*/ 894806 w 2560660"/>
              <a:gd name="connsiteY3" fmla="*/ 1149882 h 1663627"/>
              <a:gd name="connsiteX4" fmla="*/ 1193074 w 2560660"/>
              <a:gd name="connsiteY4" fmla="*/ 1149882 h 1663627"/>
              <a:gd name="connsiteX5" fmla="*/ 595379 w 2560660"/>
              <a:gd name="connsiteY5" fmla="*/ 1663629 h 1663627"/>
              <a:gd name="connsiteX6" fmla="*/ 0 w 2560660"/>
              <a:gd name="connsiteY6" fmla="*/ 1149882 h 1663627"/>
              <a:gd name="connsiteX0" fmla="*/ 0 w 2560660"/>
              <a:gd name="connsiteY0" fmla="*/ 1164338 h 1678083"/>
              <a:gd name="connsiteX1" fmla="*/ 298269 w 2560660"/>
              <a:gd name="connsiteY1" fmla="*/ 1164338 h 1678083"/>
              <a:gd name="connsiteX2" fmla="*/ 2560660 w 2560660"/>
              <a:gd name="connsiteY2" fmla="*/ 14457 h 1678083"/>
              <a:gd name="connsiteX3" fmla="*/ 894806 w 2560660"/>
              <a:gd name="connsiteY3" fmla="*/ 1164338 h 1678083"/>
              <a:gd name="connsiteX4" fmla="*/ 1193074 w 2560660"/>
              <a:gd name="connsiteY4" fmla="*/ 1164338 h 1678083"/>
              <a:gd name="connsiteX5" fmla="*/ 595379 w 2560660"/>
              <a:gd name="connsiteY5" fmla="*/ 1678085 h 1678083"/>
              <a:gd name="connsiteX6" fmla="*/ 0 w 2560660"/>
              <a:gd name="connsiteY6" fmla="*/ 1164338 h 1678083"/>
              <a:gd name="connsiteX0" fmla="*/ 0 w 2560660"/>
              <a:gd name="connsiteY0" fmla="*/ 1164338 h 1678083"/>
              <a:gd name="connsiteX1" fmla="*/ 298269 w 2560660"/>
              <a:gd name="connsiteY1" fmla="*/ 1164338 h 1678083"/>
              <a:gd name="connsiteX2" fmla="*/ 2560660 w 2560660"/>
              <a:gd name="connsiteY2" fmla="*/ 14457 h 1678083"/>
              <a:gd name="connsiteX3" fmla="*/ 894806 w 2560660"/>
              <a:gd name="connsiteY3" fmla="*/ 1164338 h 1678083"/>
              <a:gd name="connsiteX4" fmla="*/ 1193074 w 2560660"/>
              <a:gd name="connsiteY4" fmla="*/ 1164338 h 1678083"/>
              <a:gd name="connsiteX5" fmla="*/ 595379 w 2560660"/>
              <a:gd name="connsiteY5" fmla="*/ 1678085 h 1678083"/>
              <a:gd name="connsiteX6" fmla="*/ 0 w 2560660"/>
              <a:gd name="connsiteY6" fmla="*/ 1164338 h 1678083"/>
              <a:gd name="connsiteX0" fmla="*/ 0 w 2360694"/>
              <a:gd name="connsiteY0" fmla="*/ 768941 h 1282686"/>
              <a:gd name="connsiteX1" fmla="*/ 298269 w 2360694"/>
              <a:gd name="connsiteY1" fmla="*/ 768941 h 1282686"/>
              <a:gd name="connsiteX2" fmla="*/ 2360696 w 2360694"/>
              <a:gd name="connsiteY2" fmla="*/ 39662 h 1282686"/>
              <a:gd name="connsiteX3" fmla="*/ 894806 w 2360694"/>
              <a:gd name="connsiteY3" fmla="*/ 768941 h 1282686"/>
              <a:gd name="connsiteX4" fmla="*/ 1193074 w 2360694"/>
              <a:gd name="connsiteY4" fmla="*/ 768941 h 1282686"/>
              <a:gd name="connsiteX5" fmla="*/ 595379 w 2360694"/>
              <a:gd name="connsiteY5" fmla="*/ 1282688 h 1282686"/>
              <a:gd name="connsiteX6" fmla="*/ 0 w 2360694"/>
              <a:gd name="connsiteY6" fmla="*/ 768941 h 1282686"/>
              <a:gd name="connsiteX0" fmla="*/ 0 w 2360694"/>
              <a:gd name="connsiteY0" fmla="*/ 1005368 h 1519113"/>
              <a:gd name="connsiteX1" fmla="*/ 298269 w 2360694"/>
              <a:gd name="connsiteY1" fmla="*/ 1005368 h 1519113"/>
              <a:gd name="connsiteX2" fmla="*/ 2360696 w 2360694"/>
              <a:gd name="connsiteY2" fmla="*/ 276089 h 1519113"/>
              <a:gd name="connsiteX3" fmla="*/ 894806 w 2360694"/>
              <a:gd name="connsiteY3" fmla="*/ 1005368 h 1519113"/>
              <a:gd name="connsiteX4" fmla="*/ 1193074 w 2360694"/>
              <a:gd name="connsiteY4" fmla="*/ 1005368 h 1519113"/>
              <a:gd name="connsiteX5" fmla="*/ 595379 w 2360694"/>
              <a:gd name="connsiteY5" fmla="*/ 1519115 h 1519113"/>
              <a:gd name="connsiteX6" fmla="*/ 0 w 2360694"/>
              <a:gd name="connsiteY6" fmla="*/ 1005368 h 1519113"/>
              <a:gd name="connsiteX0" fmla="*/ 0 w 2360694"/>
              <a:gd name="connsiteY0" fmla="*/ 1058248 h 1571993"/>
              <a:gd name="connsiteX1" fmla="*/ 298269 w 2360694"/>
              <a:gd name="connsiteY1" fmla="*/ 1058248 h 1571993"/>
              <a:gd name="connsiteX2" fmla="*/ 2360696 w 2360694"/>
              <a:gd name="connsiteY2" fmla="*/ 328969 h 1571993"/>
              <a:gd name="connsiteX3" fmla="*/ 894806 w 2360694"/>
              <a:gd name="connsiteY3" fmla="*/ 1058248 h 1571993"/>
              <a:gd name="connsiteX4" fmla="*/ 1193074 w 2360694"/>
              <a:gd name="connsiteY4" fmla="*/ 1058248 h 1571993"/>
              <a:gd name="connsiteX5" fmla="*/ 595379 w 2360694"/>
              <a:gd name="connsiteY5" fmla="*/ 1571995 h 1571993"/>
              <a:gd name="connsiteX6" fmla="*/ 0 w 2360694"/>
              <a:gd name="connsiteY6" fmla="*/ 1058248 h 1571993"/>
              <a:gd name="connsiteX0" fmla="*/ 0 w 2360694"/>
              <a:gd name="connsiteY0" fmla="*/ 1058248 h 1571993"/>
              <a:gd name="connsiteX1" fmla="*/ 298269 w 2360694"/>
              <a:gd name="connsiteY1" fmla="*/ 1058248 h 1571993"/>
              <a:gd name="connsiteX2" fmla="*/ 2360696 w 2360694"/>
              <a:gd name="connsiteY2" fmla="*/ 328969 h 1571993"/>
              <a:gd name="connsiteX3" fmla="*/ 894806 w 2360694"/>
              <a:gd name="connsiteY3" fmla="*/ 1058248 h 1571993"/>
              <a:gd name="connsiteX4" fmla="*/ 1193074 w 2360694"/>
              <a:gd name="connsiteY4" fmla="*/ 1058248 h 1571993"/>
              <a:gd name="connsiteX5" fmla="*/ 595379 w 2360694"/>
              <a:gd name="connsiteY5" fmla="*/ 1571995 h 1571993"/>
              <a:gd name="connsiteX6" fmla="*/ 0 w 2360694"/>
              <a:gd name="connsiteY6" fmla="*/ 1058248 h 1571993"/>
              <a:gd name="connsiteX0" fmla="*/ 0 w 2360694"/>
              <a:gd name="connsiteY0" fmla="*/ 1058248 h 1571993"/>
              <a:gd name="connsiteX1" fmla="*/ 298269 w 2360694"/>
              <a:gd name="connsiteY1" fmla="*/ 1058248 h 1571993"/>
              <a:gd name="connsiteX2" fmla="*/ 2360696 w 2360694"/>
              <a:gd name="connsiteY2" fmla="*/ 328969 h 1571993"/>
              <a:gd name="connsiteX3" fmla="*/ 894806 w 2360694"/>
              <a:gd name="connsiteY3" fmla="*/ 1058248 h 1571993"/>
              <a:gd name="connsiteX4" fmla="*/ 1193074 w 2360694"/>
              <a:gd name="connsiteY4" fmla="*/ 1058248 h 1571993"/>
              <a:gd name="connsiteX5" fmla="*/ 595379 w 2360694"/>
              <a:gd name="connsiteY5" fmla="*/ 1571995 h 1571993"/>
              <a:gd name="connsiteX6" fmla="*/ 0 w 2360694"/>
              <a:gd name="connsiteY6" fmla="*/ 1058248 h 1571993"/>
              <a:gd name="connsiteX0" fmla="*/ 0 w 2074059"/>
              <a:gd name="connsiteY0" fmla="*/ 921112 h 1434857"/>
              <a:gd name="connsiteX1" fmla="*/ 298269 w 2074059"/>
              <a:gd name="connsiteY1" fmla="*/ 921112 h 1434857"/>
              <a:gd name="connsiteX2" fmla="*/ 2074060 w 2074059"/>
              <a:gd name="connsiteY2" fmla="*/ 390320 h 1434857"/>
              <a:gd name="connsiteX3" fmla="*/ 894806 w 2074059"/>
              <a:gd name="connsiteY3" fmla="*/ 921112 h 1434857"/>
              <a:gd name="connsiteX4" fmla="*/ 1193074 w 2074059"/>
              <a:gd name="connsiteY4" fmla="*/ 921112 h 1434857"/>
              <a:gd name="connsiteX5" fmla="*/ 595379 w 2074059"/>
              <a:gd name="connsiteY5" fmla="*/ 1434859 h 1434857"/>
              <a:gd name="connsiteX6" fmla="*/ 0 w 2074059"/>
              <a:gd name="connsiteY6" fmla="*/ 921112 h 1434857"/>
              <a:gd name="connsiteX0" fmla="*/ 0 w 2074059"/>
              <a:gd name="connsiteY0" fmla="*/ 969072 h 1482817"/>
              <a:gd name="connsiteX1" fmla="*/ 298269 w 2074059"/>
              <a:gd name="connsiteY1" fmla="*/ 969072 h 1482817"/>
              <a:gd name="connsiteX2" fmla="*/ 2074060 w 2074059"/>
              <a:gd name="connsiteY2" fmla="*/ 438280 h 1482817"/>
              <a:gd name="connsiteX3" fmla="*/ 894806 w 2074059"/>
              <a:gd name="connsiteY3" fmla="*/ 969072 h 1482817"/>
              <a:gd name="connsiteX4" fmla="*/ 1193074 w 2074059"/>
              <a:gd name="connsiteY4" fmla="*/ 969072 h 1482817"/>
              <a:gd name="connsiteX5" fmla="*/ 595379 w 2074059"/>
              <a:gd name="connsiteY5" fmla="*/ 1482819 h 1482817"/>
              <a:gd name="connsiteX6" fmla="*/ 0 w 2074059"/>
              <a:gd name="connsiteY6" fmla="*/ 969072 h 1482817"/>
              <a:gd name="connsiteX0" fmla="*/ 0 w 2074059"/>
              <a:gd name="connsiteY0" fmla="*/ 969072 h 1482817"/>
              <a:gd name="connsiteX1" fmla="*/ 298269 w 2074059"/>
              <a:gd name="connsiteY1" fmla="*/ 969072 h 1482817"/>
              <a:gd name="connsiteX2" fmla="*/ 2074060 w 2074059"/>
              <a:gd name="connsiteY2" fmla="*/ 438280 h 1482817"/>
              <a:gd name="connsiteX3" fmla="*/ 894806 w 2074059"/>
              <a:gd name="connsiteY3" fmla="*/ 969072 h 1482817"/>
              <a:gd name="connsiteX4" fmla="*/ 1193074 w 2074059"/>
              <a:gd name="connsiteY4" fmla="*/ 969072 h 1482817"/>
              <a:gd name="connsiteX5" fmla="*/ 595379 w 2074059"/>
              <a:gd name="connsiteY5" fmla="*/ 1482819 h 1482817"/>
              <a:gd name="connsiteX6" fmla="*/ 0 w 2074059"/>
              <a:gd name="connsiteY6" fmla="*/ 969072 h 1482817"/>
              <a:gd name="connsiteX0" fmla="*/ 0 w 2074059"/>
              <a:gd name="connsiteY0" fmla="*/ 908912 h 1422659"/>
              <a:gd name="connsiteX1" fmla="*/ 298269 w 2074059"/>
              <a:gd name="connsiteY1" fmla="*/ 908912 h 1422659"/>
              <a:gd name="connsiteX2" fmla="*/ 2074060 w 2074059"/>
              <a:gd name="connsiteY2" fmla="*/ 378120 h 1422659"/>
              <a:gd name="connsiteX3" fmla="*/ 894806 w 2074059"/>
              <a:gd name="connsiteY3" fmla="*/ 908912 h 1422659"/>
              <a:gd name="connsiteX4" fmla="*/ 1193074 w 2074059"/>
              <a:gd name="connsiteY4" fmla="*/ 908912 h 1422659"/>
              <a:gd name="connsiteX5" fmla="*/ 595379 w 2074059"/>
              <a:gd name="connsiteY5" fmla="*/ 1422659 h 1422659"/>
              <a:gd name="connsiteX6" fmla="*/ 0 w 2074059"/>
              <a:gd name="connsiteY6" fmla="*/ 908912 h 1422659"/>
              <a:gd name="connsiteX0" fmla="*/ 0 w 2074059"/>
              <a:gd name="connsiteY0" fmla="*/ 809060 h 1322807"/>
              <a:gd name="connsiteX1" fmla="*/ 298269 w 2074059"/>
              <a:gd name="connsiteY1" fmla="*/ 809060 h 1322807"/>
              <a:gd name="connsiteX2" fmla="*/ 2074060 w 2074059"/>
              <a:gd name="connsiteY2" fmla="*/ 278268 h 1322807"/>
              <a:gd name="connsiteX3" fmla="*/ 894806 w 2074059"/>
              <a:gd name="connsiteY3" fmla="*/ 809060 h 1322807"/>
              <a:gd name="connsiteX4" fmla="*/ 1193074 w 2074059"/>
              <a:gd name="connsiteY4" fmla="*/ 809060 h 1322807"/>
              <a:gd name="connsiteX5" fmla="*/ 595379 w 2074059"/>
              <a:gd name="connsiteY5" fmla="*/ 1322807 h 1322807"/>
              <a:gd name="connsiteX6" fmla="*/ 0 w 2074059"/>
              <a:gd name="connsiteY6" fmla="*/ 809060 h 1322807"/>
              <a:gd name="connsiteX0" fmla="*/ 0 w 2074059"/>
              <a:gd name="connsiteY0" fmla="*/ 809060 h 1322807"/>
              <a:gd name="connsiteX1" fmla="*/ 298269 w 2074059"/>
              <a:gd name="connsiteY1" fmla="*/ 809060 h 1322807"/>
              <a:gd name="connsiteX2" fmla="*/ 2074060 w 2074059"/>
              <a:gd name="connsiteY2" fmla="*/ 278268 h 1322807"/>
              <a:gd name="connsiteX3" fmla="*/ 894806 w 2074059"/>
              <a:gd name="connsiteY3" fmla="*/ 809060 h 1322807"/>
              <a:gd name="connsiteX4" fmla="*/ 1193074 w 2074059"/>
              <a:gd name="connsiteY4" fmla="*/ 809060 h 1322807"/>
              <a:gd name="connsiteX5" fmla="*/ 595379 w 2074059"/>
              <a:gd name="connsiteY5" fmla="*/ 1322807 h 1322807"/>
              <a:gd name="connsiteX6" fmla="*/ 0 w 2074059"/>
              <a:gd name="connsiteY6" fmla="*/ 809060 h 1322807"/>
              <a:gd name="connsiteX0" fmla="*/ 0 w 2074059"/>
              <a:gd name="connsiteY0" fmla="*/ 809060 h 1322807"/>
              <a:gd name="connsiteX1" fmla="*/ 298269 w 2074059"/>
              <a:gd name="connsiteY1" fmla="*/ 809060 h 1322807"/>
              <a:gd name="connsiteX2" fmla="*/ 2074060 w 2074059"/>
              <a:gd name="connsiteY2" fmla="*/ 278268 h 1322807"/>
              <a:gd name="connsiteX3" fmla="*/ 894806 w 2074059"/>
              <a:gd name="connsiteY3" fmla="*/ 809060 h 1322807"/>
              <a:gd name="connsiteX4" fmla="*/ 1193074 w 2074059"/>
              <a:gd name="connsiteY4" fmla="*/ 809060 h 1322807"/>
              <a:gd name="connsiteX5" fmla="*/ 595379 w 2074059"/>
              <a:gd name="connsiteY5" fmla="*/ 1322807 h 1322807"/>
              <a:gd name="connsiteX6" fmla="*/ 0 w 2074059"/>
              <a:gd name="connsiteY6" fmla="*/ 809060 h 1322807"/>
              <a:gd name="connsiteX0" fmla="*/ 0 w 2074059"/>
              <a:gd name="connsiteY0" fmla="*/ 708086 h 1221833"/>
              <a:gd name="connsiteX1" fmla="*/ 298269 w 2074059"/>
              <a:gd name="connsiteY1" fmla="*/ 708086 h 1221833"/>
              <a:gd name="connsiteX2" fmla="*/ 2074060 w 2074059"/>
              <a:gd name="connsiteY2" fmla="*/ 177294 h 1221833"/>
              <a:gd name="connsiteX3" fmla="*/ 894806 w 2074059"/>
              <a:gd name="connsiteY3" fmla="*/ 708086 h 1221833"/>
              <a:gd name="connsiteX4" fmla="*/ 1193074 w 2074059"/>
              <a:gd name="connsiteY4" fmla="*/ 708086 h 1221833"/>
              <a:gd name="connsiteX5" fmla="*/ 595379 w 2074059"/>
              <a:gd name="connsiteY5" fmla="*/ 1221833 h 1221833"/>
              <a:gd name="connsiteX6" fmla="*/ 0 w 2074059"/>
              <a:gd name="connsiteY6" fmla="*/ 708086 h 1221833"/>
              <a:gd name="connsiteX0" fmla="*/ 0 w 2074059"/>
              <a:gd name="connsiteY0" fmla="*/ 669437 h 1183184"/>
              <a:gd name="connsiteX1" fmla="*/ 298269 w 2074059"/>
              <a:gd name="connsiteY1" fmla="*/ 669437 h 1183184"/>
              <a:gd name="connsiteX2" fmla="*/ 2074060 w 2074059"/>
              <a:gd name="connsiteY2" fmla="*/ 138645 h 1183184"/>
              <a:gd name="connsiteX3" fmla="*/ 894806 w 2074059"/>
              <a:gd name="connsiteY3" fmla="*/ 669437 h 1183184"/>
              <a:gd name="connsiteX4" fmla="*/ 1193074 w 2074059"/>
              <a:gd name="connsiteY4" fmla="*/ 669437 h 1183184"/>
              <a:gd name="connsiteX5" fmla="*/ 595379 w 2074059"/>
              <a:gd name="connsiteY5" fmla="*/ 1183184 h 1183184"/>
              <a:gd name="connsiteX6" fmla="*/ 0 w 2074059"/>
              <a:gd name="connsiteY6" fmla="*/ 669437 h 1183184"/>
              <a:gd name="connsiteX0" fmla="*/ 0 w 2074059"/>
              <a:gd name="connsiteY0" fmla="*/ 669435 h 1183182"/>
              <a:gd name="connsiteX1" fmla="*/ 298269 w 2074059"/>
              <a:gd name="connsiteY1" fmla="*/ 669435 h 1183182"/>
              <a:gd name="connsiteX2" fmla="*/ 2074060 w 2074059"/>
              <a:gd name="connsiteY2" fmla="*/ 138643 h 1183182"/>
              <a:gd name="connsiteX3" fmla="*/ 894806 w 2074059"/>
              <a:gd name="connsiteY3" fmla="*/ 669435 h 1183182"/>
              <a:gd name="connsiteX4" fmla="*/ 1193074 w 2074059"/>
              <a:gd name="connsiteY4" fmla="*/ 669435 h 1183182"/>
              <a:gd name="connsiteX5" fmla="*/ 595379 w 2074059"/>
              <a:gd name="connsiteY5" fmla="*/ 1183182 h 1183182"/>
              <a:gd name="connsiteX6" fmla="*/ 0 w 2074059"/>
              <a:gd name="connsiteY6" fmla="*/ 669435 h 1183182"/>
              <a:gd name="connsiteX0" fmla="*/ 0 w 2074059"/>
              <a:gd name="connsiteY0" fmla="*/ 670963 h 1184710"/>
              <a:gd name="connsiteX1" fmla="*/ 298269 w 2074059"/>
              <a:gd name="connsiteY1" fmla="*/ 670963 h 1184710"/>
              <a:gd name="connsiteX2" fmla="*/ 2074060 w 2074059"/>
              <a:gd name="connsiteY2" fmla="*/ 140171 h 1184710"/>
              <a:gd name="connsiteX3" fmla="*/ 894806 w 2074059"/>
              <a:gd name="connsiteY3" fmla="*/ 670963 h 1184710"/>
              <a:gd name="connsiteX4" fmla="*/ 1193074 w 2074059"/>
              <a:gd name="connsiteY4" fmla="*/ 670963 h 1184710"/>
              <a:gd name="connsiteX5" fmla="*/ 595379 w 2074059"/>
              <a:gd name="connsiteY5" fmla="*/ 1184710 h 1184710"/>
              <a:gd name="connsiteX6" fmla="*/ 0 w 2074059"/>
              <a:gd name="connsiteY6" fmla="*/ 670963 h 1184710"/>
              <a:gd name="connsiteX0" fmla="*/ 0 w 2074059"/>
              <a:gd name="connsiteY0" fmla="*/ 653507 h 1167254"/>
              <a:gd name="connsiteX1" fmla="*/ 298269 w 2074059"/>
              <a:gd name="connsiteY1" fmla="*/ 653507 h 1167254"/>
              <a:gd name="connsiteX2" fmla="*/ 2074060 w 2074059"/>
              <a:gd name="connsiteY2" fmla="*/ 122715 h 1167254"/>
              <a:gd name="connsiteX3" fmla="*/ 894806 w 2074059"/>
              <a:gd name="connsiteY3" fmla="*/ 653507 h 1167254"/>
              <a:gd name="connsiteX4" fmla="*/ 1193074 w 2074059"/>
              <a:gd name="connsiteY4" fmla="*/ 653507 h 1167254"/>
              <a:gd name="connsiteX5" fmla="*/ 595379 w 2074059"/>
              <a:gd name="connsiteY5" fmla="*/ 1167254 h 1167254"/>
              <a:gd name="connsiteX6" fmla="*/ 0 w 2074059"/>
              <a:gd name="connsiteY6" fmla="*/ 653507 h 1167254"/>
              <a:gd name="connsiteX0" fmla="*/ 0 w 2074059"/>
              <a:gd name="connsiteY0" fmla="*/ 653507 h 1167254"/>
              <a:gd name="connsiteX1" fmla="*/ 298269 w 2074059"/>
              <a:gd name="connsiteY1" fmla="*/ 653507 h 1167254"/>
              <a:gd name="connsiteX2" fmla="*/ 2074060 w 2074059"/>
              <a:gd name="connsiteY2" fmla="*/ 122715 h 1167254"/>
              <a:gd name="connsiteX3" fmla="*/ 894806 w 2074059"/>
              <a:gd name="connsiteY3" fmla="*/ 653507 h 1167254"/>
              <a:gd name="connsiteX4" fmla="*/ 1193074 w 2074059"/>
              <a:gd name="connsiteY4" fmla="*/ 653507 h 1167254"/>
              <a:gd name="connsiteX5" fmla="*/ 595379 w 2074059"/>
              <a:gd name="connsiteY5" fmla="*/ 1167254 h 1167254"/>
              <a:gd name="connsiteX6" fmla="*/ 0 w 2074059"/>
              <a:gd name="connsiteY6" fmla="*/ 653507 h 1167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74059" h="1167254">
                <a:moveTo>
                  <a:pt x="0" y="653507"/>
                </a:moveTo>
                <a:lnTo>
                  <a:pt x="298269" y="653507"/>
                </a:lnTo>
                <a:cubicBezTo>
                  <a:pt x="9172" y="254872"/>
                  <a:pt x="414512" y="-231689"/>
                  <a:pt x="2074060" y="122715"/>
                </a:cubicBezTo>
                <a:cubicBezTo>
                  <a:pt x="1121031" y="137181"/>
                  <a:pt x="545140" y="189323"/>
                  <a:pt x="894806" y="653507"/>
                </a:cubicBezTo>
                <a:lnTo>
                  <a:pt x="1193074" y="653507"/>
                </a:lnTo>
                <a:lnTo>
                  <a:pt x="595379" y="1167254"/>
                </a:lnTo>
                <a:lnTo>
                  <a:pt x="0" y="653507"/>
                </a:lnTo>
                <a:close/>
              </a:path>
            </a:pathLst>
          </a:custGeom>
          <a:gradFill>
            <a:gsLst>
              <a:gs pos="1000">
                <a:srgbClr val="6588F7">
                  <a:alpha val="46000"/>
                </a:srgbClr>
              </a:gs>
              <a:gs pos="45000">
                <a:srgbClr val="6588F7">
                  <a:alpha val="31000"/>
                </a:srgbClr>
              </a:gs>
              <a:gs pos="100000">
                <a:srgbClr val="6588F7">
                  <a:alpha val="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2" name="组合 371">
            <a:extLst>
              <a:ext uri="{FF2B5EF4-FFF2-40B4-BE49-F238E27FC236}">
                <a16:creationId xmlns:a16="http://schemas.microsoft.com/office/drawing/2014/main" id="{229018EC-7C6A-2AC3-A624-7832E1C160A1}"/>
              </a:ext>
            </a:extLst>
          </p:cNvPr>
          <p:cNvGrpSpPr/>
          <p:nvPr/>
        </p:nvGrpSpPr>
        <p:grpSpPr>
          <a:xfrm>
            <a:off x="4959096" y="1514096"/>
            <a:ext cx="1456267" cy="587903"/>
            <a:chOff x="3963815" y="-2287961"/>
            <a:chExt cx="2124771" cy="633411"/>
          </a:xfrm>
        </p:grpSpPr>
        <p:sp>
          <p:nvSpPr>
            <p:cNvPr id="374" name="矩形: 圆角 373">
              <a:extLst>
                <a:ext uri="{FF2B5EF4-FFF2-40B4-BE49-F238E27FC236}">
                  <a16:creationId xmlns:a16="http://schemas.microsoft.com/office/drawing/2014/main" id="{BF9FA9D7-F5B0-9588-F3D4-FABD3FDF28C7}"/>
                </a:ext>
              </a:extLst>
            </p:cNvPr>
            <p:cNvSpPr/>
            <p:nvPr/>
          </p:nvSpPr>
          <p:spPr>
            <a:xfrm>
              <a:off x="3963815" y="-2257801"/>
              <a:ext cx="1985068" cy="603251"/>
            </a:xfrm>
            <a:prstGeom prst="roundRect">
              <a:avLst>
                <a:gd name="adj" fmla="val 26961"/>
              </a:avLst>
            </a:prstGeom>
            <a:solidFill>
              <a:srgbClr val="6588F7">
                <a:alpha val="24000"/>
              </a:srgb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5E6067"/>
                </a:solidFill>
              </a:endParaRPr>
            </a:p>
          </p:txBody>
        </p:sp>
        <p:sp>
          <p:nvSpPr>
            <p:cNvPr id="375" name="矩形: 圆角 374">
              <a:extLst>
                <a:ext uri="{FF2B5EF4-FFF2-40B4-BE49-F238E27FC236}">
                  <a16:creationId xmlns:a16="http://schemas.microsoft.com/office/drawing/2014/main" id="{49CDF1A1-7093-1028-46B2-305D475BB6B7}"/>
                </a:ext>
              </a:extLst>
            </p:cNvPr>
            <p:cNvSpPr/>
            <p:nvPr/>
          </p:nvSpPr>
          <p:spPr>
            <a:xfrm>
              <a:off x="4286774" y="-2287961"/>
              <a:ext cx="1801812" cy="431801"/>
            </a:xfrm>
            <a:prstGeom prst="roundRect">
              <a:avLst>
                <a:gd name="adj" fmla="val 16299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sx="102000" sy="102000" algn="ctr" rotWithShape="0">
                <a:srgbClr val="6588F7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5E6067"/>
                </a:solidFill>
              </a:endParaRPr>
            </a:p>
          </p:txBody>
        </p:sp>
        <p:sp>
          <p:nvSpPr>
            <p:cNvPr id="376" name="文本框 375">
              <a:extLst>
                <a:ext uri="{FF2B5EF4-FFF2-40B4-BE49-F238E27FC236}">
                  <a16:creationId xmlns:a16="http://schemas.microsoft.com/office/drawing/2014/main" id="{171F3F2D-A936-1EFE-6453-2E5F8AD64048}"/>
                </a:ext>
              </a:extLst>
            </p:cNvPr>
            <p:cNvSpPr txBox="1"/>
            <p:nvPr/>
          </p:nvSpPr>
          <p:spPr>
            <a:xfrm>
              <a:off x="4304189" y="-2262561"/>
              <a:ext cx="1714547" cy="3979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kumimoji="0" b="0" i="0" u="none" strike="noStrike" kern="100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5E6067"/>
                  </a:solidFill>
                </a:rPr>
                <a:t>提升质量</a:t>
              </a:r>
            </a:p>
          </p:txBody>
        </p:sp>
      </p:grpSp>
      <p:sp>
        <p:nvSpPr>
          <p:cNvPr id="373" name="箭头: 下 218">
            <a:extLst>
              <a:ext uri="{FF2B5EF4-FFF2-40B4-BE49-F238E27FC236}">
                <a16:creationId xmlns:a16="http://schemas.microsoft.com/office/drawing/2014/main" id="{E5A10953-A147-3933-AD7C-A3E7C12E42BF}"/>
              </a:ext>
            </a:extLst>
          </p:cNvPr>
          <p:cNvSpPr/>
          <p:nvPr/>
        </p:nvSpPr>
        <p:spPr>
          <a:xfrm rot="11850169">
            <a:off x="5820342" y="1414163"/>
            <a:ext cx="467202" cy="595267"/>
          </a:xfrm>
          <a:custGeom>
            <a:avLst/>
            <a:gdLst>
              <a:gd name="connsiteX0" fmla="*/ 0 w 1193074"/>
              <a:gd name="connsiteY0" fmla="*/ 798875 h 1395412"/>
              <a:gd name="connsiteX1" fmla="*/ 298269 w 1193074"/>
              <a:gd name="connsiteY1" fmla="*/ 798875 h 1395412"/>
              <a:gd name="connsiteX2" fmla="*/ 298269 w 1193074"/>
              <a:gd name="connsiteY2" fmla="*/ 0 h 1395412"/>
              <a:gd name="connsiteX3" fmla="*/ 894806 w 1193074"/>
              <a:gd name="connsiteY3" fmla="*/ 0 h 1395412"/>
              <a:gd name="connsiteX4" fmla="*/ 894806 w 1193074"/>
              <a:gd name="connsiteY4" fmla="*/ 798875 h 1395412"/>
              <a:gd name="connsiteX5" fmla="*/ 1193074 w 1193074"/>
              <a:gd name="connsiteY5" fmla="*/ 798875 h 1395412"/>
              <a:gd name="connsiteX6" fmla="*/ 596537 w 1193074"/>
              <a:gd name="connsiteY6" fmla="*/ 1395412 h 1395412"/>
              <a:gd name="connsiteX7" fmla="*/ 0 w 1193074"/>
              <a:gd name="connsiteY7" fmla="*/ 798875 h 1395412"/>
              <a:gd name="connsiteX0" fmla="*/ 0 w 2098766"/>
              <a:gd name="connsiteY0" fmla="*/ 1586275 h 2182812"/>
              <a:gd name="connsiteX1" fmla="*/ 298269 w 2098766"/>
              <a:gd name="connsiteY1" fmla="*/ 1586275 h 2182812"/>
              <a:gd name="connsiteX2" fmla="*/ 298269 w 2098766"/>
              <a:gd name="connsiteY2" fmla="*/ 787400 h 2182812"/>
              <a:gd name="connsiteX3" fmla="*/ 2098766 w 2098766"/>
              <a:gd name="connsiteY3" fmla="*/ 0 h 2182812"/>
              <a:gd name="connsiteX4" fmla="*/ 894806 w 2098766"/>
              <a:gd name="connsiteY4" fmla="*/ 1586275 h 2182812"/>
              <a:gd name="connsiteX5" fmla="*/ 1193074 w 2098766"/>
              <a:gd name="connsiteY5" fmla="*/ 1586275 h 2182812"/>
              <a:gd name="connsiteX6" fmla="*/ 596537 w 2098766"/>
              <a:gd name="connsiteY6" fmla="*/ 2182812 h 2182812"/>
              <a:gd name="connsiteX7" fmla="*/ 0 w 2098766"/>
              <a:gd name="connsiteY7" fmla="*/ 1586275 h 2182812"/>
              <a:gd name="connsiteX0" fmla="*/ 0 w 2098766"/>
              <a:gd name="connsiteY0" fmla="*/ 1586275 h 2182812"/>
              <a:gd name="connsiteX1" fmla="*/ 298269 w 2098766"/>
              <a:gd name="connsiteY1" fmla="*/ 1586275 h 2182812"/>
              <a:gd name="connsiteX2" fmla="*/ 298269 w 2098766"/>
              <a:gd name="connsiteY2" fmla="*/ 787400 h 2182812"/>
              <a:gd name="connsiteX3" fmla="*/ 2098766 w 2098766"/>
              <a:gd name="connsiteY3" fmla="*/ 0 h 2182812"/>
              <a:gd name="connsiteX4" fmla="*/ 894806 w 2098766"/>
              <a:gd name="connsiteY4" fmla="*/ 1586275 h 2182812"/>
              <a:gd name="connsiteX5" fmla="*/ 1193074 w 2098766"/>
              <a:gd name="connsiteY5" fmla="*/ 1586275 h 2182812"/>
              <a:gd name="connsiteX6" fmla="*/ 596537 w 2098766"/>
              <a:gd name="connsiteY6" fmla="*/ 2182812 h 2182812"/>
              <a:gd name="connsiteX7" fmla="*/ 0 w 2098766"/>
              <a:gd name="connsiteY7" fmla="*/ 1586275 h 2182812"/>
              <a:gd name="connsiteX0" fmla="*/ 0 w 2098766"/>
              <a:gd name="connsiteY0" fmla="*/ 1586275 h 2182812"/>
              <a:gd name="connsiteX1" fmla="*/ 298269 w 2098766"/>
              <a:gd name="connsiteY1" fmla="*/ 1586275 h 2182812"/>
              <a:gd name="connsiteX2" fmla="*/ 1349829 w 2098766"/>
              <a:gd name="connsiteY2" fmla="*/ 127000 h 2182812"/>
              <a:gd name="connsiteX3" fmla="*/ 2098766 w 2098766"/>
              <a:gd name="connsiteY3" fmla="*/ 0 h 2182812"/>
              <a:gd name="connsiteX4" fmla="*/ 894806 w 2098766"/>
              <a:gd name="connsiteY4" fmla="*/ 1586275 h 2182812"/>
              <a:gd name="connsiteX5" fmla="*/ 1193074 w 2098766"/>
              <a:gd name="connsiteY5" fmla="*/ 1586275 h 2182812"/>
              <a:gd name="connsiteX6" fmla="*/ 596537 w 2098766"/>
              <a:gd name="connsiteY6" fmla="*/ 2182812 h 2182812"/>
              <a:gd name="connsiteX7" fmla="*/ 0 w 2098766"/>
              <a:gd name="connsiteY7" fmla="*/ 1586275 h 2182812"/>
              <a:gd name="connsiteX0" fmla="*/ 0 w 2098766"/>
              <a:gd name="connsiteY0" fmla="*/ 1586275 h 2182812"/>
              <a:gd name="connsiteX1" fmla="*/ 298269 w 2098766"/>
              <a:gd name="connsiteY1" fmla="*/ 1586275 h 2182812"/>
              <a:gd name="connsiteX2" fmla="*/ 2098766 w 2098766"/>
              <a:gd name="connsiteY2" fmla="*/ 0 h 2182812"/>
              <a:gd name="connsiteX3" fmla="*/ 894806 w 2098766"/>
              <a:gd name="connsiteY3" fmla="*/ 1586275 h 2182812"/>
              <a:gd name="connsiteX4" fmla="*/ 1193074 w 2098766"/>
              <a:gd name="connsiteY4" fmla="*/ 1586275 h 2182812"/>
              <a:gd name="connsiteX5" fmla="*/ 596537 w 2098766"/>
              <a:gd name="connsiteY5" fmla="*/ 2182812 h 2182812"/>
              <a:gd name="connsiteX6" fmla="*/ 0 w 2098766"/>
              <a:gd name="connsiteY6" fmla="*/ 1586275 h 2182812"/>
              <a:gd name="connsiteX0" fmla="*/ 0 w 2098766"/>
              <a:gd name="connsiteY0" fmla="*/ 1586275 h 2182812"/>
              <a:gd name="connsiteX1" fmla="*/ 298269 w 2098766"/>
              <a:gd name="connsiteY1" fmla="*/ 1586275 h 2182812"/>
              <a:gd name="connsiteX2" fmla="*/ 2098766 w 2098766"/>
              <a:gd name="connsiteY2" fmla="*/ 0 h 2182812"/>
              <a:gd name="connsiteX3" fmla="*/ 894806 w 2098766"/>
              <a:gd name="connsiteY3" fmla="*/ 1586275 h 2182812"/>
              <a:gd name="connsiteX4" fmla="*/ 1193074 w 2098766"/>
              <a:gd name="connsiteY4" fmla="*/ 1586275 h 2182812"/>
              <a:gd name="connsiteX5" fmla="*/ 596537 w 2098766"/>
              <a:gd name="connsiteY5" fmla="*/ 2182812 h 2182812"/>
              <a:gd name="connsiteX6" fmla="*/ 0 w 2098766"/>
              <a:gd name="connsiteY6" fmla="*/ 1586275 h 2182812"/>
              <a:gd name="connsiteX0" fmla="*/ 0 w 2098766"/>
              <a:gd name="connsiteY0" fmla="*/ 1586275 h 2182812"/>
              <a:gd name="connsiteX1" fmla="*/ 298269 w 2098766"/>
              <a:gd name="connsiteY1" fmla="*/ 1586275 h 2182812"/>
              <a:gd name="connsiteX2" fmla="*/ 2098766 w 2098766"/>
              <a:gd name="connsiteY2" fmla="*/ 0 h 2182812"/>
              <a:gd name="connsiteX3" fmla="*/ 894806 w 2098766"/>
              <a:gd name="connsiteY3" fmla="*/ 1586275 h 2182812"/>
              <a:gd name="connsiteX4" fmla="*/ 1193074 w 2098766"/>
              <a:gd name="connsiteY4" fmla="*/ 1586275 h 2182812"/>
              <a:gd name="connsiteX5" fmla="*/ 596537 w 2098766"/>
              <a:gd name="connsiteY5" fmla="*/ 2182812 h 2182812"/>
              <a:gd name="connsiteX6" fmla="*/ 0 w 2098766"/>
              <a:gd name="connsiteY6" fmla="*/ 1586275 h 2182812"/>
              <a:gd name="connsiteX0" fmla="*/ 0 w 2098766"/>
              <a:gd name="connsiteY0" fmla="*/ 1586275 h 2182812"/>
              <a:gd name="connsiteX1" fmla="*/ 298269 w 2098766"/>
              <a:gd name="connsiteY1" fmla="*/ 1586275 h 2182812"/>
              <a:gd name="connsiteX2" fmla="*/ 2098766 w 2098766"/>
              <a:gd name="connsiteY2" fmla="*/ 0 h 2182812"/>
              <a:gd name="connsiteX3" fmla="*/ 894806 w 2098766"/>
              <a:gd name="connsiteY3" fmla="*/ 1586275 h 2182812"/>
              <a:gd name="connsiteX4" fmla="*/ 1193074 w 2098766"/>
              <a:gd name="connsiteY4" fmla="*/ 1586275 h 2182812"/>
              <a:gd name="connsiteX5" fmla="*/ 596537 w 2098766"/>
              <a:gd name="connsiteY5" fmla="*/ 2182812 h 2182812"/>
              <a:gd name="connsiteX6" fmla="*/ 0 w 2098766"/>
              <a:gd name="connsiteY6" fmla="*/ 1586275 h 2182812"/>
              <a:gd name="connsiteX0" fmla="*/ 0 w 2098766"/>
              <a:gd name="connsiteY0" fmla="*/ 1586275 h 2182812"/>
              <a:gd name="connsiteX1" fmla="*/ 298269 w 2098766"/>
              <a:gd name="connsiteY1" fmla="*/ 1586275 h 2182812"/>
              <a:gd name="connsiteX2" fmla="*/ 2098766 w 2098766"/>
              <a:gd name="connsiteY2" fmla="*/ 0 h 2182812"/>
              <a:gd name="connsiteX3" fmla="*/ 894806 w 2098766"/>
              <a:gd name="connsiteY3" fmla="*/ 1586275 h 2182812"/>
              <a:gd name="connsiteX4" fmla="*/ 1193074 w 2098766"/>
              <a:gd name="connsiteY4" fmla="*/ 1586275 h 2182812"/>
              <a:gd name="connsiteX5" fmla="*/ 596537 w 2098766"/>
              <a:gd name="connsiteY5" fmla="*/ 2182812 h 2182812"/>
              <a:gd name="connsiteX6" fmla="*/ 0 w 2098766"/>
              <a:gd name="connsiteY6" fmla="*/ 1586275 h 2182812"/>
              <a:gd name="connsiteX0" fmla="*/ 0 w 2098766"/>
              <a:gd name="connsiteY0" fmla="*/ 1586275 h 2182812"/>
              <a:gd name="connsiteX1" fmla="*/ 298269 w 2098766"/>
              <a:gd name="connsiteY1" fmla="*/ 1586275 h 2182812"/>
              <a:gd name="connsiteX2" fmla="*/ 2098766 w 2098766"/>
              <a:gd name="connsiteY2" fmla="*/ 0 h 2182812"/>
              <a:gd name="connsiteX3" fmla="*/ 894806 w 2098766"/>
              <a:gd name="connsiteY3" fmla="*/ 1586275 h 2182812"/>
              <a:gd name="connsiteX4" fmla="*/ 1193074 w 2098766"/>
              <a:gd name="connsiteY4" fmla="*/ 1586275 h 2182812"/>
              <a:gd name="connsiteX5" fmla="*/ 596537 w 2098766"/>
              <a:gd name="connsiteY5" fmla="*/ 2182812 h 2182812"/>
              <a:gd name="connsiteX6" fmla="*/ 0 w 2098766"/>
              <a:gd name="connsiteY6" fmla="*/ 1586275 h 2182812"/>
              <a:gd name="connsiteX0" fmla="*/ 0 w 2098766"/>
              <a:gd name="connsiteY0" fmla="*/ 1586275 h 2100020"/>
              <a:gd name="connsiteX1" fmla="*/ 298269 w 2098766"/>
              <a:gd name="connsiteY1" fmla="*/ 1586275 h 2100020"/>
              <a:gd name="connsiteX2" fmla="*/ 2098766 w 2098766"/>
              <a:gd name="connsiteY2" fmla="*/ 0 h 2100020"/>
              <a:gd name="connsiteX3" fmla="*/ 894806 w 2098766"/>
              <a:gd name="connsiteY3" fmla="*/ 1586275 h 2100020"/>
              <a:gd name="connsiteX4" fmla="*/ 1193074 w 2098766"/>
              <a:gd name="connsiteY4" fmla="*/ 1586275 h 2100020"/>
              <a:gd name="connsiteX5" fmla="*/ 595379 w 2098766"/>
              <a:gd name="connsiteY5" fmla="*/ 2100022 h 2100020"/>
              <a:gd name="connsiteX6" fmla="*/ 0 w 2098766"/>
              <a:gd name="connsiteY6" fmla="*/ 1586275 h 2100020"/>
              <a:gd name="connsiteX0" fmla="*/ 0 w 2393713"/>
              <a:gd name="connsiteY0" fmla="*/ 1679287 h 2193032"/>
              <a:gd name="connsiteX1" fmla="*/ 298269 w 2393713"/>
              <a:gd name="connsiteY1" fmla="*/ 1679287 h 2193032"/>
              <a:gd name="connsiteX2" fmla="*/ 2393714 w 2393713"/>
              <a:gd name="connsiteY2" fmla="*/ -2 h 2193032"/>
              <a:gd name="connsiteX3" fmla="*/ 894806 w 2393713"/>
              <a:gd name="connsiteY3" fmla="*/ 1679287 h 2193032"/>
              <a:gd name="connsiteX4" fmla="*/ 1193074 w 2393713"/>
              <a:gd name="connsiteY4" fmla="*/ 1679287 h 2193032"/>
              <a:gd name="connsiteX5" fmla="*/ 595379 w 2393713"/>
              <a:gd name="connsiteY5" fmla="*/ 2193034 h 2193032"/>
              <a:gd name="connsiteX6" fmla="*/ 0 w 2393713"/>
              <a:gd name="connsiteY6" fmla="*/ 1679287 h 2193032"/>
              <a:gd name="connsiteX0" fmla="*/ 0 w 2258740"/>
              <a:gd name="connsiteY0" fmla="*/ 1553571 h 2067316"/>
              <a:gd name="connsiteX1" fmla="*/ 298269 w 2258740"/>
              <a:gd name="connsiteY1" fmla="*/ 1553571 h 2067316"/>
              <a:gd name="connsiteX2" fmla="*/ 2258739 w 2258740"/>
              <a:gd name="connsiteY2" fmla="*/ 2 h 2067316"/>
              <a:gd name="connsiteX3" fmla="*/ 894806 w 2258740"/>
              <a:gd name="connsiteY3" fmla="*/ 1553571 h 2067316"/>
              <a:gd name="connsiteX4" fmla="*/ 1193074 w 2258740"/>
              <a:gd name="connsiteY4" fmla="*/ 1553571 h 2067316"/>
              <a:gd name="connsiteX5" fmla="*/ 595379 w 2258740"/>
              <a:gd name="connsiteY5" fmla="*/ 2067318 h 2067316"/>
              <a:gd name="connsiteX6" fmla="*/ 0 w 2258740"/>
              <a:gd name="connsiteY6" fmla="*/ 1553571 h 2067316"/>
              <a:gd name="connsiteX0" fmla="*/ 0 w 2258740"/>
              <a:gd name="connsiteY0" fmla="*/ 1553571 h 2067316"/>
              <a:gd name="connsiteX1" fmla="*/ 298269 w 2258740"/>
              <a:gd name="connsiteY1" fmla="*/ 1553571 h 2067316"/>
              <a:gd name="connsiteX2" fmla="*/ 2258739 w 2258740"/>
              <a:gd name="connsiteY2" fmla="*/ 2 h 2067316"/>
              <a:gd name="connsiteX3" fmla="*/ 894806 w 2258740"/>
              <a:gd name="connsiteY3" fmla="*/ 1553571 h 2067316"/>
              <a:gd name="connsiteX4" fmla="*/ 1193074 w 2258740"/>
              <a:gd name="connsiteY4" fmla="*/ 1553571 h 2067316"/>
              <a:gd name="connsiteX5" fmla="*/ 595379 w 2258740"/>
              <a:gd name="connsiteY5" fmla="*/ 2067318 h 2067316"/>
              <a:gd name="connsiteX6" fmla="*/ 0 w 2258740"/>
              <a:gd name="connsiteY6" fmla="*/ 1553571 h 2067316"/>
              <a:gd name="connsiteX0" fmla="*/ 0 w 2560660"/>
              <a:gd name="connsiteY0" fmla="*/ 1149882 h 1663627"/>
              <a:gd name="connsiteX1" fmla="*/ 298269 w 2560660"/>
              <a:gd name="connsiteY1" fmla="*/ 1149882 h 1663627"/>
              <a:gd name="connsiteX2" fmla="*/ 2560660 w 2560660"/>
              <a:gd name="connsiteY2" fmla="*/ 1 h 1663627"/>
              <a:gd name="connsiteX3" fmla="*/ 894806 w 2560660"/>
              <a:gd name="connsiteY3" fmla="*/ 1149882 h 1663627"/>
              <a:gd name="connsiteX4" fmla="*/ 1193074 w 2560660"/>
              <a:gd name="connsiteY4" fmla="*/ 1149882 h 1663627"/>
              <a:gd name="connsiteX5" fmla="*/ 595379 w 2560660"/>
              <a:gd name="connsiteY5" fmla="*/ 1663629 h 1663627"/>
              <a:gd name="connsiteX6" fmla="*/ 0 w 2560660"/>
              <a:gd name="connsiteY6" fmla="*/ 1149882 h 1663627"/>
              <a:gd name="connsiteX0" fmla="*/ 0 w 2560660"/>
              <a:gd name="connsiteY0" fmla="*/ 1164338 h 1678083"/>
              <a:gd name="connsiteX1" fmla="*/ 298269 w 2560660"/>
              <a:gd name="connsiteY1" fmla="*/ 1164338 h 1678083"/>
              <a:gd name="connsiteX2" fmla="*/ 2560660 w 2560660"/>
              <a:gd name="connsiteY2" fmla="*/ 14457 h 1678083"/>
              <a:gd name="connsiteX3" fmla="*/ 894806 w 2560660"/>
              <a:gd name="connsiteY3" fmla="*/ 1164338 h 1678083"/>
              <a:gd name="connsiteX4" fmla="*/ 1193074 w 2560660"/>
              <a:gd name="connsiteY4" fmla="*/ 1164338 h 1678083"/>
              <a:gd name="connsiteX5" fmla="*/ 595379 w 2560660"/>
              <a:gd name="connsiteY5" fmla="*/ 1678085 h 1678083"/>
              <a:gd name="connsiteX6" fmla="*/ 0 w 2560660"/>
              <a:gd name="connsiteY6" fmla="*/ 1164338 h 1678083"/>
              <a:gd name="connsiteX0" fmla="*/ 0 w 2560660"/>
              <a:gd name="connsiteY0" fmla="*/ 1164338 h 1678083"/>
              <a:gd name="connsiteX1" fmla="*/ 298269 w 2560660"/>
              <a:gd name="connsiteY1" fmla="*/ 1164338 h 1678083"/>
              <a:gd name="connsiteX2" fmla="*/ 2560660 w 2560660"/>
              <a:gd name="connsiteY2" fmla="*/ 14457 h 1678083"/>
              <a:gd name="connsiteX3" fmla="*/ 894806 w 2560660"/>
              <a:gd name="connsiteY3" fmla="*/ 1164338 h 1678083"/>
              <a:gd name="connsiteX4" fmla="*/ 1193074 w 2560660"/>
              <a:gd name="connsiteY4" fmla="*/ 1164338 h 1678083"/>
              <a:gd name="connsiteX5" fmla="*/ 595379 w 2560660"/>
              <a:gd name="connsiteY5" fmla="*/ 1678085 h 1678083"/>
              <a:gd name="connsiteX6" fmla="*/ 0 w 2560660"/>
              <a:gd name="connsiteY6" fmla="*/ 1164338 h 1678083"/>
              <a:gd name="connsiteX0" fmla="*/ 0 w 2360694"/>
              <a:gd name="connsiteY0" fmla="*/ 768941 h 1282686"/>
              <a:gd name="connsiteX1" fmla="*/ 298269 w 2360694"/>
              <a:gd name="connsiteY1" fmla="*/ 768941 h 1282686"/>
              <a:gd name="connsiteX2" fmla="*/ 2360696 w 2360694"/>
              <a:gd name="connsiteY2" fmla="*/ 39662 h 1282686"/>
              <a:gd name="connsiteX3" fmla="*/ 894806 w 2360694"/>
              <a:gd name="connsiteY3" fmla="*/ 768941 h 1282686"/>
              <a:gd name="connsiteX4" fmla="*/ 1193074 w 2360694"/>
              <a:gd name="connsiteY4" fmla="*/ 768941 h 1282686"/>
              <a:gd name="connsiteX5" fmla="*/ 595379 w 2360694"/>
              <a:gd name="connsiteY5" fmla="*/ 1282688 h 1282686"/>
              <a:gd name="connsiteX6" fmla="*/ 0 w 2360694"/>
              <a:gd name="connsiteY6" fmla="*/ 768941 h 1282686"/>
              <a:gd name="connsiteX0" fmla="*/ 0 w 2360694"/>
              <a:gd name="connsiteY0" fmla="*/ 1005368 h 1519113"/>
              <a:gd name="connsiteX1" fmla="*/ 298269 w 2360694"/>
              <a:gd name="connsiteY1" fmla="*/ 1005368 h 1519113"/>
              <a:gd name="connsiteX2" fmla="*/ 2360696 w 2360694"/>
              <a:gd name="connsiteY2" fmla="*/ 276089 h 1519113"/>
              <a:gd name="connsiteX3" fmla="*/ 894806 w 2360694"/>
              <a:gd name="connsiteY3" fmla="*/ 1005368 h 1519113"/>
              <a:gd name="connsiteX4" fmla="*/ 1193074 w 2360694"/>
              <a:gd name="connsiteY4" fmla="*/ 1005368 h 1519113"/>
              <a:gd name="connsiteX5" fmla="*/ 595379 w 2360694"/>
              <a:gd name="connsiteY5" fmla="*/ 1519115 h 1519113"/>
              <a:gd name="connsiteX6" fmla="*/ 0 w 2360694"/>
              <a:gd name="connsiteY6" fmla="*/ 1005368 h 1519113"/>
              <a:gd name="connsiteX0" fmla="*/ 0 w 2360694"/>
              <a:gd name="connsiteY0" fmla="*/ 1058248 h 1571993"/>
              <a:gd name="connsiteX1" fmla="*/ 298269 w 2360694"/>
              <a:gd name="connsiteY1" fmla="*/ 1058248 h 1571993"/>
              <a:gd name="connsiteX2" fmla="*/ 2360696 w 2360694"/>
              <a:gd name="connsiteY2" fmla="*/ 328969 h 1571993"/>
              <a:gd name="connsiteX3" fmla="*/ 894806 w 2360694"/>
              <a:gd name="connsiteY3" fmla="*/ 1058248 h 1571993"/>
              <a:gd name="connsiteX4" fmla="*/ 1193074 w 2360694"/>
              <a:gd name="connsiteY4" fmla="*/ 1058248 h 1571993"/>
              <a:gd name="connsiteX5" fmla="*/ 595379 w 2360694"/>
              <a:gd name="connsiteY5" fmla="*/ 1571995 h 1571993"/>
              <a:gd name="connsiteX6" fmla="*/ 0 w 2360694"/>
              <a:gd name="connsiteY6" fmla="*/ 1058248 h 1571993"/>
              <a:gd name="connsiteX0" fmla="*/ 0 w 2360694"/>
              <a:gd name="connsiteY0" fmla="*/ 1058248 h 1571993"/>
              <a:gd name="connsiteX1" fmla="*/ 298269 w 2360694"/>
              <a:gd name="connsiteY1" fmla="*/ 1058248 h 1571993"/>
              <a:gd name="connsiteX2" fmla="*/ 2360696 w 2360694"/>
              <a:gd name="connsiteY2" fmla="*/ 328969 h 1571993"/>
              <a:gd name="connsiteX3" fmla="*/ 894806 w 2360694"/>
              <a:gd name="connsiteY3" fmla="*/ 1058248 h 1571993"/>
              <a:gd name="connsiteX4" fmla="*/ 1193074 w 2360694"/>
              <a:gd name="connsiteY4" fmla="*/ 1058248 h 1571993"/>
              <a:gd name="connsiteX5" fmla="*/ 595379 w 2360694"/>
              <a:gd name="connsiteY5" fmla="*/ 1571995 h 1571993"/>
              <a:gd name="connsiteX6" fmla="*/ 0 w 2360694"/>
              <a:gd name="connsiteY6" fmla="*/ 1058248 h 1571993"/>
              <a:gd name="connsiteX0" fmla="*/ 0 w 2360694"/>
              <a:gd name="connsiteY0" fmla="*/ 1058248 h 1571993"/>
              <a:gd name="connsiteX1" fmla="*/ 298269 w 2360694"/>
              <a:gd name="connsiteY1" fmla="*/ 1058248 h 1571993"/>
              <a:gd name="connsiteX2" fmla="*/ 2360696 w 2360694"/>
              <a:gd name="connsiteY2" fmla="*/ 328969 h 1571993"/>
              <a:gd name="connsiteX3" fmla="*/ 894806 w 2360694"/>
              <a:gd name="connsiteY3" fmla="*/ 1058248 h 1571993"/>
              <a:gd name="connsiteX4" fmla="*/ 1193074 w 2360694"/>
              <a:gd name="connsiteY4" fmla="*/ 1058248 h 1571993"/>
              <a:gd name="connsiteX5" fmla="*/ 595379 w 2360694"/>
              <a:gd name="connsiteY5" fmla="*/ 1571995 h 1571993"/>
              <a:gd name="connsiteX6" fmla="*/ 0 w 2360694"/>
              <a:gd name="connsiteY6" fmla="*/ 1058248 h 1571993"/>
              <a:gd name="connsiteX0" fmla="*/ 0 w 2074059"/>
              <a:gd name="connsiteY0" fmla="*/ 921112 h 1434857"/>
              <a:gd name="connsiteX1" fmla="*/ 298269 w 2074059"/>
              <a:gd name="connsiteY1" fmla="*/ 921112 h 1434857"/>
              <a:gd name="connsiteX2" fmla="*/ 2074060 w 2074059"/>
              <a:gd name="connsiteY2" fmla="*/ 390320 h 1434857"/>
              <a:gd name="connsiteX3" fmla="*/ 894806 w 2074059"/>
              <a:gd name="connsiteY3" fmla="*/ 921112 h 1434857"/>
              <a:gd name="connsiteX4" fmla="*/ 1193074 w 2074059"/>
              <a:gd name="connsiteY4" fmla="*/ 921112 h 1434857"/>
              <a:gd name="connsiteX5" fmla="*/ 595379 w 2074059"/>
              <a:gd name="connsiteY5" fmla="*/ 1434859 h 1434857"/>
              <a:gd name="connsiteX6" fmla="*/ 0 w 2074059"/>
              <a:gd name="connsiteY6" fmla="*/ 921112 h 1434857"/>
              <a:gd name="connsiteX0" fmla="*/ 0 w 2074059"/>
              <a:gd name="connsiteY0" fmla="*/ 969072 h 1482817"/>
              <a:gd name="connsiteX1" fmla="*/ 298269 w 2074059"/>
              <a:gd name="connsiteY1" fmla="*/ 969072 h 1482817"/>
              <a:gd name="connsiteX2" fmla="*/ 2074060 w 2074059"/>
              <a:gd name="connsiteY2" fmla="*/ 438280 h 1482817"/>
              <a:gd name="connsiteX3" fmla="*/ 894806 w 2074059"/>
              <a:gd name="connsiteY3" fmla="*/ 969072 h 1482817"/>
              <a:gd name="connsiteX4" fmla="*/ 1193074 w 2074059"/>
              <a:gd name="connsiteY4" fmla="*/ 969072 h 1482817"/>
              <a:gd name="connsiteX5" fmla="*/ 595379 w 2074059"/>
              <a:gd name="connsiteY5" fmla="*/ 1482819 h 1482817"/>
              <a:gd name="connsiteX6" fmla="*/ 0 w 2074059"/>
              <a:gd name="connsiteY6" fmla="*/ 969072 h 1482817"/>
              <a:gd name="connsiteX0" fmla="*/ 0 w 2074059"/>
              <a:gd name="connsiteY0" fmla="*/ 969072 h 1482817"/>
              <a:gd name="connsiteX1" fmla="*/ 298269 w 2074059"/>
              <a:gd name="connsiteY1" fmla="*/ 969072 h 1482817"/>
              <a:gd name="connsiteX2" fmla="*/ 2074060 w 2074059"/>
              <a:gd name="connsiteY2" fmla="*/ 438280 h 1482817"/>
              <a:gd name="connsiteX3" fmla="*/ 894806 w 2074059"/>
              <a:gd name="connsiteY3" fmla="*/ 969072 h 1482817"/>
              <a:gd name="connsiteX4" fmla="*/ 1193074 w 2074059"/>
              <a:gd name="connsiteY4" fmla="*/ 969072 h 1482817"/>
              <a:gd name="connsiteX5" fmla="*/ 595379 w 2074059"/>
              <a:gd name="connsiteY5" fmla="*/ 1482819 h 1482817"/>
              <a:gd name="connsiteX6" fmla="*/ 0 w 2074059"/>
              <a:gd name="connsiteY6" fmla="*/ 969072 h 1482817"/>
              <a:gd name="connsiteX0" fmla="*/ 0 w 2074059"/>
              <a:gd name="connsiteY0" fmla="*/ 908912 h 1422659"/>
              <a:gd name="connsiteX1" fmla="*/ 298269 w 2074059"/>
              <a:gd name="connsiteY1" fmla="*/ 908912 h 1422659"/>
              <a:gd name="connsiteX2" fmla="*/ 2074060 w 2074059"/>
              <a:gd name="connsiteY2" fmla="*/ 378120 h 1422659"/>
              <a:gd name="connsiteX3" fmla="*/ 894806 w 2074059"/>
              <a:gd name="connsiteY3" fmla="*/ 908912 h 1422659"/>
              <a:gd name="connsiteX4" fmla="*/ 1193074 w 2074059"/>
              <a:gd name="connsiteY4" fmla="*/ 908912 h 1422659"/>
              <a:gd name="connsiteX5" fmla="*/ 595379 w 2074059"/>
              <a:gd name="connsiteY5" fmla="*/ 1422659 h 1422659"/>
              <a:gd name="connsiteX6" fmla="*/ 0 w 2074059"/>
              <a:gd name="connsiteY6" fmla="*/ 908912 h 1422659"/>
              <a:gd name="connsiteX0" fmla="*/ 0 w 2074059"/>
              <a:gd name="connsiteY0" fmla="*/ 809060 h 1322807"/>
              <a:gd name="connsiteX1" fmla="*/ 298269 w 2074059"/>
              <a:gd name="connsiteY1" fmla="*/ 809060 h 1322807"/>
              <a:gd name="connsiteX2" fmla="*/ 2074060 w 2074059"/>
              <a:gd name="connsiteY2" fmla="*/ 278268 h 1322807"/>
              <a:gd name="connsiteX3" fmla="*/ 894806 w 2074059"/>
              <a:gd name="connsiteY3" fmla="*/ 809060 h 1322807"/>
              <a:gd name="connsiteX4" fmla="*/ 1193074 w 2074059"/>
              <a:gd name="connsiteY4" fmla="*/ 809060 h 1322807"/>
              <a:gd name="connsiteX5" fmla="*/ 595379 w 2074059"/>
              <a:gd name="connsiteY5" fmla="*/ 1322807 h 1322807"/>
              <a:gd name="connsiteX6" fmla="*/ 0 w 2074059"/>
              <a:gd name="connsiteY6" fmla="*/ 809060 h 1322807"/>
              <a:gd name="connsiteX0" fmla="*/ 0 w 2074059"/>
              <a:gd name="connsiteY0" fmla="*/ 809060 h 1322807"/>
              <a:gd name="connsiteX1" fmla="*/ 298269 w 2074059"/>
              <a:gd name="connsiteY1" fmla="*/ 809060 h 1322807"/>
              <a:gd name="connsiteX2" fmla="*/ 2074060 w 2074059"/>
              <a:gd name="connsiteY2" fmla="*/ 278268 h 1322807"/>
              <a:gd name="connsiteX3" fmla="*/ 894806 w 2074059"/>
              <a:gd name="connsiteY3" fmla="*/ 809060 h 1322807"/>
              <a:gd name="connsiteX4" fmla="*/ 1193074 w 2074059"/>
              <a:gd name="connsiteY4" fmla="*/ 809060 h 1322807"/>
              <a:gd name="connsiteX5" fmla="*/ 595379 w 2074059"/>
              <a:gd name="connsiteY5" fmla="*/ 1322807 h 1322807"/>
              <a:gd name="connsiteX6" fmla="*/ 0 w 2074059"/>
              <a:gd name="connsiteY6" fmla="*/ 809060 h 1322807"/>
              <a:gd name="connsiteX0" fmla="*/ 0 w 2074059"/>
              <a:gd name="connsiteY0" fmla="*/ 809060 h 1322807"/>
              <a:gd name="connsiteX1" fmla="*/ 298269 w 2074059"/>
              <a:gd name="connsiteY1" fmla="*/ 809060 h 1322807"/>
              <a:gd name="connsiteX2" fmla="*/ 2074060 w 2074059"/>
              <a:gd name="connsiteY2" fmla="*/ 278268 h 1322807"/>
              <a:gd name="connsiteX3" fmla="*/ 894806 w 2074059"/>
              <a:gd name="connsiteY3" fmla="*/ 809060 h 1322807"/>
              <a:gd name="connsiteX4" fmla="*/ 1193074 w 2074059"/>
              <a:gd name="connsiteY4" fmla="*/ 809060 h 1322807"/>
              <a:gd name="connsiteX5" fmla="*/ 595379 w 2074059"/>
              <a:gd name="connsiteY5" fmla="*/ 1322807 h 1322807"/>
              <a:gd name="connsiteX6" fmla="*/ 0 w 2074059"/>
              <a:gd name="connsiteY6" fmla="*/ 809060 h 1322807"/>
              <a:gd name="connsiteX0" fmla="*/ 0 w 2074059"/>
              <a:gd name="connsiteY0" fmla="*/ 708086 h 1221833"/>
              <a:gd name="connsiteX1" fmla="*/ 298269 w 2074059"/>
              <a:gd name="connsiteY1" fmla="*/ 708086 h 1221833"/>
              <a:gd name="connsiteX2" fmla="*/ 2074060 w 2074059"/>
              <a:gd name="connsiteY2" fmla="*/ 177294 h 1221833"/>
              <a:gd name="connsiteX3" fmla="*/ 894806 w 2074059"/>
              <a:gd name="connsiteY3" fmla="*/ 708086 h 1221833"/>
              <a:gd name="connsiteX4" fmla="*/ 1193074 w 2074059"/>
              <a:gd name="connsiteY4" fmla="*/ 708086 h 1221833"/>
              <a:gd name="connsiteX5" fmla="*/ 595379 w 2074059"/>
              <a:gd name="connsiteY5" fmla="*/ 1221833 h 1221833"/>
              <a:gd name="connsiteX6" fmla="*/ 0 w 2074059"/>
              <a:gd name="connsiteY6" fmla="*/ 708086 h 1221833"/>
              <a:gd name="connsiteX0" fmla="*/ 0 w 2074059"/>
              <a:gd name="connsiteY0" fmla="*/ 669437 h 1183184"/>
              <a:gd name="connsiteX1" fmla="*/ 298269 w 2074059"/>
              <a:gd name="connsiteY1" fmla="*/ 669437 h 1183184"/>
              <a:gd name="connsiteX2" fmla="*/ 2074060 w 2074059"/>
              <a:gd name="connsiteY2" fmla="*/ 138645 h 1183184"/>
              <a:gd name="connsiteX3" fmla="*/ 894806 w 2074059"/>
              <a:gd name="connsiteY3" fmla="*/ 669437 h 1183184"/>
              <a:gd name="connsiteX4" fmla="*/ 1193074 w 2074059"/>
              <a:gd name="connsiteY4" fmla="*/ 669437 h 1183184"/>
              <a:gd name="connsiteX5" fmla="*/ 595379 w 2074059"/>
              <a:gd name="connsiteY5" fmla="*/ 1183184 h 1183184"/>
              <a:gd name="connsiteX6" fmla="*/ 0 w 2074059"/>
              <a:gd name="connsiteY6" fmla="*/ 669437 h 1183184"/>
              <a:gd name="connsiteX0" fmla="*/ 0 w 2074059"/>
              <a:gd name="connsiteY0" fmla="*/ 669435 h 1183182"/>
              <a:gd name="connsiteX1" fmla="*/ 298269 w 2074059"/>
              <a:gd name="connsiteY1" fmla="*/ 669435 h 1183182"/>
              <a:gd name="connsiteX2" fmla="*/ 2074060 w 2074059"/>
              <a:gd name="connsiteY2" fmla="*/ 138643 h 1183182"/>
              <a:gd name="connsiteX3" fmla="*/ 894806 w 2074059"/>
              <a:gd name="connsiteY3" fmla="*/ 669435 h 1183182"/>
              <a:gd name="connsiteX4" fmla="*/ 1193074 w 2074059"/>
              <a:gd name="connsiteY4" fmla="*/ 669435 h 1183182"/>
              <a:gd name="connsiteX5" fmla="*/ 595379 w 2074059"/>
              <a:gd name="connsiteY5" fmla="*/ 1183182 h 1183182"/>
              <a:gd name="connsiteX6" fmla="*/ 0 w 2074059"/>
              <a:gd name="connsiteY6" fmla="*/ 669435 h 1183182"/>
              <a:gd name="connsiteX0" fmla="*/ 0 w 2074059"/>
              <a:gd name="connsiteY0" fmla="*/ 670963 h 1184710"/>
              <a:gd name="connsiteX1" fmla="*/ 298269 w 2074059"/>
              <a:gd name="connsiteY1" fmla="*/ 670963 h 1184710"/>
              <a:gd name="connsiteX2" fmla="*/ 2074060 w 2074059"/>
              <a:gd name="connsiteY2" fmla="*/ 140171 h 1184710"/>
              <a:gd name="connsiteX3" fmla="*/ 894806 w 2074059"/>
              <a:gd name="connsiteY3" fmla="*/ 670963 h 1184710"/>
              <a:gd name="connsiteX4" fmla="*/ 1193074 w 2074059"/>
              <a:gd name="connsiteY4" fmla="*/ 670963 h 1184710"/>
              <a:gd name="connsiteX5" fmla="*/ 595379 w 2074059"/>
              <a:gd name="connsiteY5" fmla="*/ 1184710 h 1184710"/>
              <a:gd name="connsiteX6" fmla="*/ 0 w 2074059"/>
              <a:gd name="connsiteY6" fmla="*/ 670963 h 1184710"/>
              <a:gd name="connsiteX0" fmla="*/ 0 w 2074059"/>
              <a:gd name="connsiteY0" fmla="*/ 653507 h 1167254"/>
              <a:gd name="connsiteX1" fmla="*/ 298269 w 2074059"/>
              <a:gd name="connsiteY1" fmla="*/ 653507 h 1167254"/>
              <a:gd name="connsiteX2" fmla="*/ 2074060 w 2074059"/>
              <a:gd name="connsiteY2" fmla="*/ 122715 h 1167254"/>
              <a:gd name="connsiteX3" fmla="*/ 894806 w 2074059"/>
              <a:gd name="connsiteY3" fmla="*/ 653507 h 1167254"/>
              <a:gd name="connsiteX4" fmla="*/ 1193074 w 2074059"/>
              <a:gd name="connsiteY4" fmla="*/ 653507 h 1167254"/>
              <a:gd name="connsiteX5" fmla="*/ 595379 w 2074059"/>
              <a:gd name="connsiteY5" fmla="*/ 1167254 h 1167254"/>
              <a:gd name="connsiteX6" fmla="*/ 0 w 2074059"/>
              <a:gd name="connsiteY6" fmla="*/ 653507 h 1167254"/>
              <a:gd name="connsiteX0" fmla="*/ 0 w 2074059"/>
              <a:gd name="connsiteY0" fmla="*/ 653507 h 1167254"/>
              <a:gd name="connsiteX1" fmla="*/ 298269 w 2074059"/>
              <a:gd name="connsiteY1" fmla="*/ 653507 h 1167254"/>
              <a:gd name="connsiteX2" fmla="*/ 2074060 w 2074059"/>
              <a:gd name="connsiteY2" fmla="*/ 122715 h 1167254"/>
              <a:gd name="connsiteX3" fmla="*/ 894806 w 2074059"/>
              <a:gd name="connsiteY3" fmla="*/ 653507 h 1167254"/>
              <a:gd name="connsiteX4" fmla="*/ 1193074 w 2074059"/>
              <a:gd name="connsiteY4" fmla="*/ 653507 h 1167254"/>
              <a:gd name="connsiteX5" fmla="*/ 595379 w 2074059"/>
              <a:gd name="connsiteY5" fmla="*/ 1167254 h 1167254"/>
              <a:gd name="connsiteX6" fmla="*/ 0 w 2074059"/>
              <a:gd name="connsiteY6" fmla="*/ 653507 h 1167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74059" h="1167254">
                <a:moveTo>
                  <a:pt x="0" y="653507"/>
                </a:moveTo>
                <a:lnTo>
                  <a:pt x="298269" y="653507"/>
                </a:lnTo>
                <a:cubicBezTo>
                  <a:pt x="9172" y="254872"/>
                  <a:pt x="414512" y="-231689"/>
                  <a:pt x="2074060" y="122715"/>
                </a:cubicBezTo>
                <a:cubicBezTo>
                  <a:pt x="1121031" y="137181"/>
                  <a:pt x="545140" y="189323"/>
                  <a:pt x="894806" y="653507"/>
                </a:cubicBezTo>
                <a:lnTo>
                  <a:pt x="1193074" y="653507"/>
                </a:lnTo>
                <a:lnTo>
                  <a:pt x="595379" y="1167254"/>
                </a:lnTo>
                <a:lnTo>
                  <a:pt x="0" y="653507"/>
                </a:lnTo>
                <a:close/>
              </a:path>
            </a:pathLst>
          </a:custGeom>
          <a:gradFill>
            <a:gsLst>
              <a:gs pos="1000">
                <a:srgbClr val="6588F7">
                  <a:alpha val="46000"/>
                </a:srgbClr>
              </a:gs>
              <a:gs pos="45000">
                <a:srgbClr val="6588F7">
                  <a:alpha val="31000"/>
                </a:srgbClr>
              </a:gs>
              <a:gs pos="100000">
                <a:srgbClr val="6588F7">
                  <a:alpha val="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8" name="组合 517">
            <a:extLst>
              <a:ext uri="{FF2B5EF4-FFF2-40B4-BE49-F238E27FC236}">
                <a16:creationId xmlns:a16="http://schemas.microsoft.com/office/drawing/2014/main" id="{A2342B27-56D2-B125-CC63-6405039FE813}"/>
              </a:ext>
            </a:extLst>
          </p:cNvPr>
          <p:cNvGrpSpPr/>
          <p:nvPr/>
        </p:nvGrpSpPr>
        <p:grpSpPr>
          <a:xfrm>
            <a:off x="8151289" y="1355006"/>
            <a:ext cx="1869722" cy="629874"/>
            <a:chOff x="8429979" y="1376172"/>
            <a:chExt cx="1869722" cy="629874"/>
          </a:xfrm>
        </p:grpSpPr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1560640F-7AFB-557F-18FC-D8FBBBEA4B52}"/>
                </a:ext>
              </a:extLst>
            </p:cNvPr>
            <p:cNvGrpSpPr/>
            <p:nvPr/>
          </p:nvGrpSpPr>
          <p:grpSpPr>
            <a:xfrm>
              <a:off x="8429979" y="1500603"/>
              <a:ext cx="1869722" cy="461939"/>
              <a:chOff x="4074983" y="-2307555"/>
              <a:chExt cx="2013603" cy="603251"/>
            </a:xfrm>
          </p:grpSpPr>
          <p:sp>
            <p:nvSpPr>
              <p:cNvPr id="91" name="矩形: 圆角 90">
                <a:extLst>
                  <a:ext uri="{FF2B5EF4-FFF2-40B4-BE49-F238E27FC236}">
                    <a16:creationId xmlns:a16="http://schemas.microsoft.com/office/drawing/2014/main" id="{EBF0C80E-1121-B6E1-CEB4-07911F82D518}"/>
                  </a:ext>
                </a:extLst>
              </p:cNvPr>
              <p:cNvSpPr/>
              <p:nvPr/>
            </p:nvSpPr>
            <p:spPr>
              <a:xfrm>
                <a:off x="4074983" y="-2307555"/>
                <a:ext cx="1985071" cy="603251"/>
              </a:xfrm>
              <a:prstGeom prst="roundRect">
                <a:avLst>
                  <a:gd name="adj" fmla="val 26961"/>
                </a:avLst>
              </a:prstGeom>
              <a:solidFill>
                <a:srgbClr val="6588F7">
                  <a:alpha val="25000"/>
                </a:srgb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5E6067"/>
                  </a:solidFill>
                </a:endParaRPr>
              </a:p>
            </p:txBody>
          </p:sp>
          <p:sp>
            <p:nvSpPr>
              <p:cNvPr id="92" name="矩形: 圆角 91">
                <a:extLst>
                  <a:ext uri="{FF2B5EF4-FFF2-40B4-BE49-F238E27FC236}">
                    <a16:creationId xmlns:a16="http://schemas.microsoft.com/office/drawing/2014/main" id="{44530E5A-B8B5-4421-7A9E-722855D67EF9}"/>
                  </a:ext>
                </a:extLst>
              </p:cNvPr>
              <p:cNvSpPr/>
              <p:nvPr/>
            </p:nvSpPr>
            <p:spPr>
              <a:xfrm>
                <a:off x="4286774" y="-2287961"/>
                <a:ext cx="1801812" cy="431801"/>
              </a:xfrm>
              <a:prstGeom prst="roundRect">
                <a:avLst>
                  <a:gd name="adj" fmla="val 1629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sx="102000" sy="102000" algn="ctr" rotWithShape="0">
                  <a:srgbClr val="6588F7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5E6067"/>
                  </a:solidFill>
                </a:endParaRPr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AC971861-1E0A-BA67-C8F4-475FEFE820A2}"/>
                  </a:ext>
                </a:extLst>
              </p:cNvPr>
              <p:cNvSpPr txBox="1"/>
              <p:nvPr/>
            </p:nvSpPr>
            <p:spPr>
              <a:xfrm>
                <a:off x="4345890" y="-2285308"/>
                <a:ext cx="1714548" cy="4823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kumimoji="0" b="0" i="0" u="none" strike="noStrike" kern="100" cap="none" spc="0" normalizeH="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5E6067"/>
                    </a:solidFill>
                  </a:rPr>
                  <a:t>优化工时</a:t>
                </a:r>
              </a:p>
            </p:txBody>
          </p:sp>
        </p:grpSp>
        <p:grpSp>
          <p:nvGrpSpPr>
            <p:cNvPr id="488" name="组合 487">
              <a:extLst>
                <a:ext uri="{FF2B5EF4-FFF2-40B4-BE49-F238E27FC236}">
                  <a16:creationId xmlns:a16="http://schemas.microsoft.com/office/drawing/2014/main" id="{1DB67BC8-DBBC-C07B-BC90-C090B5EE110D}"/>
                </a:ext>
              </a:extLst>
            </p:cNvPr>
            <p:cNvGrpSpPr/>
            <p:nvPr/>
          </p:nvGrpSpPr>
          <p:grpSpPr>
            <a:xfrm>
              <a:off x="8648699" y="1376172"/>
              <a:ext cx="1581649" cy="629874"/>
              <a:chOff x="8665493" y="1387677"/>
              <a:chExt cx="1172075" cy="433924"/>
            </a:xfrm>
          </p:grpSpPr>
          <p:sp>
            <p:nvSpPr>
              <p:cNvPr id="486" name="箭头: 下 218">
                <a:extLst>
                  <a:ext uri="{FF2B5EF4-FFF2-40B4-BE49-F238E27FC236}">
                    <a16:creationId xmlns:a16="http://schemas.microsoft.com/office/drawing/2014/main" id="{F484B397-1A54-B699-5EEC-99B658AC740A}"/>
                  </a:ext>
                </a:extLst>
              </p:cNvPr>
              <p:cNvSpPr/>
              <p:nvPr/>
            </p:nvSpPr>
            <p:spPr>
              <a:xfrm rot="11850169">
                <a:off x="9496999" y="1387678"/>
                <a:ext cx="340569" cy="433923"/>
              </a:xfrm>
              <a:custGeom>
                <a:avLst/>
                <a:gdLst>
                  <a:gd name="connsiteX0" fmla="*/ 0 w 1193074"/>
                  <a:gd name="connsiteY0" fmla="*/ 798875 h 1395412"/>
                  <a:gd name="connsiteX1" fmla="*/ 298269 w 1193074"/>
                  <a:gd name="connsiteY1" fmla="*/ 798875 h 1395412"/>
                  <a:gd name="connsiteX2" fmla="*/ 298269 w 1193074"/>
                  <a:gd name="connsiteY2" fmla="*/ 0 h 1395412"/>
                  <a:gd name="connsiteX3" fmla="*/ 894806 w 1193074"/>
                  <a:gd name="connsiteY3" fmla="*/ 0 h 1395412"/>
                  <a:gd name="connsiteX4" fmla="*/ 894806 w 1193074"/>
                  <a:gd name="connsiteY4" fmla="*/ 798875 h 1395412"/>
                  <a:gd name="connsiteX5" fmla="*/ 1193074 w 1193074"/>
                  <a:gd name="connsiteY5" fmla="*/ 798875 h 1395412"/>
                  <a:gd name="connsiteX6" fmla="*/ 596537 w 1193074"/>
                  <a:gd name="connsiteY6" fmla="*/ 1395412 h 1395412"/>
                  <a:gd name="connsiteX7" fmla="*/ 0 w 1193074"/>
                  <a:gd name="connsiteY7" fmla="*/ 798875 h 1395412"/>
                  <a:gd name="connsiteX0" fmla="*/ 0 w 2098766"/>
                  <a:gd name="connsiteY0" fmla="*/ 1586275 h 2182812"/>
                  <a:gd name="connsiteX1" fmla="*/ 298269 w 2098766"/>
                  <a:gd name="connsiteY1" fmla="*/ 1586275 h 2182812"/>
                  <a:gd name="connsiteX2" fmla="*/ 298269 w 2098766"/>
                  <a:gd name="connsiteY2" fmla="*/ 787400 h 2182812"/>
                  <a:gd name="connsiteX3" fmla="*/ 2098766 w 2098766"/>
                  <a:gd name="connsiteY3" fmla="*/ 0 h 2182812"/>
                  <a:gd name="connsiteX4" fmla="*/ 894806 w 2098766"/>
                  <a:gd name="connsiteY4" fmla="*/ 1586275 h 2182812"/>
                  <a:gd name="connsiteX5" fmla="*/ 1193074 w 2098766"/>
                  <a:gd name="connsiteY5" fmla="*/ 1586275 h 2182812"/>
                  <a:gd name="connsiteX6" fmla="*/ 596537 w 2098766"/>
                  <a:gd name="connsiteY6" fmla="*/ 2182812 h 2182812"/>
                  <a:gd name="connsiteX7" fmla="*/ 0 w 2098766"/>
                  <a:gd name="connsiteY7" fmla="*/ 1586275 h 2182812"/>
                  <a:gd name="connsiteX0" fmla="*/ 0 w 2098766"/>
                  <a:gd name="connsiteY0" fmla="*/ 1586275 h 2182812"/>
                  <a:gd name="connsiteX1" fmla="*/ 298269 w 2098766"/>
                  <a:gd name="connsiteY1" fmla="*/ 1586275 h 2182812"/>
                  <a:gd name="connsiteX2" fmla="*/ 298269 w 2098766"/>
                  <a:gd name="connsiteY2" fmla="*/ 787400 h 2182812"/>
                  <a:gd name="connsiteX3" fmla="*/ 2098766 w 2098766"/>
                  <a:gd name="connsiteY3" fmla="*/ 0 h 2182812"/>
                  <a:gd name="connsiteX4" fmla="*/ 894806 w 2098766"/>
                  <a:gd name="connsiteY4" fmla="*/ 1586275 h 2182812"/>
                  <a:gd name="connsiteX5" fmla="*/ 1193074 w 2098766"/>
                  <a:gd name="connsiteY5" fmla="*/ 1586275 h 2182812"/>
                  <a:gd name="connsiteX6" fmla="*/ 596537 w 2098766"/>
                  <a:gd name="connsiteY6" fmla="*/ 2182812 h 2182812"/>
                  <a:gd name="connsiteX7" fmla="*/ 0 w 2098766"/>
                  <a:gd name="connsiteY7" fmla="*/ 1586275 h 2182812"/>
                  <a:gd name="connsiteX0" fmla="*/ 0 w 2098766"/>
                  <a:gd name="connsiteY0" fmla="*/ 1586275 h 2182812"/>
                  <a:gd name="connsiteX1" fmla="*/ 298269 w 2098766"/>
                  <a:gd name="connsiteY1" fmla="*/ 1586275 h 2182812"/>
                  <a:gd name="connsiteX2" fmla="*/ 1349829 w 2098766"/>
                  <a:gd name="connsiteY2" fmla="*/ 127000 h 2182812"/>
                  <a:gd name="connsiteX3" fmla="*/ 2098766 w 2098766"/>
                  <a:gd name="connsiteY3" fmla="*/ 0 h 2182812"/>
                  <a:gd name="connsiteX4" fmla="*/ 894806 w 2098766"/>
                  <a:gd name="connsiteY4" fmla="*/ 1586275 h 2182812"/>
                  <a:gd name="connsiteX5" fmla="*/ 1193074 w 2098766"/>
                  <a:gd name="connsiteY5" fmla="*/ 1586275 h 2182812"/>
                  <a:gd name="connsiteX6" fmla="*/ 596537 w 2098766"/>
                  <a:gd name="connsiteY6" fmla="*/ 2182812 h 2182812"/>
                  <a:gd name="connsiteX7" fmla="*/ 0 w 2098766"/>
                  <a:gd name="connsiteY7" fmla="*/ 1586275 h 2182812"/>
                  <a:gd name="connsiteX0" fmla="*/ 0 w 2098766"/>
                  <a:gd name="connsiteY0" fmla="*/ 1586275 h 2182812"/>
                  <a:gd name="connsiteX1" fmla="*/ 298269 w 2098766"/>
                  <a:gd name="connsiteY1" fmla="*/ 1586275 h 2182812"/>
                  <a:gd name="connsiteX2" fmla="*/ 2098766 w 2098766"/>
                  <a:gd name="connsiteY2" fmla="*/ 0 h 2182812"/>
                  <a:gd name="connsiteX3" fmla="*/ 894806 w 2098766"/>
                  <a:gd name="connsiteY3" fmla="*/ 1586275 h 2182812"/>
                  <a:gd name="connsiteX4" fmla="*/ 1193074 w 2098766"/>
                  <a:gd name="connsiteY4" fmla="*/ 1586275 h 2182812"/>
                  <a:gd name="connsiteX5" fmla="*/ 596537 w 2098766"/>
                  <a:gd name="connsiteY5" fmla="*/ 2182812 h 2182812"/>
                  <a:gd name="connsiteX6" fmla="*/ 0 w 2098766"/>
                  <a:gd name="connsiteY6" fmla="*/ 1586275 h 2182812"/>
                  <a:gd name="connsiteX0" fmla="*/ 0 w 2098766"/>
                  <a:gd name="connsiteY0" fmla="*/ 1586275 h 2182812"/>
                  <a:gd name="connsiteX1" fmla="*/ 298269 w 2098766"/>
                  <a:gd name="connsiteY1" fmla="*/ 1586275 h 2182812"/>
                  <a:gd name="connsiteX2" fmla="*/ 2098766 w 2098766"/>
                  <a:gd name="connsiteY2" fmla="*/ 0 h 2182812"/>
                  <a:gd name="connsiteX3" fmla="*/ 894806 w 2098766"/>
                  <a:gd name="connsiteY3" fmla="*/ 1586275 h 2182812"/>
                  <a:gd name="connsiteX4" fmla="*/ 1193074 w 2098766"/>
                  <a:gd name="connsiteY4" fmla="*/ 1586275 h 2182812"/>
                  <a:gd name="connsiteX5" fmla="*/ 596537 w 2098766"/>
                  <a:gd name="connsiteY5" fmla="*/ 2182812 h 2182812"/>
                  <a:gd name="connsiteX6" fmla="*/ 0 w 2098766"/>
                  <a:gd name="connsiteY6" fmla="*/ 1586275 h 2182812"/>
                  <a:gd name="connsiteX0" fmla="*/ 0 w 2098766"/>
                  <a:gd name="connsiteY0" fmla="*/ 1586275 h 2182812"/>
                  <a:gd name="connsiteX1" fmla="*/ 298269 w 2098766"/>
                  <a:gd name="connsiteY1" fmla="*/ 1586275 h 2182812"/>
                  <a:gd name="connsiteX2" fmla="*/ 2098766 w 2098766"/>
                  <a:gd name="connsiteY2" fmla="*/ 0 h 2182812"/>
                  <a:gd name="connsiteX3" fmla="*/ 894806 w 2098766"/>
                  <a:gd name="connsiteY3" fmla="*/ 1586275 h 2182812"/>
                  <a:gd name="connsiteX4" fmla="*/ 1193074 w 2098766"/>
                  <a:gd name="connsiteY4" fmla="*/ 1586275 h 2182812"/>
                  <a:gd name="connsiteX5" fmla="*/ 596537 w 2098766"/>
                  <a:gd name="connsiteY5" fmla="*/ 2182812 h 2182812"/>
                  <a:gd name="connsiteX6" fmla="*/ 0 w 2098766"/>
                  <a:gd name="connsiteY6" fmla="*/ 1586275 h 2182812"/>
                  <a:gd name="connsiteX0" fmla="*/ 0 w 2098766"/>
                  <a:gd name="connsiteY0" fmla="*/ 1586275 h 2182812"/>
                  <a:gd name="connsiteX1" fmla="*/ 298269 w 2098766"/>
                  <a:gd name="connsiteY1" fmla="*/ 1586275 h 2182812"/>
                  <a:gd name="connsiteX2" fmla="*/ 2098766 w 2098766"/>
                  <a:gd name="connsiteY2" fmla="*/ 0 h 2182812"/>
                  <a:gd name="connsiteX3" fmla="*/ 894806 w 2098766"/>
                  <a:gd name="connsiteY3" fmla="*/ 1586275 h 2182812"/>
                  <a:gd name="connsiteX4" fmla="*/ 1193074 w 2098766"/>
                  <a:gd name="connsiteY4" fmla="*/ 1586275 h 2182812"/>
                  <a:gd name="connsiteX5" fmla="*/ 596537 w 2098766"/>
                  <a:gd name="connsiteY5" fmla="*/ 2182812 h 2182812"/>
                  <a:gd name="connsiteX6" fmla="*/ 0 w 2098766"/>
                  <a:gd name="connsiteY6" fmla="*/ 1586275 h 2182812"/>
                  <a:gd name="connsiteX0" fmla="*/ 0 w 2098766"/>
                  <a:gd name="connsiteY0" fmla="*/ 1586275 h 2182812"/>
                  <a:gd name="connsiteX1" fmla="*/ 298269 w 2098766"/>
                  <a:gd name="connsiteY1" fmla="*/ 1586275 h 2182812"/>
                  <a:gd name="connsiteX2" fmla="*/ 2098766 w 2098766"/>
                  <a:gd name="connsiteY2" fmla="*/ 0 h 2182812"/>
                  <a:gd name="connsiteX3" fmla="*/ 894806 w 2098766"/>
                  <a:gd name="connsiteY3" fmla="*/ 1586275 h 2182812"/>
                  <a:gd name="connsiteX4" fmla="*/ 1193074 w 2098766"/>
                  <a:gd name="connsiteY4" fmla="*/ 1586275 h 2182812"/>
                  <a:gd name="connsiteX5" fmla="*/ 596537 w 2098766"/>
                  <a:gd name="connsiteY5" fmla="*/ 2182812 h 2182812"/>
                  <a:gd name="connsiteX6" fmla="*/ 0 w 2098766"/>
                  <a:gd name="connsiteY6" fmla="*/ 1586275 h 2182812"/>
                  <a:gd name="connsiteX0" fmla="*/ 0 w 2098766"/>
                  <a:gd name="connsiteY0" fmla="*/ 1586275 h 2182812"/>
                  <a:gd name="connsiteX1" fmla="*/ 298269 w 2098766"/>
                  <a:gd name="connsiteY1" fmla="*/ 1586275 h 2182812"/>
                  <a:gd name="connsiteX2" fmla="*/ 2098766 w 2098766"/>
                  <a:gd name="connsiteY2" fmla="*/ 0 h 2182812"/>
                  <a:gd name="connsiteX3" fmla="*/ 894806 w 2098766"/>
                  <a:gd name="connsiteY3" fmla="*/ 1586275 h 2182812"/>
                  <a:gd name="connsiteX4" fmla="*/ 1193074 w 2098766"/>
                  <a:gd name="connsiteY4" fmla="*/ 1586275 h 2182812"/>
                  <a:gd name="connsiteX5" fmla="*/ 596537 w 2098766"/>
                  <a:gd name="connsiteY5" fmla="*/ 2182812 h 2182812"/>
                  <a:gd name="connsiteX6" fmla="*/ 0 w 2098766"/>
                  <a:gd name="connsiteY6" fmla="*/ 1586275 h 2182812"/>
                  <a:gd name="connsiteX0" fmla="*/ 0 w 2098766"/>
                  <a:gd name="connsiteY0" fmla="*/ 1586275 h 2100020"/>
                  <a:gd name="connsiteX1" fmla="*/ 298269 w 2098766"/>
                  <a:gd name="connsiteY1" fmla="*/ 1586275 h 2100020"/>
                  <a:gd name="connsiteX2" fmla="*/ 2098766 w 2098766"/>
                  <a:gd name="connsiteY2" fmla="*/ 0 h 2100020"/>
                  <a:gd name="connsiteX3" fmla="*/ 894806 w 2098766"/>
                  <a:gd name="connsiteY3" fmla="*/ 1586275 h 2100020"/>
                  <a:gd name="connsiteX4" fmla="*/ 1193074 w 2098766"/>
                  <a:gd name="connsiteY4" fmla="*/ 1586275 h 2100020"/>
                  <a:gd name="connsiteX5" fmla="*/ 595379 w 2098766"/>
                  <a:gd name="connsiteY5" fmla="*/ 2100022 h 2100020"/>
                  <a:gd name="connsiteX6" fmla="*/ 0 w 2098766"/>
                  <a:gd name="connsiteY6" fmla="*/ 1586275 h 2100020"/>
                  <a:gd name="connsiteX0" fmla="*/ 0 w 2393713"/>
                  <a:gd name="connsiteY0" fmla="*/ 1679287 h 2193032"/>
                  <a:gd name="connsiteX1" fmla="*/ 298269 w 2393713"/>
                  <a:gd name="connsiteY1" fmla="*/ 1679287 h 2193032"/>
                  <a:gd name="connsiteX2" fmla="*/ 2393714 w 2393713"/>
                  <a:gd name="connsiteY2" fmla="*/ -2 h 2193032"/>
                  <a:gd name="connsiteX3" fmla="*/ 894806 w 2393713"/>
                  <a:gd name="connsiteY3" fmla="*/ 1679287 h 2193032"/>
                  <a:gd name="connsiteX4" fmla="*/ 1193074 w 2393713"/>
                  <a:gd name="connsiteY4" fmla="*/ 1679287 h 2193032"/>
                  <a:gd name="connsiteX5" fmla="*/ 595379 w 2393713"/>
                  <a:gd name="connsiteY5" fmla="*/ 2193034 h 2193032"/>
                  <a:gd name="connsiteX6" fmla="*/ 0 w 2393713"/>
                  <a:gd name="connsiteY6" fmla="*/ 1679287 h 2193032"/>
                  <a:gd name="connsiteX0" fmla="*/ 0 w 2258740"/>
                  <a:gd name="connsiteY0" fmla="*/ 1553571 h 2067316"/>
                  <a:gd name="connsiteX1" fmla="*/ 298269 w 2258740"/>
                  <a:gd name="connsiteY1" fmla="*/ 1553571 h 2067316"/>
                  <a:gd name="connsiteX2" fmla="*/ 2258739 w 2258740"/>
                  <a:gd name="connsiteY2" fmla="*/ 2 h 2067316"/>
                  <a:gd name="connsiteX3" fmla="*/ 894806 w 2258740"/>
                  <a:gd name="connsiteY3" fmla="*/ 1553571 h 2067316"/>
                  <a:gd name="connsiteX4" fmla="*/ 1193074 w 2258740"/>
                  <a:gd name="connsiteY4" fmla="*/ 1553571 h 2067316"/>
                  <a:gd name="connsiteX5" fmla="*/ 595379 w 2258740"/>
                  <a:gd name="connsiteY5" fmla="*/ 2067318 h 2067316"/>
                  <a:gd name="connsiteX6" fmla="*/ 0 w 2258740"/>
                  <a:gd name="connsiteY6" fmla="*/ 1553571 h 2067316"/>
                  <a:gd name="connsiteX0" fmla="*/ 0 w 2258740"/>
                  <a:gd name="connsiteY0" fmla="*/ 1553571 h 2067316"/>
                  <a:gd name="connsiteX1" fmla="*/ 298269 w 2258740"/>
                  <a:gd name="connsiteY1" fmla="*/ 1553571 h 2067316"/>
                  <a:gd name="connsiteX2" fmla="*/ 2258739 w 2258740"/>
                  <a:gd name="connsiteY2" fmla="*/ 2 h 2067316"/>
                  <a:gd name="connsiteX3" fmla="*/ 894806 w 2258740"/>
                  <a:gd name="connsiteY3" fmla="*/ 1553571 h 2067316"/>
                  <a:gd name="connsiteX4" fmla="*/ 1193074 w 2258740"/>
                  <a:gd name="connsiteY4" fmla="*/ 1553571 h 2067316"/>
                  <a:gd name="connsiteX5" fmla="*/ 595379 w 2258740"/>
                  <a:gd name="connsiteY5" fmla="*/ 2067318 h 2067316"/>
                  <a:gd name="connsiteX6" fmla="*/ 0 w 2258740"/>
                  <a:gd name="connsiteY6" fmla="*/ 1553571 h 2067316"/>
                  <a:gd name="connsiteX0" fmla="*/ 0 w 2560660"/>
                  <a:gd name="connsiteY0" fmla="*/ 1149882 h 1663627"/>
                  <a:gd name="connsiteX1" fmla="*/ 298269 w 2560660"/>
                  <a:gd name="connsiteY1" fmla="*/ 1149882 h 1663627"/>
                  <a:gd name="connsiteX2" fmla="*/ 2560660 w 2560660"/>
                  <a:gd name="connsiteY2" fmla="*/ 1 h 1663627"/>
                  <a:gd name="connsiteX3" fmla="*/ 894806 w 2560660"/>
                  <a:gd name="connsiteY3" fmla="*/ 1149882 h 1663627"/>
                  <a:gd name="connsiteX4" fmla="*/ 1193074 w 2560660"/>
                  <a:gd name="connsiteY4" fmla="*/ 1149882 h 1663627"/>
                  <a:gd name="connsiteX5" fmla="*/ 595379 w 2560660"/>
                  <a:gd name="connsiteY5" fmla="*/ 1663629 h 1663627"/>
                  <a:gd name="connsiteX6" fmla="*/ 0 w 2560660"/>
                  <a:gd name="connsiteY6" fmla="*/ 1149882 h 1663627"/>
                  <a:gd name="connsiteX0" fmla="*/ 0 w 2560660"/>
                  <a:gd name="connsiteY0" fmla="*/ 1164338 h 1678083"/>
                  <a:gd name="connsiteX1" fmla="*/ 298269 w 2560660"/>
                  <a:gd name="connsiteY1" fmla="*/ 1164338 h 1678083"/>
                  <a:gd name="connsiteX2" fmla="*/ 2560660 w 2560660"/>
                  <a:gd name="connsiteY2" fmla="*/ 14457 h 1678083"/>
                  <a:gd name="connsiteX3" fmla="*/ 894806 w 2560660"/>
                  <a:gd name="connsiteY3" fmla="*/ 1164338 h 1678083"/>
                  <a:gd name="connsiteX4" fmla="*/ 1193074 w 2560660"/>
                  <a:gd name="connsiteY4" fmla="*/ 1164338 h 1678083"/>
                  <a:gd name="connsiteX5" fmla="*/ 595379 w 2560660"/>
                  <a:gd name="connsiteY5" fmla="*/ 1678085 h 1678083"/>
                  <a:gd name="connsiteX6" fmla="*/ 0 w 2560660"/>
                  <a:gd name="connsiteY6" fmla="*/ 1164338 h 1678083"/>
                  <a:gd name="connsiteX0" fmla="*/ 0 w 2560660"/>
                  <a:gd name="connsiteY0" fmla="*/ 1164338 h 1678083"/>
                  <a:gd name="connsiteX1" fmla="*/ 298269 w 2560660"/>
                  <a:gd name="connsiteY1" fmla="*/ 1164338 h 1678083"/>
                  <a:gd name="connsiteX2" fmla="*/ 2560660 w 2560660"/>
                  <a:gd name="connsiteY2" fmla="*/ 14457 h 1678083"/>
                  <a:gd name="connsiteX3" fmla="*/ 894806 w 2560660"/>
                  <a:gd name="connsiteY3" fmla="*/ 1164338 h 1678083"/>
                  <a:gd name="connsiteX4" fmla="*/ 1193074 w 2560660"/>
                  <a:gd name="connsiteY4" fmla="*/ 1164338 h 1678083"/>
                  <a:gd name="connsiteX5" fmla="*/ 595379 w 2560660"/>
                  <a:gd name="connsiteY5" fmla="*/ 1678085 h 1678083"/>
                  <a:gd name="connsiteX6" fmla="*/ 0 w 2560660"/>
                  <a:gd name="connsiteY6" fmla="*/ 1164338 h 1678083"/>
                  <a:gd name="connsiteX0" fmla="*/ 0 w 2360694"/>
                  <a:gd name="connsiteY0" fmla="*/ 768941 h 1282686"/>
                  <a:gd name="connsiteX1" fmla="*/ 298269 w 2360694"/>
                  <a:gd name="connsiteY1" fmla="*/ 768941 h 1282686"/>
                  <a:gd name="connsiteX2" fmla="*/ 2360696 w 2360694"/>
                  <a:gd name="connsiteY2" fmla="*/ 39662 h 1282686"/>
                  <a:gd name="connsiteX3" fmla="*/ 894806 w 2360694"/>
                  <a:gd name="connsiteY3" fmla="*/ 768941 h 1282686"/>
                  <a:gd name="connsiteX4" fmla="*/ 1193074 w 2360694"/>
                  <a:gd name="connsiteY4" fmla="*/ 768941 h 1282686"/>
                  <a:gd name="connsiteX5" fmla="*/ 595379 w 2360694"/>
                  <a:gd name="connsiteY5" fmla="*/ 1282688 h 1282686"/>
                  <a:gd name="connsiteX6" fmla="*/ 0 w 2360694"/>
                  <a:gd name="connsiteY6" fmla="*/ 768941 h 1282686"/>
                  <a:gd name="connsiteX0" fmla="*/ 0 w 2360694"/>
                  <a:gd name="connsiteY0" fmla="*/ 1005368 h 1519113"/>
                  <a:gd name="connsiteX1" fmla="*/ 298269 w 2360694"/>
                  <a:gd name="connsiteY1" fmla="*/ 1005368 h 1519113"/>
                  <a:gd name="connsiteX2" fmla="*/ 2360696 w 2360694"/>
                  <a:gd name="connsiteY2" fmla="*/ 276089 h 1519113"/>
                  <a:gd name="connsiteX3" fmla="*/ 894806 w 2360694"/>
                  <a:gd name="connsiteY3" fmla="*/ 1005368 h 1519113"/>
                  <a:gd name="connsiteX4" fmla="*/ 1193074 w 2360694"/>
                  <a:gd name="connsiteY4" fmla="*/ 1005368 h 1519113"/>
                  <a:gd name="connsiteX5" fmla="*/ 595379 w 2360694"/>
                  <a:gd name="connsiteY5" fmla="*/ 1519115 h 1519113"/>
                  <a:gd name="connsiteX6" fmla="*/ 0 w 2360694"/>
                  <a:gd name="connsiteY6" fmla="*/ 1005368 h 1519113"/>
                  <a:gd name="connsiteX0" fmla="*/ 0 w 2360694"/>
                  <a:gd name="connsiteY0" fmla="*/ 1058248 h 1571993"/>
                  <a:gd name="connsiteX1" fmla="*/ 298269 w 2360694"/>
                  <a:gd name="connsiteY1" fmla="*/ 1058248 h 1571993"/>
                  <a:gd name="connsiteX2" fmla="*/ 2360696 w 2360694"/>
                  <a:gd name="connsiteY2" fmla="*/ 328969 h 1571993"/>
                  <a:gd name="connsiteX3" fmla="*/ 894806 w 2360694"/>
                  <a:gd name="connsiteY3" fmla="*/ 1058248 h 1571993"/>
                  <a:gd name="connsiteX4" fmla="*/ 1193074 w 2360694"/>
                  <a:gd name="connsiteY4" fmla="*/ 1058248 h 1571993"/>
                  <a:gd name="connsiteX5" fmla="*/ 595379 w 2360694"/>
                  <a:gd name="connsiteY5" fmla="*/ 1571995 h 1571993"/>
                  <a:gd name="connsiteX6" fmla="*/ 0 w 2360694"/>
                  <a:gd name="connsiteY6" fmla="*/ 1058248 h 1571993"/>
                  <a:gd name="connsiteX0" fmla="*/ 0 w 2360694"/>
                  <a:gd name="connsiteY0" fmla="*/ 1058248 h 1571993"/>
                  <a:gd name="connsiteX1" fmla="*/ 298269 w 2360694"/>
                  <a:gd name="connsiteY1" fmla="*/ 1058248 h 1571993"/>
                  <a:gd name="connsiteX2" fmla="*/ 2360696 w 2360694"/>
                  <a:gd name="connsiteY2" fmla="*/ 328969 h 1571993"/>
                  <a:gd name="connsiteX3" fmla="*/ 894806 w 2360694"/>
                  <a:gd name="connsiteY3" fmla="*/ 1058248 h 1571993"/>
                  <a:gd name="connsiteX4" fmla="*/ 1193074 w 2360694"/>
                  <a:gd name="connsiteY4" fmla="*/ 1058248 h 1571993"/>
                  <a:gd name="connsiteX5" fmla="*/ 595379 w 2360694"/>
                  <a:gd name="connsiteY5" fmla="*/ 1571995 h 1571993"/>
                  <a:gd name="connsiteX6" fmla="*/ 0 w 2360694"/>
                  <a:gd name="connsiteY6" fmla="*/ 1058248 h 1571993"/>
                  <a:gd name="connsiteX0" fmla="*/ 0 w 2360694"/>
                  <a:gd name="connsiteY0" fmla="*/ 1058248 h 1571993"/>
                  <a:gd name="connsiteX1" fmla="*/ 298269 w 2360694"/>
                  <a:gd name="connsiteY1" fmla="*/ 1058248 h 1571993"/>
                  <a:gd name="connsiteX2" fmla="*/ 2360696 w 2360694"/>
                  <a:gd name="connsiteY2" fmla="*/ 328969 h 1571993"/>
                  <a:gd name="connsiteX3" fmla="*/ 894806 w 2360694"/>
                  <a:gd name="connsiteY3" fmla="*/ 1058248 h 1571993"/>
                  <a:gd name="connsiteX4" fmla="*/ 1193074 w 2360694"/>
                  <a:gd name="connsiteY4" fmla="*/ 1058248 h 1571993"/>
                  <a:gd name="connsiteX5" fmla="*/ 595379 w 2360694"/>
                  <a:gd name="connsiteY5" fmla="*/ 1571995 h 1571993"/>
                  <a:gd name="connsiteX6" fmla="*/ 0 w 2360694"/>
                  <a:gd name="connsiteY6" fmla="*/ 1058248 h 1571993"/>
                  <a:gd name="connsiteX0" fmla="*/ 0 w 2074059"/>
                  <a:gd name="connsiteY0" fmla="*/ 921112 h 1434857"/>
                  <a:gd name="connsiteX1" fmla="*/ 298269 w 2074059"/>
                  <a:gd name="connsiteY1" fmla="*/ 921112 h 1434857"/>
                  <a:gd name="connsiteX2" fmla="*/ 2074060 w 2074059"/>
                  <a:gd name="connsiteY2" fmla="*/ 390320 h 1434857"/>
                  <a:gd name="connsiteX3" fmla="*/ 894806 w 2074059"/>
                  <a:gd name="connsiteY3" fmla="*/ 921112 h 1434857"/>
                  <a:gd name="connsiteX4" fmla="*/ 1193074 w 2074059"/>
                  <a:gd name="connsiteY4" fmla="*/ 921112 h 1434857"/>
                  <a:gd name="connsiteX5" fmla="*/ 595379 w 2074059"/>
                  <a:gd name="connsiteY5" fmla="*/ 1434859 h 1434857"/>
                  <a:gd name="connsiteX6" fmla="*/ 0 w 2074059"/>
                  <a:gd name="connsiteY6" fmla="*/ 921112 h 1434857"/>
                  <a:gd name="connsiteX0" fmla="*/ 0 w 2074059"/>
                  <a:gd name="connsiteY0" fmla="*/ 969072 h 1482817"/>
                  <a:gd name="connsiteX1" fmla="*/ 298269 w 2074059"/>
                  <a:gd name="connsiteY1" fmla="*/ 969072 h 1482817"/>
                  <a:gd name="connsiteX2" fmla="*/ 2074060 w 2074059"/>
                  <a:gd name="connsiteY2" fmla="*/ 438280 h 1482817"/>
                  <a:gd name="connsiteX3" fmla="*/ 894806 w 2074059"/>
                  <a:gd name="connsiteY3" fmla="*/ 969072 h 1482817"/>
                  <a:gd name="connsiteX4" fmla="*/ 1193074 w 2074059"/>
                  <a:gd name="connsiteY4" fmla="*/ 969072 h 1482817"/>
                  <a:gd name="connsiteX5" fmla="*/ 595379 w 2074059"/>
                  <a:gd name="connsiteY5" fmla="*/ 1482819 h 1482817"/>
                  <a:gd name="connsiteX6" fmla="*/ 0 w 2074059"/>
                  <a:gd name="connsiteY6" fmla="*/ 969072 h 1482817"/>
                  <a:gd name="connsiteX0" fmla="*/ 0 w 2074059"/>
                  <a:gd name="connsiteY0" fmla="*/ 969072 h 1482817"/>
                  <a:gd name="connsiteX1" fmla="*/ 298269 w 2074059"/>
                  <a:gd name="connsiteY1" fmla="*/ 969072 h 1482817"/>
                  <a:gd name="connsiteX2" fmla="*/ 2074060 w 2074059"/>
                  <a:gd name="connsiteY2" fmla="*/ 438280 h 1482817"/>
                  <a:gd name="connsiteX3" fmla="*/ 894806 w 2074059"/>
                  <a:gd name="connsiteY3" fmla="*/ 969072 h 1482817"/>
                  <a:gd name="connsiteX4" fmla="*/ 1193074 w 2074059"/>
                  <a:gd name="connsiteY4" fmla="*/ 969072 h 1482817"/>
                  <a:gd name="connsiteX5" fmla="*/ 595379 w 2074059"/>
                  <a:gd name="connsiteY5" fmla="*/ 1482819 h 1482817"/>
                  <a:gd name="connsiteX6" fmla="*/ 0 w 2074059"/>
                  <a:gd name="connsiteY6" fmla="*/ 969072 h 1482817"/>
                  <a:gd name="connsiteX0" fmla="*/ 0 w 2074059"/>
                  <a:gd name="connsiteY0" fmla="*/ 908912 h 1422659"/>
                  <a:gd name="connsiteX1" fmla="*/ 298269 w 2074059"/>
                  <a:gd name="connsiteY1" fmla="*/ 908912 h 1422659"/>
                  <a:gd name="connsiteX2" fmla="*/ 2074060 w 2074059"/>
                  <a:gd name="connsiteY2" fmla="*/ 378120 h 1422659"/>
                  <a:gd name="connsiteX3" fmla="*/ 894806 w 2074059"/>
                  <a:gd name="connsiteY3" fmla="*/ 908912 h 1422659"/>
                  <a:gd name="connsiteX4" fmla="*/ 1193074 w 2074059"/>
                  <a:gd name="connsiteY4" fmla="*/ 908912 h 1422659"/>
                  <a:gd name="connsiteX5" fmla="*/ 595379 w 2074059"/>
                  <a:gd name="connsiteY5" fmla="*/ 1422659 h 1422659"/>
                  <a:gd name="connsiteX6" fmla="*/ 0 w 2074059"/>
                  <a:gd name="connsiteY6" fmla="*/ 908912 h 1422659"/>
                  <a:gd name="connsiteX0" fmla="*/ 0 w 2074059"/>
                  <a:gd name="connsiteY0" fmla="*/ 809060 h 1322807"/>
                  <a:gd name="connsiteX1" fmla="*/ 298269 w 2074059"/>
                  <a:gd name="connsiteY1" fmla="*/ 809060 h 1322807"/>
                  <a:gd name="connsiteX2" fmla="*/ 2074060 w 2074059"/>
                  <a:gd name="connsiteY2" fmla="*/ 278268 h 1322807"/>
                  <a:gd name="connsiteX3" fmla="*/ 894806 w 2074059"/>
                  <a:gd name="connsiteY3" fmla="*/ 809060 h 1322807"/>
                  <a:gd name="connsiteX4" fmla="*/ 1193074 w 2074059"/>
                  <a:gd name="connsiteY4" fmla="*/ 809060 h 1322807"/>
                  <a:gd name="connsiteX5" fmla="*/ 595379 w 2074059"/>
                  <a:gd name="connsiteY5" fmla="*/ 1322807 h 1322807"/>
                  <a:gd name="connsiteX6" fmla="*/ 0 w 2074059"/>
                  <a:gd name="connsiteY6" fmla="*/ 809060 h 1322807"/>
                  <a:gd name="connsiteX0" fmla="*/ 0 w 2074059"/>
                  <a:gd name="connsiteY0" fmla="*/ 809060 h 1322807"/>
                  <a:gd name="connsiteX1" fmla="*/ 298269 w 2074059"/>
                  <a:gd name="connsiteY1" fmla="*/ 809060 h 1322807"/>
                  <a:gd name="connsiteX2" fmla="*/ 2074060 w 2074059"/>
                  <a:gd name="connsiteY2" fmla="*/ 278268 h 1322807"/>
                  <a:gd name="connsiteX3" fmla="*/ 894806 w 2074059"/>
                  <a:gd name="connsiteY3" fmla="*/ 809060 h 1322807"/>
                  <a:gd name="connsiteX4" fmla="*/ 1193074 w 2074059"/>
                  <a:gd name="connsiteY4" fmla="*/ 809060 h 1322807"/>
                  <a:gd name="connsiteX5" fmla="*/ 595379 w 2074059"/>
                  <a:gd name="connsiteY5" fmla="*/ 1322807 h 1322807"/>
                  <a:gd name="connsiteX6" fmla="*/ 0 w 2074059"/>
                  <a:gd name="connsiteY6" fmla="*/ 809060 h 1322807"/>
                  <a:gd name="connsiteX0" fmla="*/ 0 w 2074059"/>
                  <a:gd name="connsiteY0" fmla="*/ 809060 h 1322807"/>
                  <a:gd name="connsiteX1" fmla="*/ 298269 w 2074059"/>
                  <a:gd name="connsiteY1" fmla="*/ 809060 h 1322807"/>
                  <a:gd name="connsiteX2" fmla="*/ 2074060 w 2074059"/>
                  <a:gd name="connsiteY2" fmla="*/ 278268 h 1322807"/>
                  <a:gd name="connsiteX3" fmla="*/ 894806 w 2074059"/>
                  <a:gd name="connsiteY3" fmla="*/ 809060 h 1322807"/>
                  <a:gd name="connsiteX4" fmla="*/ 1193074 w 2074059"/>
                  <a:gd name="connsiteY4" fmla="*/ 809060 h 1322807"/>
                  <a:gd name="connsiteX5" fmla="*/ 595379 w 2074059"/>
                  <a:gd name="connsiteY5" fmla="*/ 1322807 h 1322807"/>
                  <a:gd name="connsiteX6" fmla="*/ 0 w 2074059"/>
                  <a:gd name="connsiteY6" fmla="*/ 809060 h 1322807"/>
                  <a:gd name="connsiteX0" fmla="*/ 0 w 2074059"/>
                  <a:gd name="connsiteY0" fmla="*/ 708086 h 1221833"/>
                  <a:gd name="connsiteX1" fmla="*/ 298269 w 2074059"/>
                  <a:gd name="connsiteY1" fmla="*/ 708086 h 1221833"/>
                  <a:gd name="connsiteX2" fmla="*/ 2074060 w 2074059"/>
                  <a:gd name="connsiteY2" fmla="*/ 177294 h 1221833"/>
                  <a:gd name="connsiteX3" fmla="*/ 894806 w 2074059"/>
                  <a:gd name="connsiteY3" fmla="*/ 708086 h 1221833"/>
                  <a:gd name="connsiteX4" fmla="*/ 1193074 w 2074059"/>
                  <a:gd name="connsiteY4" fmla="*/ 708086 h 1221833"/>
                  <a:gd name="connsiteX5" fmla="*/ 595379 w 2074059"/>
                  <a:gd name="connsiteY5" fmla="*/ 1221833 h 1221833"/>
                  <a:gd name="connsiteX6" fmla="*/ 0 w 2074059"/>
                  <a:gd name="connsiteY6" fmla="*/ 708086 h 1221833"/>
                  <a:gd name="connsiteX0" fmla="*/ 0 w 2074059"/>
                  <a:gd name="connsiteY0" fmla="*/ 669437 h 1183184"/>
                  <a:gd name="connsiteX1" fmla="*/ 298269 w 2074059"/>
                  <a:gd name="connsiteY1" fmla="*/ 669437 h 1183184"/>
                  <a:gd name="connsiteX2" fmla="*/ 2074060 w 2074059"/>
                  <a:gd name="connsiteY2" fmla="*/ 138645 h 1183184"/>
                  <a:gd name="connsiteX3" fmla="*/ 894806 w 2074059"/>
                  <a:gd name="connsiteY3" fmla="*/ 669437 h 1183184"/>
                  <a:gd name="connsiteX4" fmla="*/ 1193074 w 2074059"/>
                  <a:gd name="connsiteY4" fmla="*/ 669437 h 1183184"/>
                  <a:gd name="connsiteX5" fmla="*/ 595379 w 2074059"/>
                  <a:gd name="connsiteY5" fmla="*/ 1183184 h 1183184"/>
                  <a:gd name="connsiteX6" fmla="*/ 0 w 2074059"/>
                  <a:gd name="connsiteY6" fmla="*/ 669437 h 1183184"/>
                  <a:gd name="connsiteX0" fmla="*/ 0 w 2074059"/>
                  <a:gd name="connsiteY0" fmla="*/ 669435 h 1183182"/>
                  <a:gd name="connsiteX1" fmla="*/ 298269 w 2074059"/>
                  <a:gd name="connsiteY1" fmla="*/ 669435 h 1183182"/>
                  <a:gd name="connsiteX2" fmla="*/ 2074060 w 2074059"/>
                  <a:gd name="connsiteY2" fmla="*/ 138643 h 1183182"/>
                  <a:gd name="connsiteX3" fmla="*/ 894806 w 2074059"/>
                  <a:gd name="connsiteY3" fmla="*/ 669435 h 1183182"/>
                  <a:gd name="connsiteX4" fmla="*/ 1193074 w 2074059"/>
                  <a:gd name="connsiteY4" fmla="*/ 669435 h 1183182"/>
                  <a:gd name="connsiteX5" fmla="*/ 595379 w 2074059"/>
                  <a:gd name="connsiteY5" fmla="*/ 1183182 h 1183182"/>
                  <a:gd name="connsiteX6" fmla="*/ 0 w 2074059"/>
                  <a:gd name="connsiteY6" fmla="*/ 669435 h 1183182"/>
                  <a:gd name="connsiteX0" fmla="*/ 0 w 2074059"/>
                  <a:gd name="connsiteY0" fmla="*/ 670963 h 1184710"/>
                  <a:gd name="connsiteX1" fmla="*/ 298269 w 2074059"/>
                  <a:gd name="connsiteY1" fmla="*/ 670963 h 1184710"/>
                  <a:gd name="connsiteX2" fmla="*/ 2074060 w 2074059"/>
                  <a:gd name="connsiteY2" fmla="*/ 140171 h 1184710"/>
                  <a:gd name="connsiteX3" fmla="*/ 894806 w 2074059"/>
                  <a:gd name="connsiteY3" fmla="*/ 670963 h 1184710"/>
                  <a:gd name="connsiteX4" fmla="*/ 1193074 w 2074059"/>
                  <a:gd name="connsiteY4" fmla="*/ 670963 h 1184710"/>
                  <a:gd name="connsiteX5" fmla="*/ 595379 w 2074059"/>
                  <a:gd name="connsiteY5" fmla="*/ 1184710 h 1184710"/>
                  <a:gd name="connsiteX6" fmla="*/ 0 w 2074059"/>
                  <a:gd name="connsiteY6" fmla="*/ 670963 h 1184710"/>
                  <a:gd name="connsiteX0" fmla="*/ 0 w 2074059"/>
                  <a:gd name="connsiteY0" fmla="*/ 653507 h 1167254"/>
                  <a:gd name="connsiteX1" fmla="*/ 298269 w 2074059"/>
                  <a:gd name="connsiteY1" fmla="*/ 653507 h 1167254"/>
                  <a:gd name="connsiteX2" fmla="*/ 2074060 w 2074059"/>
                  <a:gd name="connsiteY2" fmla="*/ 122715 h 1167254"/>
                  <a:gd name="connsiteX3" fmla="*/ 894806 w 2074059"/>
                  <a:gd name="connsiteY3" fmla="*/ 653507 h 1167254"/>
                  <a:gd name="connsiteX4" fmla="*/ 1193074 w 2074059"/>
                  <a:gd name="connsiteY4" fmla="*/ 653507 h 1167254"/>
                  <a:gd name="connsiteX5" fmla="*/ 595379 w 2074059"/>
                  <a:gd name="connsiteY5" fmla="*/ 1167254 h 1167254"/>
                  <a:gd name="connsiteX6" fmla="*/ 0 w 2074059"/>
                  <a:gd name="connsiteY6" fmla="*/ 653507 h 1167254"/>
                  <a:gd name="connsiteX0" fmla="*/ 0 w 2074059"/>
                  <a:gd name="connsiteY0" fmla="*/ 653507 h 1167254"/>
                  <a:gd name="connsiteX1" fmla="*/ 298269 w 2074059"/>
                  <a:gd name="connsiteY1" fmla="*/ 653507 h 1167254"/>
                  <a:gd name="connsiteX2" fmla="*/ 2074060 w 2074059"/>
                  <a:gd name="connsiteY2" fmla="*/ 122715 h 1167254"/>
                  <a:gd name="connsiteX3" fmla="*/ 894806 w 2074059"/>
                  <a:gd name="connsiteY3" fmla="*/ 653507 h 1167254"/>
                  <a:gd name="connsiteX4" fmla="*/ 1193074 w 2074059"/>
                  <a:gd name="connsiteY4" fmla="*/ 653507 h 1167254"/>
                  <a:gd name="connsiteX5" fmla="*/ 595379 w 2074059"/>
                  <a:gd name="connsiteY5" fmla="*/ 1167254 h 1167254"/>
                  <a:gd name="connsiteX6" fmla="*/ 0 w 2074059"/>
                  <a:gd name="connsiteY6" fmla="*/ 653507 h 116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4059" h="1167254">
                    <a:moveTo>
                      <a:pt x="0" y="653507"/>
                    </a:moveTo>
                    <a:lnTo>
                      <a:pt x="298269" y="653507"/>
                    </a:lnTo>
                    <a:cubicBezTo>
                      <a:pt x="9172" y="254872"/>
                      <a:pt x="414512" y="-231689"/>
                      <a:pt x="2074060" y="122715"/>
                    </a:cubicBezTo>
                    <a:cubicBezTo>
                      <a:pt x="1121031" y="137181"/>
                      <a:pt x="545140" y="189323"/>
                      <a:pt x="894806" y="653507"/>
                    </a:cubicBezTo>
                    <a:lnTo>
                      <a:pt x="1193074" y="653507"/>
                    </a:lnTo>
                    <a:lnTo>
                      <a:pt x="595379" y="1167254"/>
                    </a:lnTo>
                    <a:lnTo>
                      <a:pt x="0" y="653507"/>
                    </a:lnTo>
                    <a:close/>
                  </a:path>
                </a:pathLst>
              </a:custGeom>
              <a:gradFill>
                <a:gsLst>
                  <a:gs pos="1000">
                    <a:srgbClr val="6588F7">
                      <a:alpha val="46000"/>
                    </a:srgbClr>
                  </a:gs>
                  <a:gs pos="45000">
                    <a:srgbClr val="6588F7">
                      <a:alpha val="31000"/>
                    </a:srgbClr>
                  </a:gs>
                  <a:gs pos="100000">
                    <a:srgbClr val="6588F7">
                      <a:alpha val="0"/>
                    </a:srgb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7" name="箭头: 下 218">
                <a:extLst>
                  <a:ext uri="{FF2B5EF4-FFF2-40B4-BE49-F238E27FC236}">
                    <a16:creationId xmlns:a16="http://schemas.microsoft.com/office/drawing/2014/main" id="{FBF392CA-61BF-4FCC-E22D-79B5973171B8}"/>
                  </a:ext>
                </a:extLst>
              </p:cNvPr>
              <p:cNvSpPr/>
              <p:nvPr/>
            </p:nvSpPr>
            <p:spPr>
              <a:xfrm rot="11850169" flipH="1" flipV="1">
                <a:off x="8665493" y="1387677"/>
                <a:ext cx="340569" cy="433923"/>
              </a:xfrm>
              <a:custGeom>
                <a:avLst/>
                <a:gdLst>
                  <a:gd name="connsiteX0" fmla="*/ 0 w 1193074"/>
                  <a:gd name="connsiteY0" fmla="*/ 798875 h 1395412"/>
                  <a:gd name="connsiteX1" fmla="*/ 298269 w 1193074"/>
                  <a:gd name="connsiteY1" fmla="*/ 798875 h 1395412"/>
                  <a:gd name="connsiteX2" fmla="*/ 298269 w 1193074"/>
                  <a:gd name="connsiteY2" fmla="*/ 0 h 1395412"/>
                  <a:gd name="connsiteX3" fmla="*/ 894806 w 1193074"/>
                  <a:gd name="connsiteY3" fmla="*/ 0 h 1395412"/>
                  <a:gd name="connsiteX4" fmla="*/ 894806 w 1193074"/>
                  <a:gd name="connsiteY4" fmla="*/ 798875 h 1395412"/>
                  <a:gd name="connsiteX5" fmla="*/ 1193074 w 1193074"/>
                  <a:gd name="connsiteY5" fmla="*/ 798875 h 1395412"/>
                  <a:gd name="connsiteX6" fmla="*/ 596537 w 1193074"/>
                  <a:gd name="connsiteY6" fmla="*/ 1395412 h 1395412"/>
                  <a:gd name="connsiteX7" fmla="*/ 0 w 1193074"/>
                  <a:gd name="connsiteY7" fmla="*/ 798875 h 1395412"/>
                  <a:gd name="connsiteX0" fmla="*/ 0 w 2098766"/>
                  <a:gd name="connsiteY0" fmla="*/ 1586275 h 2182812"/>
                  <a:gd name="connsiteX1" fmla="*/ 298269 w 2098766"/>
                  <a:gd name="connsiteY1" fmla="*/ 1586275 h 2182812"/>
                  <a:gd name="connsiteX2" fmla="*/ 298269 w 2098766"/>
                  <a:gd name="connsiteY2" fmla="*/ 787400 h 2182812"/>
                  <a:gd name="connsiteX3" fmla="*/ 2098766 w 2098766"/>
                  <a:gd name="connsiteY3" fmla="*/ 0 h 2182812"/>
                  <a:gd name="connsiteX4" fmla="*/ 894806 w 2098766"/>
                  <a:gd name="connsiteY4" fmla="*/ 1586275 h 2182812"/>
                  <a:gd name="connsiteX5" fmla="*/ 1193074 w 2098766"/>
                  <a:gd name="connsiteY5" fmla="*/ 1586275 h 2182812"/>
                  <a:gd name="connsiteX6" fmla="*/ 596537 w 2098766"/>
                  <a:gd name="connsiteY6" fmla="*/ 2182812 h 2182812"/>
                  <a:gd name="connsiteX7" fmla="*/ 0 w 2098766"/>
                  <a:gd name="connsiteY7" fmla="*/ 1586275 h 2182812"/>
                  <a:gd name="connsiteX0" fmla="*/ 0 w 2098766"/>
                  <a:gd name="connsiteY0" fmla="*/ 1586275 h 2182812"/>
                  <a:gd name="connsiteX1" fmla="*/ 298269 w 2098766"/>
                  <a:gd name="connsiteY1" fmla="*/ 1586275 h 2182812"/>
                  <a:gd name="connsiteX2" fmla="*/ 298269 w 2098766"/>
                  <a:gd name="connsiteY2" fmla="*/ 787400 h 2182812"/>
                  <a:gd name="connsiteX3" fmla="*/ 2098766 w 2098766"/>
                  <a:gd name="connsiteY3" fmla="*/ 0 h 2182812"/>
                  <a:gd name="connsiteX4" fmla="*/ 894806 w 2098766"/>
                  <a:gd name="connsiteY4" fmla="*/ 1586275 h 2182812"/>
                  <a:gd name="connsiteX5" fmla="*/ 1193074 w 2098766"/>
                  <a:gd name="connsiteY5" fmla="*/ 1586275 h 2182812"/>
                  <a:gd name="connsiteX6" fmla="*/ 596537 w 2098766"/>
                  <a:gd name="connsiteY6" fmla="*/ 2182812 h 2182812"/>
                  <a:gd name="connsiteX7" fmla="*/ 0 w 2098766"/>
                  <a:gd name="connsiteY7" fmla="*/ 1586275 h 2182812"/>
                  <a:gd name="connsiteX0" fmla="*/ 0 w 2098766"/>
                  <a:gd name="connsiteY0" fmla="*/ 1586275 h 2182812"/>
                  <a:gd name="connsiteX1" fmla="*/ 298269 w 2098766"/>
                  <a:gd name="connsiteY1" fmla="*/ 1586275 h 2182812"/>
                  <a:gd name="connsiteX2" fmla="*/ 1349829 w 2098766"/>
                  <a:gd name="connsiteY2" fmla="*/ 127000 h 2182812"/>
                  <a:gd name="connsiteX3" fmla="*/ 2098766 w 2098766"/>
                  <a:gd name="connsiteY3" fmla="*/ 0 h 2182812"/>
                  <a:gd name="connsiteX4" fmla="*/ 894806 w 2098766"/>
                  <a:gd name="connsiteY4" fmla="*/ 1586275 h 2182812"/>
                  <a:gd name="connsiteX5" fmla="*/ 1193074 w 2098766"/>
                  <a:gd name="connsiteY5" fmla="*/ 1586275 h 2182812"/>
                  <a:gd name="connsiteX6" fmla="*/ 596537 w 2098766"/>
                  <a:gd name="connsiteY6" fmla="*/ 2182812 h 2182812"/>
                  <a:gd name="connsiteX7" fmla="*/ 0 w 2098766"/>
                  <a:gd name="connsiteY7" fmla="*/ 1586275 h 2182812"/>
                  <a:gd name="connsiteX0" fmla="*/ 0 w 2098766"/>
                  <a:gd name="connsiteY0" fmla="*/ 1586275 h 2182812"/>
                  <a:gd name="connsiteX1" fmla="*/ 298269 w 2098766"/>
                  <a:gd name="connsiteY1" fmla="*/ 1586275 h 2182812"/>
                  <a:gd name="connsiteX2" fmla="*/ 2098766 w 2098766"/>
                  <a:gd name="connsiteY2" fmla="*/ 0 h 2182812"/>
                  <a:gd name="connsiteX3" fmla="*/ 894806 w 2098766"/>
                  <a:gd name="connsiteY3" fmla="*/ 1586275 h 2182812"/>
                  <a:gd name="connsiteX4" fmla="*/ 1193074 w 2098766"/>
                  <a:gd name="connsiteY4" fmla="*/ 1586275 h 2182812"/>
                  <a:gd name="connsiteX5" fmla="*/ 596537 w 2098766"/>
                  <a:gd name="connsiteY5" fmla="*/ 2182812 h 2182812"/>
                  <a:gd name="connsiteX6" fmla="*/ 0 w 2098766"/>
                  <a:gd name="connsiteY6" fmla="*/ 1586275 h 2182812"/>
                  <a:gd name="connsiteX0" fmla="*/ 0 w 2098766"/>
                  <a:gd name="connsiteY0" fmla="*/ 1586275 h 2182812"/>
                  <a:gd name="connsiteX1" fmla="*/ 298269 w 2098766"/>
                  <a:gd name="connsiteY1" fmla="*/ 1586275 h 2182812"/>
                  <a:gd name="connsiteX2" fmla="*/ 2098766 w 2098766"/>
                  <a:gd name="connsiteY2" fmla="*/ 0 h 2182812"/>
                  <a:gd name="connsiteX3" fmla="*/ 894806 w 2098766"/>
                  <a:gd name="connsiteY3" fmla="*/ 1586275 h 2182812"/>
                  <a:gd name="connsiteX4" fmla="*/ 1193074 w 2098766"/>
                  <a:gd name="connsiteY4" fmla="*/ 1586275 h 2182812"/>
                  <a:gd name="connsiteX5" fmla="*/ 596537 w 2098766"/>
                  <a:gd name="connsiteY5" fmla="*/ 2182812 h 2182812"/>
                  <a:gd name="connsiteX6" fmla="*/ 0 w 2098766"/>
                  <a:gd name="connsiteY6" fmla="*/ 1586275 h 2182812"/>
                  <a:gd name="connsiteX0" fmla="*/ 0 w 2098766"/>
                  <a:gd name="connsiteY0" fmla="*/ 1586275 h 2182812"/>
                  <a:gd name="connsiteX1" fmla="*/ 298269 w 2098766"/>
                  <a:gd name="connsiteY1" fmla="*/ 1586275 h 2182812"/>
                  <a:gd name="connsiteX2" fmla="*/ 2098766 w 2098766"/>
                  <a:gd name="connsiteY2" fmla="*/ 0 h 2182812"/>
                  <a:gd name="connsiteX3" fmla="*/ 894806 w 2098766"/>
                  <a:gd name="connsiteY3" fmla="*/ 1586275 h 2182812"/>
                  <a:gd name="connsiteX4" fmla="*/ 1193074 w 2098766"/>
                  <a:gd name="connsiteY4" fmla="*/ 1586275 h 2182812"/>
                  <a:gd name="connsiteX5" fmla="*/ 596537 w 2098766"/>
                  <a:gd name="connsiteY5" fmla="*/ 2182812 h 2182812"/>
                  <a:gd name="connsiteX6" fmla="*/ 0 w 2098766"/>
                  <a:gd name="connsiteY6" fmla="*/ 1586275 h 2182812"/>
                  <a:gd name="connsiteX0" fmla="*/ 0 w 2098766"/>
                  <a:gd name="connsiteY0" fmla="*/ 1586275 h 2182812"/>
                  <a:gd name="connsiteX1" fmla="*/ 298269 w 2098766"/>
                  <a:gd name="connsiteY1" fmla="*/ 1586275 h 2182812"/>
                  <a:gd name="connsiteX2" fmla="*/ 2098766 w 2098766"/>
                  <a:gd name="connsiteY2" fmla="*/ 0 h 2182812"/>
                  <a:gd name="connsiteX3" fmla="*/ 894806 w 2098766"/>
                  <a:gd name="connsiteY3" fmla="*/ 1586275 h 2182812"/>
                  <a:gd name="connsiteX4" fmla="*/ 1193074 w 2098766"/>
                  <a:gd name="connsiteY4" fmla="*/ 1586275 h 2182812"/>
                  <a:gd name="connsiteX5" fmla="*/ 596537 w 2098766"/>
                  <a:gd name="connsiteY5" fmla="*/ 2182812 h 2182812"/>
                  <a:gd name="connsiteX6" fmla="*/ 0 w 2098766"/>
                  <a:gd name="connsiteY6" fmla="*/ 1586275 h 2182812"/>
                  <a:gd name="connsiteX0" fmla="*/ 0 w 2098766"/>
                  <a:gd name="connsiteY0" fmla="*/ 1586275 h 2182812"/>
                  <a:gd name="connsiteX1" fmla="*/ 298269 w 2098766"/>
                  <a:gd name="connsiteY1" fmla="*/ 1586275 h 2182812"/>
                  <a:gd name="connsiteX2" fmla="*/ 2098766 w 2098766"/>
                  <a:gd name="connsiteY2" fmla="*/ 0 h 2182812"/>
                  <a:gd name="connsiteX3" fmla="*/ 894806 w 2098766"/>
                  <a:gd name="connsiteY3" fmla="*/ 1586275 h 2182812"/>
                  <a:gd name="connsiteX4" fmla="*/ 1193074 w 2098766"/>
                  <a:gd name="connsiteY4" fmla="*/ 1586275 h 2182812"/>
                  <a:gd name="connsiteX5" fmla="*/ 596537 w 2098766"/>
                  <a:gd name="connsiteY5" fmla="*/ 2182812 h 2182812"/>
                  <a:gd name="connsiteX6" fmla="*/ 0 w 2098766"/>
                  <a:gd name="connsiteY6" fmla="*/ 1586275 h 2182812"/>
                  <a:gd name="connsiteX0" fmla="*/ 0 w 2098766"/>
                  <a:gd name="connsiteY0" fmla="*/ 1586275 h 2182812"/>
                  <a:gd name="connsiteX1" fmla="*/ 298269 w 2098766"/>
                  <a:gd name="connsiteY1" fmla="*/ 1586275 h 2182812"/>
                  <a:gd name="connsiteX2" fmla="*/ 2098766 w 2098766"/>
                  <a:gd name="connsiteY2" fmla="*/ 0 h 2182812"/>
                  <a:gd name="connsiteX3" fmla="*/ 894806 w 2098766"/>
                  <a:gd name="connsiteY3" fmla="*/ 1586275 h 2182812"/>
                  <a:gd name="connsiteX4" fmla="*/ 1193074 w 2098766"/>
                  <a:gd name="connsiteY4" fmla="*/ 1586275 h 2182812"/>
                  <a:gd name="connsiteX5" fmla="*/ 596537 w 2098766"/>
                  <a:gd name="connsiteY5" fmla="*/ 2182812 h 2182812"/>
                  <a:gd name="connsiteX6" fmla="*/ 0 w 2098766"/>
                  <a:gd name="connsiteY6" fmla="*/ 1586275 h 2182812"/>
                  <a:gd name="connsiteX0" fmla="*/ 0 w 2098766"/>
                  <a:gd name="connsiteY0" fmla="*/ 1586275 h 2100020"/>
                  <a:gd name="connsiteX1" fmla="*/ 298269 w 2098766"/>
                  <a:gd name="connsiteY1" fmla="*/ 1586275 h 2100020"/>
                  <a:gd name="connsiteX2" fmla="*/ 2098766 w 2098766"/>
                  <a:gd name="connsiteY2" fmla="*/ 0 h 2100020"/>
                  <a:gd name="connsiteX3" fmla="*/ 894806 w 2098766"/>
                  <a:gd name="connsiteY3" fmla="*/ 1586275 h 2100020"/>
                  <a:gd name="connsiteX4" fmla="*/ 1193074 w 2098766"/>
                  <a:gd name="connsiteY4" fmla="*/ 1586275 h 2100020"/>
                  <a:gd name="connsiteX5" fmla="*/ 595379 w 2098766"/>
                  <a:gd name="connsiteY5" fmla="*/ 2100022 h 2100020"/>
                  <a:gd name="connsiteX6" fmla="*/ 0 w 2098766"/>
                  <a:gd name="connsiteY6" fmla="*/ 1586275 h 2100020"/>
                  <a:gd name="connsiteX0" fmla="*/ 0 w 2393713"/>
                  <a:gd name="connsiteY0" fmla="*/ 1679287 h 2193032"/>
                  <a:gd name="connsiteX1" fmla="*/ 298269 w 2393713"/>
                  <a:gd name="connsiteY1" fmla="*/ 1679287 h 2193032"/>
                  <a:gd name="connsiteX2" fmla="*/ 2393714 w 2393713"/>
                  <a:gd name="connsiteY2" fmla="*/ -2 h 2193032"/>
                  <a:gd name="connsiteX3" fmla="*/ 894806 w 2393713"/>
                  <a:gd name="connsiteY3" fmla="*/ 1679287 h 2193032"/>
                  <a:gd name="connsiteX4" fmla="*/ 1193074 w 2393713"/>
                  <a:gd name="connsiteY4" fmla="*/ 1679287 h 2193032"/>
                  <a:gd name="connsiteX5" fmla="*/ 595379 w 2393713"/>
                  <a:gd name="connsiteY5" fmla="*/ 2193034 h 2193032"/>
                  <a:gd name="connsiteX6" fmla="*/ 0 w 2393713"/>
                  <a:gd name="connsiteY6" fmla="*/ 1679287 h 2193032"/>
                  <a:gd name="connsiteX0" fmla="*/ 0 w 2258740"/>
                  <a:gd name="connsiteY0" fmla="*/ 1553571 h 2067316"/>
                  <a:gd name="connsiteX1" fmla="*/ 298269 w 2258740"/>
                  <a:gd name="connsiteY1" fmla="*/ 1553571 h 2067316"/>
                  <a:gd name="connsiteX2" fmla="*/ 2258739 w 2258740"/>
                  <a:gd name="connsiteY2" fmla="*/ 2 h 2067316"/>
                  <a:gd name="connsiteX3" fmla="*/ 894806 w 2258740"/>
                  <a:gd name="connsiteY3" fmla="*/ 1553571 h 2067316"/>
                  <a:gd name="connsiteX4" fmla="*/ 1193074 w 2258740"/>
                  <a:gd name="connsiteY4" fmla="*/ 1553571 h 2067316"/>
                  <a:gd name="connsiteX5" fmla="*/ 595379 w 2258740"/>
                  <a:gd name="connsiteY5" fmla="*/ 2067318 h 2067316"/>
                  <a:gd name="connsiteX6" fmla="*/ 0 w 2258740"/>
                  <a:gd name="connsiteY6" fmla="*/ 1553571 h 2067316"/>
                  <a:gd name="connsiteX0" fmla="*/ 0 w 2258740"/>
                  <a:gd name="connsiteY0" fmla="*/ 1553571 h 2067316"/>
                  <a:gd name="connsiteX1" fmla="*/ 298269 w 2258740"/>
                  <a:gd name="connsiteY1" fmla="*/ 1553571 h 2067316"/>
                  <a:gd name="connsiteX2" fmla="*/ 2258739 w 2258740"/>
                  <a:gd name="connsiteY2" fmla="*/ 2 h 2067316"/>
                  <a:gd name="connsiteX3" fmla="*/ 894806 w 2258740"/>
                  <a:gd name="connsiteY3" fmla="*/ 1553571 h 2067316"/>
                  <a:gd name="connsiteX4" fmla="*/ 1193074 w 2258740"/>
                  <a:gd name="connsiteY4" fmla="*/ 1553571 h 2067316"/>
                  <a:gd name="connsiteX5" fmla="*/ 595379 w 2258740"/>
                  <a:gd name="connsiteY5" fmla="*/ 2067318 h 2067316"/>
                  <a:gd name="connsiteX6" fmla="*/ 0 w 2258740"/>
                  <a:gd name="connsiteY6" fmla="*/ 1553571 h 2067316"/>
                  <a:gd name="connsiteX0" fmla="*/ 0 w 2560660"/>
                  <a:gd name="connsiteY0" fmla="*/ 1149882 h 1663627"/>
                  <a:gd name="connsiteX1" fmla="*/ 298269 w 2560660"/>
                  <a:gd name="connsiteY1" fmla="*/ 1149882 h 1663627"/>
                  <a:gd name="connsiteX2" fmla="*/ 2560660 w 2560660"/>
                  <a:gd name="connsiteY2" fmla="*/ 1 h 1663627"/>
                  <a:gd name="connsiteX3" fmla="*/ 894806 w 2560660"/>
                  <a:gd name="connsiteY3" fmla="*/ 1149882 h 1663627"/>
                  <a:gd name="connsiteX4" fmla="*/ 1193074 w 2560660"/>
                  <a:gd name="connsiteY4" fmla="*/ 1149882 h 1663627"/>
                  <a:gd name="connsiteX5" fmla="*/ 595379 w 2560660"/>
                  <a:gd name="connsiteY5" fmla="*/ 1663629 h 1663627"/>
                  <a:gd name="connsiteX6" fmla="*/ 0 w 2560660"/>
                  <a:gd name="connsiteY6" fmla="*/ 1149882 h 1663627"/>
                  <a:gd name="connsiteX0" fmla="*/ 0 w 2560660"/>
                  <a:gd name="connsiteY0" fmla="*/ 1164338 h 1678083"/>
                  <a:gd name="connsiteX1" fmla="*/ 298269 w 2560660"/>
                  <a:gd name="connsiteY1" fmla="*/ 1164338 h 1678083"/>
                  <a:gd name="connsiteX2" fmla="*/ 2560660 w 2560660"/>
                  <a:gd name="connsiteY2" fmla="*/ 14457 h 1678083"/>
                  <a:gd name="connsiteX3" fmla="*/ 894806 w 2560660"/>
                  <a:gd name="connsiteY3" fmla="*/ 1164338 h 1678083"/>
                  <a:gd name="connsiteX4" fmla="*/ 1193074 w 2560660"/>
                  <a:gd name="connsiteY4" fmla="*/ 1164338 h 1678083"/>
                  <a:gd name="connsiteX5" fmla="*/ 595379 w 2560660"/>
                  <a:gd name="connsiteY5" fmla="*/ 1678085 h 1678083"/>
                  <a:gd name="connsiteX6" fmla="*/ 0 w 2560660"/>
                  <a:gd name="connsiteY6" fmla="*/ 1164338 h 1678083"/>
                  <a:gd name="connsiteX0" fmla="*/ 0 w 2560660"/>
                  <a:gd name="connsiteY0" fmla="*/ 1164338 h 1678083"/>
                  <a:gd name="connsiteX1" fmla="*/ 298269 w 2560660"/>
                  <a:gd name="connsiteY1" fmla="*/ 1164338 h 1678083"/>
                  <a:gd name="connsiteX2" fmla="*/ 2560660 w 2560660"/>
                  <a:gd name="connsiteY2" fmla="*/ 14457 h 1678083"/>
                  <a:gd name="connsiteX3" fmla="*/ 894806 w 2560660"/>
                  <a:gd name="connsiteY3" fmla="*/ 1164338 h 1678083"/>
                  <a:gd name="connsiteX4" fmla="*/ 1193074 w 2560660"/>
                  <a:gd name="connsiteY4" fmla="*/ 1164338 h 1678083"/>
                  <a:gd name="connsiteX5" fmla="*/ 595379 w 2560660"/>
                  <a:gd name="connsiteY5" fmla="*/ 1678085 h 1678083"/>
                  <a:gd name="connsiteX6" fmla="*/ 0 w 2560660"/>
                  <a:gd name="connsiteY6" fmla="*/ 1164338 h 1678083"/>
                  <a:gd name="connsiteX0" fmla="*/ 0 w 2360694"/>
                  <a:gd name="connsiteY0" fmla="*/ 768941 h 1282686"/>
                  <a:gd name="connsiteX1" fmla="*/ 298269 w 2360694"/>
                  <a:gd name="connsiteY1" fmla="*/ 768941 h 1282686"/>
                  <a:gd name="connsiteX2" fmla="*/ 2360696 w 2360694"/>
                  <a:gd name="connsiteY2" fmla="*/ 39662 h 1282686"/>
                  <a:gd name="connsiteX3" fmla="*/ 894806 w 2360694"/>
                  <a:gd name="connsiteY3" fmla="*/ 768941 h 1282686"/>
                  <a:gd name="connsiteX4" fmla="*/ 1193074 w 2360694"/>
                  <a:gd name="connsiteY4" fmla="*/ 768941 h 1282686"/>
                  <a:gd name="connsiteX5" fmla="*/ 595379 w 2360694"/>
                  <a:gd name="connsiteY5" fmla="*/ 1282688 h 1282686"/>
                  <a:gd name="connsiteX6" fmla="*/ 0 w 2360694"/>
                  <a:gd name="connsiteY6" fmla="*/ 768941 h 1282686"/>
                  <a:gd name="connsiteX0" fmla="*/ 0 w 2360694"/>
                  <a:gd name="connsiteY0" fmla="*/ 1005368 h 1519113"/>
                  <a:gd name="connsiteX1" fmla="*/ 298269 w 2360694"/>
                  <a:gd name="connsiteY1" fmla="*/ 1005368 h 1519113"/>
                  <a:gd name="connsiteX2" fmla="*/ 2360696 w 2360694"/>
                  <a:gd name="connsiteY2" fmla="*/ 276089 h 1519113"/>
                  <a:gd name="connsiteX3" fmla="*/ 894806 w 2360694"/>
                  <a:gd name="connsiteY3" fmla="*/ 1005368 h 1519113"/>
                  <a:gd name="connsiteX4" fmla="*/ 1193074 w 2360694"/>
                  <a:gd name="connsiteY4" fmla="*/ 1005368 h 1519113"/>
                  <a:gd name="connsiteX5" fmla="*/ 595379 w 2360694"/>
                  <a:gd name="connsiteY5" fmla="*/ 1519115 h 1519113"/>
                  <a:gd name="connsiteX6" fmla="*/ 0 w 2360694"/>
                  <a:gd name="connsiteY6" fmla="*/ 1005368 h 1519113"/>
                  <a:gd name="connsiteX0" fmla="*/ 0 w 2360694"/>
                  <a:gd name="connsiteY0" fmla="*/ 1058248 h 1571993"/>
                  <a:gd name="connsiteX1" fmla="*/ 298269 w 2360694"/>
                  <a:gd name="connsiteY1" fmla="*/ 1058248 h 1571993"/>
                  <a:gd name="connsiteX2" fmla="*/ 2360696 w 2360694"/>
                  <a:gd name="connsiteY2" fmla="*/ 328969 h 1571993"/>
                  <a:gd name="connsiteX3" fmla="*/ 894806 w 2360694"/>
                  <a:gd name="connsiteY3" fmla="*/ 1058248 h 1571993"/>
                  <a:gd name="connsiteX4" fmla="*/ 1193074 w 2360694"/>
                  <a:gd name="connsiteY4" fmla="*/ 1058248 h 1571993"/>
                  <a:gd name="connsiteX5" fmla="*/ 595379 w 2360694"/>
                  <a:gd name="connsiteY5" fmla="*/ 1571995 h 1571993"/>
                  <a:gd name="connsiteX6" fmla="*/ 0 w 2360694"/>
                  <a:gd name="connsiteY6" fmla="*/ 1058248 h 1571993"/>
                  <a:gd name="connsiteX0" fmla="*/ 0 w 2360694"/>
                  <a:gd name="connsiteY0" fmla="*/ 1058248 h 1571993"/>
                  <a:gd name="connsiteX1" fmla="*/ 298269 w 2360694"/>
                  <a:gd name="connsiteY1" fmla="*/ 1058248 h 1571993"/>
                  <a:gd name="connsiteX2" fmla="*/ 2360696 w 2360694"/>
                  <a:gd name="connsiteY2" fmla="*/ 328969 h 1571993"/>
                  <a:gd name="connsiteX3" fmla="*/ 894806 w 2360694"/>
                  <a:gd name="connsiteY3" fmla="*/ 1058248 h 1571993"/>
                  <a:gd name="connsiteX4" fmla="*/ 1193074 w 2360694"/>
                  <a:gd name="connsiteY4" fmla="*/ 1058248 h 1571993"/>
                  <a:gd name="connsiteX5" fmla="*/ 595379 w 2360694"/>
                  <a:gd name="connsiteY5" fmla="*/ 1571995 h 1571993"/>
                  <a:gd name="connsiteX6" fmla="*/ 0 w 2360694"/>
                  <a:gd name="connsiteY6" fmla="*/ 1058248 h 1571993"/>
                  <a:gd name="connsiteX0" fmla="*/ 0 w 2360694"/>
                  <a:gd name="connsiteY0" fmla="*/ 1058248 h 1571993"/>
                  <a:gd name="connsiteX1" fmla="*/ 298269 w 2360694"/>
                  <a:gd name="connsiteY1" fmla="*/ 1058248 h 1571993"/>
                  <a:gd name="connsiteX2" fmla="*/ 2360696 w 2360694"/>
                  <a:gd name="connsiteY2" fmla="*/ 328969 h 1571993"/>
                  <a:gd name="connsiteX3" fmla="*/ 894806 w 2360694"/>
                  <a:gd name="connsiteY3" fmla="*/ 1058248 h 1571993"/>
                  <a:gd name="connsiteX4" fmla="*/ 1193074 w 2360694"/>
                  <a:gd name="connsiteY4" fmla="*/ 1058248 h 1571993"/>
                  <a:gd name="connsiteX5" fmla="*/ 595379 w 2360694"/>
                  <a:gd name="connsiteY5" fmla="*/ 1571995 h 1571993"/>
                  <a:gd name="connsiteX6" fmla="*/ 0 w 2360694"/>
                  <a:gd name="connsiteY6" fmla="*/ 1058248 h 1571993"/>
                  <a:gd name="connsiteX0" fmla="*/ 0 w 2074059"/>
                  <a:gd name="connsiteY0" fmla="*/ 921112 h 1434857"/>
                  <a:gd name="connsiteX1" fmla="*/ 298269 w 2074059"/>
                  <a:gd name="connsiteY1" fmla="*/ 921112 h 1434857"/>
                  <a:gd name="connsiteX2" fmla="*/ 2074060 w 2074059"/>
                  <a:gd name="connsiteY2" fmla="*/ 390320 h 1434857"/>
                  <a:gd name="connsiteX3" fmla="*/ 894806 w 2074059"/>
                  <a:gd name="connsiteY3" fmla="*/ 921112 h 1434857"/>
                  <a:gd name="connsiteX4" fmla="*/ 1193074 w 2074059"/>
                  <a:gd name="connsiteY4" fmla="*/ 921112 h 1434857"/>
                  <a:gd name="connsiteX5" fmla="*/ 595379 w 2074059"/>
                  <a:gd name="connsiteY5" fmla="*/ 1434859 h 1434857"/>
                  <a:gd name="connsiteX6" fmla="*/ 0 w 2074059"/>
                  <a:gd name="connsiteY6" fmla="*/ 921112 h 1434857"/>
                  <a:gd name="connsiteX0" fmla="*/ 0 w 2074059"/>
                  <a:gd name="connsiteY0" fmla="*/ 969072 h 1482817"/>
                  <a:gd name="connsiteX1" fmla="*/ 298269 w 2074059"/>
                  <a:gd name="connsiteY1" fmla="*/ 969072 h 1482817"/>
                  <a:gd name="connsiteX2" fmla="*/ 2074060 w 2074059"/>
                  <a:gd name="connsiteY2" fmla="*/ 438280 h 1482817"/>
                  <a:gd name="connsiteX3" fmla="*/ 894806 w 2074059"/>
                  <a:gd name="connsiteY3" fmla="*/ 969072 h 1482817"/>
                  <a:gd name="connsiteX4" fmla="*/ 1193074 w 2074059"/>
                  <a:gd name="connsiteY4" fmla="*/ 969072 h 1482817"/>
                  <a:gd name="connsiteX5" fmla="*/ 595379 w 2074059"/>
                  <a:gd name="connsiteY5" fmla="*/ 1482819 h 1482817"/>
                  <a:gd name="connsiteX6" fmla="*/ 0 w 2074059"/>
                  <a:gd name="connsiteY6" fmla="*/ 969072 h 1482817"/>
                  <a:gd name="connsiteX0" fmla="*/ 0 w 2074059"/>
                  <a:gd name="connsiteY0" fmla="*/ 969072 h 1482817"/>
                  <a:gd name="connsiteX1" fmla="*/ 298269 w 2074059"/>
                  <a:gd name="connsiteY1" fmla="*/ 969072 h 1482817"/>
                  <a:gd name="connsiteX2" fmla="*/ 2074060 w 2074059"/>
                  <a:gd name="connsiteY2" fmla="*/ 438280 h 1482817"/>
                  <a:gd name="connsiteX3" fmla="*/ 894806 w 2074059"/>
                  <a:gd name="connsiteY3" fmla="*/ 969072 h 1482817"/>
                  <a:gd name="connsiteX4" fmla="*/ 1193074 w 2074059"/>
                  <a:gd name="connsiteY4" fmla="*/ 969072 h 1482817"/>
                  <a:gd name="connsiteX5" fmla="*/ 595379 w 2074059"/>
                  <a:gd name="connsiteY5" fmla="*/ 1482819 h 1482817"/>
                  <a:gd name="connsiteX6" fmla="*/ 0 w 2074059"/>
                  <a:gd name="connsiteY6" fmla="*/ 969072 h 1482817"/>
                  <a:gd name="connsiteX0" fmla="*/ 0 w 2074059"/>
                  <a:gd name="connsiteY0" fmla="*/ 908912 h 1422659"/>
                  <a:gd name="connsiteX1" fmla="*/ 298269 w 2074059"/>
                  <a:gd name="connsiteY1" fmla="*/ 908912 h 1422659"/>
                  <a:gd name="connsiteX2" fmla="*/ 2074060 w 2074059"/>
                  <a:gd name="connsiteY2" fmla="*/ 378120 h 1422659"/>
                  <a:gd name="connsiteX3" fmla="*/ 894806 w 2074059"/>
                  <a:gd name="connsiteY3" fmla="*/ 908912 h 1422659"/>
                  <a:gd name="connsiteX4" fmla="*/ 1193074 w 2074059"/>
                  <a:gd name="connsiteY4" fmla="*/ 908912 h 1422659"/>
                  <a:gd name="connsiteX5" fmla="*/ 595379 w 2074059"/>
                  <a:gd name="connsiteY5" fmla="*/ 1422659 h 1422659"/>
                  <a:gd name="connsiteX6" fmla="*/ 0 w 2074059"/>
                  <a:gd name="connsiteY6" fmla="*/ 908912 h 1422659"/>
                  <a:gd name="connsiteX0" fmla="*/ 0 w 2074059"/>
                  <a:gd name="connsiteY0" fmla="*/ 809060 h 1322807"/>
                  <a:gd name="connsiteX1" fmla="*/ 298269 w 2074059"/>
                  <a:gd name="connsiteY1" fmla="*/ 809060 h 1322807"/>
                  <a:gd name="connsiteX2" fmla="*/ 2074060 w 2074059"/>
                  <a:gd name="connsiteY2" fmla="*/ 278268 h 1322807"/>
                  <a:gd name="connsiteX3" fmla="*/ 894806 w 2074059"/>
                  <a:gd name="connsiteY3" fmla="*/ 809060 h 1322807"/>
                  <a:gd name="connsiteX4" fmla="*/ 1193074 w 2074059"/>
                  <a:gd name="connsiteY4" fmla="*/ 809060 h 1322807"/>
                  <a:gd name="connsiteX5" fmla="*/ 595379 w 2074059"/>
                  <a:gd name="connsiteY5" fmla="*/ 1322807 h 1322807"/>
                  <a:gd name="connsiteX6" fmla="*/ 0 w 2074059"/>
                  <a:gd name="connsiteY6" fmla="*/ 809060 h 1322807"/>
                  <a:gd name="connsiteX0" fmla="*/ 0 w 2074059"/>
                  <a:gd name="connsiteY0" fmla="*/ 809060 h 1322807"/>
                  <a:gd name="connsiteX1" fmla="*/ 298269 w 2074059"/>
                  <a:gd name="connsiteY1" fmla="*/ 809060 h 1322807"/>
                  <a:gd name="connsiteX2" fmla="*/ 2074060 w 2074059"/>
                  <a:gd name="connsiteY2" fmla="*/ 278268 h 1322807"/>
                  <a:gd name="connsiteX3" fmla="*/ 894806 w 2074059"/>
                  <a:gd name="connsiteY3" fmla="*/ 809060 h 1322807"/>
                  <a:gd name="connsiteX4" fmla="*/ 1193074 w 2074059"/>
                  <a:gd name="connsiteY4" fmla="*/ 809060 h 1322807"/>
                  <a:gd name="connsiteX5" fmla="*/ 595379 w 2074059"/>
                  <a:gd name="connsiteY5" fmla="*/ 1322807 h 1322807"/>
                  <a:gd name="connsiteX6" fmla="*/ 0 w 2074059"/>
                  <a:gd name="connsiteY6" fmla="*/ 809060 h 1322807"/>
                  <a:gd name="connsiteX0" fmla="*/ 0 w 2074059"/>
                  <a:gd name="connsiteY0" fmla="*/ 809060 h 1322807"/>
                  <a:gd name="connsiteX1" fmla="*/ 298269 w 2074059"/>
                  <a:gd name="connsiteY1" fmla="*/ 809060 h 1322807"/>
                  <a:gd name="connsiteX2" fmla="*/ 2074060 w 2074059"/>
                  <a:gd name="connsiteY2" fmla="*/ 278268 h 1322807"/>
                  <a:gd name="connsiteX3" fmla="*/ 894806 w 2074059"/>
                  <a:gd name="connsiteY3" fmla="*/ 809060 h 1322807"/>
                  <a:gd name="connsiteX4" fmla="*/ 1193074 w 2074059"/>
                  <a:gd name="connsiteY4" fmla="*/ 809060 h 1322807"/>
                  <a:gd name="connsiteX5" fmla="*/ 595379 w 2074059"/>
                  <a:gd name="connsiteY5" fmla="*/ 1322807 h 1322807"/>
                  <a:gd name="connsiteX6" fmla="*/ 0 w 2074059"/>
                  <a:gd name="connsiteY6" fmla="*/ 809060 h 1322807"/>
                  <a:gd name="connsiteX0" fmla="*/ 0 w 2074059"/>
                  <a:gd name="connsiteY0" fmla="*/ 708086 h 1221833"/>
                  <a:gd name="connsiteX1" fmla="*/ 298269 w 2074059"/>
                  <a:gd name="connsiteY1" fmla="*/ 708086 h 1221833"/>
                  <a:gd name="connsiteX2" fmla="*/ 2074060 w 2074059"/>
                  <a:gd name="connsiteY2" fmla="*/ 177294 h 1221833"/>
                  <a:gd name="connsiteX3" fmla="*/ 894806 w 2074059"/>
                  <a:gd name="connsiteY3" fmla="*/ 708086 h 1221833"/>
                  <a:gd name="connsiteX4" fmla="*/ 1193074 w 2074059"/>
                  <a:gd name="connsiteY4" fmla="*/ 708086 h 1221833"/>
                  <a:gd name="connsiteX5" fmla="*/ 595379 w 2074059"/>
                  <a:gd name="connsiteY5" fmla="*/ 1221833 h 1221833"/>
                  <a:gd name="connsiteX6" fmla="*/ 0 w 2074059"/>
                  <a:gd name="connsiteY6" fmla="*/ 708086 h 1221833"/>
                  <a:gd name="connsiteX0" fmla="*/ 0 w 2074059"/>
                  <a:gd name="connsiteY0" fmla="*/ 669437 h 1183184"/>
                  <a:gd name="connsiteX1" fmla="*/ 298269 w 2074059"/>
                  <a:gd name="connsiteY1" fmla="*/ 669437 h 1183184"/>
                  <a:gd name="connsiteX2" fmla="*/ 2074060 w 2074059"/>
                  <a:gd name="connsiteY2" fmla="*/ 138645 h 1183184"/>
                  <a:gd name="connsiteX3" fmla="*/ 894806 w 2074059"/>
                  <a:gd name="connsiteY3" fmla="*/ 669437 h 1183184"/>
                  <a:gd name="connsiteX4" fmla="*/ 1193074 w 2074059"/>
                  <a:gd name="connsiteY4" fmla="*/ 669437 h 1183184"/>
                  <a:gd name="connsiteX5" fmla="*/ 595379 w 2074059"/>
                  <a:gd name="connsiteY5" fmla="*/ 1183184 h 1183184"/>
                  <a:gd name="connsiteX6" fmla="*/ 0 w 2074059"/>
                  <a:gd name="connsiteY6" fmla="*/ 669437 h 1183184"/>
                  <a:gd name="connsiteX0" fmla="*/ 0 w 2074059"/>
                  <a:gd name="connsiteY0" fmla="*/ 669435 h 1183182"/>
                  <a:gd name="connsiteX1" fmla="*/ 298269 w 2074059"/>
                  <a:gd name="connsiteY1" fmla="*/ 669435 h 1183182"/>
                  <a:gd name="connsiteX2" fmla="*/ 2074060 w 2074059"/>
                  <a:gd name="connsiteY2" fmla="*/ 138643 h 1183182"/>
                  <a:gd name="connsiteX3" fmla="*/ 894806 w 2074059"/>
                  <a:gd name="connsiteY3" fmla="*/ 669435 h 1183182"/>
                  <a:gd name="connsiteX4" fmla="*/ 1193074 w 2074059"/>
                  <a:gd name="connsiteY4" fmla="*/ 669435 h 1183182"/>
                  <a:gd name="connsiteX5" fmla="*/ 595379 w 2074059"/>
                  <a:gd name="connsiteY5" fmla="*/ 1183182 h 1183182"/>
                  <a:gd name="connsiteX6" fmla="*/ 0 w 2074059"/>
                  <a:gd name="connsiteY6" fmla="*/ 669435 h 1183182"/>
                  <a:gd name="connsiteX0" fmla="*/ 0 w 2074059"/>
                  <a:gd name="connsiteY0" fmla="*/ 670963 h 1184710"/>
                  <a:gd name="connsiteX1" fmla="*/ 298269 w 2074059"/>
                  <a:gd name="connsiteY1" fmla="*/ 670963 h 1184710"/>
                  <a:gd name="connsiteX2" fmla="*/ 2074060 w 2074059"/>
                  <a:gd name="connsiteY2" fmla="*/ 140171 h 1184710"/>
                  <a:gd name="connsiteX3" fmla="*/ 894806 w 2074059"/>
                  <a:gd name="connsiteY3" fmla="*/ 670963 h 1184710"/>
                  <a:gd name="connsiteX4" fmla="*/ 1193074 w 2074059"/>
                  <a:gd name="connsiteY4" fmla="*/ 670963 h 1184710"/>
                  <a:gd name="connsiteX5" fmla="*/ 595379 w 2074059"/>
                  <a:gd name="connsiteY5" fmla="*/ 1184710 h 1184710"/>
                  <a:gd name="connsiteX6" fmla="*/ 0 w 2074059"/>
                  <a:gd name="connsiteY6" fmla="*/ 670963 h 1184710"/>
                  <a:gd name="connsiteX0" fmla="*/ 0 w 2074059"/>
                  <a:gd name="connsiteY0" fmla="*/ 653507 h 1167254"/>
                  <a:gd name="connsiteX1" fmla="*/ 298269 w 2074059"/>
                  <a:gd name="connsiteY1" fmla="*/ 653507 h 1167254"/>
                  <a:gd name="connsiteX2" fmla="*/ 2074060 w 2074059"/>
                  <a:gd name="connsiteY2" fmla="*/ 122715 h 1167254"/>
                  <a:gd name="connsiteX3" fmla="*/ 894806 w 2074059"/>
                  <a:gd name="connsiteY3" fmla="*/ 653507 h 1167254"/>
                  <a:gd name="connsiteX4" fmla="*/ 1193074 w 2074059"/>
                  <a:gd name="connsiteY4" fmla="*/ 653507 h 1167254"/>
                  <a:gd name="connsiteX5" fmla="*/ 595379 w 2074059"/>
                  <a:gd name="connsiteY5" fmla="*/ 1167254 h 1167254"/>
                  <a:gd name="connsiteX6" fmla="*/ 0 w 2074059"/>
                  <a:gd name="connsiteY6" fmla="*/ 653507 h 1167254"/>
                  <a:gd name="connsiteX0" fmla="*/ 0 w 2074059"/>
                  <a:gd name="connsiteY0" fmla="*/ 653507 h 1167254"/>
                  <a:gd name="connsiteX1" fmla="*/ 298269 w 2074059"/>
                  <a:gd name="connsiteY1" fmla="*/ 653507 h 1167254"/>
                  <a:gd name="connsiteX2" fmla="*/ 2074060 w 2074059"/>
                  <a:gd name="connsiteY2" fmla="*/ 122715 h 1167254"/>
                  <a:gd name="connsiteX3" fmla="*/ 894806 w 2074059"/>
                  <a:gd name="connsiteY3" fmla="*/ 653507 h 1167254"/>
                  <a:gd name="connsiteX4" fmla="*/ 1193074 w 2074059"/>
                  <a:gd name="connsiteY4" fmla="*/ 653507 h 1167254"/>
                  <a:gd name="connsiteX5" fmla="*/ 595379 w 2074059"/>
                  <a:gd name="connsiteY5" fmla="*/ 1167254 h 1167254"/>
                  <a:gd name="connsiteX6" fmla="*/ 0 w 2074059"/>
                  <a:gd name="connsiteY6" fmla="*/ 653507 h 116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4059" h="1167254">
                    <a:moveTo>
                      <a:pt x="0" y="653507"/>
                    </a:moveTo>
                    <a:lnTo>
                      <a:pt x="298269" y="653507"/>
                    </a:lnTo>
                    <a:cubicBezTo>
                      <a:pt x="9172" y="254872"/>
                      <a:pt x="414512" y="-231689"/>
                      <a:pt x="2074060" y="122715"/>
                    </a:cubicBezTo>
                    <a:cubicBezTo>
                      <a:pt x="1121031" y="137181"/>
                      <a:pt x="545140" y="189323"/>
                      <a:pt x="894806" y="653507"/>
                    </a:cubicBezTo>
                    <a:lnTo>
                      <a:pt x="1193074" y="653507"/>
                    </a:lnTo>
                    <a:lnTo>
                      <a:pt x="595379" y="1167254"/>
                    </a:lnTo>
                    <a:lnTo>
                      <a:pt x="0" y="653507"/>
                    </a:lnTo>
                    <a:close/>
                  </a:path>
                </a:pathLst>
              </a:custGeom>
              <a:gradFill>
                <a:gsLst>
                  <a:gs pos="1000">
                    <a:srgbClr val="6588F7">
                      <a:alpha val="46000"/>
                    </a:srgbClr>
                  </a:gs>
                  <a:gs pos="45000">
                    <a:srgbClr val="6588F7">
                      <a:alpha val="31000"/>
                    </a:srgbClr>
                  </a:gs>
                  <a:gs pos="100000">
                    <a:srgbClr val="6588F7">
                      <a:alpha val="0"/>
                    </a:srgb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6CBC41E6-A7DF-6AF0-A82A-0A25C7100BE4}"/>
              </a:ext>
            </a:extLst>
          </p:cNvPr>
          <p:cNvGrpSpPr/>
          <p:nvPr/>
        </p:nvGrpSpPr>
        <p:grpSpPr>
          <a:xfrm>
            <a:off x="894916" y="2522895"/>
            <a:ext cx="1512416" cy="549587"/>
            <a:chOff x="2768599" y="1220688"/>
            <a:chExt cx="1508358" cy="54958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FE1589B-2CED-E1D8-3581-3D81A8386EA5}"/>
                </a:ext>
              </a:extLst>
            </p:cNvPr>
            <p:cNvGrpSpPr/>
            <p:nvPr/>
          </p:nvGrpSpPr>
          <p:grpSpPr>
            <a:xfrm>
              <a:off x="2768599" y="1237119"/>
              <a:ext cx="1455234" cy="533156"/>
              <a:chOff x="-1247008" y="-2694586"/>
              <a:chExt cx="1129196" cy="1518730"/>
            </a:xfrm>
          </p:grpSpPr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7F887BB0-85EE-BE27-8C6D-0A1047318B59}"/>
                  </a:ext>
                </a:extLst>
              </p:cNvPr>
              <p:cNvSpPr/>
              <p:nvPr/>
            </p:nvSpPr>
            <p:spPr>
              <a:xfrm>
                <a:off x="-1247008" y="-2653675"/>
                <a:ext cx="1044591" cy="1477819"/>
              </a:xfrm>
              <a:prstGeom prst="roundRect">
                <a:avLst/>
              </a:prstGeom>
              <a:solidFill>
                <a:srgbClr val="5E6067">
                  <a:alpha val="35000"/>
                </a:srgb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4CE3C33B-B5F0-98E9-FC7E-33BA228AE9A4}"/>
                  </a:ext>
                </a:extLst>
              </p:cNvPr>
              <p:cNvSpPr/>
              <p:nvPr/>
            </p:nvSpPr>
            <p:spPr>
              <a:xfrm>
                <a:off x="-1089189" y="-2694586"/>
                <a:ext cx="971377" cy="956522"/>
              </a:xfrm>
              <a:prstGeom prst="roundRect">
                <a:avLst/>
              </a:prstGeom>
              <a:solidFill>
                <a:srgbClr val="5E60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C4947DC5-6397-D5BC-B75F-03AE99D5AEF5}"/>
                </a:ext>
              </a:extLst>
            </p:cNvPr>
            <p:cNvSpPr txBox="1"/>
            <p:nvPr/>
          </p:nvSpPr>
          <p:spPr>
            <a:xfrm>
              <a:off x="2917388" y="1220688"/>
              <a:ext cx="13595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kumimoji="0" b="0" i="0" u="none" strike="noStrike" kern="100" cap="none" spc="0" normalizeH="0" baseline="0">
                  <a:ln w="9525" cap="flat">
                    <a:noFill/>
                  </a:ln>
                  <a:solidFill>
                    <a:srgbClr val="6588F7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电子纸优势</a:t>
              </a:r>
            </a:p>
          </p:txBody>
        </p:sp>
      </p:grpSp>
      <p:pic>
        <p:nvPicPr>
          <p:cNvPr id="495" name="图片 494">
            <a:extLst>
              <a:ext uri="{FF2B5EF4-FFF2-40B4-BE49-F238E27FC236}">
                <a16:creationId xmlns:a16="http://schemas.microsoft.com/office/drawing/2014/main" id="{8D077873-E34F-B448-5215-B95FC9D5D3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ass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3275" y="2184400"/>
            <a:ext cx="10640314" cy="1058831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E7CAD76-293F-FA19-99C7-88C3AA1A9C53}"/>
              </a:ext>
            </a:extLst>
          </p:cNvPr>
          <p:cNvSpPr txBox="1"/>
          <p:nvPr/>
        </p:nvSpPr>
        <p:spPr>
          <a:xfrm>
            <a:off x="4911326" y="2266915"/>
            <a:ext cx="1689067" cy="8912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0" sz="1200" b="0" i="0" u="none" strike="noStrike" cap="none" spc="0" normalizeH="0" baseline="0">
                <a:ln>
                  <a:noFill/>
                </a:ln>
                <a:solidFill>
                  <a:srgbClr val="5E6067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100" dirty="0"/>
              <a:t>电子纸</a:t>
            </a:r>
            <a:r>
              <a:rPr lang="zh-CN" altLang="zh-CN" sz="1100" dirty="0"/>
              <a:t>的直观颜色区分零件，指导员工备货，提高备货相符率，降低错漏备发生比例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FE6CC40-611C-8D98-3E92-7C32B63D2225}"/>
              </a:ext>
            </a:extLst>
          </p:cNvPr>
          <p:cNvSpPr txBox="1"/>
          <p:nvPr/>
        </p:nvSpPr>
        <p:spPr>
          <a:xfrm>
            <a:off x="7077868" y="2470048"/>
            <a:ext cx="1356188" cy="4849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0" sz="1200" b="0" i="0" u="none" strike="noStrike" cap="none" spc="0" normalizeH="0" baseline="0">
                <a:ln>
                  <a:noFill/>
                </a:ln>
                <a:solidFill>
                  <a:srgbClr val="5E6067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zh-CN" sz="1100" dirty="0"/>
              <a:t>操作简单易懂，减少员工培训时间</a:t>
            </a:r>
            <a:endParaRPr lang="zh-CN" altLang="en-US" sz="1100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EF9E97E-6C7A-480F-EAB2-30A01886EB08}"/>
              </a:ext>
            </a:extLst>
          </p:cNvPr>
          <p:cNvSpPr txBox="1"/>
          <p:nvPr/>
        </p:nvSpPr>
        <p:spPr>
          <a:xfrm>
            <a:off x="8584330" y="2468643"/>
            <a:ext cx="1251820" cy="4877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0" sz="1200" b="0" i="0" u="none" strike="noStrike" cap="none" spc="0" normalizeH="0" baseline="0">
                <a:ln>
                  <a:noFill/>
                </a:ln>
                <a:solidFill>
                  <a:srgbClr val="5E6067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zh-CN" sz="1100" dirty="0"/>
              <a:t>减少员工应急补件时间</a:t>
            </a:r>
            <a:endParaRPr lang="zh-CN" altLang="en-US" sz="1100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E604A459-089A-C5E0-244C-2B331310A5E7}"/>
              </a:ext>
            </a:extLst>
          </p:cNvPr>
          <p:cNvSpPr txBox="1"/>
          <p:nvPr/>
        </p:nvSpPr>
        <p:spPr>
          <a:xfrm>
            <a:off x="9903296" y="2470048"/>
            <a:ext cx="1392492" cy="4849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0" sz="1200" b="0" i="0" u="none" strike="noStrike" cap="none" spc="0" normalizeH="0" baseline="0">
                <a:ln>
                  <a:noFill/>
                </a:ln>
                <a:solidFill>
                  <a:srgbClr val="5E6067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zh-CN" sz="1100" dirty="0"/>
              <a:t>减少了操作环节</a:t>
            </a:r>
            <a:r>
              <a:rPr lang="zh-CN" altLang="en-US" sz="1100" dirty="0"/>
              <a:t>（打印拿取等步骤）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D845222-711E-E3E1-FB74-3D878C38E03E}"/>
              </a:ext>
            </a:extLst>
          </p:cNvPr>
          <p:cNvSpPr txBox="1"/>
          <p:nvPr/>
        </p:nvSpPr>
        <p:spPr>
          <a:xfrm>
            <a:off x="2833950" y="2266915"/>
            <a:ext cx="1689923" cy="8912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0" b="0" i="0" u="none" strike="noStrike" kern="1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仿宋" panose="02010609060101010101" pitchFamily="49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kumimoji="0" lang="zh-CN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5E6067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代替纸张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5E6067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，</a:t>
            </a:r>
            <a:r>
              <a:rPr kumimoji="0" lang="zh-CN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5E6067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指导排序作业，降低成本投入</a:t>
            </a:r>
            <a:r>
              <a:rPr lang="zh-CN" altLang="en-US" sz="1100" kern="12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，</a:t>
            </a:r>
            <a:r>
              <a:rPr kumimoji="0" lang="zh-CN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5E6067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设备设施投入由客户确认，不计入成本分析</a:t>
            </a:r>
            <a:endParaRPr lang="zh-CN" altLang="zh-CN" sz="1100" dirty="0">
              <a:solidFill>
                <a:srgbClr val="5E6067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215" name="组合 214">
            <a:extLst>
              <a:ext uri="{FF2B5EF4-FFF2-40B4-BE49-F238E27FC236}">
                <a16:creationId xmlns:a16="http://schemas.microsoft.com/office/drawing/2014/main" id="{E50208DF-DD44-4349-09D6-BB4B2B30A917}"/>
              </a:ext>
            </a:extLst>
          </p:cNvPr>
          <p:cNvGrpSpPr/>
          <p:nvPr/>
        </p:nvGrpSpPr>
        <p:grpSpPr>
          <a:xfrm>
            <a:off x="963891" y="4569451"/>
            <a:ext cx="1398588" cy="550964"/>
            <a:chOff x="6724565" y="1258379"/>
            <a:chExt cx="1688185" cy="550964"/>
          </a:xfrm>
        </p:grpSpPr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CB44AFC1-148A-1432-3D7E-942E0A178202}"/>
                </a:ext>
              </a:extLst>
            </p:cNvPr>
            <p:cNvSpPr/>
            <p:nvPr/>
          </p:nvSpPr>
          <p:spPr>
            <a:xfrm flipH="1" flipV="1">
              <a:off x="6899561" y="1274356"/>
              <a:ext cx="1513189" cy="335791"/>
            </a:xfrm>
            <a:custGeom>
              <a:avLst/>
              <a:gdLst>
                <a:gd name="connsiteX0" fmla="*/ 55966 w 1372258"/>
                <a:gd name="connsiteY0" fmla="*/ 0 h 335791"/>
                <a:gd name="connsiteX1" fmla="*/ 1349945 w 1372258"/>
                <a:gd name="connsiteY1" fmla="*/ 0 h 335791"/>
                <a:gd name="connsiteX2" fmla="*/ 1326240 w 1372258"/>
                <a:gd name="connsiteY2" fmla="*/ 64827 h 335791"/>
                <a:gd name="connsiteX3" fmla="*/ 1343381 w 1372258"/>
                <a:gd name="connsiteY3" fmla="*/ 95145 h 335791"/>
                <a:gd name="connsiteX4" fmla="*/ 1372258 w 1372258"/>
                <a:gd name="connsiteY4" fmla="*/ 146219 h 335791"/>
                <a:gd name="connsiteX5" fmla="*/ 1317651 w 1372258"/>
                <a:gd name="connsiteY5" fmla="*/ 202958 h 335791"/>
                <a:gd name="connsiteX6" fmla="*/ 1299895 w 1372258"/>
                <a:gd name="connsiteY6" fmla="*/ 221407 h 335791"/>
                <a:gd name="connsiteX7" fmla="*/ 1310047 w 1372258"/>
                <a:gd name="connsiteY7" fmla="*/ 234821 h 335791"/>
                <a:gd name="connsiteX8" fmla="*/ 1341267 w 1372258"/>
                <a:gd name="connsiteY8" fmla="*/ 276073 h 335791"/>
                <a:gd name="connsiteX9" fmla="*/ 1305920 w 1372258"/>
                <a:gd name="connsiteY9" fmla="*/ 335791 h 335791"/>
                <a:gd name="connsiteX10" fmla="*/ 1285950 w 1372258"/>
                <a:gd name="connsiteY10" fmla="*/ 335791 h 335791"/>
                <a:gd name="connsiteX11" fmla="*/ 55966 w 1372258"/>
                <a:gd name="connsiteY11" fmla="*/ 335791 h 335791"/>
                <a:gd name="connsiteX12" fmla="*/ 0 w 1372258"/>
                <a:gd name="connsiteY12" fmla="*/ 279825 h 335791"/>
                <a:gd name="connsiteX13" fmla="*/ 0 w 1372258"/>
                <a:gd name="connsiteY13" fmla="*/ 55966 h 335791"/>
                <a:gd name="connsiteX14" fmla="*/ 55966 w 1372258"/>
                <a:gd name="connsiteY14" fmla="*/ 0 h 335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2258" h="335791">
                  <a:moveTo>
                    <a:pt x="55966" y="0"/>
                  </a:moveTo>
                  <a:lnTo>
                    <a:pt x="1349945" y="0"/>
                  </a:lnTo>
                  <a:lnTo>
                    <a:pt x="1326240" y="64827"/>
                  </a:lnTo>
                  <a:lnTo>
                    <a:pt x="1343381" y="95145"/>
                  </a:lnTo>
                  <a:lnTo>
                    <a:pt x="1372258" y="146219"/>
                  </a:lnTo>
                  <a:lnTo>
                    <a:pt x="1317651" y="202958"/>
                  </a:lnTo>
                  <a:lnTo>
                    <a:pt x="1299895" y="221407"/>
                  </a:lnTo>
                  <a:lnTo>
                    <a:pt x="1310047" y="234821"/>
                  </a:lnTo>
                  <a:lnTo>
                    <a:pt x="1341267" y="276073"/>
                  </a:lnTo>
                  <a:lnTo>
                    <a:pt x="1305920" y="335791"/>
                  </a:lnTo>
                  <a:lnTo>
                    <a:pt x="1285950" y="335791"/>
                  </a:lnTo>
                  <a:lnTo>
                    <a:pt x="55966" y="335791"/>
                  </a:lnTo>
                  <a:cubicBezTo>
                    <a:pt x="25057" y="335791"/>
                    <a:pt x="0" y="310734"/>
                    <a:pt x="0" y="279825"/>
                  </a:cubicBezTo>
                  <a:lnTo>
                    <a:pt x="0" y="55966"/>
                  </a:lnTo>
                  <a:cubicBezTo>
                    <a:pt x="0" y="25057"/>
                    <a:pt x="25057" y="0"/>
                    <a:pt x="55966" y="0"/>
                  </a:cubicBezTo>
                  <a:close/>
                </a:path>
              </a:pathLst>
            </a:custGeom>
            <a:solidFill>
              <a:srgbClr val="FFD1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213" name="组合 212">
              <a:extLst>
                <a:ext uri="{FF2B5EF4-FFF2-40B4-BE49-F238E27FC236}">
                  <a16:creationId xmlns:a16="http://schemas.microsoft.com/office/drawing/2014/main" id="{C2BA4ADF-D879-4646-1AC1-284ED6140500}"/>
                </a:ext>
              </a:extLst>
            </p:cNvPr>
            <p:cNvGrpSpPr/>
            <p:nvPr/>
          </p:nvGrpSpPr>
          <p:grpSpPr>
            <a:xfrm>
              <a:off x="6724565" y="1258379"/>
              <a:ext cx="1688183" cy="550964"/>
              <a:chOff x="6724565" y="1258379"/>
              <a:chExt cx="1688183" cy="550964"/>
            </a:xfrm>
          </p:grpSpPr>
          <p:sp>
            <p:nvSpPr>
              <p:cNvPr id="126" name="矩形: 圆角 125">
                <a:extLst>
                  <a:ext uri="{FF2B5EF4-FFF2-40B4-BE49-F238E27FC236}">
                    <a16:creationId xmlns:a16="http://schemas.microsoft.com/office/drawing/2014/main" id="{4CFD6426-68A1-2DEE-B798-449844994A7F}"/>
                  </a:ext>
                </a:extLst>
              </p:cNvPr>
              <p:cNvSpPr/>
              <p:nvPr/>
            </p:nvSpPr>
            <p:spPr>
              <a:xfrm>
                <a:off x="6724565" y="1290549"/>
                <a:ext cx="1651357" cy="518794"/>
              </a:xfrm>
              <a:prstGeom prst="roundRect">
                <a:avLst/>
              </a:prstGeom>
              <a:solidFill>
                <a:srgbClr val="FFD16D">
                  <a:alpha val="35000"/>
                </a:srgb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48BEDD48-41D7-E7B0-A046-C35B672A63C7}"/>
                  </a:ext>
                </a:extLst>
              </p:cNvPr>
              <p:cNvSpPr txBox="1"/>
              <p:nvPr/>
            </p:nvSpPr>
            <p:spPr>
              <a:xfrm>
                <a:off x="6891275" y="1258379"/>
                <a:ext cx="152147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kumimoji="0" b="0" i="0" u="none" strike="noStrike" kern="100" cap="none" spc="0" normalizeH="0" baseline="0">
                    <a:ln w="9525" cap="flat">
                      <a:noFill/>
                    </a:ln>
                    <a:solidFill>
                      <a:srgbClr val="6588F7"/>
                    </a:soli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</a:rPr>
                  <a:t>电子纸方式</a:t>
                </a:r>
              </a:p>
            </p:txBody>
          </p:sp>
        </p:grpSp>
      </p:grpSp>
      <p:pic>
        <p:nvPicPr>
          <p:cNvPr id="498" name="图片 497">
            <a:extLst>
              <a:ext uri="{FF2B5EF4-FFF2-40B4-BE49-F238E27FC236}">
                <a16:creationId xmlns:a16="http://schemas.microsoft.com/office/drawing/2014/main" id="{0E633C32-A1DC-DB0E-6EFB-A938C9E0F3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ass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4672" y="4421847"/>
            <a:ext cx="10638917" cy="731520"/>
          </a:xfrm>
          <a:prstGeom prst="rect">
            <a:avLst/>
          </a:prstGeom>
        </p:spPr>
      </p:pic>
      <p:grpSp>
        <p:nvGrpSpPr>
          <p:cNvPr id="436" name="组合 435">
            <a:extLst>
              <a:ext uri="{FF2B5EF4-FFF2-40B4-BE49-F238E27FC236}">
                <a16:creationId xmlns:a16="http://schemas.microsoft.com/office/drawing/2014/main" id="{E1B32A36-B412-4119-8B97-54F6CCED3700}"/>
              </a:ext>
            </a:extLst>
          </p:cNvPr>
          <p:cNvGrpSpPr/>
          <p:nvPr/>
        </p:nvGrpSpPr>
        <p:grpSpPr>
          <a:xfrm>
            <a:off x="7091685" y="4499322"/>
            <a:ext cx="1201555" cy="496359"/>
            <a:chOff x="7131828" y="4652963"/>
            <a:chExt cx="1201555" cy="496359"/>
          </a:xfrm>
        </p:grpSpPr>
        <p:sp>
          <p:nvSpPr>
            <p:cNvPr id="428" name="矩形: 圆角 427">
              <a:extLst>
                <a:ext uri="{FF2B5EF4-FFF2-40B4-BE49-F238E27FC236}">
                  <a16:creationId xmlns:a16="http://schemas.microsoft.com/office/drawing/2014/main" id="{AB09B65C-29B6-E76B-EC60-37618D22B956}"/>
                </a:ext>
              </a:extLst>
            </p:cNvPr>
            <p:cNvSpPr/>
            <p:nvPr/>
          </p:nvSpPr>
          <p:spPr>
            <a:xfrm>
              <a:off x="7274477" y="5068889"/>
              <a:ext cx="457766" cy="80433"/>
            </a:xfrm>
            <a:prstGeom prst="roundRect">
              <a:avLst/>
            </a:prstGeom>
            <a:solidFill>
              <a:srgbClr val="FFD16D"/>
            </a:solidFill>
            <a:ln>
              <a:noFill/>
            </a:ln>
            <a:effectLst>
              <a:outerShdw blurRad="63500" sx="102000" sy="102000" algn="ctr" rotWithShape="0">
                <a:srgbClr val="7EDF74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D16D"/>
                </a:solidFill>
              </a:endParaRPr>
            </a:p>
          </p:txBody>
        </p:sp>
        <p:sp>
          <p:nvSpPr>
            <p:cNvPr id="429" name="文本框 428">
              <a:extLst>
                <a:ext uri="{FF2B5EF4-FFF2-40B4-BE49-F238E27FC236}">
                  <a16:creationId xmlns:a16="http://schemas.microsoft.com/office/drawing/2014/main" id="{E39C184C-5486-0F4A-BCA9-A627CA50F0C3}"/>
                </a:ext>
              </a:extLst>
            </p:cNvPr>
            <p:cNvSpPr txBox="1"/>
            <p:nvPr/>
          </p:nvSpPr>
          <p:spPr>
            <a:xfrm>
              <a:off x="7131828" y="4652963"/>
              <a:ext cx="702022" cy="4272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kumimoji="0" sz="1200" b="0" i="0" u="none" strike="noStrike" cap="none" spc="0" normalizeH="0" baseline="0">
                  <a:ln>
                    <a:noFill/>
                  </a:ln>
                  <a:solidFill>
                    <a:srgbClr val="5E6067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/>
              <a:r>
                <a:rPr lang="en-US" altLang="zh-CN" sz="2000" dirty="0">
                  <a:solidFill>
                    <a:srgbClr val="FFD16D"/>
                  </a:solidFill>
                  <a:latin typeface="Bebas" pitchFamily="50" charset="0"/>
                </a:rPr>
                <a:t>500</a:t>
              </a:r>
            </a:p>
          </p:txBody>
        </p:sp>
        <p:sp>
          <p:nvSpPr>
            <p:cNvPr id="430" name="文本框 429">
              <a:extLst>
                <a:ext uri="{FF2B5EF4-FFF2-40B4-BE49-F238E27FC236}">
                  <a16:creationId xmlns:a16="http://schemas.microsoft.com/office/drawing/2014/main" id="{5AE0327C-762C-C9D2-C4E9-0BB5DD78ED88}"/>
                </a:ext>
              </a:extLst>
            </p:cNvPr>
            <p:cNvSpPr txBox="1"/>
            <p:nvPr/>
          </p:nvSpPr>
          <p:spPr>
            <a:xfrm>
              <a:off x="7603210" y="4755645"/>
              <a:ext cx="730173" cy="2945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kumimoji="0" sz="1200" b="0" i="0" u="none" strike="noStrike" cap="none" spc="0" normalizeH="0" baseline="0">
                  <a:ln>
                    <a:noFill/>
                  </a:ln>
                  <a:solidFill>
                    <a:srgbClr val="5E6067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/>
              <a:r>
                <a:rPr lang="zh-CN" altLang="zh-CN" sz="1100" dirty="0"/>
                <a:t>小时</a:t>
              </a:r>
              <a:r>
                <a:rPr lang="en-US" altLang="zh-CN" sz="1100" dirty="0"/>
                <a:t>/</a:t>
              </a:r>
              <a:r>
                <a:rPr lang="zh-CN" altLang="en-US" sz="1100" dirty="0"/>
                <a:t>年</a:t>
              </a:r>
            </a:p>
          </p:txBody>
        </p:sp>
      </p:grpSp>
      <p:grpSp>
        <p:nvGrpSpPr>
          <p:cNvPr id="455" name="组合 454">
            <a:extLst>
              <a:ext uri="{FF2B5EF4-FFF2-40B4-BE49-F238E27FC236}">
                <a16:creationId xmlns:a16="http://schemas.microsoft.com/office/drawing/2014/main" id="{D7C1E2D7-33D4-56A7-A159-3C9C99ADA549}"/>
              </a:ext>
            </a:extLst>
          </p:cNvPr>
          <p:cNvGrpSpPr/>
          <p:nvPr/>
        </p:nvGrpSpPr>
        <p:grpSpPr>
          <a:xfrm>
            <a:off x="8510773" y="4500367"/>
            <a:ext cx="1169655" cy="494268"/>
            <a:chOff x="8501943" y="3605284"/>
            <a:chExt cx="1162920" cy="491422"/>
          </a:xfrm>
        </p:grpSpPr>
        <p:sp>
          <p:nvSpPr>
            <p:cNvPr id="456" name="矩形: 圆角 455">
              <a:extLst>
                <a:ext uri="{FF2B5EF4-FFF2-40B4-BE49-F238E27FC236}">
                  <a16:creationId xmlns:a16="http://schemas.microsoft.com/office/drawing/2014/main" id="{7A25141C-8904-AC23-9580-9FACDAFB93AE}"/>
                </a:ext>
              </a:extLst>
            </p:cNvPr>
            <p:cNvSpPr/>
            <p:nvPr/>
          </p:nvSpPr>
          <p:spPr>
            <a:xfrm>
              <a:off x="8689965" y="4016273"/>
              <a:ext cx="212740" cy="80433"/>
            </a:xfrm>
            <a:prstGeom prst="roundRect">
              <a:avLst/>
            </a:prstGeom>
            <a:solidFill>
              <a:srgbClr val="FFD16D"/>
            </a:solidFill>
            <a:ln>
              <a:noFill/>
            </a:ln>
            <a:effectLst>
              <a:outerShdw blurRad="63500" sx="102000" sy="102000" algn="ctr" rotWithShape="0">
                <a:srgbClr val="7EDF74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文本框 456">
              <a:extLst>
                <a:ext uri="{FF2B5EF4-FFF2-40B4-BE49-F238E27FC236}">
                  <a16:creationId xmlns:a16="http://schemas.microsoft.com/office/drawing/2014/main" id="{C9983E21-4CA9-B00B-2B8E-98B60E9E1F1D}"/>
                </a:ext>
              </a:extLst>
            </p:cNvPr>
            <p:cNvSpPr txBox="1"/>
            <p:nvPr/>
          </p:nvSpPr>
          <p:spPr>
            <a:xfrm>
              <a:off x="8501943" y="3605284"/>
              <a:ext cx="702022" cy="4272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kumimoji="0" sz="1200" b="0" i="0" u="none" strike="noStrike" cap="none" spc="0" normalizeH="0" baseline="0">
                  <a:ln>
                    <a:noFill/>
                  </a:ln>
                  <a:solidFill>
                    <a:srgbClr val="5E6067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/>
              <a:r>
                <a:rPr lang="en-US" altLang="zh-CN" sz="2000" dirty="0">
                  <a:solidFill>
                    <a:srgbClr val="FFD16D"/>
                  </a:solidFill>
                  <a:latin typeface="Bebas" pitchFamily="50" charset="0"/>
                </a:rPr>
                <a:t>8.3</a:t>
              </a:r>
            </a:p>
          </p:txBody>
        </p:sp>
        <p:sp>
          <p:nvSpPr>
            <p:cNvPr id="458" name="文本框 457">
              <a:extLst>
                <a:ext uri="{FF2B5EF4-FFF2-40B4-BE49-F238E27FC236}">
                  <a16:creationId xmlns:a16="http://schemas.microsoft.com/office/drawing/2014/main" id="{22EAEAE5-36F0-1633-7E7F-7BE00A291C89}"/>
                </a:ext>
              </a:extLst>
            </p:cNvPr>
            <p:cNvSpPr txBox="1"/>
            <p:nvPr/>
          </p:nvSpPr>
          <p:spPr>
            <a:xfrm>
              <a:off x="8934690" y="3707868"/>
              <a:ext cx="730173" cy="2928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kumimoji="0" sz="1200" b="0" i="0" u="none" strike="noStrike" cap="none" spc="0" normalizeH="0" baseline="0">
                  <a:ln>
                    <a:noFill/>
                  </a:ln>
                  <a:solidFill>
                    <a:srgbClr val="5E6067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/>
              <a:r>
                <a:rPr lang="zh-CN" altLang="zh-CN" sz="1100" dirty="0"/>
                <a:t>小时</a:t>
              </a:r>
              <a:r>
                <a:rPr lang="en-US" altLang="zh-CN" sz="1100" dirty="0"/>
                <a:t>/</a:t>
              </a:r>
              <a:r>
                <a:rPr lang="zh-CN" altLang="en-US" sz="1100" dirty="0"/>
                <a:t>年</a:t>
              </a:r>
            </a:p>
          </p:txBody>
        </p:sp>
      </p:grpSp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3DADA8BA-C1F7-B7D1-D7FD-4A4E45C84A06}"/>
              </a:ext>
            </a:extLst>
          </p:cNvPr>
          <p:cNvGrpSpPr/>
          <p:nvPr/>
        </p:nvGrpSpPr>
        <p:grpSpPr>
          <a:xfrm>
            <a:off x="918509" y="5599980"/>
            <a:ext cx="1455234" cy="543968"/>
            <a:chOff x="8269439" y="3493056"/>
            <a:chExt cx="1455234" cy="543968"/>
          </a:xfrm>
        </p:grpSpPr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78D935DB-798B-5ABD-B74E-2A34A8F4315A}"/>
                </a:ext>
              </a:extLst>
            </p:cNvPr>
            <p:cNvGrpSpPr/>
            <p:nvPr/>
          </p:nvGrpSpPr>
          <p:grpSpPr>
            <a:xfrm>
              <a:off x="8269439" y="3503868"/>
              <a:ext cx="1455234" cy="533156"/>
              <a:chOff x="-1247008" y="-2694586"/>
              <a:chExt cx="1129196" cy="1518730"/>
            </a:xfrm>
          </p:grpSpPr>
          <p:sp>
            <p:nvSpPr>
              <p:cNvPr id="131" name="矩形: 圆角 130">
                <a:extLst>
                  <a:ext uri="{FF2B5EF4-FFF2-40B4-BE49-F238E27FC236}">
                    <a16:creationId xmlns:a16="http://schemas.microsoft.com/office/drawing/2014/main" id="{E6FBDDB2-9710-9669-09BF-43C0E357ABDF}"/>
                  </a:ext>
                </a:extLst>
              </p:cNvPr>
              <p:cNvSpPr/>
              <p:nvPr/>
            </p:nvSpPr>
            <p:spPr>
              <a:xfrm>
                <a:off x="-1247008" y="-2653675"/>
                <a:ext cx="1044591" cy="1477819"/>
              </a:xfrm>
              <a:prstGeom prst="roundRect">
                <a:avLst/>
              </a:prstGeom>
              <a:solidFill>
                <a:srgbClr val="6588F7">
                  <a:alpha val="35000"/>
                </a:srgb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2" name="矩形: 圆角 131">
                <a:extLst>
                  <a:ext uri="{FF2B5EF4-FFF2-40B4-BE49-F238E27FC236}">
                    <a16:creationId xmlns:a16="http://schemas.microsoft.com/office/drawing/2014/main" id="{7BB08377-38E5-DBEE-8AD7-CC5E989FEE6E}"/>
                  </a:ext>
                </a:extLst>
              </p:cNvPr>
              <p:cNvSpPr/>
              <p:nvPr/>
            </p:nvSpPr>
            <p:spPr>
              <a:xfrm>
                <a:off x="-1089189" y="-2694586"/>
                <a:ext cx="971377" cy="956522"/>
              </a:xfrm>
              <a:prstGeom prst="roundRect">
                <a:avLst/>
              </a:prstGeom>
              <a:solidFill>
                <a:srgbClr val="6588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C13B379A-8654-350D-81F1-51C002520578}"/>
                </a:ext>
              </a:extLst>
            </p:cNvPr>
            <p:cNvSpPr txBox="1"/>
            <p:nvPr/>
          </p:nvSpPr>
          <p:spPr>
            <a:xfrm>
              <a:off x="8518016" y="3493056"/>
              <a:ext cx="112413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kumimoji="0" b="0" i="0" u="none" strike="noStrike" kern="100" cap="none" spc="0" normalizeH="0" baseline="0">
                  <a:ln w="9525" cap="flat">
                    <a:noFill/>
                  </a:ln>
                  <a:solidFill>
                    <a:srgbClr val="6588F7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优化结果</a:t>
              </a:r>
            </a:p>
          </p:txBody>
        </p:sp>
      </p:grpSp>
      <p:pic>
        <p:nvPicPr>
          <p:cNvPr id="499" name="图片 498">
            <a:extLst>
              <a:ext uri="{FF2B5EF4-FFF2-40B4-BE49-F238E27FC236}">
                <a16:creationId xmlns:a16="http://schemas.microsoft.com/office/drawing/2014/main" id="{860C2A8A-6CD2-7CA2-C9D7-AAE06D6D18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ass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5528" y="5335767"/>
            <a:ext cx="10648061" cy="905256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5ECF3138-BDC5-83F9-9B9C-E1A93A193826}"/>
              </a:ext>
            </a:extLst>
          </p:cNvPr>
          <p:cNvSpPr txBox="1"/>
          <p:nvPr/>
        </p:nvSpPr>
        <p:spPr>
          <a:xfrm>
            <a:off x="7628113" y="5774648"/>
            <a:ext cx="2983802" cy="3835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0" sz="1200" b="0" i="0" u="none" strike="noStrike" cap="none" spc="0" normalizeH="0" baseline="0">
                <a:ln>
                  <a:noFill/>
                </a:ln>
                <a:solidFill>
                  <a:srgbClr val="5E6067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algn="ctr"/>
            <a:r>
              <a:rPr lang="zh-CN" altLang="zh-CN" sz="1100" dirty="0"/>
              <a:t>平均全年累计优化工时</a:t>
            </a:r>
            <a:r>
              <a:rPr lang="en-US" altLang="zh-CN" sz="1700" dirty="0">
                <a:solidFill>
                  <a:srgbClr val="7493F9"/>
                </a:solidFill>
                <a:latin typeface="Bebas" pitchFamily="50" charset="0"/>
              </a:rPr>
              <a:t>2202.4</a:t>
            </a:r>
            <a:r>
              <a:rPr lang="zh-CN" altLang="zh-CN" sz="1100" dirty="0"/>
              <a:t>小时</a:t>
            </a:r>
            <a:endParaRPr lang="zh-CN" altLang="zh-CN" dirty="0"/>
          </a:p>
        </p:txBody>
      </p:sp>
      <p:grpSp>
        <p:nvGrpSpPr>
          <p:cNvPr id="437" name="组合 436">
            <a:extLst>
              <a:ext uri="{FF2B5EF4-FFF2-40B4-BE49-F238E27FC236}">
                <a16:creationId xmlns:a16="http://schemas.microsoft.com/office/drawing/2014/main" id="{79056593-220F-9DAF-500B-F2C1C3C2AD73}"/>
              </a:ext>
            </a:extLst>
          </p:cNvPr>
          <p:cNvGrpSpPr/>
          <p:nvPr/>
        </p:nvGrpSpPr>
        <p:grpSpPr>
          <a:xfrm>
            <a:off x="5135942" y="5544416"/>
            <a:ext cx="1283907" cy="400110"/>
            <a:chOff x="4848390" y="5529234"/>
            <a:chExt cx="1190028" cy="400110"/>
          </a:xfrm>
        </p:grpSpPr>
        <p:sp>
          <p:nvSpPr>
            <p:cNvPr id="415" name="矩形: 圆角 414">
              <a:extLst>
                <a:ext uri="{FF2B5EF4-FFF2-40B4-BE49-F238E27FC236}">
                  <a16:creationId xmlns:a16="http://schemas.microsoft.com/office/drawing/2014/main" id="{D458CD4F-234D-698F-F5DC-9154AFC7C208}"/>
                </a:ext>
              </a:extLst>
            </p:cNvPr>
            <p:cNvSpPr/>
            <p:nvPr/>
          </p:nvSpPr>
          <p:spPr>
            <a:xfrm>
              <a:off x="4848390" y="5840050"/>
              <a:ext cx="1190028" cy="80433"/>
            </a:xfrm>
            <a:prstGeom prst="roundRect">
              <a:avLst/>
            </a:prstGeom>
            <a:solidFill>
              <a:srgbClr val="6588F7"/>
            </a:solidFill>
            <a:ln>
              <a:solidFill>
                <a:srgbClr val="7493F9"/>
              </a:solidFill>
            </a:ln>
            <a:effectLst>
              <a:outerShdw blurRad="63500" sx="102000" sy="102000" algn="ctr" rotWithShape="0">
                <a:srgbClr val="7493F9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矩形: 圆角 418">
              <a:extLst>
                <a:ext uri="{FF2B5EF4-FFF2-40B4-BE49-F238E27FC236}">
                  <a16:creationId xmlns:a16="http://schemas.microsoft.com/office/drawing/2014/main" id="{F90EAC93-6CBF-0D96-955A-496723B021E3}"/>
                </a:ext>
              </a:extLst>
            </p:cNvPr>
            <p:cNvSpPr/>
            <p:nvPr/>
          </p:nvSpPr>
          <p:spPr>
            <a:xfrm>
              <a:off x="5001997" y="5845869"/>
              <a:ext cx="1031875" cy="6667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rgbClr val="7493F9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文本框 413">
              <a:extLst>
                <a:ext uri="{FF2B5EF4-FFF2-40B4-BE49-F238E27FC236}">
                  <a16:creationId xmlns:a16="http://schemas.microsoft.com/office/drawing/2014/main" id="{1DD349AE-58B7-DDAC-EF8E-4691E080179B}"/>
                </a:ext>
              </a:extLst>
            </p:cNvPr>
            <p:cNvSpPr txBox="1"/>
            <p:nvPr/>
          </p:nvSpPr>
          <p:spPr>
            <a:xfrm>
              <a:off x="5028745" y="5529234"/>
              <a:ext cx="86463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400">
                  <a:gradFill>
                    <a:gsLst>
                      <a:gs pos="43000">
                        <a:srgbClr val="7EDF74"/>
                      </a:gs>
                      <a:gs pos="71000">
                        <a:srgbClr val="7EDF74">
                          <a:alpha val="0"/>
                        </a:srgbClr>
                      </a:gs>
                    </a:gsLst>
                    <a:lin ang="5400000" scaled="0"/>
                  </a:gradFill>
                  <a:latin typeface="Bebas" pitchFamily="50" charset="0"/>
                  <a:ea typeface="思源黑体 CN Normal" panose="020B0400000000000000" pitchFamily="34" charset="-122"/>
                </a:defRPr>
              </a:lvl1pPr>
            </a:lstStyle>
            <a:p>
              <a:pPr algn="r"/>
              <a:r>
                <a:rPr lang="en-US" altLang="zh-CN" sz="2000" dirty="0">
                  <a:gradFill>
                    <a:gsLst>
                      <a:gs pos="56000">
                        <a:srgbClr val="7493F9"/>
                      </a:gs>
                      <a:gs pos="84000">
                        <a:srgbClr val="7493F9">
                          <a:alpha val="0"/>
                        </a:srgbClr>
                      </a:gs>
                    </a:gsLst>
                    <a:lin ang="5400000" scaled="0"/>
                  </a:gradFill>
                </a:rPr>
                <a:t>90%</a:t>
              </a:r>
              <a:endParaRPr lang="zh-CN" altLang="en-US" sz="2000" dirty="0">
                <a:gradFill>
                  <a:gsLst>
                    <a:gs pos="56000">
                      <a:srgbClr val="7493F9"/>
                    </a:gs>
                    <a:gs pos="84000">
                      <a:srgbClr val="7493F9">
                        <a:alpha val="0"/>
                      </a:srgbClr>
                    </a:gs>
                  </a:gsLst>
                  <a:lin ang="5400000" scaled="0"/>
                </a:gradFill>
              </a:endParaRPr>
            </a:p>
          </p:txBody>
        </p:sp>
      </p:grpSp>
      <p:sp>
        <p:nvSpPr>
          <p:cNvPr id="440" name="文本框 439">
            <a:extLst>
              <a:ext uri="{FF2B5EF4-FFF2-40B4-BE49-F238E27FC236}">
                <a16:creationId xmlns:a16="http://schemas.microsoft.com/office/drawing/2014/main" id="{4F2FB86F-C5D4-4C70-E586-5273F0DB6B55}"/>
              </a:ext>
            </a:extLst>
          </p:cNvPr>
          <p:cNvSpPr txBox="1"/>
          <p:nvPr/>
        </p:nvSpPr>
        <p:spPr>
          <a:xfrm>
            <a:off x="7399403" y="5418269"/>
            <a:ext cx="8847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43000">
                      <a:srgbClr val="7EDF74"/>
                    </a:gs>
                    <a:gs pos="71000">
                      <a:srgbClr val="7EDF74">
                        <a:alpha val="0"/>
                      </a:srgbClr>
                    </a:gs>
                  </a:gsLst>
                  <a:lin ang="5400000" scaled="0"/>
                </a:gradFill>
                <a:latin typeface="Bebas" pitchFamily="50" charset="0"/>
                <a:ea typeface="思源黑体 CN Normal" panose="020B0400000000000000" pitchFamily="34" charset="-122"/>
              </a:defRPr>
            </a:lvl1pPr>
          </a:lstStyle>
          <a:p>
            <a:pPr algn="r"/>
            <a:r>
              <a:rPr lang="en-US" altLang="zh-CN" sz="1800" dirty="0">
                <a:gradFill>
                  <a:gsLst>
                    <a:gs pos="56000">
                      <a:srgbClr val="7493F9"/>
                    </a:gs>
                    <a:gs pos="84000">
                      <a:srgbClr val="7493F9">
                        <a:alpha val="0"/>
                      </a:srgbClr>
                    </a:gs>
                  </a:gsLst>
                  <a:lin ang="5400000" scaled="0"/>
                </a:gradFill>
              </a:rPr>
              <a:t>57%</a:t>
            </a:r>
            <a:endParaRPr lang="zh-CN" altLang="en-US" sz="1800" dirty="0">
              <a:gradFill>
                <a:gsLst>
                  <a:gs pos="56000">
                    <a:srgbClr val="7493F9"/>
                  </a:gs>
                  <a:gs pos="84000">
                    <a:srgbClr val="7493F9">
                      <a:alpha val="0"/>
                    </a:srgbClr>
                  </a:gs>
                </a:gsLst>
                <a:lin ang="5400000" scaled="0"/>
              </a:gradFill>
            </a:endParaRPr>
          </a:p>
        </p:txBody>
      </p:sp>
      <p:sp>
        <p:nvSpPr>
          <p:cNvPr id="441" name="矩形: 圆角 440">
            <a:extLst>
              <a:ext uri="{FF2B5EF4-FFF2-40B4-BE49-F238E27FC236}">
                <a16:creationId xmlns:a16="http://schemas.microsoft.com/office/drawing/2014/main" id="{C7659379-1EE3-AF07-7FBF-2345D656EF95}"/>
              </a:ext>
            </a:extLst>
          </p:cNvPr>
          <p:cNvSpPr/>
          <p:nvPr/>
        </p:nvSpPr>
        <p:spPr>
          <a:xfrm>
            <a:off x="7216293" y="5696278"/>
            <a:ext cx="1062955" cy="80433"/>
          </a:xfrm>
          <a:prstGeom prst="roundRect">
            <a:avLst/>
          </a:prstGeom>
          <a:solidFill>
            <a:srgbClr val="6588F7"/>
          </a:solidFill>
          <a:ln>
            <a:solidFill>
              <a:srgbClr val="7493F9"/>
            </a:solidFill>
          </a:ln>
          <a:effectLst>
            <a:outerShdw blurRad="63500" sx="102000" sy="102000" algn="ctr" rotWithShape="0">
              <a:srgbClr val="7493F9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6" name="文本框 465">
            <a:extLst>
              <a:ext uri="{FF2B5EF4-FFF2-40B4-BE49-F238E27FC236}">
                <a16:creationId xmlns:a16="http://schemas.microsoft.com/office/drawing/2014/main" id="{D8AD121E-E330-76D3-B59B-D60FDF8182F6}"/>
              </a:ext>
            </a:extLst>
          </p:cNvPr>
          <p:cNvSpPr txBox="1"/>
          <p:nvPr/>
        </p:nvSpPr>
        <p:spPr>
          <a:xfrm>
            <a:off x="8801027" y="5418269"/>
            <a:ext cx="889826" cy="3714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43000">
                      <a:srgbClr val="7EDF74"/>
                    </a:gs>
                    <a:gs pos="71000">
                      <a:srgbClr val="7EDF74">
                        <a:alpha val="0"/>
                      </a:srgbClr>
                    </a:gs>
                  </a:gsLst>
                  <a:lin ang="5400000" scaled="0"/>
                </a:gradFill>
                <a:latin typeface="Bebas" pitchFamily="50" charset="0"/>
                <a:ea typeface="思源黑体 CN Normal" panose="020B0400000000000000" pitchFamily="34" charset="-122"/>
              </a:defRPr>
            </a:lvl1pPr>
          </a:lstStyle>
          <a:p>
            <a:pPr algn="r"/>
            <a:r>
              <a:rPr lang="en-US" altLang="zh-CN" sz="1800" dirty="0">
                <a:gradFill>
                  <a:gsLst>
                    <a:gs pos="56000">
                      <a:srgbClr val="7493F9"/>
                    </a:gs>
                    <a:gs pos="84000">
                      <a:srgbClr val="7493F9">
                        <a:alpha val="0"/>
                      </a:srgbClr>
                    </a:gs>
                  </a:gsLst>
                  <a:lin ang="5400000" scaled="0"/>
                </a:gradFill>
              </a:rPr>
              <a:t>91%</a:t>
            </a:r>
            <a:endParaRPr lang="zh-CN" altLang="en-US" sz="1800" dirty="0">
              <a:gradFill>
                <a:gsLst>
                  <a:gs pos="56000">
                    <a:srgbClr val="7493F9"/>
                  </a:gs>
                  <a:gs pos="84000">
                    <a:srgbClr val="7493F9">
                      <a:alpha val="0"/>
                    </a:srgbClr>
                  </a:gs>
                </a:gsLst>
                <a:lin ang="5400000" scaled="0"/>
              </a:gradFill>
            </a:endParaRPr>
          </a:p>
        </p:txBody>
      </p:sp>
      <p:sp>
        <p:nvSpPr>
          <p:cNvPr id="467" name="矩形: 圆角 466">
            <a:extLst>
              <a:ext uri="{FF2B5EF4-FFF2-40B4-BE49-F238E27FC236}">
                <a16:creationId xmlns:a16="http://schemas.microsoft.com/office/drawing/2014/main" id="{8BA17FED-F24A-2316-3B94-675ABE680498}"/>
              </a:ext>
            </a:extLst>
          </p:cNvPr>
          <p:cNvSpPr/>
          <p:nvPr/>
        </p:nvSpPr>
        <p:spPr>
          <a:xfrm>
            <a:off x="8709475" y="5697888"/>
            <a:ext cx="1069110" cy="80899"/>
          </a:xfrm>
          <a:prstGeom prst="roundRect">
            <a:avLst/>
          </a:prstGeom>
          <a:solidFill>
            <a:srgbClr val="6588F7"/>
          </a:solidFill>
          <a:ln>
            <a:solidFill>
              <a:srgbClr val="7493F9"/>
            </a:solidFill>
          </a:ln>
          <a:effectLst>
            <a:outerShdw blurRad="63500" sx="102000" sy="102000" algn="ctr" rotWithShape="0">
              <a:srgbClr val="7493F9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0" name="直接连接符 479">
            <a:extLst>
              <a:ext uri="{FF2B5EF4-FFF2-40B4-BE49-F238E27FC236}">
                <a16:creationId xmlns:a16="http://schemas.microsoft.com/office/drawing/2014/main" id="{59526DFA-3A02-2744-C399-2BEBD4C14955}"/>
              </a:ext>
            </a:extLst>
          </p:cNvPr>
          <p:cNvCxnSpPr>
            <a:cxnSpLocks/>
          </p:cNvCxnSpPr>
          <p:nvPr/>
        </p:nvCxnSpPr>
        <p:spPr>
          <a:xfrm>
            <a:off x="7211844" y="5800019"/>
            <a:ext cx="3907895" cy="0"/>
          </a:xfrm>
          <a:prstGeom prst="line">
            <a:avLst/>
          </a:prstGeom>
          <a:ln w="15875" cap="rnd">
            <a:solidFill>
              <a:srgbClr val="7493F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C005C11E-707C-BBD9-ECC1-ABEEC0F8E87E}"/>
              </a:ext>
            </a:extLst>
          </p:cNvPr>
          <p:cNvGrpSpPr/>
          <p:nvPr/>
        </p:nvGrpSpPr>
        <p:grpSpPr>
          <a:xfrm>
            <a:off x="896400" y="3624066"/>
            <a:ext cx="1474788" cy="530838"/>
            <a:chOff x="4877173" y="1264425"/>
            <a:chExt cx="1640530" cy="530838"/>
          </a:xfrm>
        </p:grpSpPr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E41D4D3B-2E5C-9E15-CF69-A6ED6E32BD8D}"/>
                </a:ext>
              </a:extLst>
            </p:cNvPr>
            <p:cNvSpPr/>
            <p:nvPr/>
          </p:nvSpPr>
          <p:spPr>
            <a:xfrm flipH="1" flipV="1">
              <a:off x="5126629" y="1273646"/>
              <a:ext cx="1391074" cy="335791"/>
            </a:xfrm>
            <a:custGeom>
              <a:avLst/>
              <a:gdLst>
                <a:gd name="connsiteX0" fmla="*/ 58177 w 1261516"/>
                <a:gd name="connsiteY0" fmla="*/ 0 h 335791"/>
                <a:gd name="connsiteX1" fmla="*/ 71497 w 1261516"/>
                <a:gd name="connsiteY1" fmla="*/ 0 h 335791"/>
                <a:gd name="connsiteX2" fmla="*/ 1205550 w 1261516"/>
                <a:gd name="connsiteY2" fmla="*/ 0 h 335791"/>
                <a:gd name="connsiteX3" fmla="*/ 1261516 w 1261516"/>
                <a:gd name="connsiteY3" fmla="*/ 55966 h 335791"/>
                <a:gd name="connsiteX4" fmla="*/ 1261516 w 1261516"/>
                <a:gd name="connsiteY4" fmla="*/ 279825 h 335791"/>
                <a:gd name="connsiteX5" fmla="*/ 1205550 w 1261516"/>
                <a:gd name="connsiteY5" fmla="*/ 335791 h 335791"/>
                <a:gd name="connsiteX6" fmla="*/ 19179 w 1261516"/>
                <a:gd name="connsiteY6" fmla="*/ 335791 h 335791"/>
                <a:gd name="connsiteX7" fmla="*/ 41372 w 1261516"/>
                <a:gd name="connsiteY7" fmla="*/ 298297 h 335791"/>
                <a:gd name="connsiteX8" fmla="*/ 10152 w 1261516"/>
                <a:gd name="connsiteY8" fmla="*/ 257045 h 335791"/>
                <a:gd name="connsiteX9" fmla="*/ 0 w 1261516"/>
                <a:gd name="connsiteY9" fmla="*/ 243631 h 335791"/>
                <a:gd name="connsiteX10" fmla="*/ 17756 w 1261516"/>
                <a:gd name="connsiteY10" fmla="*/ 225182 h 335791"/>
                <a:gd name="connsiteX11" fmla="*/ 72363 w 1261516"/>
                <a:gd name="connsiteY11" fmla="*/ 168443 h 335791"/>
                <a:gd name="connsiteX12" fmla="*/ 43486 w 1261516"/>
                <a:gd name="connsiteY12" fmla="*/ 117369 h 335791"/>
                <a:gd name="connsiteX13" fmla="*/ 26345 w 1261516"/>
                <a:gd name="connsiteY13" fmla="*/ 87051 h 335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61516" h="335791">
                  <a:moveTo>
                    <a:pt x="58177" y="0"/>
                  </a:moveTo>
                  <a:lnTo>
                    <a:pt x="71497" y="0"/>
                  </a:lnTo>
                  <a:lnTo>
                    <a:pt x="1205550" y="0"/>
                  </a:lnTo>
                  <a:cubicBezTo>
                    <a:pt x="1236459" y="0"/>
                    <a:pt x="1261516" y="25057"/>
                    <a:pt x="1261516" y="55966"/>
                  </a:cubicBezTo>
                  <a:lnTo>
                    <a:pt x="1261516" y="279825"/>
                  </a:lnTo>
                  <a:cubicBezTo>
                    <a:pt x="1261516" y="310734"/>
                    <a:pt x="1236459" y="335791"/>
                    <a:pt x="1205550" y="335791"/>
                  </a:cubicBezTo>
                  <a:lnTo>
                    <a:pt x="19179" y="335791"/>
                  </a:lnTo>
                  <a:lnTo>
                    <a:pt x="41372" y="298297"/>
                  </a:lnTo>
                  <a:lnTo>
                    <a:pt x="10152" y="257045"/>
                  </a:lnTo>
                  <a:lnTo>
                    <a:pt x="0" y="243631"/>
                  </a:lnTo>
                  <a:lnTo>
                    <a:pt x="17756" y="225182"/>
                  </a:lnTo>
                  <a:lnTo>
                    <a:pt x="72363" y="168443"/>
                  </a:lnTo>
                  <a:lnTo>
                    <a:pt x="43486" y="117369"/>
                  </a:lnTo>
                  <a:lnTo>
                    <a:pt x="26345" y="87051"/>
                  </a:lnTo>
                  <a:close/>
                </a:path>
              </a:pathLst>
            </a:custGeom>
            <a:solidFill>
              <a:srgbClr val="7EDF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214" name="组合 213">
              <a:extLst>
                <a:ext uri="{FF2B5EF4-FFF2-40B4-BE49-F238E27FC236}">
                  <a16:creationId xmlns:a16="http://schemas.microsoft.com/office/drawing/2014/main" id="{558A5D7E-A962-A3F0-732A-4428E837FE5C}"/>
                </a:ext>
              </a:extLst>
            </p:cNvPr>
            <p:cNvGrpSpPr/>
            <p:nvPr/>
          </p:nvGrpSpPr>
          <p:grpSpPr>
            <a:xfrm>
              <a:off x="4877173" y="1264425"/>
              <a:ext cx="1640529" cy="530838"/>
              <a:chOff x="4877173" y="1281358"/>
              <a:chExt cx="1640529" cy="530838"/>
            </a:xfrm>
          </p:grpSpPr>
          <p:sp>
            <p:nvSpPr>
              <p:cNvPr id="122" name="矩形: 圆角 121">
                <a:extLst>
                  <a:ext uri="{FF2B5EF4-FFF2-40B4-BE49-F238E27FC236}">
                    <a16:creationId xmlns:a16="http://schemas.microsoft.com/office/drawing/2014/main" id="{659C2096-E626-4206-F1BA-C566CBD375D7}"/>
                  </a:ext>
                </a:extLst>
              </p:cNvPr>
              <p:cNvSpPr/>
              <p:nvPr/>
            </p:nvSpPr>
            <p:spPr>
              <a:xfrm>
                <a:off x="4877173" y="1293402"/>
                <a:ext cx="1555014" cy="518794"/>
              </a:xfrm>
              <a:prstGeom prst="roundRect">
                <a:avLst/>
              </a:prstGeom>
              <a:solidFill>
                <a:srgbClr val="7EDF74">
                  <a:alpha val="35000"/>
                </a:srgb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720CF858-A9B1-5931-AE73-7D7D65005280}"/>
                  </a:ext>
                </a:extLst>
              </p:cNvPr>
              <p:cNvSpPr txBox="1"/>
              <p:nvPr/>
            </p:nvSpPr>
            <p:spPr>
              <a:xfrm>
                <a:off x="5115572" y="1281358"/>
                <a:ext cx="140213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kumimoji="0" b="0" i="0" u="none" strike="noStrike" kern="100" cap="none" spc="0" normalizeH="0" baseline="0">
                    <a:ln w="9525" cap="flat">
                      <a:noFill/>
                    </a:ln>
                    <a:solidFill>
                      <a:srgbClr val="6588F7"/>
                    </a:soli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</a:rPr>
                  <a:t>纸张方式</a:t>
                </a:r>
              </a:p>
            </p:txBody>
          </p:sp>
        </p:grpSp>
      </p:grpSp>
      <p:pic>
        <p:nvPicPr>
          <p:cNvPr id="497" name="图片 496">
            <a:extLst>
              <a:ext uri="{FF2B5EF4-FFF2-40B4-BE49-F238E27FC236}">
                <a16:creationId xmlns:a16="http://schemas.microsoft.com/office/drawing/2014/main" id="{66B5517B-2002-5FC9-9590-408710E8A2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ass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4672" y="3425631"/>
            <a:ext cx="10638917" cy="813816"/>
          </a:xfrm>
          <a:prstGeom prst="rect">
            <a:avLst/>
          </a:prstGeom>
        </p:spPr>
      </p:pic>
      <p:grpSp>
        <p:nvGrpSpPr>
          <p:cNvPr id="358" name="组合 357">
            <a:extLst>
              <a:ext uri="{FF2B5EF4-FFF2-40B4-BE49-F238E27FC236}">
                <a16:creationId xmlns:a16="http://schemas.microsoft.com/office/drawing/2014/main" id="{FB8DA490-63BE-A78F-125D-ADCF6CB5638F}"/>
              </a:ext>
            </a:extLst>
          </p:cNvPr>
          <p:cNvGrpSpPr/>
          <p:nvPr/>
        </p:nvGrpSpPr>
        <p:grpSpPr>
          <a:xfrm>
            <a:off x="2906644" y="3526825"/>
            <a:ext cx="1530350" cy="613177"/>
            <a:chOff x="4768321" y="1934119"/>
            <a:chExt cx="1858599" cy="613177"/>
          </a:xfrm>
        </p:grpSpPr>
        <p:grpSp>
          <p:nvGrpSpPr>
            <p:cNvPr id="357" name="组合 356">
              <a:extLst>
                <a:ext uri="{FF2B5EF4-FFF2-40B4-BE49-F238E27FC236}">
                  <a16:creationId xmlns:a16="http://schemas.microsoft.com/office/drawing/2014/main" id="{476D98B3-F2EC-C4AD-3BBD-62B9DD748829}"/>
                </a:ext>
              </a:extLst>
            </p:cNvPr>
            <p:cNvGrpSpPr/>
            <p:nvPr/>
          </p:nvGrpSpPr>
          <p:grpSpPr>
            <a:xfrm>
              <a:off x="4808235" y="1934119"/>
              <a:ext cx="1741565" cy="400110"/>
              <a:chOff x="4656893" y="1917184"/>
              <a:chExt cx="1741565" cy="400110"/>
            </a:xfrm>
          </p:grpSpPr>
          <p:sp>
            <p:nvSpPr>
              <p:cNvPr id="346" name="文本框 345">
                <a:extLst>
                  <a:ext uri="{FF2B5EF4-FFF2-40B4-BE49-F238E27FC236}">
                    <a16:creationId xmlns:a16="http://schemas.microsoft.com/office/drawing/2014/main" id="{3AA77370-B9C4-FB98-2717-007E09BE4FE3}"/>
                  </a:ext>
                </a:extLst>
              </p:cNvPr>
              <p:cNvSpPr txBox="1"/>
              <p:nvPr/>
            </p:nvSpPr>
            <p:spPr>
              <a:xfrm>
                <a:off x="5746773" y="1961899"/>
                <a:ext cx="651685" cy="2818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defRPr kumimoji="0" sz="11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53000">
                          <a:srgbClr val="5E6067"/>
                        </a:gs>
                        <a:gs pos="88000">
                          <a:srgbClr val="5E6067">
                            <a:alpha val="0"/>
                          </a:srgbClr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</a:defRPr>
                </a:lvl1pPr>
              </a:lstStyle>
              <a:p>
                <a:r>
                  <a:rPr lang="zh-CN" altLang="zh-CN" dirty="0"/>
                  <a:t>万</a:t>
                </a:r>
                <a:r>
                  <a:rPr lang="en-US" altLang="zh-CN" dirty="0"/>
                  <a:t>/</a:t>
                </a:r>
                <a:r>
                  <a:rPr lang="zh-CN" altLang="en-US" dirty="0"/>
                  <a:t>年</a:t>
                </a:r>
                <a:endParaRPr lang="en-US" altLang="zh-CN" dirty="0"/>
              </a:p>
            </p:txBody>
          </p:sp>
          <p:sp>
            <p:nvSpPr>
              <p:cNvPr id="353" name="文本框 352">
                <a:extLst>
                  <a:ext uri="{FF2B5EF4-FFF2-40B4-BE49-F238E27FC236}">
                    <a16:creationId xmlns:a16="http://schemas.microsoft.com/office/drawing/2014/main" id="{2D48FED3-A920-1375-0E79-B3871ED68F0A}"/>
                  </a:ext>
                </a:extLst>
              </p:cNvPr>
              <p:cNvSpPr txBox="1"/>
              <p:nvPr/>
            </p:nvSpPr>
            <p:spPr>
              <a:xfrm>
                <a:off x="5434883" y="1917184"/>
                <a:ext cx="54559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dirty="0">
                    <a:gradFill>
                      <a:gsLst>
                        <a:gs pos="43000">
                          <a:srgbClr val="7EDF74"/>
                        </a:gs>
                        <a:gs pos="71000">
                          <a:srgbClr val="7EDF74">
                            <a:alpha val="0"/>
                          </a:srgbClr>
                        </a:gs>
                      </a:gsLst>
                      <a:lin ang="5400000" scaled="0"/>
                    </a:gradFill>
                    <a:latin typeface="Bebas" pitchFamily="50" charset="0"/>
                    <a:ea typeface="思源黑体 CN Normal" panose="020B0400000000000000" pitchFamily="34" charset="-122"/>
                  </a:rPr>
                  <a:t>67</a:t>
                </a:r>
                <a:endParaRPr lang="en-US" altLang="zh-CN" sz="1600" dirty="0">
                  <a:gradFill>
                    <a:gsLst>
                      <a:gs pos="43000">
                        <a:srgbClr val="7EDF74"/>
                      </a:gs>
                      <a:gs pos="71000">
                        <a:srgbClr val="7EDF74">
                          <a:alpha val="0"/>
                        </a:srgbClr>
                      </a:gs>
                    </a:gsLst>
                    <a:lin ang="5400000" scaled="0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56" name="文本框 355">
                <a:extLst>
                  <a:ext uri="{FF2B5EF4-FFF2-40B4-BE49-F238E27FC236}">
                    <a16:creationId xmlns:a16="http://schemas.microsoft.com/office/drawing/2014/main" id="{326FFB2B-B699-06F4-42E3-5B63F577A188}"/>
                  </a:ext>
                </a:extLst>
              </p:cNvPr>
              <p:cNvSpPr txBox="1"/>
              <p:nvPr/>
            </p:nvSpPr>
            <p:spPr>
              <a:xfrm>
                <a:off x="4656893" y="1963817"/>
                <a:ext cx="919162" cy="2926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defRPr kumimoji="0" sz="1100" b="0" i="0" u="none" strike="noStrike" cap="none" spc="0" normalizeH="0" baseline="0">
                    <a:ln>
                      <a:noFill/>
                    </a:ln>
                    <a:solidFill>
                      <a:srgbClr val="5E6067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</a:defRPr>
                </a:lvl1pPr>
              </a:lstStyle>
              <a:p>
                <a:r>
                  <a:rPr lang="zh-CN" altLang="zh-CN" dirty="0">
                    <a:gradFill>
                      <a:gsLst>
                        <a:gs pos="53000">
                          <a:srgbClr val="5E6067"/>
                        </a:gs>
                        <a:gs pos="88000">
                          <a:srgbClr val="5E6067">
                            <a:alpha val="0"/>
                          </a:srgbClr>
                        </a:gs>
                      </a:gsLst>
                      <a:lin ang="5400000" scaled="1"/>
                    </a:gradFill>
                  </a:rPr>
                  <a:t>成本</a:t>
                </a:r>
                <a:r>
                  <a:rPr lang="zh-CN" altLang="en-US" dirty="0">
                    <a:gradFill>
                      <a:gsLst>
                        <a:gs pos="53000">
                          <a:srgbClr val="5E6067"/>
                        </a:gs>
                        <a:gs pos="88000">
                          <a:srgbClr val="5E6067">
                            <a:alpha val="0"/>
                          </a:srgbClr>
                        </a:gs>
                      </a:gsLst>
                      <a:lin ang="5400000" scaled="1"/>
                    </a:gradFill>
                  </a:rPr>
                  <a:t>节约</a:t>
                </a:r>
              </a:p>
            </p:txBody>
          </p:sp>
        </p:grpSp>
        <p:sp>
          <p:nvSpPr>
            <p:cNvPr id="347" name="文本框 346">
              <a:extLst>
                <a:ext uri="{FF2B5EF4-FFF2-40B4-BE49-F238E27FC236}">
                  <a16:creationId xmlns:a16="http://schemas.microsoft.com/office/drawing/2014/main" id="{35A9D58F-7647-3EDE-E36D-2D5FA6F03D3B}"/>
                </a:ext>
              </a:extLst>
            </p:cNvPr>
            <p:cNvSpPr txBox="1"/>
            <p:nvPr/>
          </p:nvSpPr>
          <p:spPr>
            <a:xfrm>
              <a:off x="4768321" y="2269078"/>
              <a:ext cx="809020" cy="278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5E6067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纸张</a:t>
              </a:r>
              <a:r>
                <a:rPr lang="en-US" altLang="zh-CN" sz="1100" dirty="0">
                  <a:solidFill>
                    <a:srgbClr val="5E6067"/>
                  </a:solidFill>
                  <a:latin typeface="Bebas" pitchFamily="50" charset="0"/>
                  <a:ea typeface="思源黑体 CN Normal" panose="020B0400000000000000" pitchFamily="34" charset="-122"/>
                </a:rPr>
                <a:t>9.4</a:t>
              </a:r>
              <a:endParaRPr lang="zh-CN" altLang="en-US" sz="105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48" name="文本框 347">
              <a:extLst>
                <a:ext uri="{FF2B5EF4-FFF2-40B4-BE49-F238E27FC236}">
                  <a16:creationId xmlns:a16="http://schemas.microsoft.com/office/drawing/2014/main" id="{CA5670E0-472C-60C3-E5B2-6908BE7C7007}"/>
                </a:ext>
              </a:extLst>
            </p:cNvPr>
            <p:cNvSpPr txBox="1"/>
            <p:nvPr/>
          </p:nvSpPr>
          <p:spPr>
            <a:xfrm>
              <a:off x="5740337" y="2269078"/>
              <a:ext cx="886583" cy="278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5E6067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耗材</a:t>
              </a:r>
              <a:r>
                <a:rPr lang="en-US" altLang="zh-CN" sz="1100" dirty="0">
                  <a:solidFill>
                    <a:srgbClr val="5E6067"/>
                  </a:solidFill>
                  <a:latin typeface="Bebas" pitchFamily="50" charset="0"/>
                  <a:ea typeface="思源黑体 CN Normal" panose="020B0400000000000000" pitchFamily="34" charset="-122"/>
                </a:rPr>
                <a:t>57.6</a:t>
              </a:r>
              <a:endParaRPr lang="zh-CN" altLang="en-US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352" name="组合 351">
              <a:extLst>
                <a:ext uri="{FF2B5EF4-FFF2-40B4-BE49-F238E27FC236}">
                  <a16:creationId xmlns:a16="http://schemas.microsoft.com/office/drawing/2014/main" id="{B319F5FC-9F88-5522-DCAE-E227F97918BF}"/>
                </a:ext>
              </a:extLst>
            </p:cNvPr>
            <p:cNvGrpSpPr/>
            <p:nvPr/>
          </p:nvGrpSpPr>
          <p:grpSpPr>
            <a:xfrm>
              <a:off x="4885796" y="2207154"/>
              <a:ext cx="1608667" cy="80433"/>
              <a:chOff x="4903258" y="2219854"/>
              <a:chExt cx="1608667" cy="80433"/>
            </a:xfrm>
          </p:grpSpPr>
          <p:sp>
            <p:nvSpPr>
              <p:cNvPr id="351" name="矩形: 圆角 350">
                <a:extLst>
                  <a:ext uri="{FF2B5EF4-FFF2-40B4-BE49-F238E27FC236}">
                    <a16:creationId xmlns:a16="http://schemas.microsoft.com/office/drawing/2014/main" id="{16A1AEB1-F47C-3F0C-E94C-49EED24318F4}"/>
                  </a:ext>
                </a:extLst>
              </p:cNvPr>
              <p:cNvSpPr/>
              <p:nvPr/>
            </p:nvSpPr>
            <p:spPr>
              <a:xfrm>
                <a:off x="4903258" y="2219854"/>
                <a:ext cx="554567" cy="80433"/>
              </a:xfrm>
              <a:prstGeom prst="roundRect">
                <a:avLst/>
              </a:prstGeom>
              <a:solidFill>
                <a:srgbClr val="7EDF74"/>
              </a:solidFill>
              <a:ln>
                <a:noFill/>
              </a:ln>
              <a:effectLst>
                <a:outerShdw blurRad="63500" sx="102000" sy="102000" algn="ctr" rotWithShape="0">
                  <a:srgbClr val="7EDF74">
                    <a:alpha val="2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0" name="矩形: 圆角 349">
                <a:extLst>
                  <a:ext uri="{FF2B5EF4-FFF2-40B4-BE49-F238E27FC236}">
                    <a16:creationId xmlns:a16="http://schemas.microsoft.com/office/drawing/2014/main" id="{5F7748BA-FD06-EBBD-4F45-B928FFD01159}"/>
                  </a:ext>
                </a:extLst>
              </p:cNvPr>
              <p:cNvSpPr/>
              <p:nvPr/>
            </p:nvSpPr>
            <p:spPr>
              <a:xfrm>
                <a:off x="4903258" y="2219854"/>
                <a:ext cx="1608667" cy="80433"/>
              </a:xfrm>
              <a:prstGeom prst="roundRect">
                <a:avLst/>
              </a:prstGeom>
              <a:noFill/>
              <a:ln>
                <a:solidFill>
                  <a:srgbClr val="7EDF74"/>
                </a:solidFill>
              </a:ln>
              <a:effectLst>
                <a:outerShdw blurRad="63500" sx="102000" sy="102000" algn="ctr" rotWithShape="0">
                  <a:srgbClr val="7EDF74">
                    <a:alpha val="2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63" name="组合 462">
            <a:extLst>
              <a:ext uri="{FF2B5EF4-FFF2-40B4-BE49-F238E27FC236}">
                <a16:creationId xmlns:a16="http://schemas.microsoft.com/office/drawing/2014/main" id="{F6CAA12E-EBC4-A1C8-696A-56093B4E2C4E}"/>
              </a:ext>
            </a:extLst>
          </p:cNvPr>
          <p:cNvGrpSpPr/>
          <p:nvPr/>
        </p:nvGrpSpPr>
        <p:grpSpPr>
          <a:xfrm>
            <a:off x="7101210" y="3573783"/>
            <a:ext cx="1226955" cy="491423"/>
            <a:chOff x="7036718" y="3605283"/>
            <a:chExt cx="1226955" cy="49142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6F057F5-9354-93DC-08AC-804734393620}"/>
                </a:ext>
              </a:extLst>
            </p:cNvPr>
            <p:cNvSpPr txBox="1"/>
            <p:nvPr/>
          </p:nvSpPr>
          <p:spPr>
            <a:xfrm>
              <a:off x="7036718" y="3605283"/>
              <a:ext cx="702022" cy="4272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kumimoji="0" sz="1200" b="0" i="0" u="none" strike="noStrike" cap="none" spc="0" normalizeH="0" baseline="0">
                  <a:ln>
                    <a:noFill/>
                  </a:ln>
                  <a:solidFill>
                    <a:srgbClr val="5E6067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/>
              <a:r>
                <a:rPr lang="en-US" altLang="zh-CN" sz="2000" dirty="0">
                  <a:solidFill>
                    <a:srgbClr val="7EDF74"/>
                  </a:solidFill>
                  <a:latin typeface="Bebas" pitchFamily="50" charset="0"/>
                </a:rPr>
                <a:t>1160</a:t>
              </a:r>
            </a:p>
          </p:txBody>
        </p:sp>
        <p:sp>
          <p:nvSpPr>
            <p:cNvPr id="426" name="矩形: 圆角 425">
              <a:extLst>
                <a:ext uri="{FF2B5EF4-FFF2-40B4-BE49-F238E27FC236}">
                  <a16:creationId xmlns:a16="http://schemas.microsoft.com/office/drawing/2014/main" id="{DF59C920-628C-F1F9-845C-18BC3C5265D9}"/>
                </a:ext>
              </a:extLst>
            </p:cNvPr>
            <p:cNvSpPr/>
            <p:nvPr/>
          </p:nvSpPr>
          <p:spPr>
            <a:xfrm>
              <a:off x="7162435" y="4016273"/>
              <a:ext cx="1050962" cy="80433"/>
            </a:xfrm>
            <a:prstGeom prst="roundRect">
              <a:avLst/>
            </a:prstGeom>
            <a:solidFill>
              <a:srgbClr val="7EDF74"/>
            </a:solidFill>
            <a:ln>
              <a:noFill/>
            </a:ln>
            <a:effectLst>
              <a:outerShdw blurRad="63500" sx="102000" sy="102000" algn="ctr" rotWithShape="0">
                <a:srgbClr val="7EDF74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文本框 426">
              <a:extLst>
                <a:ext uri="{FF2B5EF4-FFF2-40B4-BE49-F238E27FC236}">
                  <a16:creationId xmlns:a16="http://schemas.microsoft.com/office/drawing/2014/main" id="{DA7B054F-197A-9EF5-4BFD-EBC955506093}"/>
                </a:ext>
              </a:extLst>
            </p:cNvPr>
            <p:cNvSpPr txBox="1"/>
            <p:nvPr/>
          </p:nvSpPr>
          <p:spPr>
            <a:xfrm>
              <a:off x="7533500" y="3716432"/>
              <a:ext cx="730173" cy="2945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kumimoji="0" sz="1200" b="0" i="0" u="none" strike="noStrike" cap="none" spc="0" normalizeH="0" baseline="0">
                  <a:ln>
                    <a:noFill/>
                  </a:ln>
                  <a:solidFill>
                    <a:srgbClr val="5E6067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/>
              <a:r>
                <a:rPr lang="zh-CN" altLang="zh-CN" sz="1100" dirty="0"/>
                <a:t>小时</a:t>
              </a:r>
              <a:r>
                <a:rPr lang="en-US" altLang="zh-CN" sz="1100" dirty="0"/>
                <a:t>/</a:t>
              </a:r>
              <a:r>
                <a:rPr lang="zh-CN" altLang="en-US" sz="1100" dirty="0"/>
                <a:t>年</a:t>
              </a:r>
            </a:p>
          </p:txBody>
        </p:sp>
      </p:grpSp>
      <p:grpSp>
        <p:nvGrpSpPr>
          <p:cNvPr id="454" name="组合 453">
            <a:extLst>
              <a:ext uri="{FF2B5EF4-FFF2-40B4-BE49-F238E27FC236}">
                <a16:creationId xmlns:a16="http://schemas.microsoft.com/office/drawing/2014/main" id="{DC4EE14F-3C40-4C5A-EA34-2BC33F5790CE}"/>
              </a:ext>
            </a:extLst>
          </p:cNvPr>
          <p:cNvGrpSpPr/>
          <p:nvPr/>
        </p:nvGrpSpPr>
        <p:grpSpPr>
          <a:xfrm>
            <a:off x="8557298" y="3572360"/>
            <a:ext cx="1216304" cy="494269"/>
            <a:chOff x="8501944" y="3605283"/>
            <a:chExt cx="1209301" cy="491423"/>
          </a:xfrm>
        </p:grpSpPr>
        <p:sp>
          <p:nvSpPr>
            <p:cNvPr id="451" name="矩形: 圆角 450">
              <a:extLst>
                <a:ext uri="{FF2B5EF4-FFF2-40B4-BE49-F238E27FC236}">
                  <a16:creationId xmlns:a16="http://schemas.microsoft.com/office/drawing/2014/main" id="{7F111770-E608-0DA5-BDA5-F5EC967002E0}"/>
                </a:ext>
              </a:extLst>
            </p:cNvPr>
            <p:cNvSpPr/>
            <p:nvPr/>
          </p:nvSpPr>
          <p:spPr>
            <a:xfrm>
              <a:off x="8648686" y="4016273"/>
              <a:ext cx="1062559" cy="80433"/>
            </a:xfrm>
            <a:prstGeom prst="roundRect">
              <a:avLst/>
            </a:prstGeom>
            <a:solidFill>
              <a:srgbClr val="7EDF74"/>
            </a:solidFill>
            <a:ln>
              <a:noFill/>
            </a:ln>
            <a:effectLst>
              <a:outerShdw blurRad="63500" sx="102000" sy="102000" algn="ctr" rotWithShape="0">
                <a:srgbClr val="7EDF74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2" name="文本框 451">
              <a:extLst>
                <a:ext uri="{FF2B5EF4-FFF2-40B4-BE49-F238E27FC236}">
                  <a16:creationId xmlns:a16="http://schemas.microsoft.com/office/drawing/2014/main" id="{6FBC9500-2FC6-E681-D294-DEB5872DFDFB}"/>
                </a:ext>
              </a:extLst>
            </p:cNvPr>
            <p:cNvSpPr txBox="1"/>
            <p:nvPr/>
          </p:nvSpPr>
          <p:spPr>
            <a:xfrm>
              <a:off x="8501944" y="3605283"/>
              <a:ext cx="702022" cy="4272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kumimoji="0" sz="1200" b="0" i="0" u="none" strike="noStrike" cap="none" spc="0" normalizeH="0" baseline="0">
                  <a:ln>
                    <a:noFill/>
                  </a:ln>
                  <a:solidFill>
                    <a:srgbClr val="5E6067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/>
              <a:r>
                <a:rPr lang="en-US" altLang="zh-CN" sz="2000" dirty="0">
                  <a:solidFill>
                    <a:srgbClr val="7EDF74"/>
                  </a:solidFill>
                  <a:latin typeface="Bebas" pitchFamily="50" charset="0"/>
                </a:rPr>
                <a:t>92.1</a:t>
              </a:r>
            </a:p>
          </p:txBody>
        </p:sp>
        <p:sp>
          <p:nvSpPr>
            <p:cNvPr id="453" name="文本框 452">
              <a:extLst>
                <a:ext uri="{FF2B5EF4-FFF2-40B4-BE49-F238E27FC236}">
                  <a16:creationId xmlns:a16="http://schemas.microsoft.com/office/drawing/2014/main" id="{171908A7-35A3-B047-269B-1489AFDD738E}"/>
                </a:ext>
              </a:extLst>
            </p:cNvPr>
            <p:cNvSpPr txBox="1"/>
            <p:nvPr/>
          </p:nvSpPr>
          <p:spPr>
            <a:xfrm>
              <a:off x="8965170" y="3707868"/>
              <a:ext cx="730173" cy="2928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kumimoji="0" sz="1200" b="0" i="0" u="none" strike="noStrike" cap="none" spc="0" normalizeH="0" baseline="0">
                  <a:ln>
                    <a:noFill/>
                  </a:ln>
                  <a:solidFill>
                    <a:srgbClr val="5E6067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/>
              <a:r>
                <a:rPr lang="zh-CN" altLang="zh-CN" sz="1100" dirty="0"/>
                <a:t>小时</a:t>
              </a:r>
              <a:r>
                <a:rPr lang="en-US" altLang="zh-CN" sz="1100" dirty="0"/>
                <a:t>/</a:t>
              </a:r>
              <a:r>
                <a:rPr lang="zh-CN" altLang="en-US" sz="1100" dirty="0"/>
                <a:t>年</a:t>
              </a:r>
            </a:p>
          </p:txBody>
        </p:sp>
      </p:grpSp>
      <p:sp>
        <p:nvSpPr>
          <p:cNvPr id="105" name="矩形: 圆角 104">
            <a:extLst>
              <a:ext uri="{FF2B5EF4-FFF2-40B4-BE49-F238E27FC236}">
                <a16:creationId xmlns:a16="http://schemas.microsoft.com/office/drawing/2014/main" id="{06B37BBB-4AF6-6360-D6E4-2EB9631B0679}"/>
              </a:ext>
            </a:extLst>
          </p:cNvPr>
          <p:cNvSpPr/>
          <p:nvPr/>
        </p:nvSpPr>
        <p:spPr>
          <a:xfrm>
            <a:off x="7192793" y="1977251"/>
            <a:ext cx="684991" cy="422815"/>
          </a:xfrm>
          <a:prstGeom prst="roundRect">
            <a:avLst>
              <a:gd name="adj" fmla="val 26961"/>
            </a:avLst>
          </a:prstGeom>
          <a:solidFill>
            <a:srgbClr val="6588F7">
              <a:alpha val="2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n>
                <a:solidFill>
                  <a:srgbClr val="5E6067"/>
                </a:solidFill>
              </a:ln>
              <a:noFill/>
            </a:endParaRPr>
          </a:p>
        </p:txBody>
      </p:sp>
      <p:sp>
        <p:nvSpPr>
          <p:cNvPr id="106" name="矩形: 圆角 105">
            <a:extLst>
              <a:ext uri="{FF2B5EF4-FFF2-40B4-BE49-F238E27FC236}">
                <a16:creationId xmlns:a16="http://schemas.microsoft.com/office/drawing/2014/main" id="{83343333-3C6C-602D-AFA4-093B68C8F93F}"/>
              </a:ext>
            </a:extLst>
          </p:cNvPr>
          <p:cNvSpPr/>
          <p:nvPr/>
        </p:nvSpPr>
        <p:spPr>
          <a:xfrm>
            <a:off x="7407723" y="2011148"/>
            <a:ext cx="665637" cy="302647"/>
          </a:xfrm>
          <a:prstGeom prst="roundRect">
            <a:avLst>
              <a:gd name="adj" fmla="val 16299"/>
            </a:avLst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6588F7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n>
                <a:solidFill>
                  <a:srgbClr val="5E6067"/>
                </a:solidFill>
              </a:ln>
              <a:noFill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246111E-B3B2-274F-2195-55DE25254B15}"/>
              </a:ext>
            </a:extLst>
          </p:cNvPr>
          <p:cNvSpPr txBox="1"/>
          <p:nvPr/>
        </p:nvSpPr>
        <p:spPr>
          <a:xfrm>
            <a:off x="7439263" y="2037858"/>
            <a:ext cx="63339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kumimoji="0" b="0" i="0" u="none" strike="noStrike" kern="100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1400" dirty="0">
                <a:ln>
                  <a:solidFill>
                    <a:srgbClr val="5E6067"/>
                  </a:solidFill>
                </a:ln>
                <a:noFill/>
              </a:rPr>
              <a:t>培</a:t>
            </a:r>
            <a:r>
              <a:rPr lang="zh-CN" altLang="en-US" sz="700" dirty="0">
                <a:ln>
                  <a:solidFill>
                    <a:srgbClr val="5E6067"/>
                  </a:solidFill>
                </a:ln>
                <a:noFill/>
              </a:rPr>
              <a:t> </a:t>
            </a:r>
            <a:r>
              <a:rPr lang="zh-CN" altLang="en-US" sz="1400" dirty="0">
                <a:ln>
                  <a:solidFill>
                    <a:srgbClr val="5E6067"/>
                  </a:solidFill>
                </a:ln>
                <a:noFill/>
              </a:rPr>
              <a:t>训</a:t>
            </a:r>
          </a:p>
        </p:txBody>
      </p:sp>
      <p:sp>
        <p:nvSpPr>
          <p:cNvPr id="109" name="矩形: 圆角 108">
            <a:extLst>
              <a:ext uri="{FF2B5EF4-FFF2-40B4-BE49-F238E27FC236}">
                <a16:creationId xmlns:a16="http://schemas.microsoft.com/office/drawing/2014/main" id="{43568877-797C-3C1B-C696-DFC16AD51C0B}"/>
              </a:ext>
            </a:extLst>
          </p:cNvPr>
          <p:cNvSpPr/>
          <p:nvPr/>
        </p:nvSpPr>
        <p:spPr>
          <a:xfrm>
            <a:off x="8635830" y="1985827"/>
            <a:ext cx="688958" cy="425267"/>
          </a:xfrm>
          <a:prstGeom prst="roundRect">
            <a:avLst>
              <a:gd name="adj" fmla="val 26961"/>
            </a:avLst>
          </a:prstGeom>
          <a:solidFill>
            <a:srgbClr val="6588F7">
              <a:alpha val="2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n>
                <a:solidFill>
                  <a:srgbClr val="5E6067"/>
                </a:solidFill>
              </a:ln>
              <a:noFill/>
            </a:endParaRPr>
          </a:p>
        </p:txBody>
      </p:sp>
      <p:sp>
        <p:nvSpPr>
          <p:cNvPr id="110" name="矩形: 圆角 109">
            <a:extLst>
              <a:ext uri="{FF2B5EF4-FFF2-40B4-BE49-F238E27FC236}">
                <a16:creationId xmlns:a16="http://schemas.microsoft.com/office/drawing/2014/main" id="{0B7F5CDC-CFB4-425B-FF66-C0C63D105F63}"/>
              </a:ext>
            </a:extLst>
          </p:cNvPr>
          <p:cNvSpPr/>
          <p:nvPr/>
        </p:nvSpPr>
        <p:spPr>
          <a:xfrm>
            <a:off x="8836106" y="2011136"/>
            <a:ext cx="669493" cy="304401"/>
          </a:xfrm>
          <a:prstGeom prst="roundRect">
            <a:avLst>
              <a:gd name="adj" fmla="val 16299"/>
            </a:avLst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6588F7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n>
                <a:solidFill>
                  <a:srgbClr val="5E6067"/>
                </a:solidFill>
              </a:ln>
              <a:noFill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F94DF4D-3E2F-277E-CF53-FE04CB63EEA9}"/>
              </a:ext>
            </a:extLst>
          </p:cNvPr>
          <p:cNvSpPr txBox="1"/>
          <p:nvPr/>
        </p:nvSpPr>
        <p:spPr>
          <a:xfrm>
            <a:off x="8842577" y="2033522"/>
            <a:ext cx="63706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kumimoji="0" b="0" i="0" u="none" strike="noStrike" kern="100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1400" dirty="0">
                <a:ln>
                  <a:solidFill>
                    <a:srgbClr val="5E6067"/>
                  </a:solidFill>
                </a:ln>
                <a:noFill/>
              </a:rPr>
              <a:t>补</a:t>
            </a:r>
            <a:r>
              <a:rPr lang="zh-CN" altLang="en-US" sz="700" dirty="0">
                <a:ln>
                  <a:solidFill>
                    <a:srgbClr val="5E6067"/>
                  </a:solidFill>
                </a:ln>
                <a:noFill/>
              </a:rPr>
              <a:t> </a:t>
            </a:r>
            <a:r>
              <a:rPr lang="zh-CN" altLang="en-US" sz="1400" dirty="0">
                <a:ln>
                  <a:solidFill>
                    <a:srgbClr val="5E6067"/>
                  </a:solidFill>
                </a:ln>
                <a:noFill/>
              </a:rPr>
              <a:t>件</a:t>
            </a:r>
          </a:p>
        </p:txBody>
      </p:sp>
      <p:sp>
        <p:nvSpPr>
          <p:cNvPr id="113" name="矩形: 圆角 112">
            <a:extLst>
              <a:ext uri="{FF2B5EF4-FFF2-40B4-BE49-F238E27FC236}">
                <a16:creationId xmlns:a16="http://schemas.microsoft.com/office/drawing/2014/main" id="{E62206E6-71FF-7E4E-2F14-ED441C5C0A4C}"/>
              </a:ext>
            </a:extLst>
          </p:cNvPr>
          <p:cNvSpPr/>
          <p:nvPr/>
        </p:nvSpPr>
        <p:spPr>
          <a:xfrm>
            <a:off x="10058496" y="1989949"/>
            <a:ext cx="684991" cy="422815"/>
          </a:xfrm>
          <a:prstGeom prst="roundRect">
            <a:avLst>
              <a:gd name="adj" fmla="val 26961"/>
            </a:avLst>
          </a:prstGeom>
          <a:solidFill>
            <a:srgbClr val="6588F7">
              <a:alpha val="2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n>
                <a:solidFill>
                  <a:srgbClr val="5E6067"/>
                </a:solidFill>
              </a:ln>
              <a:noFill/>
            </a:endParaRPr>
          </a:p>
        </p:txBody>
      </p:sp>
      <p:sp>
        <p:nvSpPr>
          <p:cNvPr id="114" name="矩形: 圆角 113">
            <a:extLst>
              <a:ext uri="{FF2B5EF4-FFF2-40B4-BE49-F238E27FC236}">
                <a16:creationId xmlns:a16="http://schemas.microsoft.com/office/drawing/2014/main" id="{C524DEAB-4406-B2B9-C461-8D19277B0EAD}"/>
              </a:ext>
            </a:extLst>
          </p:cNvPr>
          <p:cNvSpPr/>
          <p:nvPr/>
        </p:nvSpPr>
        <p:spPr>
          <a:xfrm>
            <a:off x="10281860" y="2011145"/>
            <a:ext cx="665637" cy="302647"/>
          </a:xfrm>
          <a:prstGeom prst="roundRect">
            <a:avLst>
              <a:gd name="adj" fmla="val 16299"/>
            </a:avLst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6588F7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n>
                <a:solidFill>
                  <a:srgbClr val="5E6067"/>
                </a:solidFill>
              </a:ln>
              <a:noFill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3890B04A-D60E-AC47-452D-C96FFCE46309}"/>
              </a:ext>
            </a:extLst>
          </p:cNvPr>
          <p:cNvSpPr txBox="1"/>
          <p:nvPr/>
        </p:nvSpPr>
        <p:spPr>
          <a:xfrm>
            <a:off x="10288293" y="2033402"/>
            <a:ext cx="63339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kumimoji="0" b="0" i="0" u="none" strike="noStrike" kern="100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1400" dirty="0">
                <a:ln>
                  <a:solidFill>
                    <a:srgbClr val="5E6067"/>
                  </a:solidFill>
                </a:ln>
                <a:noFill/>
              </a:rPr>
              <a:t>操</a:t>
            </a:r>
            <a:r>
              <a:rPr lang="zh-CN" altLang="en-US" sz="700" dirty="0">
                <a:ln>
                  <a:solidFill>
                    <a:srgbClr val="5E6067"/>
                  </a:solidFill>
                </a:ln>
                <a:noFill/>
              </a:rPr>
              <a:t> </a:t>
            </a:r>
            <a:r>
              <a:rPr lang="zh-CN" altLang="en-US" sz="1400" dirty="0">
                <a:ln>
                  <a:solidFill>
                    <a:srgbClr val="5E6067"/>
                  </a:solidFill>
                </a:ln>
                <a:noFill/>
              </a:rPr>
              <a:t>作</a:t>
            </a:r>
          </a:p>
        </p:txBody>
      </p:sp>
      <p:sp>
        <p:nvSpPr>
          <p:cNvPr id="250" name="矩形: 圆角 249">
            <a:extLst>
              <a:ext uri="{FF2B5EF4-FFF2-40B4-BE49-F238E27FC236}">
                <a16:creationId xmlns:a16="http://schemas.microsoft.com/office/drawing/2014/main" id="{AD8504EF-7970-EA5D-9147-C8DEBB0965F2}"/>
              </a:ext>
            </a:extLst>
          </p:cNvPr>
          <p:cNvSpPr/>
          <p:nvPr/>
        </p:nvSpPr>
        <p:spPr>
          <a:xfrm>
            <a:off x="10067925" y="5699470"/>
            <a:ext cx="1069033" cy="8089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rgbClr val="7493F9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矩形: 圆角 250">
            <a:extLst>
              <a:ext uri="{FF2B5EF4-FFF2-40B4-BE49-F238E27FC236}">
                <a16:creationId xmlns:a16="http://schemas.microsoft.com/office/drawing/2014/main" id="{C2F86C53-9792-426C-A3FA-69C38360A10D}"/>
              </a:ext>
            </a:extLst>
          </p:cNvPr>
          <p:cNvSpPr/>
          <p:nvPr/>
        </p:nvSpPr>
        <p:spPr>
          <a:xfrm>
            <a:off x="3000375" y="5859251"/>
            <a:ext cx="1300164" cy="7323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rgbClr val="7493F9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BFC5CC3-051D-7FE8-2006-413801ECF70C}"/>
              </a:ext>
            </a:extLst>
          </p:cNvPr>
          <p:cNvGrpSpPr/>
          <p:nvPr/>
        </p:nvGrpSpPr>
        <p:grpSpPr>
          <a:xfrm>
            <a:off x="2857716" y="4643759"/>
            <a:ext cx="1612780" cy="294504"/>
            <a:chOff x="2857716" y="4650285"/>
            <a:chExt cx="1612780" cy="294504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F0762E0-496F-9FBC-11AA-C9AECC242DA3}"/>
                </a:ext>
              </a:extLst>
            </p:cNvPr>
            <p:cNvSpPr txBox="1"/>
            <p:nvPr/>
          </p:nvSpPr>
          <p:spPr>
            <a:xfrm>
              <a:off x="2857716" y="4650285"/>
              <a:ext cx="1612780" cy="2945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kumimoji="0" sz="1200" b="0" i="0" u="none" strike="noStrike" cap="none" spc="0" normalizeH="0" baseline="0">
                  <a:ln>
                    <a:noFill/>
                  </a:ln>
                  <a:solidFill>
                    <a:srgbClr val="5E6067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/>
              <a:r>
                <a:rPr lang="zh-CN" altLang="zh-CN" sz="1100" dirty="0"/>
                <a:t>没有纸张及耗材成本</a:t>
              </a:r>
              <a:endParaRPr lang="zh-CN" altLang="en-US" sz="1100" dirty="0"/>
            </a:p>
          </p:txBody>
        </p:sp>
        <p:cxnSp>
          <p:nvCxnSpPr>
            <p:cNvPr id="252" name="直接连接符 251">
              <a:extLst>
                <a:ext uri="{FF2B5EF4-FFF2-40B4-BE49-F238E27FC236}">
                  <a16:creationId xmlns:a16="http://schemas.microsoft.com/office/drawing/2014/main" id="{65C3993C-97C6-33F7-4808-4A213298D30D}"/>
                </a:ext>
              </a:extLst>
            </p:cNvPr>
            <p:cNvCxnSpPr>
              <a:cxnSpLocks/>
            </p:cNvCxnSpPr>
            <p:nvPr/>
          </p:nvCxnSpPr>
          <p:spPr>
            <a:xfrm>
              <a:off x="3020844" y="4923719"/>
              <a:ext cx="1290806" cy="0"/>
            </a:xfrm>
            <a:prstGeom prst="line">
              <a:avLst/>
            </a:prstGeom>
            <a:ln w="15875" cap="rnd">
              <a:solidFill>
                <a:srgbClr val="FFD16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6" name="组合 415">
            <a:extLst>
              <a:ext uri="{FF2B5EF4-FFF2-40B4-BE49-F238E27FC236}">
                <a16:creationId xmlns:a16="http://schemas.microsoft.com/office/drawing/2014/main" id="{9B8E199C-6F1F-BBB6-CB75-3D17F117E4BE}"/>
              </a:ext>
            </a:extLst>
          </p:cNvPr>
          <p:cNvGrpSpPr/>
          <p:nvPr/>
        </p:nvGrpSpPr>
        <p:grpSpPr>
          <a:xfrm>
            <a:off x="3000375" y="5544416"/>
            <a:ext cx="1295399" cy="400110"/>
            <a:chOff x="2944813" y="5529234"/>
            <a:chExt cx="1190028" cy="400110"/>
          </a:xfrm>
        </p:grpSpPr>
        <p:sp>
          <p:nvSpPr>
            <p:cNvPr id="417" name="文本框 416">
              <a:extLst>
                <a:ext uri="{FF2B5EF4-FFF2-40B4-BE49-F238E27FC236}">
                  <a16:creationId xmlns:a16="http://schemas.microsoft.com/office/drawing/2014/main" id="{EA78ACB5-7AF5-FE90-81D3-2D8964EFF2D7}"/>
                </a:ext>
              </a:extLst>
            </p:cNvPr>
            <p:cNvSpPr txBox="1"/>
            <p:nvPr/>
          </p:nvSpPr>
          <p:spPr>
            <a:xfrm>
              <a:off x="3107510" y="5529234"/>
              <a:ext cx="86463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400">
                  <a:gradFill>
                    <a:gsLst>
                      <a:gs pos="43000">
                        <a:srgbClr val="7EDF74"/>
                      </a:gs>
                      <a:gs pos="71000">
                        <a:srgbClr val="7EDF74">
                          <a:alpha val="0"/>
                        </a:srgbClr>
                      </a:gs>
                    </a:gsLst>
                    <a:lin ang="5400000" scaled="0"/>
                  </a:gradFill>
                  <a:latin typeface="Bebas" pitchFamily="50" charset="0"/>
                  <a:ea typeface="思源黑体 CN Normal" panose="020B0400000000000000" pitchFamily="34" charset="-122"/>
                </a:defRPr>
              </a:lvl1pPr>
            </a:lstStyle>
            <a:p>
              <a:r>
                <a:rPr lang="en-US" altLang="zh-CN" sz="2000" dirty="0">
                  <a:gradFill>
                    <a:gsLst>
                      <a:gs pos="56000">
                        <a:srgbClr val="7493F9"/>
                      </a:gs>
                      <a:gs pos="84000">
                        <a:srgbClr val="7493F9">
                          <a:alpha val="0"/>
                        </a:srgbClr>
                      </a:gs>
                    </a:gsLst>
                    <a:lin ang="5400000" scaled="0"/>
                  </a:gradFill>
                </a:rPr>
                <a:t>100%</a:t>
              </a:r>
              <a:endParaRPr lang="zh-CN" altLang="en-US" sz="2000" dirty="0">
                <a:gradFill>
                  <a:gsLst>
                    <a:gs pos="56000">
                      <a:srgbClr val="7493F9"/>
                    </a:gs>
                    <a:gs pos="84000">
                      <a:srgbClr val="7493F9">
                        <a:alpha val="0"/>
                      </a:srgbClr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418" name="矩形: 圆角 417">
              <a:extLst>
                <a:ext uri="{FF2B5EF4-FFF2-40B4-BE49-F238E27FC236}">
                  <a16:creationId xmlns:a16="http://schemas.microsoft.com/office/drawing/2014/main" id="{A51C2F9B-AB29-48D4-6138-3657F740B2D6}"/>
                </a:ext>
              </a:extLst>
            </p:cNvPr>
            <p:cNvSpPr/>
            <p:nvPr/>
          </p:nvSpPr>
          <p:spPr>
            <a:xfrm>
              <a:off x="2944813" y="5840050"/>
              <a:ext cx="1190028" cy="80433"/>
            </a:xfrm>
            <a:prstGeom prst="roundRect">
              <a:avLst/>
            </a:prstGeom>
            <a:noFill/>
            <a:ln>
              <a:solidFill>
                <a:srgbClr val="7493F9"/>
              </a:solidFill>
            </a:ln>
            <a:effectLst>
              <a:outerShdw blurRad="63500" sx="102000" sy="102000" algn="ctr" rotWithShape="0">
                <a:srgbClr val="7493F9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2" name="组合 261">
            <a:extLst>
              <a:ext uri="{FF2B5EF4-FFF2-40B4-BE49-F238E27FC236}">
                <a16:creationId xmlns:a16="http://schemas.microsoft.com/office/drawing/2014/main" id="{41AB7A05-8A55-9CAC-6952-A18D176F67B4}"/>
              </a:ext>
            </a:extLst>
          </p:cNvPr>
          <p:cNvGrpSpPr/>
          <p:nvPr/>
        </p:nvGrpSpPr>
        <p:grpSpPr>
          <a:xfrm>
            <a:off x="5005730" y="3573783"/>
            <a:ext cx="1414120" cy="491423"/>
            <a:chOff x="7051824" y="3605283"/>
            <a:chExt cx="1161573" cy="491423"/>
          </a:xfrm>
        </p:grpSpPr>
        <p:sp>
          <p:nvSpPr>
            <p:cNvPr id="263" name="文本框 262">
              <a:extLst>
                <a:ext uri="{FF2B5EF4-FFF2-40B4-BE49-F238E27FC236}">
                  <a16:creationId xmlns:a16="http://schemas.microsoft.com/office/drawing/2014/main" id="{7DE3E7DE-222F-F8BE-2100-B7B07C27B62E}"/>
                </a:ext>
              </a:extLst>
            </p:cNvPr>
            <p:cNvSpPr txBox="1"/>
            <p:nvPr/>
          </p:nvSpPr>
          <p:spPr>
            <a:xfrm>
              <a:off x="7051824" y="3605283"/>
              <a:ext cx="663067" cy="4632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kumimoji="0" sz="1200" b="0" i="0" u="none" strike="noStrike" cap="none" spc="0" normalizeH="0" baseline="0">
                  <a:ln>
                    <a:noFill/>
                  </a:ln>
                  <a:solidFill>
                    <a:srgbClr val="5E6067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/>
              <a:r>
                <a:rPr lang="en-US" altLang="zh-CN" sz="2000" dirty="0">
                  <a:solidFill>
                    <a:srgbClr val="7EDF74"/>
                  </a:solidFill>
                  <a:latin typeface="Bebas" pitchFamily="50" charset="0"/>
                </a:rPr>
                <a:t>5‰</a:t>
              </a:r>
            </a:p>
          </p:txBody>
        </p:sp>
        <p:sp>
          <p:nvSpPr>
            <p:cNvPr id="264" name="矩形: 圆角 263">
              <a:extLst>
                <a:ext uri="{FF2B5EF4-FFF2-40B4-BE49-F238E27FC236}">
                  <a16:creationId xmlns:a16="http://schemas.microsoft.com/office/drawing/2014/main" id="{F95ED17C-4F47-FF8B-D59F-22BBE81D37CB}"/>
                </a:ext>
              </a:extLst>
            </p:cNvPr>
            <p:cNvSpPr/>
            <p:nvPr/>
          </p:nvSpPr>
          <p:spPr>
            <a:xfrm>
              <a:off x="7162435" y="4016273"/>
              <a:ext cx="1050962" cy="80433"/>
            </a:xfrm>
            <a:prstGeom prst="roundRect">
              <a:avLst/>
            </a:prstGeom>
            <a:solidFill>
              <a:srgbClr val="7EDF74"/>
            </a:solidFill>
            <a:ln>
              <a:noFill/>
            </a:ln>
            <a:effectLst>
              <a:outerShdw blurRad="63500" sx="102000" sy="102000" algn="ctr" rotWithShape="0">
                <a:srgbClr val="7EDF74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文本框 264">
              <a:extLst>
                <a:ext uri="{FF2B5EF4-FFF2-40B4-BE49-F238E27FC236}">
                  <a16:creationId xmlns:a16="http://schemas.microsoft.com/office/drawing/2014/main" id="{879DF479-D26A-BDFF-5696-9677A9029F22}"/>
                </a:ext>
              </a:extLst>
            </p:cNvPr>
            <p:cNvSpPr txBox="1"/>
            <p:nvPr/>
          </p:nvSpPr>
          <p:spPr>
            <a:xfrm>
              <a:off x="7437833" y="3716432"/>
              <a:ext cx="730173" cy="2945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kumimoji="0" sz="1200" b="0" i="0" u="none" strike="noStrike" cap="none" spc="0" normalizeH="0" baseline="0">
                  <a:ln>
                    <a:noFill/>
                  </a:ln>
                  <a:solidFill>
                    <a:srgbClr val="5E6067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/>
              <a:r>
                <a:rPr lang="zh-CN" altLang="en-US" sz="1100" dirty="0"/>
                <a:t>错漏备发生</a:t>
              </a:r>
            </a:p>
          </p:txBody>
        </p:sp>
      </p:grpSp>
      <p:grpSp>
        <p:nvGrpSpPr>
          <p:cNvPr id="266" name="组合 265">
            <a:extLst>
              <a:ext uri="{FF2B5EF4-FFF2-40B4-BE49-F238E27FC236}">
                <a16:creationId xmlns:a16="http://schemas.microsoft.com/office/drawing/2014/main" id="{266C4834-F742-ED67-AAC5-B4363CF80E23}"/>
              </a:ext>
            </a:extLst>
          </p:cNvPr>
          <p:cNvGrpSpPr/>
          <p:nvPr/>
        </p:nvGrpSpPr>
        <p:grpSpPr>
          <a:xfrm>
            <a:off x="4949191" y="4499322"/>
            <a:ext cx="1471929" cy="617246"/>
            <a:chOff x="7115240" y="4652963"/>
            <a:chExt cx="1201559" cy="617246"/>
          </a:xfrm>
        </p:grpSpPr>
        <p:sp>
          <p:nvSpPr>
            <p:cNvPr id="267" name="矩形: 圆角 266">
              <a:extLst>
                <a:ext uri="{FF2B5EF4-FFF2-40B4-BE49-F238E27FC236}">
                  <a16:creationId xmlns:a16="http://schemas.microsoft.com/office/drawing/2014/main" id="{6BFC562B-D595-343A-C753-A01A82D4DE17}"/>
                </a:ext>
              </a:extLst>
            </p:cNvPr>
            <p:cNvSpPr/>
            <p:nvPr/>
          </p:nvSpPr>
          <p:spPr>
            <a:xfrm>
              <a:off x="7274477" y="5068889"/>
              <a:ext cx="171354" cy="80433"/>
            </a:xfrm>
            <a:prstGeom prst="roundRect">
              <a:avLst/>
            </a:prstGeom>
            <a:solidFill>
              <a:srgbClr val="FFD16D"/>
            </a:solidFill>
            <a:ln>
              <a:noFill/>
            </a:ln>
            <a:effectLst>
              <a:outerShdw blurRad="63500" sx="102000" sy="102000" algn="ctr" rotWithShape="0">
                <a:srgbClr val="7EDF74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D16D"/>
                </a:solidFill>
              </a:endParaRPr>
            </a:p>
          </p:txBody>
        </p:sp>
        <p:sp>
          <p:nvSpPr>
            <p:cNvPr id="268" name="文本框 267">
              <a:extLst>
                <a:ext uri="{FF2B5EF4-FFF2-40B4-BE49-F238E27FC236}">
                  <a16:creationId xmlns:a16="http://schemas.microsoft.com/office/drawing/2014/main" id="{A56EDEEF-E922-CAC1-7AE7-5FB2112EE56A}"/>
                </a:ext>
              </a:extLst>
            </p:cNvPr>
            <p:cNvSpPr txBox="1"/>
            <p:nvPr/>
          </p:nvSpPr>
          <p:spPr>
            <a:xfrm>
              <a:off x="7115240" y="4652963"/>
              <a:ext cx="702022" cy="4632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kumimoji="0" sz="1200" b="0" i="0" u="none" strike="noStrike" cap="none" spc="0" normalizeH="0" baseline="0">
                  <a:ln>
                    <a:noFill/>
                  </a:ln>
                  <a:solidFill>
                    <a:srgbClr val="5E6067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/>
              <a:r>
                <a:rPr lang="en-US" altLang="zh-CN" sz="2000" dirty="0">
                  <a:solidFill>
                    <a:srgbClr val="FFD16D"/>
                  </a:solidFill>
                  <a:latin typeface="Bebas" pitchFamily="50" charset="0"/>
                </a:rPr>
                <a:t>0.5‰</a:t>
              </a:r>
            </a:p>
          </p:txBody>
        </p:sp>
        <p:sp>
          <p:nvSpPr>
            <p:cNvPr id="269" name="文本框 268">
              <a:extLst>
                <a:ext uri="{FF2B5EF4-FFF2-40B4-BE49-F238E27FC236}">
                  <a16:creationId xmlns:a16="http://schemas.microsoft.com/office/drawing/2014/main" id="{E3A1E88E-0CB4-6AA5-1D18-63940D43CD90}"/>
                </a:ext>
              </a:extLst>
            </p:cNvPr>
            <p:cNvSpPr txBox="1"/>
            <p:nvPr/>
          </p:nvSpPr>
          <p:spPr>
            <a:xfrm>
              <a:off x="7586626" y="4755645"/>
              <a:ext cx="730173" cy="5145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kumimoji="0" sz="1200" b="0" i="0" u="none" strike="noStrike" cap="none" spc="0" normalizeH="0" baseline="0">
                  <a:ln>
                    <a:noFill/>
                  </a:ln>
                  <a:solidFill>
                    <a:srgbClr val="5E6067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/>
              <a:r>
                <a:rPr lang="zh-CN" altLang="en-US" sz="1100" dirty="0"/>
                <a:t>错漏备发生</a:t>
              </a:r>
            </a:p>
          </p:txBody>
        </p:sp>
      </p:grpSp>
      <p:grpSp>
        <p:nvGrpSpPr>
          <p:cNvPr id="482" name="组合 481">
            <a:extLst>
              <a:ext uri="{FF2B5EF4-FFF2-40B4-BE49-F238E27FC236}">
                <a16:creationId xmlns:a16="http://schemas.microsoft.com/office/drawing/2014/main" id="{476F6381-284C-3FAF-0CD2-962663CE1A4E}"/>
              </a:ext>
            </a:extLst>
          </p:cNvPr>
          <p:cNvGrpSpPr/>
          <p:nvPr/>
        </p:nvGrpSpPr>
        <p:grpSpPr>
          <a:xfrm>
            <a:off x="9899652" y="5418269"/>
            <a:ext cx="1337565" cy="369332"/>
            <a:chOff x="9825735" y="5529273"/>
            <a:chExt cx="1337565" cy="369332"/>
          </a:xfrm>
        </p:grpSpPr>
        <p:sp>
          <p:nvSpPr>
            <p:cNvPr id="474" name="文本框 473">
              <a:extLst>
                <a:ext uri="{FF2B5EF4-FFF2-40B4-BE49-F238E27FC236}">
                  <a16:creationId xmlns:a16="http://schemas.microsoft.com/office/drawing/2014/main" id="{C036141F-F466-B613-1D81-4E49EF62213B}"/>
                </a:ext>
              </a:extLst>
            </p:cNvPr>
            <p:cNvSpPr txBox="1"/>
            <p:nvPr/>
          </p:nvSpPr>
          <p:spPr>
            <a:xfrm>
              <a:off x="10063602" y="5529273"/>
              <a:ext cx="88982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400">
                  <a:gradFill>
                    <a:gsLst>
                      <a:gs pos="43000">
                        <a:srgbClr val="7EDF74"/>
                      </a:gs>
                      <a:gs pos="71000">
                        <a:srgbClr val="7EDF74">
                          <a:alpha val="0"/>
                        </a:srgbClr>
                      </a:gs>
                    </a:gsLst>
                    <a:lin ang="5400000" scaled="0"/>
                  </a:gradFill>
                  <a:latin typeface="Bebas" pitchFamily="50" charset="0"/>
                  <a:ea typeface="思源黑体 CN Normal" panose="020B0400000000000000" pitchFamily="34" charset="-122"/>
                </a:defRPr>
              </a:lvl1pPr>
            </a:lstStyle>
            <a:p>
              <a:r>
                <a:rPr lang="en-US" altLang="zh-CN" sz="1800" dirty="0">
                  <a:gradFill>
                    <a:gsLst>
                      <a:gs pos="56000">
                        <a:srgbClr val="7493F9"/>
                      </a:gs>
                      <a:gs pos="84000">
                        <a:srgbClr val="7493F9">
                          <a:alpha val="0"/>
                        </a:srgbClr>
                      </a:gs>
                    </a:gsLst>
                    <a:lin ang="5400000" scaled="0"/>
                  </a:gradFill>
                </a:rPr>
                <a:t>1459</a:t>
              </a:r>
              <a:endParaRPr lang="zh-CN" altLang="en-US" sz="1800" dirty="0">
                <a:gradFill>
                  <a:gsLst>
                    <a:gs pos="56000">
                      <a:srgbClr val="7493F9"/>
                    </a:gs>
                    <a:gs pos="84000">
                      <a:srgbClr val="7493F9">
                        <a:alpha val="0"/>
                      </a:srgbClr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475" name="矩形: 圆角 474">
              <a:extLst>
                <a:ext uri="{FF2B5EF4-FFF2-40B4-BE49-F238E27FC236}">
                  <a16:creationId xmlns:a16="http://schemas.microsoft.com/office/drawing/2014/main" id="{C0A11B98-FE86-CA2C-4A63-E7664FD9FE29}"/>
                </a:ext>
              </a:extLst>
            </p:cNvPr>
            <p:cNvSpPr/>
            <p:nvPr/>
          </p:nvSpPr>
          <p:spPr>
            <a:xfrm>
              <a:off x="9987923" y="5808886"/>
              <a:ext cx="1069110" cy="80899"/>
            </a:xfrm>
            <a:prstGeom prst="roundRect">
              <a:avLst/>
            </a:prstGeom>
            <a:solidFill>
              <a:srgbClr val="FBFBFB"/>
            </a:solidFill>
            <a:ln>
              <a:solidFill>
                <a:srgbClr val="7493F9"/>
              </a:solidFill>
            </a:ln>
            <a:effectLst>
              <a:outerShdw blurRad="63500" sx="102000" sy="102000" algn="ctr" rotWithShape="0">
                <a:srgbClr val="7493F9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6" name="文本框 475">
              <a:extLst>
                <a:ext uri="{FF2B5EF4-FFF2-40B4-BE49-F238E27FC236}">
                  <a16:creationId xmlns:a16="http://schemas.microsoft.com/office/drawing/2014/main" id="{D3193E9F-29B5-DF5D-A696-07CB9CE52D89}"/>
                </a:ext>
              </a:extLst>
            </p:cNvPr>
            <p:cNvSpPr txBox="1"/>
            <p:nvPr/>
          </p:nvSpPr>
          <p:spPr>
            <a:xfrm>
              <a:off x="9825735" y="5555885"/>
              <a:ext cx="627341" cy="2945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kumimoji="0" sz="1200" b="0" i="0" u="none" strike="noStrike" cap="none" spc="0" normalizeH="0" baseline="0">
                  <a:ln>
                    <a:noFill/>
                  </a:ln>
                  <a:solidFill>
                    <a:srgbClr val="5E6067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/>
              <a:r>
                <a:rPr lang="zh-CN" altLang="en-US" sz="1100" dirty="0"/>
                <a:t>减少</a:t>
              </a:r>
            </a:p>
          </p:txBody>
        </p:sp>
        <p:sp>
          <p:nvSpPr>
            <p:cNvPr id="477" name="文本框 476">
              <a:extLst>
                <a:ext uri="{FF2B5EF4-FFF2-40B4-BE49-F238E27FC236}">
                  <a16:creationId xmlns:a16="http://schemas.microsoft.com/office/drawing/2014/main" id="{24DFF6F0-D473-BDDF-6BA8-182D31686722}"/>
                </a:ext>
              </a:extLst>
            </p:cNvPr>
            <p:cNvSpPr txBox="1"/>
            <p:nvPr/>
          </p:nvSpPr>
          <p:spPr>
            <a:xfrm>
              <a:off x="10629900" y="5555885"/>
              <a:ext cx="533400" cy="2945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kumimoji="0" sz="1200" b="0" i="0" u="none" strike="noStrike" cap="none" spc="0" normalizeH="0" baseline="0">
                  <a:ln>
                    <a:noFill/>
                  </a:ln>
                  <a:solidFill>
                    <a:srgbClr val="5E6067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/>
              <a:r>
                <a:rPr lang="zh-CN" altLang="en-US" sz="1100" dirty="0"/>
                <a:t>小时</a:t>
              </a:r>
            </a:p>
          </p:txBody>
        </p:sp>
      </p:grpSp>
      <p:sp>
        <p:nvSpPr>
          <p:cNvPr id="439" name="矩形: 圆角 438">
            <a:extLst>
              <a:ext uri="{FF2B5EF4-FFF2-40B4-BE49-F238E27FC236}">
                <a16:creationId xmlns:a16="http://schemas.microsoft.com/office/drawing/2014/main" id="{C2741449-9825-D85F-B68B-E6E3E0349C7D}"/>
              </a:ext>
            </a:extLst>
          </p:cNvPr>
          <p:cNvSpPr/>
          <p:nvPr/>
        </p:nvSpPr>
        <p:spPr>
          <a:xfrm>
            <a:off x="7680326" y="5700513"/>
            <a:ext cx="592137" cy="7164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rgbClr val="7493F9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5" name="矩形: 圆角 464">
            <a:extLst>
              <a:ext uri="{FF2B5EF4-FFF2-40B4-BE49-F238E27FC236}">
                <a16:creationId xmlns:a16="http://schemas.microsoft.com/office/drawing/2014/main" id="{2BF99E4B-7A77-EB92-C6E6-0A8293CF9509}"/>
              </a:ext>
            </a:extLst>
          </p:cNvPr>
          <p:cNvSpPr/>
          <p:nvPr/>
        </p:nvSpPr>
        <p:spPr>
          <a:xfrm>
            <a:off x="8997421" y="5703888"/>
            <a:ext cx="772055" cy="6667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rgbClr val="7493F9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矩形: 圆角 269">
            <a:extLst>
              <a:ext uri="{FF2B5EF4-FFF2-40B4-BE49-F238E27FC236}">
                <a16:creationId xmlns:a16="http://schemas.microsoft.com/office/drawing/2014/main" id="{844AB5EC-D9F2-8FEF-15B0-DA0AD4AB56EB}"/>
              </a:ext>
            </a:extLst>
          </p:cNvPr>
          <p:cNvSpPr/>
          <p:nvPr/>
        </p:nvSpPr>
        <p:spPr>
          <a:xfrm>
            <a:off x="3454399" y="3809999"/>
            <a:ext cx="864631" cy="6032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rgbClr val="7493F9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54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E5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矩形: 圆角 154">
            <a:extLst>
              <a:ext uri="{FF2B5EF4-FFF2-40B4-BE49-F238E27FC236}">
                <a16:creationId xmlns:a16="http://schemas.microsoft.com/office/drawing/2014/main" id="{7DB0D72B-7E23-0190-9843-B173534E7E8C}"/>
              </a:ext>
            </a:extLst>
          </p:cNvPr>
          <p:cNvSpPr/>
          <p:nvPr/>
        </p:nvSpPr>
        <p:spPr>
          <a:xfrm>
            <a:off x="822525" y="1520826"/>
            <a:ext cx="3168650" cy="1872824"/>
          </a:xfrm>
          <a:prstGeom prst="roundRect">
            <a:avLst>
              <a:gd name="adj" fmla="val 3797"/>
            </a:avLst>
          </a:prstGeom>
          <a:noFill/>
          <a:ln w="12700" cap="flat" cmpd="sng" algn="ctr">
            <a:gradFill>
              <a:gsLst>
                <a:gs pos="69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矩形: 圆角 155">
            <a:extLst>
              <a:ext uri="{FF2B5EF4-FFF2-40B4-BE49-F238E27FC236}">
                <a16:creationId xmlns:a16="http://schemas.microsoft.com/office/drawing/2014/main" id="{B500C8D1-82CB-FBDF-89DB-B9EDEAEB0BA2}"/>
              </a:ext>
            </a:extLst>
          </p:cNvPr>
          <p:cNvSpPr/>
          <p:nvPr/>
        </p:nvSpPr>
        <p:spPr>
          <a:xfrm>
            <a:off x="4511675" y="1520825"/>
            <a:ext cx="3168650" cy="1872824"/>
          </a:xfrm>
          <a:prstGeom prst="roundRect">
            <a:avLst>
              <a:gd name="adj" fmla="val 3797"/>
            </a:avLst>
          </a:prstGeom>
          <a:noFill/>
          <a:ln w="12700" cap="flat" cmpd="sng" algn="ctr">
            <a:gradFill>
              <a:gsLst>
                <a:gs pos="69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15194CDD-DC26-8FA5-2722-F1788A5F7610}"/>
              </a:ext>
            </a:extLst>
          </p:cNvPr>
          <p:cNvGrpSpPr/>
          <p:nvPr/>
        </p:nvGrpSpPr>
        <p:grpSpPr>
          <a:xfrm>
            <a:off x="8068495" y="1524002"/>
            <a:ext cx="3300980" cy="2574261"/>
            <a:chOff x="8087745" y="1524002"/>
            <a:chExt cx="3300980" cy="2574261"/>
          </a:xfrm>
        </p:grpSpPr>
        <p:sp>
          <p:nvSpPr>
            <p:cNvPr id="148" name="three-test-tubes_73956">
              <a:extLst>
                <a:ext uri="{FF2B5EF4-FFF2-40B4-BE49-F238E27FC236}">
                  <a16:creationId xmlns:a16="http://schemas.microsoft.com/office/drawing/2014/main" id="{575C8662-DCD6-B052-64A3-D18CB3F8A9A6}"/>
                </a:ext>
              </a:extLst>
            </p:cNvPr>
            <p:cNvSpPr/>
            <p:nvPr/>
          </p:nvSpPr>
          <p:spPr>
            <a:xfrm>
              <a:off x="8421726" y="1637242"/>
              <a:ext cx="2811981" cy="2461021"/>
            </a:xfrm>
            <a:custGeom>
              <a:avLst/>
              <a:gdLst>
                <a:gd name="T0" fmla="*/ 2795 w 2933"/>
                <a:gd name="T1" fmla="*/ 1935 h 2257"/>
                <a:gd name="T2" fmla="*/ 2728 w 2933"/>
                <a:gd name="T3" fmla="*/ 0 h 2257"/>
                <a:gd name="T4" fmla="*/ 2662 w 2933"/>
                <a:gd name="T5" fmla="*/ 680 h 2257"/>
                <a:gd name="T6" fmla="*/ 2497 w 2933"/>
                <a:gd name="T7" fmla="*/ 603 h 2257"/>
                <a:gd name="T8" fmla="*/ 2567 w 2933"/>
                <a:gd name="T9" fmla="*/ 537 h 2257"/>
                <a:gd name="T10" fmla="*/ 2495 w 2933"/>
                <a:gd name="T11" fmla="*/ 470 h 2257"/>
                <a:gd name="T12" fmla="*/ 2428 w 2933"/>
                <a:gd name="T13" fmla="*/ 227 h 2257"/>
                <a:gd name="T14" fmla="*/ 2014 w 2933"/>
                <a:gd name="T15" fmla="*/ 294 h 2257"/>
                <a:gd name="T16" fmla="*/ 2008 w 2933"/>
                <a:gd name="T17" fmla="*/ 470 h 2257"/>
                <a:gd name="T18" fmla="*/ 2008 w 2933"/>
                <a:gd name="T19" fmla="*/ 603 h 2257"/>
                <a:gd name="T20" fmla="*/ 2011 w 2933"/>
                <a:gd name="T21" fmla="*/ 680 h 2257"/>
                <a:gd name="T22" fmla="*/ 1714 w 2933"/>
                <a:gd name="T23" fmla="*/ 681 h 2257"/>
                <a:gd name="T24" fmla="*/ 1717 w 2933"/>
                <a:gd name="T25" fmla="*/ 603 h 2257"/>
                <a:gd name="T26" fmla="*/ 1717 w 2933"/>
                <a:gd name="T27" fmla="*/ 470 h 2257"/>
                <a:gd name="T28" fmla="*/ 1712 w 2933"/>
                <a:gd name="T29" fmla="*/ 294 h 2257"/>
                <a:gd name="T30" fmla="*/ 1297 w 2933"/>
                <a:gd name="T31" fmla="*/ 227 h 2257"/>
                <a:gd name="T32" fmla="*/ 1231 w 2933"/>
                <a:gd name="T33" fmla="*/ 470 h 2257"/>
                <a:gd name="T34" fmla="*/ 1159 w 2933"/>
                <a:gd name="T35" fmla="*/ 537 h 2257"/>
                <a:gd name="T36" fmla="*/ 1228 w 2933"/>
                <a:gd name="T37" fmla="*/ 603 h 2257"/>
                <a:gd name="T38" fmla="*/ 934 w 2933"/>
                <a:gd name="T39" fmla="*/ 680 h 2257"/>
                <a:gd name="T40" fmla="*/ 931 w 2933"/>
                <a:gd name="T41" fmla="*/ 603 h 2257"/>
                <a:gd name="T42" fmla="*/ 1001 w 2933"/>
                <a:gd name="T43" fmla="*/ 537 h 2257"/>
                <a:gd name="T44" fmla="*/ 929 w 2933"/>
                <a:gd name="T45" fmla="*/ 470 h 2257"/>
                <a:gd name="T46" fmla="*/ 862 w 2933"/>
                <a:gd name="T47" fmla="*/ 227 h 2257"/>
                <a:gd name="T48" fmla="*/ 448 w 2933"/>
                <a:gd name="T49" fmla="*/ 294 h 2257"/>
                <a:gd name="T50" fmla="*/ 442 w 2933"/>
                <a:gd name="T51" fmla="*/ 470 h 2257"/>
                <a:gd name="T52" fmla="*/ 442 w 2933"/>
                <a:gd name="T53" fmla="*/ 603 h 2257"/>
                <a:gd name="T54" fmla="*/ 446 w 2933"/>
                <a:gd name="T55" fmla="*/ 680 h 2257"/>
                <a:gd name="T56" fmla="*/ 266 w 2933"/>
                <a:gd name="T57" fmla="*/ 67 h 2257"/>
                <a:gd name="T58" fmla="*/ 133 w 2933"/>
                <a:gd name="T59" fmla="*/ 67 h 2257"/>
                <a:gd name="T60" fmla="*/ 133 w 2933"/>
                <a:gd name="T61" fmla="*/ 747 h 2257"/>
                <a:gd name="T62" fmla="*/ 133 w 2933"/>
                <a:gd name="T63" fmla="*/ 1935 h 2257"/>
                <a:gd name="T64" fmla="*/ 0 w 2933"/>
                <a:gd name="T65" fmla="*/ 2001 h 2257"/>
                <a:gd name="T66" fmla="*/ 67 w 2933"/>
                <a:gd name="T67" fmla="*/ 2257 h 2257"/>
                <a:gd name="T68" fmla="*/ 2933 w 2933"/>
                <a:gd name="T69" fmla="*/ 2190 h 2257"/>
                <a:gd name="T70" fmla="*/ 2867 w 2933"/>
                <a:gd name="T71" fmla="*/ 1935 h 2257"/>
                <a:gd name="T72" fmla="*/ 2364 w 2933"/>
                <a:gd name="T73" fmla="*/ 829 h 2257"/>
                <a:gd name="T74" fmla="*/ 2145 w 2933"/>
                <a:gd name="T75" fmla="*/ 603 h 2257"/>
                <a:gd name="T76" fmla="*/ 1581 w 2933"/>
                <a:gd name="T77" fmla="*/ 603 h 2257"/>
                <a:gd name="T78" fmla="*/ 1362 w 2933"/>
                <a:gd name="T79" fmla="*/ 829 h 2257"/>
                <a:gd name="T80" fmla="*/ 1581 w 2933"/>
                <a:gd name="T81" fmla="*/ 603 h 2257"/>
                <a:gd name="T82" fmla="*/ 798 w 2933"/>
                <a:gd name="T83" fmla="*/ 829 h 2257"/>
                <a:gd name="T84" fmla="*/ 579 w 2933"/>
                <a:gd name="T85" fmla="*/ 603 h 2257"/>
                <a:gd name="T86" fmla="*/ 266 w 2933"/>
                <a:gd name="T87" fmla="*/ 1935 h 2257"/>
                <a:gd name="T88" fmla="*/ 446 w 2933"/>
                <a:gd name="T89" fmla="*/ 814 h 2257"/>
                <a:gd name="T90" fmla="*/ 446 w 2933"/>
                <a:gd name="T91" fmla="*/ 1492 h 2257"/>
                <a:gd name="T92" fmla="*/ 728 w 2933"/>
                <a:gd name="T93" fmla="*/ 1695 h 2257"/>
                <a:gd name="T94" fmla="*/ 931 w 2933"/>
                <a:gd name="T95" fmla="*/ 896 h 2257"/>
                <a:gd name="T96" fmla="*/ 934 w 2933"/>
                <a:gd name="T97" fmla="*/ 814 h 2257"/>
                <a:gd name="T98" fmla="*/ 1228 w 2933"/>
                <a:gd name="T99" fmla="*/ 896 h 2257"/>
                <a:gd name="T100" fmla="*/ 1431 w 2933"/>
                <a:gd name="T101" fmla="*/ 1695 h 2257"/>
                <a:gd name="T102" fmla="*/ 1714 w 2933"/>
                <a:gd name="T103" fmla="*/ 1492 h 2257"/>
                <a:gd name="T104" fmla="*/ 1714 w 2933"/>
                <a:gd name="T105" fmla="*/ 813 h 2257"/>
                <a:gd name="T106" fmla="*/ 2011 w 2933"/>
                <a:gd name="T107" fmla="*/ 814 h 2257"/>
                <a:gd name="T108" fmla="*/ 2011 w 2933"/>
                <a:gd name="T109" fmla="*/ 1492 h 2257"/>
                <a:gd name="T110" fmla="*/ 2294 w 2933"/>
                <a:gd name="T111" fmla="*/ 1695 h 2257"/>
                <a:gd name="T112" fmla="*/ 2497 w 2933"/>
                <a:gd name="T113" fmla="*/ 896 h 2257"/>
                <a:gd name="T114" fmla="*/ 2662 w 2933"/>
                <a:gd name="T115" fmla="*/ 814 h 2257"/>
                <a:gd name="T116" fmla="*/ 266 w 2933"/>
                <a:gd name="T117" fmla="*/ 1934 h 2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33" h="2257">
                  <a:moveTo>
                    <a:pt x="2867" y="1935"/>
                  </a:moveTo>
                  <a:lnTo>
                    <a:pt x="2795" y="1935"/>
                  </a:lnTo>
                  <a:lnTo>
                    <a:pt x="2795" y="67"/>
                  </a:lnTo>
                  <a:cubicBezTo>
                    <a:pt x="2795" y="30"/>
                    <a:pt x="2765" y="0"/>
                    <a:pt x="2728" y="0"/>
                  </a:cubicBezTo>
                  <a:cubicBezTo>
                    <a:pt x="2691" y="0"/>
                    <a:pt x="2662" y="30"/>
                    <a:pt x="2662" y="67"/>
                  </a:cubicBezTo>
                  <a:lnTo>
                    <a:pt x="2662" y="680"/>
                  </a:lnTo>
                  <a:lnTo>
                    <a:pt x="2497" y="680"/>
                  </a:lnTo>
                  <a:lnTo>
                    <a:pt x="2497" y="603"/>
                  </a:lnTo>
                  <a:lnTo>
                    <a:pt x="2500" y="603"/>
                  </a:lnTo>
                  <a:cubicBezTo>
                    <a:pt x="2537" y="603"/>
                    <a:pt x="2567" y="574"/>
                    <a:pt x="2567" y="537"/>
                  </a:cubicBezTo>
                  <a:cubicBezTo>
                    <a:pt x="2567" y="500"/>
                    <a:pt x="2537" y="470"/>
                    <a:pt x="2500" y="470"/>
                  </a:cubicBezTo>
                  <a:lnTo>
                    <a:pt x="2495" y="470"/>
                  </a:lnTo>
                  <a:lnTo>
                    <a:pt x="2495" y="294"/>
                  </a:lnTo>
                  <a:cubicBezTo>
                    <a:pt x="2495" y="257"/>
                    <a:pt x="2465" y="227"/>
                    <a:pt x="2428" y="227"/>
                  </a:cubicBezTo>
                  <a:lnTo>
                    <a:pt x="2080" y="227"/>
                  </a:lnTo>
                  <a:cubicBezTo>
                    <a:pt x="2043" y="227"/>
                    <a:pt x="2014" y="257"/>
                    <a:pt x="2014" y="294"/>
                  </a:cubicBezTo>
                  <a:lnTo>
                    <a:pt x="2014" y="470"/>
                  </a:lnTo>
                  <a:lnTo>
                    <a:pt x="2008" y="470"/>
                  </a:lnTo>
                  <a:cubicBezTo>
                    <a:pt x="1971" y="470"/>
                    <a:pt x="1941" y="500"/>
                    <a:pt x="1941" y="537"/>
                  </a:cubicBezTo>
                  <a:cubicBezTo>
                    <a:pt x="1941" y="574"/>
                    <a:pt x="1971" y="603"/>
                    <a:pt x="2008" y="603"/>
                  </a:cubicBezTo>
                  <a:lnTo>
                    <a:pt x="2011" y="603"/>
                  </a:lnTo>
                  <a:lnTo>
                    <a:pt x="2011" y="680"/>
                  </a:lnTo>
                  <a:lnTo>
                    <a:pt x="1717" y="680"/>
                  </a:lnTo>
                  <a:cubicBezTo>
                    <a:pt x="1716" y="680"/>
                    <a:pt x="1715" y="680"/>
                    <a:pt x="1714" y="681"/>
                  </a:cubicBezTo>
                  <a:lnTo>
                    <a:pt x="1714" y="603"/>
                  </a:lnTo>
                  <a:lnTo>
                    <a:pt x="1717" y="603"/>
                  </a:lnTo>
                  <a:cubicBezTo>
                    <a:pt x="1754" y="603"/>
                    <a:pt x="1784" y="574"/>
                    <a:pt x="1784" y="537"/>
                  </a:cubicBezTo>
                  <a:cubicBezTo>
                    <a:pt x="1784" y="500"/>
                    <a:pt x="1754" y="470"/>
                    <a:pt x="1717" y="470"/>
                  </a:cubicBezTo>
                  <a:lnTo>
                    <a:pt x="1712" y="470"/>
                  </a:lnTo>
                  <a:lnTo>
                    <a:pt x="1712" y="294"/>
                  </a:lnTo>
                  <a:cubicBezTo>
                    <a:pt x="1712" y="257"/>
                    <a:pt x="1682" y="227"/>
                    <a:pt x="1645" y="227"/>
                  </a:cubicBezTo>
                  <a:lnTo>
                    <a:pt x="1297" y="227"/>
                  </a:lnTo>
                  <a:cubicBezTo>
                    <a:pt x="1261" y="227"/>
                    <a:pt x="1231" y="257"/>
                    <a:pt x="1231" y="294"/>
                  </a:cubicBezTo>
                  <a:lnTo>
                    <a:pt x="1231" y="470"/>
                  </a:lnTo>
                  <a:lnTo>
                    <a:pt x="1225" y="470"/>
                  </a:lnTo>
                  <a:cubicBezTo>
                    <a:pt x="1188" y="470"/>
                    <a:pt x="1159" y="500"/>
                    <a:pt x="1159" y="537"/>
                  </a:cubicBezTo>
                  <a:cubicBezTo>
                    <a:pt x="1159" y="574"/>
                    <a:pt x="1188" y="603"/>
                    <a:pt x="1225" y="603"/>
                  </a:cubicBezTo>
                  <a:lnTo>
                    <a:pt x="1228" y="603"/>
                  </a:lnTo>
                  <a:lnTo>
                    <a:pt x="1228" y="680"/>
                  </a:lnTo>
                  <a:lnTo>
                    <a:pt x="934" y="680"/>
                  </a:lnTo>
                  <a:cubicBezTo>
                    <a:pt x="933" y="680"/>
                    <a:pt x="932" y="680"/>
                    <a:pt x="931" y="681"/>
                  </a:cubicBezTo>
                  <a:lnTo>
                    <a:pt x="931" y="603"/>
                  </a:lnTo>
                  <a:lnTo>
                    <a:pt x="934" y="603"/>
                  </a:lnTo>
                  <a:cubicBezTo>
                    <a:pt x="971" y="603"/>
                    <a:pt x="1001" y="574"/>
                    <a:pt x="1001" y="537"/>
                  </a:cubicBezTo>
                  <a:cubicBezTo>
                    <a:pt x="1001" y="500"/>
                    <a:pt x="971" y="470"/>
                    <a:pt x="934" y="470"/>
                  </a:cubicBezTo>
                  <a:lnTo>
                    <a:pt x="929" y="470"/>
                  </a:lnTo>
                  <a:lnTo>
                    <a:pt x="929" y="294"/>
                  </a:lnTo>
                  <a:cubicBezTo>
                    <a:pt x="929" y="257"/>
                    <a:pt x="899" y="227"/>
                    <a:pt x="862" y="227"/>
                  </a:cubicBezTo>
                  <a:lnTo>
                    <a:pt x="515" y="227"/>
                  </a:lnTo>
                  <a:cubicBezTo>
                    <a:pt x="478" y="227"/>
                    <a:pt x="448" y="257"/>
                    <a:pt x="448" y="294"/>
                  </a:cubicBezTo>
                  <a:lnTo>
                    <a:pt x="448" y="470"/>
                  </a:lnTo>
                  <a:lnTo>
                    <a:pt x="442" y="470"/>
                  </a:lnTo>
                  <a:cubicBezTo>
                    <a:pt x="406" y="470"/>
                    <a:pt x="376" y="500"/>
                    <a:pt x="376" y="537"/>
                  </a:cubicBezTo>
                  <a:cubicBezTo>
                    <a:pt x="376" y="574"/>
                    <a:pt x="406" y="603"/>
                    <a:pt x="442" y="603"/>
                  </a:cubicBezTo>
                  <a:lnTo>
                    <a:pt x="446" y="603"/>
                  </a:lnTo>
                  <a:lnTo>
                    <a:pt x="446" y="680"/>
                  </a:lnTo>
                  <a:lnTo>
                    <a:pt x="266" y="680"/>
                  </a:lnTo>
                  <a:lnTo>
                    <a:pt x="266" y="67"/>
                  </a:lnTo>
                  <a:cubicBezTo>
                    <a:pt x="266" y="30"/>
                    <a:pt x="237" y="0"/>
                    <a:pt x="200" y="0"/>
                  </a:cubicBezTo>
                  <a:cubicBezTo>
                    <a:pt x="163" y="0"/>
                    <a:pt x="133" y="30"/>
                    <a:pt x="133" y="67"/>
                  </a:cubicBezTo>
                  <a:lnTo>
                    <a:pt x="133" y="747"/>
                  </a:lnTo>
                  <a:cubicBezTo>
                    <a:pt x="133" y="747"/>
                    <a:pt x="133" y="747"/>
                    <a:pt x="133" y="747"/>
                  </a:cubicBezTo>
                  <a:cubicBezTo>
                    <a:pt x="133" y="747"/>
                    <a:pt x="133" y="747"/>
                    <a:pt x="133" y="747"/>
                  </a:cubicBezTo>
                  <a:lnTo>
                    <a:pt x="133" y="1935"/>
                  </a:lnTo>
                  <a:lnTo>
                    <a:pt x="67" y="1935"/>
                  </a:lnTo>
                  <a:cubicBezTo>
                    <a:pt x="30" y="1935"/>
                    <a:pt x="0" y="1964"/>
                    <a:pt x="0" y="2001"/>
                  </a:cubicBezTo>
                  <a:lnTo>
                    <a:pt x="0" y="2190"/>
                  </a:lnTo>
                  <a:cubicBezTo>
                    <a:pt x="0" y="2227"/>
                    <a:pt x="30" y="2257"/>
                    <a:pt x="67" y="2257"/>
                  </a:cubicBezTo>
                  <a:lnTo>
                    <a:pt x="2867" y="2257"/>
                  </a:lnTo>
                  <a:cubicBezTo>
                    <a:pt x="2903" y="2257"/>
                    <a:pt x="2933" y="2227"/>
                    <a:pt x="2933" y="2190"/>
                  </a:cubicBezTo>
                  <a:lnTo>
                    <a:pt x="2933" y="2001"/>
                  </a:lnTo>
                  <a:cubicBezTo>
                    <a:pt x="2933" y="1964"/>
                    <a:pt x="2903" y="1935"/>
                    <a:pt x="2867" y="1935"/>
                  </a:cubicBezTo>
                  <a:close/>
                  <a:moveTo>
                    <a:pt x="2364" y="603"/>
                  </a:moveTo>
                  <a:lnTo>
                    <a:pt x="2364" y="829"/>
                  </a:lnTo>
                  <a:lnTo>
                    <a:pt x="2145" y="829"/>
                  </a:lnTo>
                  <a:lnTo>
                    <a:pt x="2145" y="603"/>
                  </a:lnTo>
                  <a:lnTo>
                    <a:pt x="2364" y="603"/>
                  </a:lnTo>
                  <a:close/>
                  <a:moveTo>
                    <a:pt x="1581" y="603"/>
                  </a:moveTo>
                  <a:lnTo>
                    <a:pt x="1581" y="829"/>
                  </a:lnTo>
                  <a:lnTo>
                    <a:pt x="1362" y="829"/>
                  </a:lnTo>
                  <a:lnTo>
                    <a:pt x="1362" y="603"/>
                  </a:lnTo>
                  <a:lnTo>
                    <a:pt x="1581" y="603"/>
                  </a:lnTo>
                  <a:close/>
                  <a:moveTo>
                    <a:pt x="798" y="603"/>
                  </a:moveTo>
                  <a:lnTo>
                    <a:pt x="798" y="829"/>
                  </a:lnTo>
                  <a:lnTo>
                    <a:pt x="579" y="829"/>
                  </a:lnTo>
                  <a:lnTo>
                    <a:pt x="579" y="603"/>
                  </a:lnTo>
                  <a:lnTo>
                    <a:pt x="798" y="603"/>
                  </a:lnTo>
                  <a:close/>
                  <a:moveTo>
                    <a:pt x="266" y="1935"/>
                  </a:moveTo>
                  <a:lnTo>
                    <a:pt x="266" y="814"/>
                  </a:lnTo>
                  <a:lnTo>
                    <a:pt x="446" y="814"/>
                  </a:lnTo>
                  <a:lnTo>
                    <a:pt x="446" y="896"/>
                  </a:lnTo>
                  <a:lnTo>
                    <a:pt x="446" y="1492"/>
                  </a:lnTo>
                  <a:cubicBezTo>
                    <a:pt x="446" y="1604"/>
                    <a:pt x="537" y="1695"/>
                    <a:pt x="649" y="1695"/>
                  </a:cubicBezTo>
                  <a:lnTo>
                    <a:pt x="728" y="1695"/>
                  </a:lnTo>
                  <a:cubicBezTo>
                    <a:pt x="840" y="1695"/>
                    <a:pt x="931" y="1604"/>
                    <a:pt x="931" y="1492"/>
                  </a:cubicBezTo>
                  <a:lnTo>
                    <a:pt x="931" y="896"/>
                  </a:lnTo>
                  <a:lnTo>
                    <a:pt x="931" y="813"/>
                  </a:lnTo>
                  <a:cubicBezTo>
                    <a:pt x="932" y="813"/>
                    <a:pt x="933" y="814"/>
                    <a:pt x="934" y="814"/>
                  </a:cubicBezTo>
                  <a:lnTo>
                    <a:pt x="1228" y="814"/>
                  </a:lnTo>
                  <a:lnTo>
                    <a:pt x="1228" y="896"/>
                  </a:lnTo>
                  <a:lnTo>
                    <a:pt x="1228" y="1492"/>
                  </a:lnTo>
                  <a:cubicBezTo>
                    <a:pt x="1228" y="1604"/>
                    <a:pt x="1320" y="1695"/>
                    <a:pt x="1431" y="1695"/>
                  </a:cubicBezTo>
                  <a:lnTo>
                    <a:pt x="1511" y="1695"/>
                  </a:lnTo>
                  <a:cubicBezTo>
                    <a:pt x="1623" y="1695"/>
                    <a:pt x="1714" y="1604"/>
                    <a:pt x="1714" y="1492"/>
                  </a:cubicBezTo>
                  <a:lnTo>
                    <a:pt x="1714" y="896"/>
                  </a:lnTo>
                  <a:lnTo>
                    <a:pt x="1714" y="813"/>
                  </a:lnTo>
                  <a:cubicBezTo>
                    <a:pt x="1715" y="813"/>
                    <a:pt x="1716" y="814"/>
                    <a:pt x="1717" y="814"/>
                  </a:cubicBezTo>
                  <a:lnTo>
                    <a:pt x="2011" y="814"/>
                  </a:lnTo>
                  <a:lnTo>
                    <a:pt x="2011" y="896"/>
                  </a:lnTo>
                  <a:lnTo>
                    <a:pt x="2011" y="1492"/>
                  </a:lnTo>
                  <a:cubicBezTo>
                    <a:pt x="2011" y="1604"/>
                    <a:pt x="2102" y="1695"/>
                    <a:pt x="2214" y="1695"/>
                  </a:cubicBezTo>
                  <a:lnTo>
                    <a:pt x="2294" y="1695"/>
                  </a:lnTo>
                  <a:cubicBezTo>
                    <a:pt x="2406" y="1695"/>
                    <a:pt x="2497" y="1604"/>
                    <a:pt x="2497" y="1492"/>
                  </a:cubicBezTo>
                  <a:lnTo>
                    <a:pt x="2497" y="896"/>
                  </a:lnTo>
                  <a:lnTo>
                    <a:pt x="2497" y="814"/>
                  </a:lnTo>
                  <a:lnTo>
                    <a:pt x="2662" y="814"/>
                  </a:lnTo>
                  <a:lnTo>
                    <a:pt x="2662" y="1934"/>
                  </a:lnTo>
                  <a:lnTo>
                    <a:pt x="266" y="1934"/>
                  </a:lnTo>
                  <a:lnTo>
                    <a:pt x="266" y="1935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50756D7-562A-C145-BB46-EE76F15C1FD9}"/>
                </a:ext>
              </a:extLst>
            </p:cNvPr>
            <p:cNvSpPr txBox="1"/>
            <p:nvPr/>
          </p:nvSpPr>
          <p:spPr>
            <a:xfrm>
              <a:off x="8228536" y="1938214"/>
              <a:ext cx="3160189" cy="11131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171450" indent="-171450">
                <a:lnSpc>
                  <a:spcPct val="130000"/>
                </a:lnSpc>
                <a:buFont typeface="Wingdings" panose="05000000000000000000" pitchFamily="2" charset="2"/>
                <a:buChar char="Ø"/>
                <a:defRPr kumimoji="0" sz="1200" b="0" i="0" u="none" strike="noStrike" cap="none" spc="0" normalizeH="0" baseline="0">
                  <a:ln>
                    <a:noFill/>
                  </a:ln>
                  <a:solidFill>
                    <a:srgbClr val="5E6067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zh-CN" dirty="0"/>
                <a:t>在满足现有生产的条件下，尽量将操作变得</a:t>
              </a:r>
              <a:r>
                <a:rPr lang="zh-CN" altLang="zh-CN" b="1" dirty="0"/>
                <a:t>轻量化、极简化</a:t>
              </a:r>
              <a:endParaRPr lang="en-US" altLang="zh-CN" b="1" dirty="0"/>
            </a:p>
            <a:p>
              <a:pPr marL="0" indent="0">
                <a:buNone/>
              </a:pPr>
              <a:endParaRPr lang="en-US" altLang="zh-CN" sz="400" dirty="0"/>
            </a:p>
            <a:p>
              <a:r>
                <a:rPr lang="zh-CN" altLang="zh-CN" b="1" dirty="0"/>
                <a:t>绿色物流、智慧物流</a:t>
              </a:r>
              <a:r>
                <a:rPr lang="zh-CN" altLang="zh-CN" dirty="0"/>
                <a:t>理念深入基层，融入基层</a:t>
              </a:r>
              <a:r>
                <a:rPr lang="zh-CN" altLang="en-US" dirty="0"/>
                <a:t>，</a:t>
              </a:r>
              <a:r>
                <a:rPr lang="zh-CN" altLang="zh-CN" b="1" dirty="0"/>
                <a:t>全员参与</a:t>
              </a:r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B801DC90-2E38-DA42-6B11-22AC56DC5CBC}"/>
                </a:ext>
              </a:extLst>
            </p:cNvPr>
            <p:cNvGrpSpPr/>
            <p:nvPr/>
          </p:nvGrpSpPr>
          <p:grpSpPr>
            <a:xfrm>
              <a:off x="8087745" y="1568919"/>
              <a:ext cx="3013363" cy="491806"/>
              <a:chOff x="8406325" y="3536074"/>
              <a:chExt cx="854131" cy="491806"/>
            </a:xfrm>
          </p:grpSpPr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0D43A29B-6213-7680-BDD2-EE89DED78072}"/>
                  </a:ext>
                </a:extLst>
              </p:cNvPr>
              <p:cNvGrpSpPr/>
              <p:nvPr/>
            </p:nvGrpSpPr>
            <p:grpSpPr>
              <a:xfrm>
                <a:off x="8406325" y="3536074"/>
                <a:ext cx="854131" cy="491806"/>
                <a:chOff x="-1140792" y="-2602845"/>
                <a:chExt cx="662769" cy="1400942"/>
              </a:xfrm>
            </p:grpSpPr>
            <p:sp>
              <p:nvSpPr>
                <p:cNvPr id="66" name="矩形: 圆角 65">
                  <a:extLst>
                    <a:ext uri="{FF2B5EF4-FFF2-40B4-BE49-F238E27FC236}">
                      <a16:creationId xmlns:a16="http://schemas.microsoft.com/office/drawing/2014/main" id="{F18C14B2-60C8-13E4-3D98-8AE4858A74DA}"/>
                    </a:ext>
                  </a:extLst>
                </p:cNvPr>
                <p:cNvSpPr/>
                <p:nvPr/>
              </p:nvSpPr>
              <p:spPr>
                <a:xfrm>
                  <a:off x="-1140792" y="-2602845"/>
                  <a:ext cx="649791" cy="1400942"/>
                </a:xfrm>
                <a:prstGeom prst="roundRect">
                  <a:avLst/>
                </a:prstGeom>
                <a:solidFill>
                  <a:srgbClr val="7EDF74">
                    <a:alpha val="35000"/>
                  </a:srgbClr>
                </a:soli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67" name="矩形: 圆角 66">
                  <a:extLst>
                    <a:ext uri="{FF2B5EF4-FFF2-40B4-BE49-F238E27FC236}">
                      <a16:creationId xmlns:a16="http://schemas.microsoft.com/office/drawing/2014/main" id="{80AEE7B2-C085-3609-E570-44BF04744F04}"/>
                    </a:ext>
                  </a:extLst>
                </p:cNvPr>
                <p:cNvSpPr/>
                <p:nvPr/>
              </p:nvSpPr>
              <p:spPr>
                <a:xfrm>
                  <a:off x="-1089189" y="-2503846"/>
                  <a:ext cx="611166" cy="765783"/>
                </a:xfrm>
                <a:prstGeom prst="roundRect">
                  <a:avLst/>
                </a:prstGeom>
                <a:solidFill>
                  <a:srgbClr val="7EDF7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F2DE2373-B67C-ACBF-8E1A-51C645A0ED8B}"/>
                  </a:ext>
                </a:extLst>
              </p:cNvPr>
              <p:cNvSpPr txBox="1"/>
              <p:nvPr/>
            </p:nvSpPr>
            <p:spPr>
              <a:xfrm>
                <a:off x="8471780" y="3553684"/>
                <a:ext cx="75002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kumimoji="0" b="0" i="0" u="none" strike="noStrike" kern="100" cap="none" spc="0" normalizeH="0" baseline="0">
                    <a:ln w="9525" cap="flat">
                      <a:noFill/>
                    </a:ln>
                    <a:solidFill>
                      <a:srgbClr val="6588F7"/>
                    </a:soli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bg1"/>
                    </a:solidFill>
                  </a:rPr>
                  <a:t>针对现场的复杂形势进行模拟实验</a:t>
                </a:r>
              </a:p>
            </p:txBody>
          </p:sp>
        </p:grpSp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30035572-FCE4-3F3E-A40A-99B6E9E01DBB}"/>
                </a:ext>
              </a:extLst>
            </p:cNvPr>
            <p:cNvSpPr/>
            <p:nvPr/>
          </p:nvSpPr>
          <p:spPr>
            <a:xfrm>
              <a:off x="8220075" y="1524002"/>
              <a:ext cx="3168650" cy="1872824"/>
            </a:xfrm>
            <a:prstGeom prst="roundRect">
              <a:avLst>
                <a:gd name="adj" fmla="val 3797"/>
              </a:avLst>
            </a:prstGeom>
            <a:noFill/>
            <a:ln w="12700" cap="flat" cmpd="sng" algn="ctr">
              <a:gradFill>
                <a:gsLst>
                  <a:gs pos="69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7" name="blocks-scheme-of-five-squares_39964">
            <a:extLst>
              <a:ext uri="{FF2B5EF4-FFF2-40B4-BE49-F238E27FC236}">
                <a16:creationId xmlns:a16="http://schemas.microsoft.com/office/drawing/2014/main" id="{86595954-1C10-35CB-A4D9-C32A4F41EEE8}"/>
              </a:ext>
            </a:extLst>
          </p:cNvPr>
          <p:cNvSpPr/>
          <p:nvPr/>
        </p:nvSpPr>
        <p:spPr>
          <a:xfrm>
            <a:off x="4676777" y="1706034"/>
            <a:ext cx="2845857" cy="2624030"/>
          </a:xfrm>
          <a:custGeom>
            <a:avLst/>
            <a:gdLst>
              <a:gd name="connsiteX0" fmla="*/ 459800 w 606256"/>
              <a:gd name="connsiteY0" fmla="*/ 355566 h 501808"/>
              <a:gd name="connsiteX1" fmla="*/ 606256 w 606256"/>
              <a:gd name="connsiteY1" fmla="*/ 355566 h 501808"/>
              <a:gd name="connsiteX2" fmla="*/ 606256 w 606256"/>
              <a:gd name="connsiteY2" fmla="*/ 501808 h 501808"/>
              <a:gd name="connsiteX3" fmla="*/ 459800 w 606256"/>
              <a:gd name="connsiteY3" fmla="*/ 501808 h 501808"/>
              <a:gd name="connsiteX4" fmla="*/ 0 w 606256"/>
              <a:gd name="connsiteY4" fmla="*/ 355566 h 501808"/>
              <a:gd name="connsiteX5" fmla="*/ 146456 w 606256"/>
              <a:gd name="connsiteY5" fmla="*/ 355566 h 501808"/>
              <a:gd name="connsiteX6" fmla="*/ 146456 w 606256"/>
              <a:gd name="connsiteY6" fmla="*/ 501808 h 501808"/>
              <a:gd name="connsiteX7" fmla="*/ 0 w 606256"/>
              <a:gd name="connsiteY7" fmla="*/ 501808 h 501808"/>
              <a:gd name="connsiteX8" fmla="*/ 226542 w 606256"/>
              <a:gd name="connsiteY8" fmla="*/ 180462 h 501808"/>
              <a:gd name="connsiteX9" fmla="*/ 372998 w 606256"/>
              <a:gd name="connsiteY9" fmla="*/ 180462 h 501808"/>
              <a:gd name="connsiteX10" fmla="*/ 372998 w 606256"/>
              <a:gd name="connsiteY10" fmla="*/ 326704 h 501808"/>
              <a:gd name="connsiteX11" fmla="*/ 226542 w 606256"/>
              <a:gd name="connsiteY11" fmla="*/ 326704 h 501808"/>
              <a:gd name="connsiteX12" fmla="*/ 518141 w 606256"/>
              <a:gd name="connsiteY12" fmla="*/ 168031 h 501808"/>
              <a:gd name="connsiteX13" fmla="*/ 547960 w 606256"/>
              <a:gd name="connsiteY13" fmla="*/ 168031 h 501808"/>
              <a:gd name="connsiteX14" fmla="*/ 547960 w 606256"/>
              <a:gd name="connsiteY14" fmla="*/ 334276 h 501808"/>
              <a:gd name="connsiteX15" fmla="*/ 518141 w 606256"/>
              <a:gd name="connsiteY15" fmla="*/ 334276 h 501808"/>
              <a:gd name="connsiteX16" fmla="*/ 518141 w 606256"/>
              <a:gd name="connsiteY16" fmla="*/ 264489 h 501808"/>
              <a:gd name="connsiteX17" fmla="*/ 389073 w 606256"/>
              <a:gd name="connsiteY17" fmla="*/ 264489 h 501808"/>
              <a:gd name="connsiteX18" fmla="*/ 389073 w 606256"/>
              <a:gd name="connsiteY18" fmla="*/ 235152 h 501808"/>
              <a:gd name="connsiteX19" fmla="*/ 518141 w 606256"/>
              <a:gd name="connsiteY19" fmla="*/ 235152 h 501808"/>
              <a:gd name="connsiteX20" fmla="*/ 62797 w 606256"/>
              <a:gd name="connsiteY20" fmla="*/ 168031 h 501808"/>
              <a:gd name="connsiteX21" fmla="*/ 92619 w 606256"/>
              <a:gd name="connsiteY21" fmla="*/ 168031 h 501808"/>
              <a:gd name="connsiteX22" fmla="*/ 92619 w 606256"/>
              <a:gd name="connsiteY22" fmla="*/ 235152 h 501808"/>
              <a:gd name="connsiteX23" fmla="*/ 209682 w 606256"/>
              <a:gd name="connsiteY23" fmla="*/ 235152 h 501808"/>
              <a:gd name="connsiteX24" fmla="*/ 209682 w 606256"/>
              <a:gd name="connsiteY24" fmla="*/ 264489 h 501808"/>
              <a:gd name="connsiteX25" fmla="*/ 92619 w 606256"/>
              <a:gd name="connsiteY25" fmla="*/ 264489 h 501808"/>
              <a:gd name="connsiteX26" fmla="*/ 92619 w 606256"/>
              <a:gd name="connsiteY26" fmla="*/ 334276 h 501808"/>
              <a:gd name="connsiteX27" fmla="*/ 62797 w 606256"/>
              <a:gd name="connsiteY27" fmla="*/ 334276 h 501808"/>
              <a:gd name="connsiteX28" fmla="*/ 459800 w 606256"/>
              <a:gd name="connsiteY28" fmla="*/ 0 h 501808"/>
              <a:gd name="connsiteX29" fmla="*/ 606256 w 606256"/>
              <a:gd name="connsiteY29" fmla="*/ 0 h 501808"/>
              <a:gd name="connsiteX30" fmla="*/ 606256 w 606256"/>
              <a:gd name="connsiteY30" fmla="*/ 146242 h 501808"/>
              <a:gd name="connsiteX31" fmla="*/ 459800 w 606256"/>
              <a:gd name="connsiteY31" fmla="*/ 146242 h 501808"/>
              <a:gd name="connsiteX32" fmla="*/ 0 w 606256"/>
              <a:gd name="connsiteY32" fmla="*/ 0 h 501808"/>
              <a:gd name="connsiteX33" fmla="*/ 146456 w 606256"/>
              <a:gd name="connsiteY33" fmla="*/ 0 h 501808"/>
              <a:gd name="connsiteX34" fmla="*/ 146456 w 606256"/>
              <a:gd name="connsiteY34" fmla="*/ 146242 h 501808"/>
              <a:gd name="connsiteX35" fmla="*/ 0 w 606256"/>
              <a:gd name="connsiteY35" fmla="*/ 146242 h 501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6256" h="501808">
                <a:moveTo>
                  <a:pt x="459800" y="355566"/>
                </a:moveTo>
                <a:lnTo>
                  <a:pt x="606256" y="355566"/>
                </a:lnTo>
                <a:lnTo>
                  <a:pt x="606256" y="501808"/>
                </a:lnTo>
                <a:lnTo>
                  <a:pt x="459800" y="501808"/>
                </a:lnTo>
                <a:close/>
                <a:moveTo>
                  <a:pt x="0" y="355566"/>
                </a:moveTo>
                <a:lnTo>
                  <a:pt x="146456" y="355566"/>
                </a:lnTo>
                <a:lnTo>
                  <a:pt x="146456" y="501808"/>
                </a:lnTo>
                <a:lnTo>
                  <a:pt x="0" y="501808"/>
                </a:lnTo>
                <a:close/>
                <a:moveTo>
                  <a:pt x="226542" y="180462"/>
                </a:moveTo>
                <a:lnTo>
                  <a:pt x="372998" y="180462"/>
                </a:lnTo>
                <a:lnTo>
                  <a:pt x="372998" y="326704"/>
                </a:lnTo>
                <a:lnTo>
                  <a:pt x="226542" y="326704"/>
                </a:lnTo>
                <a:close/>
                <a:moveTo>
                  <a:pt x="518141" y="168031"/>
                </a:moveTo>
                <a:lnTo>
                  <a:pt x="547960" y="168031"/>
                </a:lnTo>
                <a:lnTo>
                  <a:pt x="547960" y="334276"/>
                </a:lnTo>
                <a:lnTo>
                  <a:pt x="518141" y="334276"/>
                </a:lnTo>
                <a:lnTo>
                  <a:pt x="518141" y="264489"/>
                </a:lnTo>
                <a:lnTo>
                  <a:pt x="389073" y="264489"/>
                </a:lnTo>
                <a:lnTo>
                  <a:pt x="389073" y="235152"/>
                </a:lnTo>
                <a:lnTo>
                  <a:pt x="518141" y="235152"/>
                </a:lnTo>
                <a:close/>
                <a:moveTo>
                  <a:pt x="62797" y="168031"/>
                </a:moveTo>
                <a:lnTo>
                  <a:pt x="92619" y="168031"/>
                </a:lnTo>
                <a:lnTo>
                  <a:pt x="92619" y="235152"/>
                </a:lnTo>
                <a:lnTo>
                  <a:pt x="209682" y="235152"/>
                </a:lnTo>
                <a:lnTo>
                  <a:pt x="209682" y="264489"/>
                </a:lnTo>
                <a:lnTo>
                  <a:pt x="92619" y="264489"/>
                </a:lnTo>
                <a:lnTo>
                  <a:pt x="92619" y="334276"/>
                </a:lnTo>
                <a:lnTo>
                  <a:pt x="62797" y="334276"/>
                </a:lnTo>
                <a:close/>
                <a:moveTo>
                  <a:pt x="459800" y="0"/>
                </a:moveTo>
                <a:lnTo>
                  <a:pt x="606256" y="0"/>
                </a:lnTo>
                <a:lnTo>
                  <a:pt x="606256" y="146242"/>
                </a:lnTo>
                <a:lnTo>
                  <a:pt x="459800" y="146242"/>
                </a:lnTo>
                <a:close/>
                <a:moveTo>
                  <a:pt x="0" y="0"/>
                </a:moveTo>
                <a:lnTo>
                  <a:pt x="146456" y="0"/>
                </a:lnTo>
                <a:lnTo>
                  <a:pt x="146456" y="146242"/>
                </a:lnTo>
                <a:lnTo>
                  <a:pt x="0" y="14624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increasing-bars-graphic_38906">
            <a:extLst>
              <a:ext uri="{FF2B5EF4-FFF2-40B4-BE49-F238E27FC236}">
                <a16:creationId xmlns:a16="http://schemas.microsoft.com/office/drawing/2014/main" id="{AE231138-3A85-4934-0CE4-6D4FC39884C6}"/>
              </a:ext>
            </a:extLst>
          </p:cNvPr>
          <p:cNvSpPr/>
          <p:nvPr/>
        </p:nvSpPr>
        <p:spPr>
          <a:xfrm>
            <a:off x="628035" y="1647190"/>
            <a:ext cx="3425170" cy="2997679"/>
          </a:xfrm>
          <a:custGeom>
            <a:avLst/>
            <a:gdLst>
              <a:gd name="connsiteX0" fmla="*/ 121763 h 600884"/>
              <a:gd name="connsiteY0" fmla="*/ 121763 h 600884"/>
              <a:gd name="connsiteX1" fmla="*/ 121763 h 600884"/>
              <a:gd name="connsiteY1" fmla="*/ 121763 h 600884"/>
              <a:gd name="connsiteX2" fmla="*/ 121763 h 600884"/>
              <a:gd name="connsiteY2" fmla="*/ 121763 h 600884"/>
              <a:gd name="connsiteX3" fmla="*/ 121763 h 600884"/>
              <a:gd name="connsiteY3" fmla="*/ 121763 h 600884"/>
              <a:gd name="connsiteX4" fmla="*/ 121763 h 600884"/>
              <a:gd name="connsiteY4" fmla="*/ 121763 h 600884"/>
              <a:gd name="connsiteX5" fmla="*/ 121763 h 600884"/>
              <a:gd name="connsiteY5" fmla="*/ 121763 h 600884"/>
              <a:gd name="connsiteX6" fmla="*/ 121763 h 600884"/>
              <a:gd name="connsiteY6" fmla="*/ 121763 h 600884"/>
              <a:gd name="connsiteX7" fmla="*/ 121763 h 600884"/>
              <a:gd name="connsiteY7" fmla="*/ 121763 h 600884"/>
              <a:gd name="connsiteX8" fmla="*/ 121763 h 600884"/>
              <a:gd name="connsiteY8" fmla="*/ 121763 h 600884"/>
              <a:gd name="connsiteX9" fmla="*/ 121763 h 600884"/>
              <a:gd name="connsiteY9" fmla="*/ 121763 h 600884"/>
              <a:gd name="connsiteX10" fmla="*/ 121763 h 600884"/>
              <a:gd name="connsiteY10" fmla="*/ 121763 h 600884"/>
              <a:gd name="connsiteX11" fmla="*/ 121763 h 600884"/>
              <a:gd name="connsiteY11" fmla="*/ 121763 h 600884"/>
              <a:gd name="connsiteX12" fmla="*/ 121763 h 600884"/>
              <a:gd name="connsiteY12" fmla="*/ 121763 h 600884"/>
              <a:gd name="connsiteX13" fmla="*/ 121763 h 600884"/>
              <a:gd name="connsiteY13" fmla="*/ 121763 h 600884"/>
              <a:gd name="connsiteX14" fmla="*/ 121763 h 600884"/>
              <a:gd name="connsiteY14" fmla="*/ 121763 h 600884"/>
              <a:gd name="connsiteX15" fmla="*/ 121763 h 600884"/>
              <a:gd name="connsiteY15" fmla="*/ 121763 h 600884"/>
              <a:gd name="connsiteX16" fmla="*/ 121763 h 600884"/>
              <a:gd name="connsiteY16" fmla="*/ 121763 h 600884"/>
              <a:gd name="connsiteX17" fmla="*/ 121763 h 600884"/>
              <a:gd name="connsiteY17" fmla="*/ 121763 h 600884"/>
              <a:gd name="connsiteX18" fmla="*/ 121763 h 600884"/>
              <a:gd name="connsiteY18" fmla="*/ 121763 h 600884"/>
              <a:gd name="connsiteX19" fmla="*/ 121763 h 600884"/>
              <a:gd name="connsiteY19" fmla="*/ 121763 h 600884"/>
              <a:gd name="connsiteX20" fmla="*/ 121763 h 600884"/>
              <a:gd name="connsiteY20" fmla="*/ 121763 h 600884"/>
              <a:gd name="connsiteX21" fmla="*/ 121763 h 600884"/>
              <a:gd name="connsiteY21" fmla="*/ 121763 h 600884"/>
              <a:gd name="connsiteX22" fmla="*/ 121763 h 600884"/>
              <a:gd name="connsiteY22" fmla="*/ 121763 h 600884"/>
              <a:gd name="connsiteX23" fmla="*/ 121763 h 600884"/>
              <a:gd name="connsiteY23" fmla="*/ 121763 h 600884"/>
              <a:gd name="connsiteX24" fmla="*/ 121763 h 600884"/>
              <a:gd name="connsiteY24" fmla="*/ 121763 h 600884"/>
              <a:gd name="connsiteX25" fmla="*/ 121763 h 600884"/>
              <a:gd name="connsiteY25" fmla="*/ 121763 h 600884"/>
              <a:gd name="connsiteX26" fmla="*/ 121763 h 600884"/>
              <a:gd name="connsiteY26" fmla="*/ 121763 h 600884"/>
              <a:gd name="connsiteX27" fmla="*/ 121763 h 600884"/>
              <a:gd name="connsiteY27" fmla="*/ 121763 h 600884"/>
              <a:gd name="connsiteX28" fmla="*/ 121763 h 600884"/>
              <a:gd name="connsiteY28" fmla="*/ 121763 h 600884"/>
              <a:gd name="connsiteX29" fmla="*/ 121763 h 600884"/>
              <a:gd name="connsiteY29" fmla="*/ 121763 h 600884"/>
              <a:gd name="connsiteX30" fmla="*/ 121763 h 600884"/>
              <a:gd name="connsiteY30" fmla="*/ 121763 h 600884"/>
              <a:gd name="connsiteX31" fmla="*/ 121763 h 600884"/>
              <a:gd name="connsiteY31" fmla="*/ 121763 h 600884"/>
              <a:gd name="connsiteX32" fmla="*/ 121763 h 600884"/>
              <a:gd name="connsiteY32" fmla="*/ 121763 h 600884"/>
              <a:gd name="connsiteX33" fmla="*/ 121763 h 600884"/>
              <a:gd name="connsiteY33" fmla="*/ 121763 h 600884"/>
              <a:gd name="connsiteX34" fmla="*/ 121763 h 600884"/>
              <a:gd name="connsiteY34" fmla="*/ 121763 h 600884"/>
              <a:gd name="connsiteX35" fmla="*/ 121763 h 600884"/>
              <a:gd name="connsiteY35" fmla="*/ 121763 h 600884"/>
              <a:gd name="connsiteX36" fmla="*/ 121763 h 600884"/>
              <a:gd name="connsiteY36" fmla="*/ 121763 h 600884"/>
              <a:gd name="connsiteX37" fmla="*/ 121763 h 600884"/>
              <a:gd name="connsiteY37" fmla="*/ 121763 h 600884"/>
              <a:gd name="connsiteX38" fmla="*/ 121763 h 600884"/>
              <a:gd name="connsiteY38" fmla="*/ 121763 h 600884"/>
              <a:gd name="connsiteX39" fmla="*/ 121763 h 600884"/>
              <a:gd name="connsiteY39" fmla="*/ 121763 h 600884"/>
              <a:gd name="connsiteX40" fmla="*/ 121763 h 600884"/>
              <a:gd name="connsiteY40" fmla="*/ 121763 h 600884"/>
              <a:gd name="connsiteX41" fmla="*/ 121763 h 600884"/>
              <a:gd name="connsiteY41" fmla="*/ 121763 h 600884"/>
              <a:gd name="connsiteX42" fmla="*/ 121763 h 600884"/>
              <a:gd name="connsiteY42" fmla="*/ 121763 h 600884"/>
              <a:gd name="connsiteX43" fmla="*/ 121763 h 600884"/>
              <a:gd name="connsiteY43" fmla="*/ 121763 h 600884"/>
              <a:gd name="connsiteX44" fmla="*/ 121763 h 600884"/>
              <a:gd name="connsiteY44" fmla="*/ 121763 h 600884"/>
              <a:gd name="connsiteX45" fmla="*/ 121763 h 600884"/>
              <a:gd name="connsiteY45" fmla="*/ 121763 h 600884"/>
              <a:gd name="connsiteX46" fmla="*/ 121763 h 600884"/>
              <a:gd name="connsiteY46" fmla="*/ 121763 h 600884"/>
              <a:gd name="connsiteX47" fmla="*/ 121763 h 600884"/>
              <a:gd name="connsiteY47" fmla="*/ 121763 h 600884"/>
              <a:gd name="connsiteX48" fmla="*/ 121763 h 600884"/>
              <a:gd name="connsiteY48" fmla="*/ 121763 h 600884"/>
              <a:gd name="connsiteX49" fmla="*/ 121763 h 600884"/>
              <a:gd name="connsiteY49" fmla="*/ 121763 h 600884"/>
              <a:gd name="connsiteX50" fmla="*/ 121763 h 600884"/>
              <a:gd name="connsiteY50" fmla="*/ 121763 h 600884"/>
              <a:gd name="connsiteX51" fmla="*/ 121763 h 600884"/>
              <a:gd name="connsiteY51" fmla="*/ 121763 h 600884"/>
              <a:gd name="connsiteX52" fmla="*/ 121763 h 600884"/>
              <a:gd name="connsiteY52" fmla="*/ 121763 h 600884"/>
              <a:gd name="connsiteX53" fmla="*/ 121763 h 600884"/>
              <a:gd name="connsiteY53" fmla="*/ 121763 h 600884"/>
              <a:gd name="connsiteX54" fmla="*/ 121763 h 600884"/>
              <a:gd name="connsiteY54" fmla="*/ 121763 h 600884"/>
              <a:gd name="connsiteX55" fmla="*/ 121763 h 600884"/>
              <a:gd name="connsiteY55" fmla="*/ 121763 h 600884"/>
              <a:gd name="connsiteX56" fmla="*/ 121763 h 600884"/>
              <a:gd name="connsiteY56" fmla="*/ 121763 h 600884"/>
              <a:gd name="connsiteX57" fmla="*/ 121763 h 600884"/>
              <a:gd name="connsiteY57" fmla="*/ 121763 h 600884"/>
              <a:gd name="connsiteX58" fmla="*/ 121763 h 600884"/>
              <a:gd name="connsiteY58" fmla="*/ 121763 h 600884"/>
              <a:gd name="connsiteX59" fmla="*/ 121763 h 600884"/>
              <a:gd name="connsiteY59" fmla="*/ 121763 h 600884"/>
              <a:gd name="connsiteX60" fmla="*/ 121763 h 600884"/>
              <a:gd name="connsiteY60" fmla="*/ 121763 h 600884"/>
              <a:gd name="connsiteX61" fmla="*/ 121763 h 600884"/>
              <a:gd name="connsiteY61" fmla="*/ 121763 h 600884"/>
              <a:gd name="connsiteX62" fmla="*/ 121763 h 600884"/>
              <a:gd name="connsiteY62" fmla="*/ 121763 h 600884"/>
              <a:gd name="connsiteX63" fmla="*/ 121763 h 600884"/>
              <a:gd name="connsiteY63" fmla="*/ 121763 h 600884"/>
              <a:gd name="connsiteX64" fmla="*/ 121763 h 600884"/>
              <a:gd name="connsiteY64" fmla="*/ 121763 h 600884"/>
              <a:gd name="connsiteX65" fmla="*/ 121763 h 600884"/>
              <a:gd name="connsiteY65" fmla="*/ 121763 h 600884"/>
              <a:gd name="connsiteX66" fmla="*/ 121763 h 600884"/>
              <a:gd name="connsiteY66" fmla="*/ 121763 h 600884"/>
              <a:gd name="connsiteX67" fmla="*/ 121763 h 600884"/>
              <a:gd name="connsiteY67" fmla="*/ 121763 h 600884"/>
              <a:gd name="connsiteX68" fmla="*/ 121763 h 600884"/>
              <a:gd name="connsiteY68" fmla="*/ 121763 h 600884"/>
              <a:gd name="connsiteX69" fmla="*/ 121763 h 600884"/>
              <a:gd name="connsiteY69" fmla="*/ 121763 h 600884"/>
              <a:gd name="connsiteX70" fmla="*/ 121763 h 600884"/>
              <a:gd name="connsiteY70" fmla="*/ 121763 h 600884"/>
              <a:gd name="connsiteX71" fmla="*/ 121763 h 600884"/>
              <a:gd name="connsiteY71" fmla="*/ 121763 h 600884"/>
              <a:gd name="connsiteX72" fmla="*/ 121763 h 600884"/>
              <a:gd name="connsiteY72" fmla="*/ 121763 h 600884"/>
              <a:gd name="connsiteX73" fmla="*/ 121763 h 600884"/>
              <a:gd name="connsiteY73" fmla="*/ 121763 h 600884"/>
              <a:gd name="connsiteX74" fmla="*/ 121763 h 600884"/>
              <a:gd name="connsiteY74" fmla="*/ 121763 h 600884"/>
              <a:gd name="connsiteX75" fmla="*/ 121763 h 600884"/>
              <a:gd name="connsiteY75" fmla="*/ 121763 h 600884"/>
              <a:gd name="connsiteX76" fmla="*/ 121763 h 600884"/>
              <a:gd name="connsiteY76" fmla="*/ 121763 h 600884"/>
              <a:gd name="connsiteX77" fmla="*/ 121763 h 600884"/>
              <a:gd name="connsiteY77" fmla="*/ 121763 h 600884"/>
              <a:gd name="connsiteX78" fmla="*/ 121763 h 600884"/>
              <a:gd name="connsiteY78" fmla="*/ 121763 h 6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3390" h="528082">
                <a:moveTo>
                  <a:pt x="0" y="484171"/>
                </a:moveTo>
                <a:lnTo>
                  <a:pt x="603390" y="484171"/>
                </a:lnTo>
                <a:lnTo>
                  <a:pt x="603390" y="528082"/>
                </a:lnTo>
                <a:lnTo>
                  <a:pt x="0" y="528082"/>
                </a:lnTo>
                <a:close/>
                <a:moveTo>
                  <a:pt x="96600" y="163776"/>
                </a:moveTo>
                <a:cubicBezTo>
                  <a:pt x="81779" y="163776"/>
                  <a:pt x="69827" y="175713"/>
                  <a:pt x="69827" y="190515"/>
                </a:cubicBezTo>
                <a:cubicBezTo>
                  <a:pt x="69827" y="204839"/>
                  <a:pt x="81779" y="217254"/>
                  <a:pt x="96600" y="217254"/>
                </a:cubicBezTo>
                <a:cubicBezTo>
                  <a:pt x="110943" y="217254"/>
                  <a:pt x="123373" y="204839"/>
                  <a:pt x="123373" y="190515"/>
                </a:cubicBezTo>
                <a:cubicBezTo>
                  <a:pt x="123373" y="175713"/>
                  <a:pt x="110943" y="163776"/>
                  <a:pt x="96600" y="163776"/>
                </a:cubicBezTo>
                <a:close/>
                <a:moveTo>
                  <a:pt x="415481" y="111731"/>
                </a:moveTo>
                <a:cubicBezTo>
                  <a:pt x="401139" y="111731"/>
                  <a:pt x="388709" y="123668"/>
                  <a:pt x="388709" y="138470"/>
                </a:cubicBezTo>
                <a:cubicBezTo>
                  <a:pt x="388709" y="153271"/>
                  <a:pt x="401139" y="165209"/>
                  <a:pt x="415481" y="165209"/>
                </a:cubicBezTo>
                <a:cubicBezTo>
                  <a:pt x="430302" y="165209"/>
                  <a:pt x="442254" y="153271"/>
                  <a:pt x="442254" y="138470"/>
                </a:cubicBezTo>
                <a:cubicBezTo>
                  <a:pt x="442254" y="123668"/>
                  <a:pt x="430302" y="111731"/>
                  <a:pt x="415481" y="111731"/>
                </a:cubicBezTo>
                <a:close/>
                <a:moveTo>
                  <a:pt x="206081" y="89766"/>
                </a:moveTo>
                <a:cubicBezTo>
                  <a:pt x="191260" y="89766"/>
                  <a:pt x="179308" y="101704"/>
                  <a:pt x="179308" y="116505"/>
                </a:cubicBezTo>
                <a:cubicBezTo>
                  <a:pt x="179308" y="131307"/>
                  <a:pt x="191260" y="143244"/>
                  <a:pt x="206081" y="143244"/>
                </a:cubicBezTo>
                <a:cubicBezTo>
                  <a:pt x="220423" y="143244"/>
                  <a:pt x="232376" y="131307"/>
                  <a:pt x="232376" y="116505"/>
                </a:cubicBezTo>
                <a:cubicBezTo>
                  <a:pt x="232376" y="101704"/>
                  <a:pt x="220423" y="89766"/>
                  <a:pt x="206081" y="89766"/>
                </a:cubicBezTo>
                <a:close/>
                <a:moveTo>
                  <a:pt x="308391" y="50136"/>
                </a:moveTo>
                <a:cubicBezTo>
                  <a:pt x="293570" y="50136"/>
                  <a:pt x="281618" y="62073"/>
                  <a:pt x="281618" y="76874"/>
                </a:cubicBezTo>
                <a:cubicBezTo>
                  <a:pt x="281618" y="91676"/>
                  <a:pt x="293570" y="103613"/>
                  <a:pt x="308391" y="103613"/>
                </a:cubicBezTo>
                <a:cubicBezTo>
                  <a:pt x="323211" y="103613"/>
                  <a:pt x="335163" y="91676"/>
                  <a:pt x="335163" y="76874"/>
                </a:cubicBezTo>
                <a:cubicBezTo>
                  <a:pt x="335163" y="62073"/>
                  <a:pt x="323211" y="50136"/>
                  <a:pt x="308391" y="50136"/>
                </a:cubicBezTo>
                <a:close/>
                <a:moveTo>
                  <a:pt x="531655" y="12892"/>
                </a:moveTo>
                <a:cubicBezTo>
                  <a:pt x="516835" y="12892"/>
                  <a:pt x="504883" y="24829"/>
                  <a:pt x="504883" y="39631"/>
                </a:cubicBezTo>
                <a:cubicBezTo>
                  <a:pt x="504883" y="54433"/>
                  <a:pt x="516835" y="66370"/>
                  <a:pt x="531655" y="66370"/>
                </a:cubicBezTo>
                <a:cubicBezTo>
                  <a:pt x="545998" y="66370"/>
                  <a:pt x="558428" y="54433"/>
                  <a:pt x="558428" y="39631"/>
                </a:cubicBezTo>
                <a:cubicBezTo>
                  <a:pt x="558428" y="24829"/>
                  <a:pt x="545998" y="12892"/>
                  <a:pt x="531655" y="12892"/>
                </a:cubicBezTo>
                <a:close/>
                <a:moveTo>
                  <a:pt x="530699" y="0"/>
                </a:moveTo>
                <a:cubicBezTo>
                  <a:pt x="552691" y="0"/>
                  <a:pt x="570380" y="17667"/>
                  <a:pt x="570380" y="39631"/>
                </a:cubicBezTo>
                <a:cubicBezTo>
                  <a:pt x="570380" y="50136"/>
                  <a:pt x="566077" y="59685"/>
                  <a:pt x="559384" y="66370"/>
                </a:cubicBezTo>
                <a:lnTo>
                  <a:pt x="559384" y="471274"/>
                </a:lnTo>
                <a:lnTo>
                  <a:pt x="500102" y="471274"/>
                </a:lnTo>
                <a:lnTo>
                  <a:pt x="500102" y="70190"/>
                </a:lnTo>
                <a:lnTo>
                  <a:pt x="447991" y="116505"/>
                </a:lnTo>
                <a:cubicBezTo>
                  <a:pt x="451815" y="122713"/>
                  <a:pt x="454206" y="130352"/>
                  <a:pt x="454206" y="137992"/>
                </a:cubicBezTo>
                <a:cubicBezTo>
                  <a:pt x="454206" y="147542"/>
                  <a:pt x="451337" y="156136"/>
                  <a:pt x="445600" y="162821"/>
                </a:cubicBezTo>
                <a:lnTo>
                  <a:pt x="445600" y="471274"/>
                </a:lnTo>
                <a:lnTo>
                  <a:pt x="385840" y="471274"/>
                </a:lnTo>
                <a:lnTo>
                  <a:pt x="385840" y="165209"/>
                </a:lnTo>
                <a:cubicBezTo>
                  <a:pt x="379625" y="158046"/>
                  <a:pt x="375322" y="148497"/>
                  <a:pt x="375322" y="137992"/>
                </a:cubicBezTo>
                <a:cubicBezTo>
                  <a:pt x="375322" y="135605"/>
                  <a:pt x="375800" y="133217"/>
                  <a:pt x="376278" y="130830"/>
                </a:cubicBezTo>
                <a:lnTo>
                  <a:pt x="338510" y="101226"/>
                </a:lnTo>
                <a:cubicBezTo>
                  <a:pt x="338032" y="101704"/>
                  <a:pt x="338032" y="101704"/>
                  <a:pt x="338032" y="102181"/>
                </a:cubicBezTo>
                <a:lnTo>
                  <a:pt x="338032" y="471274"/>
                </a:lnTo>
                <a:lnTo>
                  <a:pt x="278271" y="471274"/>
                </a:lnTo>
                <a:lnTo>
                  <a:pt x="278271" y="103136"/>
                </a:lnTo>
                <a:cubicBezTo>
                  <a:pt x="274925" y="99316"/>
                  <a:pt x="272534" y="95019"/>
                  <a:pt x="270622" y="90244"/>
                </a:cubicBezTo>
                <a:lnTo>
                  <a:pt x="243371" y="106956"/>
                </a:lnTo>
                <a:cubicBezTo>
                  <a:pt x="244328" y="109821"/>
                  <a:pt x="244806" y="113163"/>
                  <a:pt x="244806" y="116505"/>
                </a:cubicBezTo>
                <a:cubicBezTo>
                  <a:pt x="244806" y="127010"/>
                  <a:pt x="240503" y="136560"/>
                  <a:pt x="233810" y="143722"/>
                </a:cubicBezTo>
                <a:lnTo>
                  <a:pt x="233810" y="471274"/>
                </a:lnTo>
                <a:lnTo>
                  <a:pt x="174049" y="471274"/>
                </a:lnTo>
                <a:lnTo>
                  <a:pt x="174049" y="140857"/>
                </a:lnTo>
                <a:cubicBezTo>
                  <a:pt x="172137" y="138470"/>
                  <a:pt x="170703" y="136082"/>
                  <a:pt x="169269" y="133217"/>
                </a:cubicBezTo>
                <a:lnTo>
                  <a:pt x="130066" y="170461"/>
                </a:lnTo>
                <a:cubicBezTo>
                  <a:pt x="133412" y="176191"/>
                  <a:pt x="135325" y="182875"/>
                  <a:pt x="135325" y="190038"/>
                </a:cubicBezTo>
                <a:cubicBezTo>
                  <a:pt x="135325" y="199587"/>
                  <a:pt x="131500" y="208659"/>
                  <a:pt x="125763" y="215344"/>
                </a:cubicBezTo>
                <a:lnTo>
                  <a:pt x="125763" y="471274"/>
                </a:lnTo>
                <a:lnTo>
                  <a:pt x="66481" y="471274"/>
                </a:lnTo>
                <a:lnTo>
                  <a:pt x="66481" y="216299"/>
                </a:lnTo>
                <a:cubicBezTo>
                  <a:pt x="60266" y="209614"/>
                  <a:pt x="55963" y="200065"/>
                  <a:pt x="55963" y="190038"/>
                </a:cubicBezTo>
                <a:cubicBezTo>
                  <a:pt x="55963" y="168551"/>
                  <a:pt x="73652" y="150884"/>
                  <a:pt x="95644" y="150884"/>
                </a:cubicBezTo>
                <a:cubicBezTo>
                  <a:pt x="105684" y="150884"/>
                  <a:pt x="114767" y="154704"/>
                  <a:pt x="121938" y="160911"/>
                </a:cubicBezTo>
                <a:lnTo>
                  <a:pt x="165922" y="118893"/>
                </a:lnTo>
                <a:cubicBezTo>
                  <a:pt x="165922" y="118415"/>
                  <a:pt x="165444" y="117460"/>
                  <a:pt x="165444" y="116505"/>
                </a:cubicBezTo>
                <a:cubicBezTo>
                  <a:pt x="165444" y="94541"/>
                  <a:pt x="183133" y="76874"/>
                  <a:pt x="205125" y="76874"/>
                </a:cubicBezTo>
                <a:cubicBezTo>
                  <a:pt x="218989" y="76874"/>
                  <a:pt x="230941" y="84037"/>
                  <a:pt x="238113" y="95019"/>
                </a:cubicBezTo>
                <a:lnTo>
                  <a:pt x="268232" y="76874"/>
                </a:lnTo>
                <a:cubicBezTo>
                  <a:pt x="268232" y="54910"/>
                  <a:pt x="285921" y="37244"/>
                  <a:pt x="307435" y="37244"/>
                </a:cubicBezTo>
                <a:cubicBezTo>
                  <a:pt x="329426" y="37244"/>
                  <a:pt x="347115" y="54910"/>
                  <a:pt x="347115" y="76874"/>
                </a:cubicBezTo>
                <a:cubicBezTo>
                  <a:pt x="347115" y="81649"/>
                  <a:pt x="346159" y="85947"/>
                  <a:pt x="344725" y="90244"/>
                </a:cubicBezTo>
                <a:lnTo>
                  <a:pt x="381059" y="118415"/>
                </a:lnTo>
                <a:cubicBezTo>
                  <a:pt x="387752" y="106478"/>
                  <a:pt x="400661" y="98839"/>
                  <a:pt x="415003" y="98839"/>
                </a:cubicBezTo>
                <a:cubicBezTo>
                  <a:pt x="424087" y="98839"/>
                  <a:pt x="432692" y="101704"/>
                  <a:pt x="439385" y="107433"/>
                </a:cubicBezTo>
                <a:lnTo>
                  <a:pt x="495321" y="56820"/>
                </a:lnTo>
                <a:cubicBezTo>
                  <a:pt x="492931" y="51568"/>
                  <a:pt x="491018" y="45838"/>
                  <a:pt x="491018" y="39631"/>
                </a:cubicBezTo>
                <a:cubicBezTo>
                  <a:pt x="491018" y="17667"/>
                  <a:pt x="508707" y="0"/>
                  <a:pt x="530699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231A6BC5-3D29-DBF5-B17D-AE2CBD8F9FBA}"/>
              </a:ext>
            </a:extLst>
          </p:cNvPr>
          <p:cNvGrpSpPr/>
          <p:nvPr/>
        </p:nvGrpSpPr>
        <p:grpSpPr>
          <a:xfrm>
            <a:off x="803275" y="3090333"/>
            <a:ext cx="10585450" cy="3362967"/>
            <a:chOff x="803275" y="3090333"/>
            <a:chExt cx="10585450" cy="3362967"/>
          </a:xfrm>
        </p:grpSpPr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id="{7433D2A9-82E1-3487-386D-3FBF08FDD623}"/>
                </a:ext>
              </a:extLst>
            </p:cNvPr>
            <p:cNvSpPr/>
            <p:nvPr/>
          </p:nvSpPr>
          <p:spPr>
            <a:xfrm>
              <a:off x="803275" y="3090333"/>
              <a:ext cx="10585450" cy="3362855"/>
            </a:xfrm>
            <a:prstGeom prst="roundRect">
              <a:avLst>
                <a:gd name="adj" fmla="val 2882"/>
              </a:avLst>
            </a:prstGeom>
            <a:solidFill>
              <a:srgbClr val="FFFFFF">
                <a:alpha val="60000"/>
              </a:srgbClr>
            </a:solidFill>
            <a:ln>
              <a:solidFill>
                <a:schemeClr val="bg1"/>
              </a:solidFill>
            </a:ln>
            <a:effectLst>
              <a:outerShdw blurRad="127000" dist="177800" dir="13500003" rotWithShape="0">
                <a:srgbClr val="6588F7">
                  <a:alpha val="1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4" name="矩形: 圆角 143">
              <a:extLst>
                <a:ext uri="{FF2B5EF4-FFF2-40B4-BE49-F238E27FC236}">
                  <a16:creationId xmlns:a16="http://schemas.microsoft.com/office/drawing/2014/main" id="{4411FFDD-7867-D819-9AA6-FEB6EB487492}"/>
                </a:ext>
              </a:extLst>
            </p:cNvPr>
            <p:cNvSpPr/>
            <p:nvPr/>
          </p:nvSpPr>
          <p:spPr>
            <a:xfrm>
              <a:off x="803275" y="3090445"/>
              <a:ext cx="10585450" cy="3362855"/>
            </a:xfrm>
            <a:prstGeom prst="roundRect">
              <a:avLst>
                <a:gd name="adj" fmla="val 2882"/>
              </a:avLst>
            </a:prstGeom>
            <a:solidFill>
              <a:schemeClr val="bg1">
                <a:alpha val="6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0" dist="177800" dir="2700001" rotWithShape="0">
                <a:srgbClr val="6588F7">
                  <a:alpha val="1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bg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11C34518-D517-9D76-08CC-BDFD53E62965}"/>
              </a:ext>
            </a:extLst>
          </p:cNvPr>
          <p:cNvSpPr txBox="1"/>
          <p:nvPr/>
        </p:nvSpPr>
        <p:spPr>
          <a:xfrm>
            <a:off x="764465" y="953314"/>
            <a:ext cx="8849435" cy="29450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0" sz="1200" b="0" i="0" u="none" strike="noStrike" cap="none" spc="0" normalizeH="0" baseline="0">
                <a:ln>
                  <a:noFill/>
                </a:ln>
                <a:solidFill>
                  <a:srgbClr val="5E6067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algn="dist"/>
            <a:r>
              <a:rPr lang="zh-CN" altLang="zh-CN" sz="1100" dirty="0"/>
              <a:t>应用智能设备对备货方式进行改进，实现了降低成本、提升质量及优化工时的目的，对比传统纸质备货单方式有较明显的提升</a:t>
            </a:r>
            <a:endParaRPr lang="zh-CN" altLang="en-US" sz="11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7031C4E-A5CE-C885-35CD-65BE654F072E}"/>
              </a:ext>
            </a:extLst>
          </p:cNvPr>
          <p:cNvSpPr txBox="1"/>
          <p:nvPr/>
        </p:nvSpPr>
        <p:spPr>
          <a:xfrm>
            <a:off x="835891" y="1919584"/>
            <a:ext cx="3221959" cy="8731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0" sz="1200" b="0" i="0" u="none" strike="noStrike" cap="none" spc="0" normalizeH="0" baseline="0">
                <a:ln>
                  <a:noFill/>
                </a:ln>
                <a:solidFill>
                  <a:srgbClr val="5E6067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Ø"/>
            </a:pPr>
            <a:r>
              <a:rPr lang="zh-CN" altLang="en-US" dirty="0"/>
              <a:t>对一期</a:t>
            </a:r>
            <a:r>
              <a:rPr lang="zh-CN" altLang="en-US" b="1" dirty="0"/>
              <a:t>不完善</a:t>
            </a:r>
            <a:r>
              <a:rPr lang="zh-CN" altLang="en-US" dirty="0"/>
              <a:t>的地方做进一步分析</a:t>
            </a:r>
            <a:endParaRPr lang="en-US" altLang="zh-CN" dirty="0"/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US" altLang="zh-CN" sz="400" dirty="0"/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zh-CN" altLang="zh-CN" dirty="0"/>
              <a:t>电子纸</a:t>
            </a:r>
            <a:r>
              <a:rPr lang="zh-CN" altLang="zh-CN" b="1" dirty="0"/>
              <a:t>防护材质全面升级</a:t>
            </a:r>
            <a:r>
              <a:rPr lang="zh-CN" altLang="zh-CN" dirty="0"/>
              <a:t>（聚氨酯），有效保护设备的同时减少器具损伤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198A757-4F4A-766D-E97B-58B77686FD01}"/>
              </a:ext>
            </a:extLst>
          </p:cNvPr>
          <p:cNvSpPr txBox="1"/>
          <p:nvPr/>
        </p:nvSpPr>
        <p:spPr>
          <a:xfrm>
            <a:off x="4520405" y="1919584"/>
            <a:ext cx="2935028" cy="119321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171450" indent="-171450">
              <a:lnSpc>
                <a:spcPct val="130000"/>
              </a:lnSpc>
              <a:buFont typeface="Wingdings" panose="05000000000000000000" pitchFamily="2" charset="2"/>
              <a:buChar char="Ø"/>
              <a:defRPr kumimoji="0" sz="1200" b="0" i="0" u="none" strike="noStrike" cap="none" spc="0" normalizeH="0" baseline="0">
                <a:ln>
                  <a:noFill/>
                </a:ln>
                <a:solidFill>
                  <a:srgbClr val="5E6067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dirty="0"/>
              <a:t>电子纸</a:t>
            </a:r>
            <a:r>
              <a:rPr lang="zh-CN" altLang="zh-CN" dirty="0"/>
              <a:t>显示界面进一步优化</a:t>
            </a:r>
            <a:endParaRPr lang="en-US" altLang="zh-CN" dirty="0"/>
          </a:p>
          <a:p>
            <a:pPr marL="0" indent="0">
              <a:buNone/>
            </a:pPr>
            <a:endParaRPr lang="en-US" altLang="zh-CN" sz="400" dirty="0"/>
          </a:p>
          <a:p>
            <a:r>
              <a:rPr lang="zh-CN" altLang="zh-CN" dirty="0"/>
              <a:t>两种</a:t>
            </a:r>
            <a:r>
              <a:rPr lang="zh-CN" altLang="zh-CN" b="1" dirty="0"/>
              <a:t>显示模式</a:t>
            </a:r>
            <a:endParaRPr lang="en-US" altLang="zh-CN" b="1" dirty="0"/>
          </a:p>
          <a:p>
            <a:pPr marL="0" indent="0">
              <a:buNone/>
            </a:pPr>
            <a:endParaRPr lang="en-US" altLang="zh-CN" sz="400" dirty="0"/>
          </a:p>
          <a:p>
            <a:pPr marL="0" indent="0">
              <a:buNone/>
            </a:pPr>
            <a:endParaRPr lang="en-US" altLang="zh-CN" sz="400" dirty="0"/>
          </a:p>
          <a:p>
            <a:pPr marL="0" indent="0">
              <a:buNone/>
            </a:pPr>
            <a:endParaRPr lang="en-US" altLang="zh-CN" sz="400" dirty="0"/>
          </a:p>
          <a:p>
            <a:pPr marL="0" indent="0">
              <a:buNone/>
            </a:pPr>
            <a:endParaRPr lang="en-US" altLang="zh-CN" sz="400" dirty="0"/>
          </a:p>
          <a:p>
            <a:r>
              <a:rPr lang="zh-CN" altLang="zh-CN" dirty="0"/>
              <a:t>系统向着更</a:t>
            </a:r>
            <a:r>
              <a:rPr lang="zh-CN" altLang="zh-CN" b="1" dirty="0"/>
              <a:t>利于员工操作</a:t>
            </a:r>
            <a:r>
              <a:rPr lang="zh-CN" altLang="zh-CN" dirty="0"/>
              <a:t>的方向升级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EF5A32A-FCC9-A544-036A-1F1D73B755C4}"/>
              </a:ext>
            </a:extLst>
          </p:cNvPr>
          <p:cNvGrpSpPr/>
          <p:nvPr/>
        </p:nvGrpSpPr>
        <p:grpSpPr>
          <a:xfrm>
            <a:off x="546723" y="354549"/>
            <a:ext cx="3902508" cy="668933"/>
            <a:chOff x="906877" y="366184"/>
            <a:chExt cx="3902508" cy="66893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42F0A92-881A-99E7-508A-8B60D90119D6}"/>
                </a:ext>
              </a:extLst>
            </p:cNvPr>
            <p:cNvSpPr txBox="1"/>
            <p:nvPr/>
          </p:nvSpPr>
          <p:spPr>
            <a:xfrm>
              <a:off x="1108037" y="366184"/>
              <a:ext cx="36505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1">
                      <a:alpha val="54000"/>
                    </a:schemeClr>
                  </a:solidFill>
                  <a:effectLst>
                    <a:outerShdw blurRad="177800" sx="102000" sy="102000" algn="ctr" rotWithShape="0">
                      <a:srgbClr val="7493F9">
                        <a:alpha val="63000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下一步应用及完善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974CA27-286C-E810-3882-9FB5DF91C79D}"/>
                </a:ext>
              </a:extLst>
            </p:cNvPr>
            <p:cNvSpPr txBox="1"/>
            <p:nvPr/>
          </p:nvSpPr>
          <p:spPr>
            <a:xfrm>
              <a:off x="906877" y="388786"/>
              <a:ext cx="39025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kumimoji="0" sz="9600" b="0" i="0" u="none" strike="noStrike" cap="none" spc="0" normalizeH="0" baseline="0">
                  <a:ln>
                    <a:noFill/>
                  </a:ln>
                  <a:solidFill>
                    <a:srgbClr val="6588F7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3600" dirty="0">
                  <a:effectLst>
                    <a:outerShdw blurRad="63500" sx="102000" sy="102000" algn="ctr" rotWithShape="0">
                      <a:srgbClr val="7493F9">
                        <a:alpha val="40000"/>
                      </a:srgbClr>
                    </a:outerShdw>
                  </a:effectLst>
                </a:rPr>
                <a:t>下一步应用及完善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20B9C053-0B0C-0D01-3C32-113E975942AA}"/>
              </a:ext>
            </a:extLst>
          </p:cNvPr>
          <p:cNvSpPr txBox="1"/>
          <p:nvPr/>
        </p:nvSpPr>
        <p:spPr>
          <a:xfrm>
            <a:off x="9144000" y="578910"/>
            <a:ext cx="23974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rgbClr val="BEC2F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en-US" altLang="zh-CN" dirty="0"/>
              <a:t>APPLY AND IMPROVE</a:t>
            </a:r>
            <a:endParaRPr lang="zh-CN" altLang="en-US" dirty="0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E9F8FFB-9603-C425-3DC0-DA40AEDD41FD}"/>
              </a:ext>
            </a:extLst>
          </p:cNvPr>
          <p:cNvGrpSpPr/>
          <p:nvPr/>
        </p:nvGrpSpPr>
        <p:grpSpPr>
          <a:xfrm>
            <a:off x="526689" y="1567615"/>
            <a:ext cx="2614108" cy="491806"/>
            <a:chOff x="8297742" y="3545218"/>
            <a:chExt cx="1124139" cy="491806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157C374C-FA57-4BA4-7122-9F2098F7E86D}"/>
                </a:ext>
              </a:extLst>
            </p:cNvPr>
            <p:cNvGrpSpPr/>
            <p:nvPr/>
          </p:nvGrpSpPr>
          <p:grpSpPr>
            <a:xfrm>
              <a:off x="8382997" y="3545218"/>
              <a:ext cx="877459" cy="491806"/>
              <a:chOff x="-1158891" y="-2576798"/>
              <a:chExt cx="680868" cy="1400942"/>
            </a:xfrm>
          </p:grpSpPr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FE26F9BB-7A6B-0850-14BC-A1DDBC61A416}"/>
                  </a:ext>
                </a:extLst>
              </p:cNvPr>
              <p:cNvSpPr/>
              <p:nvPr/>
            </p:nvSpPr>
            <p:spPr>
              <a:xfrm>
                <a:off x="-1158891" y="-2576798"/>
                <a:ext cx="649791" cy="1400942"/>
              </a:xfrm>
              <a:prstGeom prst="roundRect">
                <a:avLst/>
              </a:prstGeom>
              <a:solidFill>
                <a:srgbClr val="6588F7">
                  <a:alpha val="35000"/>
                </a:srgb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A9ECF56B-B2E3-C681-202F-45DB97B07902}"/>
                  </a:ext>
                </a:extLst>
              </p:cNvPr>
              <p:cNvSpPr/>
              <p:nvPr/>
            </p:nvSpPr>
            <p:spPr>
              <a:xfrm>
                <a:off x="-1089189" y="-2503846"/>
                <a:ext cx="611166" cy="765783"/>
              </a:xfrm>
              <a:prstGeom prst="roundRect">
                <a:avLst/>
              </a:prstGeom>
              <a:solidFill>
                <a:srgbClr val="6588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ED9DB81-A5C9-44F3-D987-AEE4252A23DC}"/>
                </a:ext>
              </a:extLst>
            </p:cNvPr>
            <p:cNvSpPr txBox="1"/>
            <p:nvPr/>
          </p:nvSpPr>
          <p:spPr>
            <a:xfrm>
              <a:off x="8297742" y="3548089"/>
              <a:ext cx="112413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kumimoji="0" b="0" i="0" u="none" strike="noStrike" kern="100" cap="none" spc="0" normalizeH="0" baseline="0">
                  <a:ln w="9525" cap="flat">
                    <a:noFill/>
                  </a:ln>
                  <a:solidFill>
                    <a:srgbClr val="6588F7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分析一期不完善的地方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94EE4054-BB46-40F2-DC62-9685C6AC57A9}"/>
              </a:ext>
            </a:extLst>
          </p:cNvPr>
          <p:cNvGrpSpPr/>
          <p:nvPr/>
        </p:nvGrpSpPr>
        <p:grpSpPr>
          <a:xfrm>
            <a:off x="4417405" y="1568919"/>
            <a:ext cx="2046822" cy="491806"/>
            <a:chOff x="8380266" y="3545218"/>
            <a:chExt cx="880190" cy="491806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D3CF33E1-7E9D-FE58-10A7-0EC2A061D34A}"/>
                </a:ext>
              </a:extLst>
            </p:cNvPr>
            <p:cNvGrpSpPr/>
            <p:nvPr/>
          </p:nvGrpSpPr>
          <p:grpSpPr>
            <a:xfrm>
              <a:off x="8380266" y="3545218"/>
              <a:ext cx="880190" cy="491806"/>
              <a:chOff x="-1161010" y="-2576798"/>
              <a:chExt cx="682987" cy="1400942"/>
            </a:xfrm>
          </p:grpSpPr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id="{566464DF-9D1C-1A38-D9DF-3C9BE99132F7}"/>
                  </a:ext>
                </a:extLst>
              </p:cNvPr>
              <p:cNvSpPr/>
              <p:nvPr/>
            </p:nvSpPr>
            <p:spPr>
              <a:xfrm>
                <a:off x="-1161010" y="-2576798"/>
                <a:ext cx="649791" cy="1400942"/>
              </a:xfrm>
              <a:prstGeom prst="roundRect">
                <a:avLst/>
              </a:prstGeom>
              <a:solidFill>
                <a:srgbClr val="FFD16D">
                  <a:alpha val="35000"/>
                </a:srgb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2" name="矩形: 圆角 61">
                <a:extLst>
                  <a:ext uri="{FF2B5EF4-FFF2-40B4-BE49-F238E27FC236}">
                    <a16:creationId xmlns:a16="http://schemas.microsoft.com/office/drawing/2014/main" id="{9015DE84-C455-4A44-0272-1F9C4B862109}"/>
                  </a:ext>
                </a:extLst>
              </p:cNvPr>
              <p:cNvSpPr/>
              <p:nvPr/>
            </p:nvSpPr>
            <p:spPr>
              <a:xfrm>
                <a:off x="-1089189" y="-2503846"/>
                <a:ext cx="611166" cy="765783"/>
              </a:xfrm>
              <a:prstGeom prst="roundRect">
                <a:avLst/>
              </a:prstGeom>
              <a:solidFill>
                <a:srgbClr val="FFD1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F7CA138-4FBB-DB4A-91A6-8C6494095B1D}"/>
                </a:ext>
              </a:extLst>
            </p:cNvPr>
            <p:cNvSpPr txBox="1"/>
            <p:nvPr/>
          </p:nvSpPr>
          <p:spPr>
            <a:xfrm>
              <a:off x="8471780" y="3553684"/>
              <a:ext cx="75002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kumimoji="0" b="0" i="0" u="none" strike="noStrike" kern="100" cap="none" spc="0" normalizeH="0" baseline="0">
                  <a:ln w="9525" cap="flat">
                    <a:noFill/>
                  </a:ln>
                  <a:solidFill>
                    <a:srgbClr val="6588F7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对排序方案进行论证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5E4B46D-2690-D08C-0A9F-81F007959EC5}"/>
              </a:ext>
            </a:extLst>
          </p:cNvPr>
          <p:cNvGrpSpPr/>
          <p:nvPr/>
        </p:nvGrpSpPr>
        <p:grpSpPr>
          <a:xfrm>
            <a:off x="4565179" y="2505762"/>
            <a:ext cx="3080221" cy="257091"/>
            <a:chOff x="4632915" y="2601212"/>
            <a:chExt cx="3080221" cy="257091"/>
          </a:xfrm>
        </p:grpSpPr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BE102FA4-6E2B-11BD-10DB-802040D7D011}"/>
                </a:ext>
              </a:extLst>
            </p:cNvPr>
            <p:cNvSpPr/>
            <p:nvPr/>
          </p:nvSpPr>
          <p:spPr>
            <a:xfrm>
              <a:off x="4674961" y="2614469"/>
              <a:ext cx="1419982" cy="216574"/>
            </a:xfrm>
            <a:prstGeom prst="roundRect">
              <a:avLst/>
            </a:prstGeom>
            <a:solidFill>
              <a:schemeClr val="bg1">
                <a:alpha val="31000"/>
              </a:schemeClr>
            </a:solidFill>
            <a:ln>
              <a:solidFill>
                <a:srgbClr val="FFD1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4F2CC3B-B830-8309-A36D-BD1282AB7A1B}"/>
                </a:ext>
              </a:extLst>
            </p:cNvPr>
            <p:cNvSpPr txBox="1"/>
            <p:nvPr/>
          </p:nvSpPr>
          <p:spPr>
            <a:xfrm>
              <a:off x="4632915" y="2604387"/>
              <a:ext cx="152658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kumimoji="0" b="0" i="0" u="none" strike="noStrike" kern="100" cap="none" spc="0" normalizeH="0" baseline="0">
                  <a:ln w="9525" cap="flat">
                    <a:noFill/>
                  </a:ln>
                  <a:solidFill>
                    <a:srgbClr val="6588F7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050" dirty="0">
                  <a:solidFill>
                    <a:srgbClr val="5E6067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单个器具显示全部零件</a:t>
              </a:r>
            </a:p>
          </p:txBody>
        </p:sp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id="{36E782AF-86D2-52D0-FCF0-45D68EFB5809}"/>
                </a:ext>
              </a:extLst>
            </p:cNvPr>
            <p:cNvSpPr/>
            <p:nvPr/>
          </p:nvSpPr>
          <p:spPr>
            <a:xfrm>
              <a:off x="6208486" y="2617644"/>
              <a:ext cx="1419982" cy="216574"/>
            </a:xfrm>
            <a:prstGeom prst="roundRect">
              <a:avLst/>
            </a:prstGeom>
            <a:solidFill>
              <a:schemeClr val="bg1">
                <a:alpha val="31000"/>
              </a:schemeClr>
            </a:solidFill>
            <a:ln>
              <a:solidFill>
                <a:srgbClr val="FFD1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EC870A3E-1293-7FEF-90DC-01D5D41A0F43}"/>
                </a:ext>
              </a:extLst>
            </p:cNvPr>
            <p:cNvSpPr txBox="1"/>
            <p:nvPr/>
          </p:nvSpPr>
          <p:spPr>
            <a:xfrm>
              <a:off x="6179140" y="2601212"/>
              <a:ext cx="153399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kumimoji="0" b="0" i="0" u="none" strike="noStrike" kern="100" cap="none" spc="0" normalizeH="0" baseline="0">
                  <a:ln w="9525" cap="flat">
                    <a:noFill/>
                  </a:ln>
                  <a:solidFill>
                    <a:srgbClr val="6588F7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050" dirty="0">
                  <a:solidFill>
                    <a:srgbClr val="5E6067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多个器具显示全部零件</a:t>
              </a:r>
            </a:p>
          </p:txBody>
        </p:sp>
      </p:grpSp>
      <p:graphicFrame>
        <p:nvGraphicFramePr>
          <p:cNvPr id="106" name="图表 105">
            <a:extLst>
              <a:ext uri="{FF2B5EF4-FFF2-40B4-BE49-F238E27FC236}">
                <a16:creationId xmlns:a16="http://schemas.microsoft.com/office/drawing/2014/main" id="{60BBFE42-05FB-72E6-4EF7-2F9006DFBE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86227458"/>
              </p:ext>
            </p:extLst>
          </p:nvPr>
        </p:nvGraphicFramePr>
        <p:xfrm>
          <a:off x="744279" y="3115733"/>
          <a:ext cx="10774326" cy="31677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7" name="文本框 106">
            <a:extLst>
              <a:ext uri="{FF2B5EF4-FFF2-40B4-BE49-F238E27FC236}">
                <a16:creationId xmlns:a16="http://schemas.microsoft.com/office/drawing/2014/main" id="{CEED97EF-2CD5-E89A-6321-19A78A7D85CC}"/>
              </a:ext>
            </a:extLst>
          </p:cNvPr>
          <p:cNvSpPr txBox="1"/>
          <p:nvPr/>
        </p:nvSpPr>
        <p:spPr>
          <a:xfrm>
            <a:off x="2044696" y="6181554"/>
            <a:ext cx="458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</a:t>
            </a:r>
            <a:r>
              <a:rPr lang="zh-CN" altLang="en-US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月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8D22142B-8BCB-FC4B-D8FA-DB7BC2474E07}"/>
              </a:ext>
            </a:extLst>
          </p:cNvPr>
          <p:cNvSpPr txBox="1"/>
          <p:nvPr/>
        </p:nvSpPr>
        <p:spPr>
          <a:xfrm>
            <a:off x="2912414" y="6181554"/>
            <a:ext cx="458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</a:t>
            </a:r>
            <a:r>
              <a:rPr lang="zh-CN" altLang="en-US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月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18AC9A1-52F1-7BBA-6CFB-77829CC64A57}"/>
              </a:ext>
            </a:extLst>
          </p:cNvPr>
          <p:cNvSpPr txBox="1"/>
          <p:nvPr/>
        </p:nvSpPr>
        <p:spPr>
          <a:xfrm>
            <a:off x="3780132" y="6181554"/>
            <a:ext cx="458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</a:t>
            </a:r>
            <a:r>
              <a:rPr lang="zh-CN" altLang="en-US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月</a:t>
            </a: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28DEB47E-DAE2-78A0-0D33-87475320847C}"/>
              </a:ext>
            </a:extLst>
          </p:cNvPr>
          <p:cNvSpPr txBox="1"/>
          <p:nvPr/>
        </p:nvSpPr>
        <p:spPr>
          <a:xfrm>
            <a:off x="4647850" y="6181554"/>
            <a:ext cx="458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5</a:t>
            </a:r>
            <a:r>
              <a:rPr lang="zh-CN" altLang="en-US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月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DAC24B7D-4FA7-3BFA-2757-99E01288D2AE}"/>
              </a:ext>
            </a:extLst>
          </p:cNvPr>
          <p:cNvSpPr txBox="1"/>
          <p:nvPr/>
        </p:nvSpPr>
        <p:spPr>
          <a:xfrm>
            <a:off x="5515568" y="6181554"/>
            <a:ext cx="458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6</a:t>
            </a:r>
            <a:r>
              <a:rPr lang="zh-CN" altLang="en-US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月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0FCB20F1-F6BA-A4BF-1880-F53D7F1EFF19}"/>
              </a:ext>
            </a:extLst>
          </p:cNvPr>
          <p:cNvSpPr txBox="1"/>
          <p:nvPr/>
        </p:nvSpPr>
        <p:spPr>
          <a:xfrm>
            <a:off x="7251004" y="6181554"/>
            <a:ext cx="458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8</a:t>
            </a:r>
            <a:r>
              <a:rPr lang="zh-CN" altLang="en-US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月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257DAC28-A018-FF71-130F-3C15E6B7DBFA}"/>
              </a:ext>
            </a:extLst>
          </p:cNvPr>
          <p:cNvSpPr txBox="1"/>
          <p:nvPr/>
        </p:nvSpPr>
        <p:spPr>
          <a:xfrm>
            <a:off x="6383286" y="6181554"/>
            <a:ext cx="458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7</a:t>
            </a:r>
            <a:r>
              <a:rPr lang="zh-CN" altLang="en-US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月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0C2DDFF3-74FD-C855-EA30-F5CC020BD2A4}"/>
              </a:ext>
            </a:extLst>
          </p:cNvPr>
          <p:cNvSpPr txBox="1"/>
          <p:nvPr/>
        </p:nvSpPr>
        <p:spPr>
          <a:xfrm>
            <a:off x="8118722" y="6181554"/>
            <a:ext cx="458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9</a:t>
            </a:r>
            <a:r>
              <a:rPr lang="zh-CN" altLang="en-US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月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B9130CD8-5705-EC12-29AE-AF21FA4F5087}"/>
              </a:ext>
            </a:extLst>
          </p:cNvPr>
          <p:cNvSpPr txBox="1"/>
          <p:nvPr/>
        </p:nvSpPr>
        <p:spPr>
          <a:xfrm>
            <a:off x="10721874" y="6181554"/>
            <a:ext cx="458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12</a:t>
            </a:r>
            <a:r>
              <a:rPr lang="zh-CN" altLang="en-US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月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AB36414B-A6E0-0ACC-6725-C178C8F98B24}"/>
              </a:ext>
            </a:extLst>
          </p:cNvPr>
          <p:cNvSpPr txBox="1"/>
          <p:nvPr/>
        </p:nvSpPr>
        <p:spPr>
          <a:xfrm>
            <a:off x="8986440" y="6181554"/>
            <a:ext cx="458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10</a:t>
            </a:r>
            <a:r>
              <a:rPr lang="zh-CN" altLang="en-US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月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E4F59264-B5AA-41E3-651E-3064BF3913E4}"/>
              </a:ext>
            </a:extLst>
          </p:cNvPr>
          <p:cNvSpPr txBox="1"/>
          <p:nvPr/>
        </p:nvSpPr>
        <p:spPr>
          <a:xfrm>
            <a:off x="9854158" y="6181554"/>
            <a:ext cx="458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11</a:t>
            </a:r>
            <a:r>
              <a:rPr lang="zh-CN" altLang="en-US" sz="1000" dirty="0">
                <a:solidFill>
                  <a:srgbClr val="5E606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月</a:t>
            </a:r>
          </a:p>
        </p:txBody>
      </p: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128A979C-4B4A-80DB-9BA4-776164D0E6F3}"/>
              </a:ext>
            </a:extLst>
          </p:cNvPr>
          <p:cNvGrpSpPr/>
          <p:nvPr/>
        </p:nvGrpSpPr>
        <p:grpSpPr>
          <a:xfrm>
            <a:off x="8154366" y="3284538"/>
            <a:ext cx="3035722" cy="633411"/>
            <a:chOff x="2235619" y="7702346"/>
            <a:chExt cx="1993903" cy="633411"/>
          </a:xfrm>
        </p:grpSpPr>
        <p:sp>
          <p:nvSpPr>
            <p:cNvPr id="136" name="矩形: 圆角 135">
              <a:extLst>
                <a:ext uri="{FF2B5EF4-FFF2-40B4-BE49-F238E27FC236}">
                  <a16:creationId xmlns:a16="http://schemas.microsoft.com/office/drawing/2014/main" id="{A7A46C74-C1F3-4B63-2F5C-4AFD69FB9AF3}"/>
                </a:ext>
              </a:extLst>
            </p:cNvPr>
            <p:cNvSpPr/>
            <p:nvPr/>
          </p:nvSpPr>
          <p:spPr>
            <a:xfrm>
              <a:off x="2235619" y="7732506"/>
              <a:ext cx="1854200" cy="603251"/>
            </a:xfrm>
            <a:prstGeom prst="roundRect">
              <a:avLst>
                <a:gd name="adj" fmla="val 26961"/>
              </a:avLst>
            </a:prstGeom>
            <a:solidFill>
              <a:srgbClr val="6588F7">
                <a:alpha val="24000"/>
              </a:srgb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7" name="矩形: 圆角 136">
              <a:extLst>
                <a:ext uri="{FF2B5EF4-FFF2-40B4-BE49-F238E27FC236}">
                  <a16:creationId xmlns:a16="http://schemas.microsoft.com/office/drawing/2014/main" id="{21271E8C-AD1D-5EE2-7BC3-0772D786AE51}"/>
                </a:ext>
              </a:extLst>
            </p:cNvPr>
            <p:cNvSpPr/>
            <p:nvPr/>
          </p:nvSpPr>
          <p:spPr>
            <a:xfrm>
              <a:off x="2427710" y="7702346"/>
              <a:ext cx="1801812" cy="431801"/>
            </a:xfrm>
            <a:prstGeom prst="roundRect">
              <a:avLst>
                <a:gd name="adj" fmla="val 26961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sx="102000" sy="102000" algn="ctr" rotWithShape="0">
                <a:srgbClr val="6588F7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78F7054E-2E21-BB78-A63F-9B377EF1AE7B}"/>
                </a:ext>
              </a:extLst>
            </p:cNvPr>
            <p:cNvSpPr txBox="1"/>
            <p:nvPr/>
          </p:nvSpPr>
          <p:spPr>
            <a:xfrm>
              <a:off x="2445125" y="7727746"/>
              <a:ext cx="171454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kumimoji="0" b="0" i="0" u="none" strike="noStrike" kern="100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5E6067"/>
                  </a:solidFill>
                </a:rPr>
                <a:t>无纸化系统二期推进进化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131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98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DF693-08BB-FC29-8E8B-0516A7DDFC5D}"/>
              </a:ext>
            </a:extLst>
          </p:cNvPr>
          <p:cNvSpPr txBox="1"/>
          <p:nvPr/>
        </p:nvSpPr>
        <p:spPr>
          <a:xfrm>
            <a:off x="552091" y="2665562"/>
            <a:ext cx="508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54955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401a42bf-ca30-41f2-b671-4df211fe7101&quot;,&quot;Name&quot;:null,&quot;Kind&quot;:&quot;Custo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085;#17069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8935;#30972;#6053;#165753;#132835;#94175;#40338;#393763;#93922;#91515;#173362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1548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7394;#52119;#166782;#171010;#34104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FE8"/>
      </a:accent1>
      <a:accent2>
        <a:srgbClr val="00EA79"/>
      </a:accent2>
      <a:accent3>
        <a:srgbClr val="01C9DF"/>
      </a:accent3>
      <a:accent4>
        <a:srgbClr val="01FE8A"/>
      </a:accent4>
      <a:accent5>
        <a:srgbClr val="909CA6"/>
      </a:accent5>
      <a:accent6>
        <a:srgbClr val="B3BBC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</TotalTime>
  <Words>512</Words>
  <Application>Microsoft Office PowerPoint</Application>
  <PresentationFormat>宽屏</PresentationFormat>
  <Paragraphs>125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Bebas</vt:lpstr>
      <vt:lpstr>等线</vt:lpstr>
      <vt:lpstr>等线 Light</vt:lpstr>
      <vt:lpstr>思源黑体 CN Bold</vt:lpstr>
      <vt:lpstr>思源黑体 CN Light</vt:lpstr>
      <vt:lpstr>思源黑体 CN Normal</vt:lpstr>
      <vt:lpstr>优设标题黑</vt:lpstr>
      <vt:lpstr>Arial</vt:lpstr>
      <vt:lpstr>Wingdings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淡雅蓝清新风无纸化设备应用报告ppt模板</dc:title>
  <dc:creator>PPT竞技场</dc:creator>
  <cp:keywords>51PPT模板网</cp:keywords>
  <dc:description>www.51pptmoban.com</dc:description>
  <cp:lastModifiedBy>Win user</cp:lastModifiedBy>
  <cp:revision>33</cp:revision>
  <dcterms:created xsi:type="dcterms:W3CDTF">2022-04-27T09:13:17Z</dcterms:created>
  <dcterms:modified xsi:type="dcterms:W3CDTF">2022-07-14T13:46:55Z</dcterms:modified>
</cp:coreProperties>
</file>