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63" r:id="rId3"/>
  </p:sldMasterIdLst>
  <p:notesMasterIdLst>
    <p:notesMasterId r:id="rId11"/>
  </p:notesMasterIdLst>
  <p:sldIdLst>
    <p:sldId id="305" r:id="rId4"/>
    <p:sldId id="271" r:id="rId5"/>
    <p:sldId id="266" r:id="rId6"/>
    <p:sldId id="267" r:id="rId7"/>
    <p:sldId id="268" r:id="rId8"/>
    <p:sldId id="306" r:id="rId9"/>
    <p:sldId id="308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935" userDrawn="1">
          <p15:clr>
            <a:srgbClr val="A4A3A4"/>
          </p15:clr>
        </p15:guide>
        <p15:guide id="4" orient="horz" pos="686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pos="6176" userDrawn="1">
          <p15:clr>
            <a:srgbClr val="A4A3A4"/>
          </p15:clr>
        </p15:guide>
        <p15:guide id="9" pos="1504" userDrawn="1">
          <p15:clr>
            <a:srgbClr val="A4A3A4"/>
          </p15:clr>
        </p15:guide>
        <p15:guide id="10" orient="horz" pos="23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24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8" y="264"/>
      </p:cViewPr>
      <p:guideLst>
        <p:guide pos="416"/>
        <p:guide pos="7256"/>
        <p:guide orient="horz" pos="935"/>
        <p:guide orient="horz" pos="686"/>
        <p:guide orient="horz" pos="3929"/>
        <p:guide orient="horz" pos="3884"/>
        <p:guide pos="3840"/>
        <p:guide pos="6176"/>
        <p:guide pos="1504"/>
        <p:guide orient="horz" pos="23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8E0C5-BE08-420F-A801-F3D73399EB3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4BAB3-F2FD-4615-B575-2D209B3A47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40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4BAB3-F2FD-4615-B575-2D209B3A47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87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4BAB3-F2FD-4615-B575-2D209B3A47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38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4BAB3-F2FD-4615-B575-2D209B3A47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762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4BAB3-F2FD-4615-B575-2D209B3A47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754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4BAB3-F2FD-4615-B575-2D209B3A47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741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4BAB3-F2FD-4615-B575-2D209B3A47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972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70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A15-4F8C-4509-81D9-6813B080FB8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B86C2-A337-40D4-B8B4-DBFE1691D2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465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99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1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EEA15-4F8C-4509-81D9-6813B080FB8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B86C2-A337-40D4-B8B4-DBFE1691D2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209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975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5.wdp"/><Relationship Id="rId18" Type="http://schemas.openxmlformats.org/officeDocument/2006/relationships/image" Target="../media/image14.png"/><Relationship Id="rId26" Type="http://schemas.openxmlformats.org/officeDocument/2006/relationships/image" Target="../media/image19.png"/><Relationship Id="rId3" Type="http://schemas.openxmlformats.org/officeDocument/2006/relationships/image" Target="../media/image6.png"/><Relationship Id="rId21" Type="http://schemas.microsoft.com/office/2007/relationships/hdphoto" Target="../media/hdphoto9.wdp"/><Relationship Id="rId7" Type="http://schemas.microsoft.com/office/2007/relationships/hdphoto" Target="../media/hdphoto2.wdp"/><Relationship Id="rId12" Type="http://schemas.openxmlformats.org/officeDocument/2006/relationships/image" Target="../media/image11.png"/><Relationship Id="rId17" Type="http://schemas.microsoft.com/office/2007/relationships/hdphoto" Target="../media/hdphoto7.wdp"/><Relationship Id="rId25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24" Type="http://schemas.openxmlformats.org/officeDocument/2006/relationships/image" Target="../media/image17.png"/><Relationship Id="rId5" Type="http://schemas.openxmlformats.org/officeDocument/2006/relationships/image" Target="../media/image7.jpg"/><Relationship Id="rId15" Type="http://schemas.microsoft.com/office/2007/relationships/hdphoto" Target="../media/hdphoto6.wdp"/><Relationship Id="rId23" Type="http://schemas.microsoft.com/office/2007/relationships/hdphoto" Target="../media/hdphoto10.wdp"/><Relationship Id="rId28" Type="http://schemas.openxmlformats.org/officeDocument/2006/relationships/image" Target="../media/image21.png"/><Relationship Id="rId10" Type="http://schemas.openxmlformats.org/officeDocument/2006/relationships/image" Target="../media/image10.png"/><Relationship Id="rId19" Type="http://schemas.microsoft.com/office/2007/relationships/hdphoto" Target="../media/hdphoto8.wdp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12.png"/><Relationship Id="rId22" Type="http://schemas.openxmlformats.org/officeDocument/2006/relationships/image" Target="../media/image16.png"/><Relationship Id="rId27" Type="http://schemas.openxmlformats.org/officeDocument/2006/relationships/image" Target="../media/image20.png"/><Relationship Id="rId30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32.png"/><Relationship Id="rId3" Type="http://schemas.openxmlformats.org/officeDocument/2006/relationships/image" Target="../media/image6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microsoft.com/office/2007/relationships/hdphoto" Target="../media/hdphoto1.wdp"/><Relationship Id="rId9" Type="http://schemas.openxmlformats.org/officeDocument/2006/relationships/image" Target="../media/image28.png"/><Relationship Id="rId14" Type="http://schemas.openxmlformats.org/officeDocument/2006/relationships/image" Target="../media/image3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svg"/><Relationship Id="rId4" Type="http://schemas.openxmlformats.org/officeDocument/2006/relationships/image" Target="../media/image24.png"/><Relationship Id="rId9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www.pptx.cn 原创出品-1"/>
          <p:cNvGrpSpPr/>
          <p:nvPr/>
        </p:nvGrpSpPr>
        <p:grpSpPr>
          <a:xfrm>
            <a:off x="1610140" y="1093305"/>
            <a:ext cx="8938591" cy="5128591"/>
            <a:chOff x="1709531" y="1391478"/>
            <a:chExt cx="8938591" cy="5128591"/>
          </a:xfrm>
          <a:effectLst>
            <a:outerShdw blurRad="50800" dist="38100" dir="10920000" algn="tr" rotWithShape="0">
              <a:prstClr val="black">
                <a:alpha val="19000"/>
              </a:prstClr>
            </a:outerShdw>
          </a:effectLst>
          <a:scene3d>
            <a:camera prst="isometricTopUp">
              <a:rot lat="20087992" lon="19257727" rev="2817391"/>
            </a:camera>
            <a:lightRig rig="threePt" dir="t"/>
          </a:scene3d>
        </p:grpSpPr>
        <p:sp>
          <p:nvSpPr>
            <p:cNvPr id="5" name="www.pptx.cn 原创出品-1-1"/>
            <p:cNvSpPr/>
            <p:nvPr/>
          </p:nvSpPr>
          <p:spPr>
            <a:xfrm>
              <a:off x="6301409" y="1391478"/>
              <a:ext cx="4346713" cy="2445026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www.pptx.cn 原创出品-1-2"/>
            <p:cNvSpPr/>
            <p:nvPr/>
          </p:nvSpPr>
          <p:spPr>
            <a:xfrm>
              <a:off x="1709531" y="4075043"/>
              <a:ext cx="4346713" cy="2445026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3" name="www.pptx.cn 原创出品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07446" y="1251381"/>
            <a:ext cx="6618658" cy="4281756"/>
          </a:xfrm>
          <a:prstGeom prst="rect">
            <a:avLst/>
          </a:prstGeom>
        </p:spPr>
      </p:pic>
      <p:sp>
        <p:nvSpPr>
          <p:cNvPr id="14" name="www.pptx.cn 原创出品-3"/>
          <p:cNvSpPr/>
          <p:nvPr/>
        </p:nvSpPr>
        <p:spPr>
          <a:xfrm>
            <a:off x="1835033" y="2098690"/>
            <a:ext cx="4428242" cy="2490887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scene3d>
            <a:camera prst="isometricOffAxis1Right">
              <a:rot lat="1414268" lon="19176470" rev="48440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www.pptx.cn 原创出品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172" y="1091809"/>
            <a:ext cx="6618658" cy="4281756"/>
          </a:xfrm>
          <a:prstGeom prst="rect">
            <a:avLst/>
          </a:prstGeom>
        </p:spPr>
      </p:pic>
      <p:sp>
        <p:nvSpPr>
          <p:cNvPr id="16" name="www.pptx.cn 原创出品-5"/>
          <p:cNvSpPr/>
          <p:nvPr/>
        </p:nvSpPr>
        <p:spPr>
          <a:xfrm>
            <a:off x="7017557" y="1987244"/>
            <a:ext cx="4428242" cy="2490887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scene3d>
            <a:camera prst="isometricOffAxis1Right">
              <a:rot lat="1414268" lon="19176470" rev="48440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3305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包含 鸟, 线, 刀, 群&#10;&#10;描述已自动生成">
            <a:extLst>
              <a:ext uri="{FF2B5EF4-FFF2-40B4-BE49-F238E27FC236}">
                <a16:creationId xmlns:a16="http://schemas.microsoft.com/office/drawing/2014/main" id="{D5BDB322-4BEA-4890-B4D2-024EB37C93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>
            <a:off x="3251703" y="0"/>
            <a:ext cx="8940297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  <p:pic>
        <p:nvPicPr>
          <p:cNvPr id="24" name="图片 23" descr="手机屏幕的截图&#10;&#10;中度可信度描述已自动生成">
            <a:extLst>
              <a:ext uri="{FF2B5EF4-FFF2-40B4-BE49-F238E27FC236}">
                <a16:creationId xmlns:a16="http://schemas.microsoft.com/office/drawing/2014/main" id="{9630F2A0-828A-4BB9-8755-12F5D4A6E9D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086" y="-41744"/>
            <a:ext cx="12191999" cy="6858000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41D92EDC-773D-4C7E-8979-0D3459636A95}"/>
              </a:ext>
            </a:extLst>
          </p:cNvPr>
          <p:cNvSpPr/>
          <p:nvPr/>
        </p:nvSpPr>
        <p:spPr>
          <a:xfrm>
            <a:off x="0" y="4673697"/>
            <a:ext cx="12192000" cy="1924089"/>
          </a:xfrm>
          <a:custGeom>
            <a:avLst/>
            <a:gdLst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76113 w 12192000"/>
              <a:gd name="connsiteY5" fmla="*/ 1203686 h 2422954"/>
              <a:gd name="connsiteX6" fmla="*/ 11861643 w 12192000"/>
              <a:gd name="connsiteY6" fmla="*/ 158526 h 242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422954">
                <a:moveTo>
                  <a:pt x="12192000" y="0"/>
                </a:moveTo>
                <a:lnTo>
                  <a:pt x="12192000" y="2422954"/>
                </a:lnTo>
                <a:lnTo>
                  <a:pt x="0" y="2422954"/>
                </a:lnTo>
                <a:lnTo>
                  <a:pt x="0" y="19086"/>
                </a:lnTo>
                <a:lnTo>
                  <a:pt x="290583" y="158526"/>
                </a:lnTo>
                <a:cubicBezTo>
                  <a:pt x="1771230" y="804280"/>
                  <a:pt x="3816723" y="1203686"/>
                  <a:pt x="6076113" y="1203686"/>
                </a:cubicBezTo>
                <a:cubicBezTo>
                  <a:pt x="8335503" y="1203686"/>
                  <a:pt x="10380997" y="804280"/>
                  <a:pt x="11861643" y="1585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OPPOSans L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885C26B-00B5-48E8-AE01-BE27C8EFD870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11498">
            <a:off x="1029867" y="4105359"/>
            <a:ext cx="1808974" cy="196362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71BD987-000F-4498-B8D5-95A67C1A276B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582208">
            <a:off x="579521" y="2239911"/>
            <a:ext cx="1791551" cy="194471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754B274-37F3-43FD-9F94-E7C8FB0D4139}"/>
              </a:ext>
            </a:extLst>
          </p:cNvPr>
          <p:cNvPicPr>
            <a:picLocks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66288">
            <a:off x="1557341" y="680037"/>
            <a:ext cx="2212543" cy="211559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261EBB1-4559-4DF2-A054-301693A2D593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191971">
            <a:off x="8627193" y="4577508"/>
            <a:ext cx="1808974" cy="196362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4503A46-DCA0-4583-BC5F-81D8E9B0A2C2}"/>
              </a:ext>
            </a:extLst>
          </p:cNvPr>
          <p:cNvPicPr>
            <a:picLocks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45008">
            <a:off x="8003434" y="3140355"/>
            <a:ext cx="1892803" cy="205462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A744878-8836-42FF-8472-52FF4615687A}"/>
              </a:ext>
            </a:extLst>
          </p:cNvPr>
          <p:cNvPicPr>
            <a:picLocks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75396">
            <a:off x="8207008" y="992121"/>
            <a:ext cx="2419390" cy="231337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ED9D74F-57DC-4786-8314-FE15555278E6}"/>
              </a:ext>
            </a:extLst>
          </p:cNvPr>
          <p:cNvPicPr>
            <a:picLocks/>
          </p:cNvPicPr>
          <p:nvPr/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991775">
            <a:off x="353667" y="612895"/>
            <a:ext cx="1200355" cy="114775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F0EE2BC2-5420-4234-A4BA-FFC1B029A0B6}"/>
              </a:ext>
            </a:extLst>
          </p:cNvPr>
          <p:cNvPicPr>
            <a:picLocks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21293">
            <a:off x="10684017" y="594074"/>
            <a:ext cx="1223665" cy="132827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B134531-8694-4014-AB4F-5D895586F8DF}"/>
              </a:ext>
            </a:extLst>
          </p:cNvPr>
          <p:cNvPicPr>
            <a:picLocks/>
          </p:cNvPicPr>
          <p:nvPr/>
        </p:nvPicPr>
        <p:blipFill>
          <a:blip r:embed="rId20" cstate="screen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artisticBlur radius="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77183">
            <a:off x="9328236" y="1595081"/>
            <a:ext cx="2512645" cy="272745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55C3AE5-170F-4D6A-AC3D-6660EB413510}"/>
              </a:ext>
            </a:extLst>
          </p:cNvPr>
          <p:cNvPicPr>
            <a:picLocks/>
          </p:cNvPicPr>
          <p:nvPr/>
        </p:nvPicPr>
        <p:blipFill>
          <a:blip r:embed="rId22" cstate="screen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artisticBlur radius="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457345">
            <a:off x="1752692" y="2418999"/>
            <a:ext cx="1821840" cy="1879225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7788BF9-11EC-48C1-9EE3-90D80C12AC87}"/>
              </a:ext>
            </a:extLst>
          </p:cNvPr>
          <p:cNvSpPr/>
          <p:nvPr/>
        </p:nvSpPr>
        <p:spPr>
          <a:xfrm>
            <a:off x="0" y="4933910"/>
            <a:ext cx="12192000" cy="1924089"/>
          </a:xfrm>
          <a:custGeom>
            <a:avLst/>
            <a:gdLst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76113 w 12192000"/>
              <a:gd name="connsiteY5" fmla="*/ 1203686 h 2422954"/>
              <a:gd name="connsiteX6" fmla="*/ 11861643 w 12192000"/>
              <a:gd name="connsiteY6" fmla="*/ 158526 h 242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422954">
                <a:moveTo>
                  <a:pt x="12192000" y="0"/>
                </a:moveTo>
                <a:lnTo>
                  <a:pt x="12192000" y="2422954"/>
                </a:lnTo>
                <a:lnTo>
                  <a:pt x="0" y="2422954"/>
                </a:lnTo>
                <a:lnTo>
                  <a:pt x="0" y="19086"/>
                </a:lnTo>
                <a:lnTo>
                  <a:pt x="290583" y="158526"/>
                </a:lnTo>
                <a:cubicBezTo>
                  <a:pt x="1771230" y="804280"/>
                  <a:pt x="3816723" y="1203686"/>
                  <a:pt x="6076113" y="1203686"/>
                </a:cubicBezTo>
                <a:cubicBezTo>
                  <a:pt x="8335503" y="1203686"/>
                  <a:pt x="10380997" y="804280"/>
                  <a:pt x="11861643" y="158526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27000" dist="38100" dir="16200000" sx="104000" sy="104000" rotWithShape="0">
              <a:schemeClr val="accent1">
                <a:lumMod val="75000"/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OPPOSans L"/>
              <a:cs typeface="+mn-cs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419B4CB5-3637-4294-B60B-FDE6808EEFD0}"/>
              </a:ext>
            </a:extLst>
          </p:cNvPr>
          <p:cNvPicPr>
            <a:picLocks noChangeAspect="1"/>
          </p:cNvPicPr>
          <p:nvPr/>
        </p:nvPicPr>
        <p:blipFill>
          <a:blip r:embed="rId2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813830" flipH="1">
            <a:off x="-1221053" y="-1661530"/>
            <a:ext cx="3932261" cy="3883489"/>
          </a:xfrm>
          <a:prstGeom prst="rect">
            <a:avLst/>
          </a:prstGeom>
          <a:effectLst>
            <a:outerShdw blurRad="88900" dist="3937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6D4E8317-8A54-44A7-A4CC-84D152A496B9}"/>
              </a:ext>
            </a:extLst>
          </p:cNvPr>
          <p:cNvGrpSpPr/>
          <p:nvPr/>
        </p:nvGrpSpPr>
        <p:grpSpPr>
          <a:xfrm>
            <a:off x="-3823834" y="5022372"/>
            <a:ext cx="19062250" cy="4219604"/>
            <a:chOff x="-4661141" y="5573927"/>
            <a:chExt cx="19062250" cy="421960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5111A0E-34C4-4837-ABEF-900C33E3735E}"/>
                </a:ext>
              </a:extLst>
            </p:cNvPr>
            <p:cNvGrpSpPr/>
            <p:nvPr/>
          </p:nvGrpSpPr>
          <p:grpSpPr>
            <a:xfrm>
              <a:off x="2259007" y="5573927"/>
              <a:ext cx="10955295" cy="2971335"/>
              <a:chOff x="2523555" y="3509105"/>
              <a:chExt cx="10955295" cy="2971335"/>
            </a:xfrm>
          </p:grpSpPr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id="{759EEB60-C31B-4FD4-AF60-7193DCE5E0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03674" y="3923647"/>
                <a:ext cx="4775176" cy="2213418"/>
              </a:xfrm>
              <a:prstGeom prst="rect">
                <a:avLst/>
              </a:prstGeom>
            </p:spPr>
          </p:pic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7036B70F-A8AA-42BE-B83A-0822ABD9F128}"/>
                  </a:ext>
                </a:extLst>
              </p:cNvPr>
              <p:cNvGrpSpPr/>
              <p:nvPr/>
            </p:nvGrpSpPr>
            <p:grpSpPr>
              <a:xfrm>
                <a:off x="2523555" y="3509105"/>
                <a:ext cx="10361688" cy="2971335"/>
                <a:chOff x="2523555" y="3509105"/>
                <a:chExt cx="10361688" cy="2971335"/>
              </a:xfrm>
            </p:grpSpPr>
            <p:pic>
              <p:nvPicPr>
                <p:cNvPr id="59" name="图片 58">
                  <a:extLst>
                    <a:ext uri="{FF2B5EF4-FFF2-40B4-BE49-F238E27FC236}">
                      <a16:creationId xmlns:a16="http://schemas.microsoft.com/office/drawing/2014/main" id="{40DF0996-55F8-43F6-87BA-9270A4A3F86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523555" y="4267022"/>
                  <a:ext cx="4775176" cy="2213418"/>
                </a:xfrm>
                <a:prstGeom prst="rect">
                  <a:avLst/>
                </a:prstGeom>
              </p:spPr>
            </p:pic>
            <p:pic>
              <p:nvPicPr>
                <p:cNvPr id="60" name="图片 59">
                  <a:extLst>
                    <a:ext uri="{FF2B5EF4-FFF2-40B4-BE49-F238E27FC236}">
                      <a16:creationId xmlns:a16="http://schemas.microsoft.com/office/drawing/2014/main" id="{10812463-9332-4CF7-8F9F-26657C9119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682952" y="3509105"/>
                  <a:ext cx="2005588" cy="929642"/>
                </a:xfrm>
                <a:prstGeom prst="rect">
                  <a:avLst/>
                </a:prstGeom>
              </p:spPr>
            </p:pic>
            <p:pic>
              <p:nvPicPr>
                <p:cNvPr id="61" name="图片 60">
                  <a:extLst>
                    <a:ext uri="{FF2B5EF4-FFF2-40B4-BE49-F238E27FC236}">
                      <a16:creationId xmlns:a16="http://schemas.microsoft.com/office/drawing/2014/main" id="{8B2DE57D-58D2-427A-8230-30834C0988C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879655" y="4100714"/>
                  <a:ext cx="2005588" cy="92964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7CB7D56-F45B-4E4C-ACF4-B13DB8FE0BE2}"/>
                </a:ext>
              </a:extLst>
            </p:cNvPr>
            <p:cNvGrpSpPr/>
            <p:nvPr/>
          </p:nvGrpSpPr>
          <p:grpSpPr>
            <a:xfrm>
              <a:off x="-3076881" y="5594544"/>
              <a:ext cx="5318817" cy="1707578"/>
              <a:chOff x="-3622879" y="4650267"/>
              <a:chExt cx="5318817" cy="1707578"/>
            </a:xfrm>
          </p:grpSpPr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0833ECA8-067C-4736-B23C-CB1D8451BD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-3622879" y="4650267"/>
                <a:ext cx="3683889" cy="1707578"/>
              </a:xfrm>
              <a:prstGeom prst="rect">
                <a:avLst/>
              </a:prstGeom>
            </p:spPr>
          </p:pic>
          <p:pic>
            <p:nvPicPr>
              <p:cNvPr id="56" name="图片 55">
                <a:extLst>
                  <a:ext uri="{FF2B5EF4-FFF2-40B4-BE49-F238E27FC236}">
                    <a16:creationId xmlns:a16="http://schemas.microsoft.com/office/drawing/2014/main" id="{E8C9B947-3E87-4F11-AF99-F4B3877E0D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-309650" y="5319479"/>
                <a:ext cx="2005588" cy="929642"/>
              </a:xfrm>
              <a:prstGeom prst="rect">
                <a:avLst/>
              </a:prstGeom>
            </p:spPr>
          </p:pic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C93687C7-5A95-4B0A-A8F7-33E84F6CAC8A}"/>
                </a:ext>
              </a:extLst>
            </p:cNvPr>
            <p:cNvGrpSpPr/>
            <p:nvPr/>
          </p:nvGrpSpPr>
          <p:grpSpPr>
            <a:xfrm>
              <a:off x="160337" y="6364755"/>
              <a:ext cx="5428029" cy="2443309"/>
              <a:chOff x="8703674" y="3693756"/>
              <a:chExt cx="5428029" cy="2443309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9F714BFD-4F02-44CB-AB18-A19E9695BA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03674" y="3923647"/>
                <a:ext cx="4775176" cy="2213418"/>
              </a:xfrm>
              <a:prstGeom prst="rect">
                <a:avLst/>
              </a:prstGeom>
            </p:spPr>
          </p:pic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4058EBEF-C72F-41E1-A90F-54235984C6CC}"/>
                  </a:ext>
                </a:extLst>
              </p:cNvPr>
              <p:cNvGrpSpPr/>
              <p:nvPr/>
            </p:nvGrpSpPr>
            <p:grpSpPr>
              <a:xfrm>
                <a:off x="9356527" y="3693756"/>
                <a:ext cx="4775176" cy="2270281"/>
                <a:chOff x="9356527" y="3693756"/>
                <a:chExt cx="4775176" cy="2270281"/>
              </a:xfrm>
            </p:grpSpPr>
            <p:pic>
              <p:nvPicPr>
                <p:cNvPr id="52" name="图片 51">
                  <a:extLst>
                    <a:ext uri="{FF2B5EF4-FFF2-40B4-BE49-F238E27FC236}">
                      <a16:creationId xmlns:a16="http://schemas.microsoft.com/office/drawing/2014/main" id="{DF957CC3-C3B0-4357-A0A9-07A729F8AD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9356527" y="3750619"/>
                  <a:ext cx="4775176" cy="2213418"/>
                </a:xfrm>
                <a:prstGeom prst="rect">
                  <a:avLst/>
                </a:prstGeom>
              </p:spPr>
            </p:pic>
            <p:pic>
              <p:nvPicPr>
                <p:cNvPr id="53" name="图片 52">
                  <a:extLst>
                    <a:ext uri="{FF2B5EF4-FFF2-40B4-BE49-F238E27FC236}">
                      <a16:creationId xmlns:a16="http://schemas.microsoft.com/office/drawing/2014/main" id="{8B71D09F-9768-4463-8398-01C74B97D4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30887" y="3693756"/>
                  <a:ext cx="2005588" cy="929642"/>
                </a:xfrm>
                <a:prstGeom prst="rect">
                  <a:avLst/>
                </a:prstGeom>
              </p:spPr>
            </p:pic>
            <p:pic>
              <p:nvPicPr>
                <p:cNvPr id="54" name="图片 53">
                  <a:extLst>
                    <a:ext uri="{FF2B5EF4-FFF2-40B4-BE49-F238E27FC236}">
                      <a16:creationId xmlns:a16="http://schemas.microsoft.com/office/drawing/2014/main" id="{6FEAF663-8CD0-46C8-9CE0-8EC059C4F4D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055004" y="4028178"/>
                  <a:ext cx="2005588" cy="92964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3E44539-4BCF-4D12-A4BF-5D11D4DFDDEC}"/>
                </a:ext>
              </a:extLst>
            </p:cNvPr>
            <p:cNvGrpSpPr/>
            <p:nvPr/>
          </p:nvGrpSpPr>
          <p:grpSpPr>
            <a:xfrm>
              <a:off x="-4661141" y="5654667"/>
              <a:ext cx="19062250" cy="4138864"/>
              <a:chOff x="-4795500" y="4818535"/>
              <a:chExt cx="19062250" cy="4138864"/>
            </a:xfrm>
          </p:grpSpPr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AFCE68D4-5C7D-4332-B3B6-D595D615B0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-3950346" y="5285854"/>
                <a:ext cx="3683889" cy="1707578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0148FCB0-A8CF-4BC0-B828-E4E6EE3E7F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alphaModFix amt="86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611351" y="5376368"/>
                <a:ext cx="6655399" cy="3084950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ABABC575-45BC-4B63-8FC2-3C5EFF363F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alphaModFix amt="98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299275">
                <a:off x="-3408549" y="5836015"/>
                <a:ext cx="6655399" cy="3084950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789893DD-AD58-4FED-8769-8EED47EFC2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6648">
                <a:off x="-4795500" y="4818535"/>
                <a:ext cx="6655399" cy="3084950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07F8F83F-6331-4EA6-825F-FF65276F8E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screen">
                <a:alphaModFix amt="61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42013" y="5774575"/>
                <a:ext cx="2005588" cy="929642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483D2AF6-A05B-4800-938A-F00CCEFA2C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alphaModFix amt="84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4115266" y="5771928"/>
                <a:ext cx="6655399" cy="3084950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2F1043FF-4951-4C6E-A7C9-9B2E48F79F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678726" y="6120844"/>
                <a:ext cx="3683889" cy="1707578"/>
              </a:xfrm>
              <a:prstGeom prst="rect">
                <a:avLst/>
              </a:prstGeom>
            </p:spPr>
          </p:pic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D21258DA-B776-49C6-B765-DF71F4BC52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738175" y="5845828"/>
                <a:ext cx="4749497" cy="2201515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58767ECC-940C-44AF-9FB2-E157FA3C9C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alphaModFix amt="88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60662" y="5872449"/>
                <a:ext cx="6655399" cy="3084950"/>
              </a:xfrm>
              <a:prstGeom prst="rect">
                <a:avLst/>
              </a:prstGeom>
            </p:spPr>
          </p:pic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1DE17C5D-8696-4ED7-ABAE-6310C98686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20721" y="5896937"/>
                <a:ext cx="3836696" cy="1778408"/>
              </a:xfrm>
              <a:prstGeom prst="rect">
                <a:avLst/>
              </a:prstGeom>
            </p:spPr>
          </p:pic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49591CA1-62B2-421B-9CC7-EEDD879EFD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screen">
                <a:alphaModFix am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48925" y="6161222"/>
                <a:ext cx="3836696" cy="1778408"/>
              </a:xfrm>
              <a:prstGeom prst="rect">
                <a:avLst/>
              </a:prstGeom>
            </p:spPr>
          </p:pic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id="{9D4B84E9-87E2-4F59-B749-44FF8C855E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0143" y="5656485"/>
                <a:ext cx="3836696" cy="1778408"/>
              </a:xfrm>
              <a:prstGeom prst="rect">
                <a:avLst/>
              </a:prstGeom>
            </p:spPr>
          </p:pic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id="{E5EDFABF-DDCC-48B0-8C08-2916E90299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70361" y="5857864"/>
                <a:ext cx="2089771" cy="968663"/>
              </a:xfrm>
              <a:prstGeom prst="rect">
                <a:avLst/>
              </a:prstGeom>
            </p:spPr>
          </p:pic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C841BCD6-6387-4483-B86A-8DA01120F7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68312" y="5713348"/>
                <a:ext cx="3836696" cy="1778408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DC23B777-7849-4E83-B74A-E67F9E2EC5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6648">
                <a:off x="7117554" y="5352376"/>
                <a:ext cx="6655399" cy="3084950"/>
              </a:xfrm>
              <a:prstGeom prst="rect">
                <a:avLst/>
              </a:prstGeom>
            </p:spPr>
          </p:pic>
        </p:grp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id="{A587A84C-EC8D-4A2A-9048-F2AB2A2E6B3C}"/>
              </a:ext>
            </a:extLst>
          </p:cNvPr>
          <p:cNvGrpSpPr/>
          <p:nvPr/>
        </p:nvGrpSpPr>
        <p:grpSpPr>
          <a:xfrm>
            <a:off x="4150665" y="491136"/>
            <a:ext cx="3948386" cy="4458358"/>
            <a:chOff x="4150665" y="491136"/>
            <a:chExt cx="3948386" cy="4458358"/>
          </a:xfrm>
        </p:grpSpPr>
        <p:grpSp>
          <p:nvGrpSpPr>
            <p:cNvPr id="17" name="图形 5">
              <a:extLst>
                <a:ext uri="{FF2B5EF4-FFF2-40B4-BE49-F238E27FC236}">
                  <a16:creationId xmlns:a16="http://schemas.microsoft.com/office/drawing/2014/main" id="{DBC23747-99DF-4526-854D-A682DCECE402}"/>
                </a:ext>
              </a:extLst>
            </p:cNvPr>
            <p:cNvGrpSpPr/>
            <p:nvPr/>
          </p:nvGrpSpPr>
          <p:grpSpPr>
            <a:xfrm>
              <a:off x="4150665" y="491136"/>
              <a:ext cx="3948386" cy="4458358"/>
              <a:chOff x="4150665" y="491136"/>
              <a:chExt cx="3948386" cy="4458358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690C8B56-AB22-4A6D-B730-78A15632C2E1}"/>
                  </a:ext>
                </a:extLst>
              </p:cNvPr>
              <p:cNvSpPr/>
              <p:nvPr/>
            </p:nvSpPr>
            <p:spPr>
              <a:xfrm>
                <a:off x="4327325" y="2965839"/>
                <a:ext cx="691429" cy="871695"/>
              </a:xfrm>
              <a:custGeom>
                <a:avLst/>
                <a:gdLst>
                  <a:gd name="connsiteX0" fmla="*/ 676209 w 691429"/>
                  <a:gd name="connsiteY0" fmla="*/ 793352 h 871695"/>
                  <a:gd name="connsiteX1" fmla="*/ 603152 w 691429"/>
                  <a:gd name="connsiteY1" fmla="*/ 756204 h 871695"/>
                  <a:gd name="connsiteX2" fmla="*/ 370545 w 691429"/>
                  <a:gd name="connsiteY2" fmla="*/ 252175 h 871695"/>
                  <a:gd name="connsiteX3" fmla="*/ 423320 w 691429"/>
                  <a:gd name="connsiteY3" fmla="*/ 154415 h 871695"/>
                  <a:gd name="connsiteX4" fmla="*/ 419415 w 691429"/>
                  <a:gd name="connsiteY4" fmla="*/ 134317 h 871695"/>
                  <a:gd name="connsiteX5" fmla="*/ 210532 w 691429"/>
                  <a:gd name="connsiteY5" fmla="*/ 10492 h 871695"/>
                  <a:gd name="connsiteX6" fmla="*/ 156430 w 691429"/>
                  <a:gd name="connsiteY6" fmla="*/ 247188 h 871695"/>
                  <a:gd name="connsiteX7" fmla="*/ 1934 w 691429"/>
                  <a:gd name="connsiteY7" fmla="*/ 472454 h 871695"/>
                  <a:gd name="connsiteX8" fmla="*/ 172432 w 691429"/>
                  <a:gd name="connsiteY8" fmla="*/ 716580 h 871695"/>
                  <a:gd name="connsiteX9" fmla="*/ 641157 w 691429"/>
                  <a:gd name="connsiteY9" fmla="*/ 871457 h 871695"/>
                  <a:gd name="connsiteX10" fmla="*/ 674494 w 691429"/>
                  <a:gd name="connsiteY10" fmla="*/ 865456 h 871695"/>
                  <a:gd name="connsiteX11" fmla="*/ 676209 w 691429"/>
                  <a:gd name="connsiteY11" fmla="*/ 793352 h 871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1429" h="871695">
                    <a:moveTo>
                      <a:pt x="676209" y="793352"/>
                    </a:moveTo>
                    <a:cubicBezTo>
                      <a:pt x="657159" y="773349"/>
                      <a:pt x="629060" y="765729"/>
                      <a:pt x="603152" y="756204"/>
                    </a:cubicBezTo>
                    <a:cubicBezTo>
                      <a:pt x="399736" y="681253"/>
                      <a:pt x="295594" y="455591"/>
                      <a:pt x="370545" y="252175"/>
                    </a:cubicBezTo>
                    <a:cubicBezTo>
                      <a:pt x="383413" y="217251"/>
                      <a:pt x="401183" y="184334"/>
                      <a:pt x="423320" y="154415"/>
                    </a:cubicBezTo>
                    <a:lnTo>
                      <a:pt x="419415" y="134317"/>
                    </a:lnTo>
                    <a:cubicBezTo>
                      <a:pt x="410557" y="40401"/>
                      <a:pt x="297209" y="-26846"/>
                      <a:pt x="210532" y="10492"/>
                    </a:cubicBezTo>
                    <a:cubicBezTo>
                      <a:pt x="123854" y="47830"/>
                      <a:pt x="94517" y="175941"/>
                      <a:pt x="156430" y="247188"/>
                    </a:cubicBezTo>
                    <a:cubicBezTo>
                      <a:pt x="54798" y="255570"/>
                      <a:pt x="-12449" y="371013"/>
                      <a:pt x="1934" y="472454"/>
                    </a:cubicBezTo>
                    <a:cubicBezTo>
                      <a:pt x="16317" y="573896"/>
                      <a:pt x="90136" y="656287"/>
                      <a:pt x="172432" y="716580"/>
                    </a:cubicBezTo>
                    <a:cubicBezTo>
                      <a:pt x="308665" y="815890"/>
                      <a:pt x="472575" y="870049"/>
                      <a:pt x="641157" y="871457"/>
                    </a:cubicBezTo>
                    <a:cubicBezTo>
                      <a:pt x="652605" y="872440"/>
                      <a:pt x="664108" y="870369"/>
                      <a:pt x="674494" y="865456"/>
                    </a:cubicBezTo>
                    <a:cubicBezTo>
                      <a:pt x="698307" y="851454"/>
                      <a:pt x="695259" y="813450"/>
                      <a:pt x="676209" y="79335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88AB70E-67F8-4658-A3B3-04ABDDB802FA}"/>
                  </a:ext>
                </a:extLst>
              </p:cNvPr>
              <p:cNvSpPr/>
              <p:nvPr/>
            </p:nvSpPr>
            <p:spPr>
              <a:xfrm>
                <a:off x="7492416" y="3053405"/>
                <a:ext cx="362576" cy="586115"/>
              </a:xfrm>
              <a:custGeom>
                <a:avLst/>
                <a:gdLst>
                  <a:gd name="connsiteX0" fmla="*/ 343376 w 362576"/>
                  <a:gd name="connsiteY0" fmla="*/ 294973 h 586115"/>
                  <a:gd name="connsiteX1" fmla="*/ 346329 w 362576"/>
                  <a:gd name="connsiteY1" fmla="*/ 168195 h 586115"/>
                  <a:gd name="connsiteX2" fmla="*/ 230124 w 362576"/>
                  <a:gd name="connsiteY2" fmla="*/ 130095 h 586115"/>
                  <a:gd name="connsiteX3" fmla="*/ 202930 w 362576"/>
                  <a:gd name="connsiteY3" fmla="*/ 12890 h 586115"/>
                  <a:gd name="connsiteX4" fmla="*/ 85725 w 362576"/>
                  <a:gd name="connsiteY4" fmla="*/ 40084 h 586115"/>
                  <a:gd name="connsiteX5" fmla="*/ 96203 w 362576"/>
                  <a:gd name="connsiteY5" fmla="*/ 182102 h 586115"/>
                  <a:gd name="connsiteX6" fmla="*/ 158972 w 362576"/>
                  <a:gd name="connsiteY6" fmla="*/ 316690 h 586115"/>
                  <a:gd name="connsiteX7" fmla="*/ 117443 w 362576"/>
                  <a:gd name="connsiteY7" fmla="*/ 459565 h 586115"/>
                  <a:gd name="connsiteX8" fmla="*/ 7525 w 362576"/>
                  <a:gd name="connsiteY8" fmla="*/ 564340 h 586115"/>
                  <a:gd name="connsiteX9" fmla="*/ 0 w 362576"/>
                  <a:gd name="connsiteY9" fmla="*/ 571579 h 586115"/>
                  <a:gd name="connsiteX10" fmla="*/ 219075 w 362576"/>
                  <a:gd name="connsiteY10" fmla="*/ 552529 h 586115"/>
                  <a:gd name="connsiteX11" fmla="*/ 293465 w 362576"/>
                  <a:gd name="connsiteY11" fmla="*/ 455088 h 586115"/>
                  <a:gd name="connsiteX12" fmla="*/ 289560 w 362576"/>
                  <a:gd name="connsiteY12" fmla="*/ 383841 h 586115"/>
                  <a:gd name="connsiteX13" fmla="*/ 343376 w 362576"/>
                  <a:gd name="connsiteY13" fmla="*/ 294973 h 586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2576" h="586115">
                    <a:moveTo>
                      <a:pt x="343376" y="294973"/>
                    </a:moveTo>
                    <a:cubicBezTo>
                      <a:pt x="366713" y="256873"/>
                      <a:pt x="370046" y="205914"/>
                      <a:pt x="346329" y="168195"/>
                    </a:cubicBezTo>
                    <a:cubicBezTo>
                      <a:pt x="322612" y="130476"/>
                      <a:pt x="270605" y="111522"/>
                      <a:pt x="230124" y="130095"/>
                    </a:cubicBezTo>
                    <a:cubicBezTo>
                      <a:pt x="254980" y="90221"/>
                      <a:pt x="242805" y="37746"/>
                      <a:pt x="202930" y="12890"/>
                    </a:cubicBezTo>
                    <a:cubicBezTo>
                      <a:pt x="163055" y="-11966"/>
                      <a:pt x="110581" y="209"/>
                      <a:pt x="85725" y="40084"/>
                    </a:cubicBezTo>
                    <a:cubicBezTo>
                      <a:pt x="58674" y="81899"/>
                      <a:pt x="72962" y="138001"/>
                      <a:pt x="96203" y="182102"/>
                    </a:cubicBezTo>
                    <a:cubicBezTo>
                      <a:pt x="119444" y="226202"/>
                      <a:pt x="151352" y="267827"/>
                      <a:pt x="158972" y="316690"/>
                    </a:cubicBezTo>
                    <a:cubicBezTo>
                      <a:pt x="166592" y="365553"/>
                      <a:pt x="147542" y="418417"/>
                      <a:pt x="117443" y="459565"/>
                    </a:cubicBezTo>
                    <a:cubicBezTo>
                      <a:pt x="87344" y="500713"/>
                      <a:pt x="47244" y="532908"/>
                      <a:pt x="7525" y="564340"/>
                    </a:cubicBezTo>
                    <a:lnTo>
                      <a:pt x="0" y="571579"/>
                    </a:lnTo>
                    <a:cubicBezTo>
                      <a:pt x="72467" y="596223"/>
                      <a:pt x="151950" y="589311"/>
                      <a:pt x="219075" y="552529"/>
                    </a:cubicBezTo>
                    <a:cubicBezTo>
                      <a:pt x="256413" y="531860"/>
                      <a:pt x="290989" y="497665"/>
                      <a:pt x="293465" y="455088"/>
                    </a:cubicBezTo>
                    <a:cubicBezTo>
                      <a:pt x="294799" y="431276"/>
                      <a:pt x="285941" y="407463"/>
                      <a:pt x="289560" y="383841"/>
                    </a:cubicBezTo>
                    <a:cubicBezTo>
                      <a:pt x="294418" y="350123"/>
                      <a:pt x="324898" y="324977"/>
                      <a:pt x="343376" y="29497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4461DA9B-116B-43FA-B6E8-662FE001064C}"/>
                  </a:ext>
                </a:extLst>
              </p:cNvPr>
              <p:cNvSpPr/>
              <p:nvPr/>
            </p:nvSpPr>
            <p:spPr>
              <a:xfrm>
                <a:off x="5140503" y="4601004"/>
                <a:ext cx="758094" cy="348490"/>
              </a:xfrm>
              <a:custGeom>
                <a:avLst/>
                <a:gdLst>
                  <a:gd name="connsiteX0" fmla="*/ 646938 w 758094"/>
                  <a:gd name="connsiteY0" fmla="*/ 304521 h 348490"/>
                  <a:gd name="connsiteX1" fmla="*/ 550926 w 758094"/>
                  <a:gd name="connsiteY1" fmla="*/ 253467 h 348490"/>
                  <a:gd name="connsiteX2" fmla="*/ 518160 w 758094"/>
                  <a:gd name="connsiteY2" fmla="*/ 189840 h 348490"/>
                  <a:gd name="connsiteX3" fmla="*/ 461010 w 758094"/>
                  <a:gd name="connsiteY3" fmla="*/ 152978 h 348490"/>
                  <a:gd name="connsiteX4" fmla="*/ 363474 w 758094"/>
                  <a:gd name="connsiteY4" fmla="*/ 198508 h 348490"/>
                  <a:gd name="connsiteX5" fmla="*/ 331565 w 758094"/>
                  <a:gd name="connsiteY5" fmla="*/ 145549 h 348490"/>
                  <a:gd name="connsiteX6" fmla="*/ 335090 w 758094"/>
                  <a:gd name="connsiteY6" fmla="*/ 78874 h 348490"/>
                  <a:gd name="connsiteX7" fmla="*/ 188309 w 758094"/>
                  <a:gd name="connsiteY7" fmla="*/ 5817 h 348490"/>
                  <a:gd name="connsiteX8" fmla="*/ 0 w 758094"/>
                  <a:gd name="connsiteY8" fmla="*/ 145835 h 348490"/>
                  <a:gd name="connsiteX9" fmla="*/ 200882 w 758094"/>
                  <a:gd name="connsiteY9" fmla="*/ 259087 h 348490"/>
                  <a:gd name="connsiteX10" fmla="*/ 589979 w 758094"/>
                  <a:gd name="connsiteY10" fmla="*/ 341097 h 348490"/>
                  <a:gd name="connsiteX11" fmla="*/ 682657 w 758094"/>
                  <a:gd name="connsiteY11" fmla="*/ 346526 h 348490"/>
                  <a:gd name="connsiteX12" fmla="*/ 758095 w 758094"/>
                  <a:gd name="connsiteY12" fmla="*/ 297758 h 348490"/>
                  <a:gd name="connsiteX13" fmla="*/ 646938 w 758094"/>
                  <a:gd name="connsiteY13" fmla="*/ 304521 h 34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58094" h="348490">
                    <a:moveTo>
                      <a:pt x="646938" y="304521"/>
                    </a:moveTo>
                    <a:cubicBezTo>
                      <a:pt x="609886" y="299949"/>
                      <a:pt x="572738" y="283757"/>
                      <a:pt x="550926" y="253467"/>
                    </a:cubicBezTo>
                    <a:cubicBezTo>
                      <a:pt x="537020" y="234417"/>
                      <a:pt x="530257" y="210414"/>
                      <a:pt x="518160" y="189840"/>
                    </a:cubicBezTo>
                    <a:cubicBezTo>
                      <a:pt x="506063" y="169266"/>
                      <a:pt x="485013" y="150692"/>
                      <a:pt x="461010" y="152978"/>
                    </a:cubicBezTo>
                    <a:cubicBezTo>
                      <a:pt x="424244" y="156598"/>
                      <a:pt x="399383" y="207461"/>
                      <a:pt x="363474" y="198508"/>
                    </a:cubicBezTo>
                    <a:cubicBezTo>
                      <a:pt x="341948" y="193078"/>
                      <a:pt x="331661" y="167742"/>
                      <a:pt x="331565" y="145549"/>
                    </a:cubicBezTo>
                    <a:cubicBezTo>
                      <a:pt x="331470" y="123356"/>
                      <a:pt x="337852" y="101162"/>
                      <a:pt x="335090" y="78874"/>
                    </a:cubicBezTo>
                    <a:cubicBezTo>
                      <a:pt x="327374" y="16866"/>
                      <a:pt x="247745" y="-13614"/>
                      <a:pt x="188309" y="5817"/>
                    </a:cubicBezTo>
                    <a:cubicBezTo>
                      <a:pt x="128873" y="25248"/>
                      <a:pt x="38767" y="96781"/>
                      <a:pt x="0" y="145835"/>
                    </a:cubicBezTo>
                    <a:cubicBezTo>
                      <a:pt x="40767" y="213557"/>
                      <a:pt x="124301" y="239846"/>
                      <a:pt x="200882" y="259087"/>
                    </a:cubicBezTo>
                    <a:cubicBezTo>
                      <a:pt x="329470" y="291281"/>
                      <a:pt x="459169" y="318618"/>
                      <a:pt x="589979" y="341097"/>
                    </a:cubicBezTo>
                    <a:cubicBezTo>
                      <a:pt x="620649" y="346336"/>
                      <a:pt x="651986" y="351384"/>
                      <a:pt x="682657" y="346526"/>
                    </a:cubicBezTo>
                    <a:cubicBezTo>
                      <a:pt x="713327" y="341669"/>
                      <a:pt x="743903" y="325381"/>
                      <a:pt x="758095" y="297758"/>
                    </a:cubicBezTo>
                    <a:cubicBezTo>
                      <a:pt x="721709" y="303569"/>
                      <a:pt x="683609" y="309188"/>
                      <a:pt x="646938" y="30452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327212B-51EC-4F5D-8DE7-722B928C524E}"/>
                  </a:ext>
                </a:extLst>
              </p:cNvPr>
              <p:cNvSpPr/>
              <p:nvPr/>
            </p:nvSpPr>
            <p:spPr>
              <a:xfrm>
                <a:off x="6566205" y="4082423"/>
                <a:ext cx="698265" cy="635014"/>
              </a:xfrm>
              <a:custGeom>
                <a:avLst/>
                <a:gdLst>
                  <a:gd name="connsiteX0" fmla="*/ 696182 w 698265"/>
                  <a:gd name="connsiteY0" fmla="*/ 345518 h 635014"/>
                  <a:gd name="connsiteX1" fmla="*/ 581882 w 698265"/>
                  <a:gd name="connsiteY1" fmla="*/ 258078 h 635014"/>
                  <a:gd name="connsiteX2" fmla="*/ 591407 w 698265"/>
                  <a:gd name="connsiteY2" fmla="*/ 105678 h 635014"/>
                  <a:gd name="connsiteX3" fmla="*/ 441007 w 698265"/>
                  <a:gd name="connsiteY3" fmla="*/ 43480 h 635014"/>
                  <a:gd name="connsiteX4" fmla="*/ 278511 w 698265"/>
                  <a:gd name="connsiteY4" fmla="*/ 85867 h 635014"/>
                  <a:gd name="connsiteX5" fmla="*/ 225266 w 698265"/>
                  <a:gd name="connsiteY5" fmla="*/ 142 h 635014"/>
                  <a:gd name="connsiteX6" fmla="*/ 113252 w 698265"/>
                  <a:gd name="connsiteY6" fmla="*/ 47767 h 635014"/>
                  <a:gd name="connsiteX7" fmla="*/ 0 w 698265"/>
                  <a:gd name="connsiteY7" fmla="*/ 90534 h 635014"/>
                  <a:gd name="connsiteX8" fmla="*/ 38100 w 698265"/>
                  <a:gd name="connsiteY8" fmla="*/ 105964 h 635014"/>
                  <a:gd name="connsiteX9" fmla="*/ 302228 w 698265"/>
                  <a:gd name="connsiteY9" fmla="*/ 189308 h 635014"/>
                  <a:gd name="connsiteX10" fmla="*/ 461105 w 698265"/>
                  <a:gd name="connsiteY10" fmla="*/ 407526 h 635014"/>
                  <a:gd name="connsiteX11" fmla="*/ 339280 w 698265"/>
                  <a:gd name="connsiteY11" fmla="*/ 634507 h 635014"/>
                  <a:gd name="connsiteX12" fmla="*/ 648557 w 698265"/>
                  <a:gd name="connsiteY12" fmla="*/ 494680 h 635014"/>
                  <a:gd name="connsiteX13" fmla="*/ 696182 w 698265"/>
                  <a:gd name="connsiteY13" fmla="*/ 345518 h 635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8265" h="635014">
                    <a:moveTo>
                      <a:pt x="696182" y="345518"/>
                    </a:moveTo>
                    <a:cubicBezTo>
                      <a:pt x="686657" y="292559"/>
                      <a:pt x="633889" y="245886"/>
                      <a:pt x="581882" y="258078"/>
                    </a:cubicBezTo>
                    <a:cubicBezTo>
                      <a:pt x="625316" y="222264"/>
                      <a:pt x="625602" y="150255"/>
                      <a:pt x="591407" y="105678"/>
                    </a:cubicBezTo>
                    <a:cubicBezTo>
                      <a:pt x="557213" y="61102"/>
                      <a:pt x="497300" y="41766"/>
                      <a:pt x="441007" y="43480"/>
                    </a:cubicBezTo>
                    <a:cubicBezTo>
                      <a:pt x="384715" y="45195"/>
                      <a:pt x="330708" y="64911"/>
                      <a:pt x="278511" y="85867"/>
                    </a:cubicBezTo>
                    <a:cubicBezTo>
                      <a:pt x="304133" y="53291"/>
                      <a:pt x="266605" y="2427"/>
                      <a:pt x="225266" y="142"/>
                    </a:cubicBezTo>
                    <a:cubicBezTo>
                      <a:pt x="183928" y="-2145"/>
                      <a:pt x="146875" y="23668"/>
                      <a:pt x="113252" y="47767"/>
                    </a:cubicBezTo>
                    <a:cubicBezTo>
                      <a:pt x="79629" y="71865"/>
                      <a:pt x="40957" y="96916"/>
                      <a:pt x="0" y="90534"/>
                    </a:cubicBezTo>
                    <a:lnTo>
                      <a:pt x="38100" y="105964"/>
                    </a:lnTo>
                    <a:cubicBezTo>
                      <a:pt x="130016" y="119871"/>
                      <a:pt x="222695" y="141302"/>
                      <a:pt x="302228" y="189308"/>
                    </a:cubicBezTo>
                    <a:cubicBezTo>
                      <a:pt x="381762" y="237314"/>
                      <a:pt x="447389" y="315610"/>
                      <a:pt x="461105" y="407526"/>
                    </a:cubicBezTo>
                    <a:cubicBezTo>
                      <a:pt x="474821" y="499442"/>
                      <a:pt x="426434" y="602312"/>
                      <a:pt x="339280" y="634507"/>
                    </a:cubicBezTo>
                    <a:cubicBezTo>
                      <a:pt x="458942" y="640778"/>
                      <a:pt x="574220" y="588659"/>
                      <a:pt x="648557" y="494680"/>
                    </a:cubicBezTo>
                    <a:cubicBezTo>
                      <a:pt x="681323" y="452198"/>
                      <a:pt x="705707" y="398382"/>
                      <a:pt x="696182" y="3455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0625F3F-3277-44AE-8669-7DAF8D3960C8}"/>
                  </a:ext>
                </a:extLst>
              </p:cNvPr>
              <p:cNvSpPr/>
              <p:nvPr/>
            </p:nvSpPr>
            <p:spPr>
              <a:xfrm>
                <a:off x="4239522" y="2876986"/>
                <a:ext cx="5579" cy="177450"/>
              </a:xfrm>
              <a:custGeom>
                <a:avLst/>
                <a:gdLst>
                  <a:gd name="connsiteX0" fmla="*/ 2774 w 5579"/>
                  <a:gd name="connsiteY0" fmla="*/ 177451 h 177450"/>
                  <a:gd name="connsiteX1" fmla="*/ 297 w 5579"/>
                  <a:gd name="connsiteY1" fmla="*/ 88773 h 177450"/>
                  <a:gd name="connsiteX2" fmla="*/ 2774 w 5579"/>
                  <a:gd name="connsiteY2" fmla="*/ 0 h 177450"/>
                  <a:gd name="connsiteX3" fmla="*/ 5250 w 5579"/>
                  <a:gd name="connsiteY3" fmla="*/ 88773 h 177450"/>
                  <a:gd name="connsiteX4" fmla="*/ 2774 w 5579"/>
                  <a:gd name="connsiteY4" fmla="*/ 177451 h 177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" h="177450">
                    <a:moveTo>
                      <a:pt x="2774" y="177451"/>
                    </a:moveTo>
                    <a:cubicBezTo>
                      <a:pt x="321" y="147959"/>
                      <a:pt x="-505" y="118355"/>
                      <a:pt x="297" y="88773"/>
                    </a:cubicBezTo>
                    <a:cubicBezTo>
                      <a:pt x="-506" y="59159"/>
                      <a:pt x="320" y="29523"/>
                      <a:pt x="2774" y="0"/>
                    </a:cubicBezTo>
                    <a:cubicBezTo>
                      <a:pt x="5284" y="29520"/>
                      <a:pt x="6111" y="59159"/>
                      <a:pt x="5250" y="88773"/>
                    </a:cubicBezTo>
                    <a:cubicBezTo>
                      <a:pt x="6110" y="118355"/>
                      <a:pt x="5283" y="147962"/>
                      <a:pt x="2774" y="17745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D5A6B067-E740-4C23-8F1D-2A0761041F1B}"/>
                  </a:ext>
                </a:extLst>
              </p:cNvPr>
              <p:cNvSpPr/>
              <p:nvPr/>
            </p:nvSpPr>
            <p:spPr>
              <a:xfrm>
                <a:off x="4150665" y="2962571"/>
                <a:ext cx="183356" cy="5579"/>
              </a:xfrm>
              <a:custGeom>
                <a:avLst/>
                <a:gdLst>
                  <a:gd name="connsiteX0" fmla="*/ 183356 w 183356"/>
                  <a:gd name="connsiteY0" fmla="*/ 2806 h 5579"/>
                  <a:gd name="connsiteX1" fmla="*/ 91630 w 183356"/>
                  <a:gd name="connsiteY1" fmla="*/ 5283 h 5579"/>
                  <a:gd name="connsiteX2" fmla="*/ 0 w 183356"/>
                  <a:gd name="connsiteY2" fmla="*/ 2806 h 5579"/>
                  <a:gd name="connsiteX3" fmla="*/ 91630 w 183356"/>
                  <a:gd name="connsiteY3" fmla="*/ 329 h 5579"/>
                  <a:gd name="connsiteX4" fmla="*/ 183356 w 183356"/>
                  <a:gd name="connsiteY4" fmla="*/ 2806 h 5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356" h="5579">
                    <a:moveTo>
                      <a:pt x="183356" y="2806"/>
                    </a:moveTo>
                    <a:cubicBezTo>
                      <a:pt x="152847" y="5259"/>
                      <a:pt x="122228" y="6086"/>
                      <a:pt x="91630" y="5283"/>
                    </a:cubicBezTo>
                    <a:cubicBezTo>
                      <a:pt x="61065" y="6085"/>
                      <a:pt x="30478" y="5258"/>
                      <a:pt x="0" y="2806"/>
                    </a:cubicBezTo>
                    <a:cubicBezTo>
                      <a:pt x="30475" y="297"/>
                      <a:pt x="61065" y="-530"/>
                      <a:pt x="91630" y="329"/>
                    </a:cubicBezTo>
                    <a:cubicBezTo>
                      <a:pt x="122228" y="-532"/>
                      <a:pt x="152850" y="295"/>
                      <a:pt x="183356" y="280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4EA2BFCF-031A-49E6-B15D-9889EBF3B7A6}"/>
                  </a:ext>
                </a:extLst>
              </p:cNvPr>
              <p:cNvSpPr/>
              <p:nvPr/>
            </p:nvSpPr>
            <p:spPr>
              <a:xfrm>
                <a:off x="7777932" y="3788909"/>
                <a:ext cx="5579" cy="177450"/>
              </a:xfrm>
              <a:custGeom>
                <a:avLst/>
                <a:gdLst>
                  <a:gd name="connsiteX0" fmla="*/ 2806 w 5579"/>
                  <a:gd name="connsiteY0" fmla="*/ 177451 h 177450"/>
                  <a:gd name="connsiteX1" fmla="*/ 329 w 5579"/>
                  <a:gd name="connsiteY1" fmla="*/ 88773 h 177450"/>
                  <a:gd name="connsiteX2" fmla="*/ 2806 w 5579"/>
                  <a:gd name="connsiteY2" fmla="*/ 0 h 177450"/>
                  <a:gd name="connsiteX3" fmla="*/ 5283 w 5579"/>
                  <a:gd name="connsiteY3" fmla="*/ 88773 h 177450"/>
                  <a:gd name="connsiteX4" fmla="*/ 2806 w 5579"/>
                  <a:gd name="connsiteY4" fmla="*/ 177451 h 177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" h="177450">
                    <a:moveTo>
                      <a:pt x="2806" y="177451"/>
                    </a:moveTo>
                    <a:cubicBezTo>
                      <a:pt x="297" y="147962"/>
                      <a:pt x="-530" y="118355"/>
                      <a:pt x="329" y="88773"/>
                    </a:cubicBezTo>
                    <a:cubicBezTo>
                      <a:pt x="-532" y="59159"/>
                      <a:pt x="295" y="29520"/>
                      <a:pt x="2806" y="0"/>
                    </a:cubicBezTo>
                    <a:cubicBezTo>
                      <a:pt x="5259" y="29523"/>
                      <a:pt x="6086" y="59159"/>
                      <a:pt x="5283" y="88773"/>
                    </a:cubicBezTo>
                    <a:cubicBezTo>
                      <a:pt x="6085" y="118355"/>
                      <a:pt x="5259" y="147959"/>
                      <a:pt x="2806" y="17745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CF8E8C60-E82F-48E2-8C8F-3A52DF338C5D}"/>
                  </a:ext>
                </a:extLst>
              </p:cNvPr>
              <p:cNvSpPr/>
              <p:nvPr/>
            </p:nvSpPr>
            <p:spPr>
              <a:xfrm>
                <a:off x="7689012" y="3874813"/>
                <a:ext cx="183451" cy="5668"/>
              </a:xfrm>
              <a:custGeom>
                <a:avLst/>
                <a:gdLst>
                  <a:gd name="connsiteX0" fmla="*/ 183452 w 183451"/>
                  <a:gd name="connsiteY0" fmla="*/ 2774 h 5668"/>
                  <a:gd name="connsiteX1" fmla="*/ 91726 w 183451"/>
                  <a:gd name="connsiteY1" fmla="*/ 5345 h 5668"/>
                  <a:gd name="connsiteX2" fmla="*/ 0 w 183451"/>
                  <a:gd name="connsiteY2" fmla="*/ 2774 h 5668"/>
                  <a:gd name="connsiteX3" fmla="*/ 91726 w 183451"/>
                  <a:gd name="connsiteY3" fmla="*/ 297 h 5668"/>
                  <a:gd name="connsiteX4" fmla="*/ 183452 w 183451"/>
                  <a:gd name="connsiteY4" fmla="*/ 2774 h 5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451" h="5668">
                    <a:moveTo>
                      <a:pt x="183452" y="2774"/>
                    </a:moveTo>
                    <a:cubicBezTo>
                      <a:pt x="152949" y="5344"/>
                      <a:pt x="122325" y="6203"/>
                      <a:pt x="91726" y="5345"/>
                    </a:cubicBezTo>
                    <a:cubicBezTo>
                      <a:pt x="61127" y="6206"/>
                      <a:pt x="30503" y="5347"/>
                      <a:pt x="0" y="2774"/>
                    </a:cubicBezTo>
                    <a:cubicBezTo>
                      <a:pt x="30509" y="320"/>
                      <a:pt x="61128" y="-506"/>
                      <a:pt x="91726" y="297"/>
                    </a:cubicBezTo>
                    <a:cubicBezTo>
                      <a:pt x="122323" y="-504"/>
                      <a:pt x="152942" y="323"/>
                      <a:pt x="183452" y="277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D1D6100-D334-43DF-B32D-2354FF7DA747}"/>
                  </a:ext>
                </a:extLst>
              </p:cNvPr>
              <p:cNvSpPr/>
              <p:nvPr/>
            </p:nvSpPr>
            <p:spPr>
              <a:xfrm>
                <a:off x="7239674" y="744338"/>
                <a:ext cx="5579" cy="177450"/>
              </a:xfrm>
              <a:custGeom>
                <a:avLst/>
                <a:gdLst>
                  <a:gd name="connsiteX0" fmla="*/ 2806 w 5579"/>
                  <a:gd name="connsiteY0" fmla="*/ 177451 h 177450"/>
                  <a:gd name="connsiteX1" fmla="*/ 329 w 5579"/>
                  <a:gd name="connsiteY1" fmla="*/ 88678 h 177450"/>
                  <a:gd name="connsiteX2" fmla="*/ 2806 w 5579"/>
                  <a:gd name="connsiteY2" fmla="*/ 0 h 177450"/>
                  <a:gd name="connsiteX3" fmla="*/ 5283 w 5579"/>
                  <a:gd name="connsiteY3" fmla="*/ 88678 h 177450"/>
                  <a:gd name="connsiteX4" fmla="*/ 2806 w 5579"/>
                  <a:gd name="connsiteY4" fmla="*/ 177451 h 177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9" h="177450">
                    <a:moveTo>
                      <a:pt x="2806" y="177451"/>
                    </a:moveTo>
                    <a:cubicBezTo>
                      <a:pt x="295" y="147931"/>
                      <a:pt x="-532" y="118292"/>
                      <a:pt x="329" y="88678"/>
                    </a:cubicBezTo>
                    <a:cubicBezTo>
                      <a:pt x="-530" y="59095"/>
                      <a:pt x="297" y="29488"/>
                      <a:pt x="2806" y="0"/>
                    </a:cubicBezTo>
                    <a:cubicBezTo>
                      <a:pt x="5258" y="29491"/>
                      <a:pt x="6085" y="59095"/>
                      <a:pt x="5283" y="88678"/>
                    </a:cubicBezTo>
                    <a:cubicBezTo>
                      <a:pt x="6086" y="118292"/>
                      <a:pt x="5260" y="147928"/>
                      <a:pt x="2806" y="17745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36CDFAD0-6981-4D10-A1E2-3780F39D665F}"/>
                  </a:ext>
                </a:extLst>
              </p:cNvPr>
              <p:cNvSpPr/>
              <p:nvPr/>
            </p:nvSpPr>
            <p:spPr>
              <a:xfrm>
                <a:off x="7150754" y="830242"/>
                <a:ext cx="183451" cy="5579"/>
              </a:xfrm>
              <a:custGeom>
                <a:avLst/>
                <a:gdLst>
                  <a:gd name="connsiteX0" fmla="*/ 183452 w 183451"/>
                  <a:gd name="connsiteY0" fmla="*/ 2774 h 5579"/>
                  <a:gd name="connsiteX1" fmla="*/ 91726 w 183451"/>
                  <a:gd name="connsiteY1" fmla="*/ 5250 h 5579"/>
                  <a:gd name="connsiteX2" fmla="*/ 0 w 183451"/>
                  <a:gd name="connsiteY2" fmla="*/ 2774 h 5579"/>
                  <a:gd name="connsiteX3" fmla="*/ 91726 w 183451"/>
                  <a:gd name="connsiteY3" fmla="*/ 297 h 5579"/>
                  <a:gd name="connsiteX4" fmla="*/ 183452 w 183451"/>
                  <a:gd name="connsiteY4" fmla="*/ 2774 h 5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451" h="5579">
                    <a:moveTo>
                      <a:pt x="183452" y="2774"/>
                    </a:moveTo>
                    <a:cubicBezTo>
                      <a:pt x="152945" y="5284"/>
                      <a:pt x="122323" y="6111"/>
                      <a:pt x="91726" y="5250"/>
                    </a:cubicBezTo>
                    <a:cubicBezTo>
                      <a:pt x="61128" y="6111"/>
                      <a:pt x="30507" y="5284"/>
                      <a:pt x="0" y="2774"/>
                    </a:cubicBezTo>
                    <a:cubicBezTo>
                      <a:pt x="30509" y="320"/>
                      <a:pt x="61128" y="-506"/>
                      <a:pt x="91726" y="297"/>
                    </a:cubicBezTo>
                    <a:cubicBezTo>
                      <a:pt x="122323" y="-506"/>
                      <a:pt x="152942" y="320"/>
                      <a:pt x="183452" y="277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FB98A4EA-F105-4501-97D4-10BA56EC4447}"/>
                  </a:ext>
                </a:extLst>
              </p:cNvPr>
              <p:cNvSpPr/>
              <p:nvPr/>
            </p:nvSpPr>
            <p:spPr>
              <a:xfrm>
                <a:off x="4290207" y="2166802"/>
                <a:ext cx="108394" cy="108394"/>
              </a:xfrm>
              <a:custGeom>
                <a:avLst/>
                <a:gdLst>
                  <a:gd name="connsiteX0" fmla="*/ 108395 w 108394"/>
                  <a:gd name="connsiteY0" fmla="*/ 54197 h 108394"/>
                  <a:gd name="connsiteX1" fmla="*/ 54197 w 108394"/>
                  <a:gd name="connsiteY1" fmla="*/ 108395 h 108394"/>
                  <a:gd name="connsiteX2" fmla="*/ 0 w 108394"/>
                  <a:gd name="connsiteY2" fmla="*/ 54197 h 108394"/>
                  <a:gd name="connsiteX3" fmla="*/ 54197 w 108394"/>
                  <a:gd name="connsiteY3" fmla="*/ 0 h 108394"/>
                  <a:gd name="connsiteX4" fmla="*/ 108395 w 108394"/>
                  <a:gd name="connsiteY4" fmla="*/ 54197 h 10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394" h="108394">
                    <a:moveTo>
                      <a:pt x="108395" y="54197"/>
                    </a:moveTo>
                    <a:cubicBezTo>
                      <a:pt x="108395" y="84130"/>
                      <a:pt x="84130" y="108395"/>
                      <a:pt x="54197" y="108395"/>
                    </a:cubicBezTo>
                    <a:cubicBezTo>
                      <a:pt x="24265" y="108395"/>
                      <a:pt x="0" y="84130"/>
                      <a:pt x="0" y="54197"/>
                    </a:cubicBezTo>
                    <a:cubicBezTo>
                      <a:pt x="0" y="24265"/>
                      <a:pt x="24265" y="0"/>
                      <a:pt x="54197" y="0"/>
                    </a:cubicBezTo>
                    <a:cubicBezTo>
                      <a:pt x="84130" y="0"/>
                      <a:pt x="108395" y="24265"/>
                      <a:pt x="108395" y="5419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84F3E032-0ED8-40B7-827A-21F862140C94}"/>
                  </a:ext>
                </a:extLst>
              </p:cNvPr>
              <p:cNvSpPr/>
              <p:nvPr/>
            </p:nvSpPr>
            <p:spPr>
              <a:xfrm>
                <a:off x="6399042" y="4475566"/>
                <a:ext cx="108585" cy="108585"/>
              </a:xfrm>
              <a:custGeom>
                <a:avLst/>
                <a:gdLst>
                  <a:gd name="connsiteX0" fmla="*/ 108585 w 108585"/>
                  <a:gd name="connsiteY0" fmla="*/ 54197 h 108585"/>
                  <a:gd name="connsiteX1" fmla="*/ 54388 w 108585"/>
                  <a:gd name="connsiteY1" fmla="*/ 108585 h 108585"/>
                  <a:gd name="connsiteX2" fmla="*/ 0 w 108585"/>
                  <a:gd name="connsiteY2" fmla="*/ 54388 h 108585"/>
                  <a:gd name="connsiteX3" fmla="*/ 54197 w 108585"/>
                  <a:gd name="connsiteY3" fmla="*/ 0 h 108585"/>
                  <a:gd name="connsiteX4" fmla="*/ 54292 w 108585"/>
                  <a:gd name="connsiteY4" fmla="*/ 0 h 108585"/>
                  <a:gd name="connsiteX5" fmla="*/ 108585 w 108585"/>
                  <a:gd name="connsiteY5" fmla="*/ 54102 h 108585"/>
                  <a:gd name="connsiteX6" fmla="*/ 108585 w 108585"/>
                  <a:gd name="connsiteY6" fmla="*/ 54197 h 10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585" h="108585">
                    <a:moveTo>
                      <a:pt x="108585" y="54197"/>
                    </a:moveTo>
                    <a:cubicBezTo>
                      <a:pt x="108638" y="84182"/>
                      <a:pt x="84373" y="108532"/>
                      <a:pt x="54388" y="108585"/>
                    </a:cubicBezTo>
                    <a:cubicBezTo>
                      <a:pt x="24403" y="108638"/>
                      <a:pt x="53" y="84373"/>
                      <a:pt x="0" y="54388"/>
                    </a:cubicBezTo>
                    <a:cubicBezTo>
                      <a:pt x="-53" y="24403"/>
                      <a:pt x="24212" y="53"/>
                      <a:pt x="54197" y="0"/>
                    </a:cubicBezTo>
                    <a:cubicBezTo>
                      <a:pt x="54229" y="0"/>
                      <a:pt x="54261" y="0"/>
                      <a:pt x="54292" y="0"/>
                    </a:cubicBezTo>
                    <a:cubicBezTo>
                      <a:pt x="84225" y="-53"/>
                      <a:pt x="108532" y="24170"/>
                      <a:pt x="108585" y="54102"/>
                    </a:cubicBezTo>
                    <a:cubicBezTo>
                      <a:pt x="108585" y="54134"/>
                      <a:pt x="108585" y="54166"/>
                      <a:pt x="108585" y="5419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8443CA5-3040-4C01-B2FD-C402827ED292}"/>
                  </a:ext>
                </a:extLst>
              </p:cNvPr>
              <p:cNvSpPr/>
              <p:nvPr/>
            </p:nvSpPr>
            <p:spPr>
              <a:xfrm>
                <a:off x="6903676" y="3451152"/>
                <a:ext cx="108394" cy="108394"/>
              </a:xfrm>
              <a:custGeom>
                <a:avLst/>
                <a:gdLst>
                  <a:gd name="connsiteX0" fmla="*/ 108395 w 108394"/>
                  <a:gd name="connsiteY0" fmla="*/ 54103 h 108394"/>
                  <a:gd name="connsiteX1" fmla="*/ 54292 w 108394"/>
                  <a:gd name="connsiteY1" fmla="*/ 108394 h 108394"/>
                  <a:gd name="connsiteX2" fmla="*/ 0 w 108394"/>
                  <a:gd name="connsiteY2" fmla="*/ 54292 h 108394"/>
                  <a:gd name="connsiteX3" fmla="*/ 53911 w 108394"/>
                  <a:gd name="connsiteY3" fmla="*/ 1 h 108394"/>
                  <a:gd name="connsiteX4" fmla="*/ 108394 w 108394"/>
                  <a:gd name="connsiteY4" fmla="*/ 53911 h 108394"/>
                  <a:gd name="connsiteX5" fmla="*/ 108394 w 108394"/>
                  <a:gd name="connsiteY5" fmla="*/ 54103 h 10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394" h="108394">
                    <a:moveTo>
                      <a:pt x="108395" y="54103"/>
                    </a:moveTo>
                    <a:cubicBezTo>
                      <a:pt x="108447" y="84035"/>
                      <a:pt x="84224" y="108342"/>
                      <a:pt x="54292" y="108394"/>
                    </a:cubicBezTo>
                    <a:cubicBezTo>
                      <a:pt x="24360" y="108447"/>
                      <a:pt x="52" y="84224"/>
                      <a:pt x="0" y="54292"/>
                    </a:cubicBezTo>
                    <a:cubicBezTo>
                      <a:pt x="-52" y="24434"/>
                      <a:pt x="24054" y="158"/>
                      <a:pt x="53911" y="1"/>
                    </a:cubicBezTo>
                    <a:cubicBezTo>
                      <a:pt x="83843" y="-157"/>
                      <a:pt x="108236" y="23980"/>
                      <a:pt x="108394" y="53911"/>
                    </a:cubicBezTo>
                    <a:cubicBezTo>
                      <a:pt x="108394" y="53975"/>
                      <a:pt x="108394" y="54039"/>
                      <a:pt x="108394" y="5410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053EEEAA-2E1C-42F5-A3F5-AE6C9138AB35}"/>
                  </a:ext>
                </a:extLst>
              </p:cNvPr>
              <p:cNvSpPr/>
              <p:nvPr/>
            </p:nvSpPr>
            <p:spPr>
              <a:xfrm>
                <a:off x="5292903" y="751482"/>
                <a:ext cx="108394" cy="108394"/>
              </a:xfrm>
              <a:custGeom>
                <a:avLst/>
                <a:gdLst>
                  <a:gd name="connsiteX0" fmla="*/ 108395 w 108394"/>
                  <a:gd name="connsiteY0" fmla="*/ 54197 h 108394"/>
                  <a:gd name="connsiteX1" fmla="*/ 54197 w 108394"/>
                  <a:gd name="connsiteY1" fmla="*/ 108394 h 108394"/>
                  <a:gd name="connsiteX2" fmla="*/ 0 w 108394"/>
                  <a:gd name="connsiteY2" fmla="*/ 54197 h 108394"/>
                  <a:gd name="connsiteX3" fmla="*/ 54197 w 108394"/>
                  <a:gd name="connsiteY3" fmla="*/ 0 h 108394"/>
                  <a:gd name="connsiteX4" fmla="*/ 108395 w 108394"/>
                  <a:gd name="connsiteY4" fmla="*/ 54197 h 10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394" h="108394">
                    <a:moveTo>
                      <a:pt x="108395" y="54197"/>
                    </a:moveTo>
                    <a:cubicBezTo>
                      <a:pt x="108395" y="84130"/>
                      <a:pt x="84130" y="108394"/>
                      <a:pt x="54197" y="108394"/>
                    </a:cubicBezTo>
                    <a:cubicBezTo>
                      <a:pt x="24265" y="108394"/>
                      <a:pt x="0" y="84130"/>
                      <a:pt x="0" y="54197"/>
                    </a:cubicBezTo>
                    <a:cubicBezTo>
                      <a:pt x="0" y="24265"/>
                      <a:pt x="24265" y="0"/>
                      <a:pt x="54197" y="0"/>
                    </a:cubicBezTo>
                    <a:cubicBezTo>
                      <a:pt x="84130" y="0"/>
                      <a:pt x="108395" y="24265"/>
                      <a:pt x="108395" y="5419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ACAECE3-6B51-4907-9174-678A8EEB46DE}"/>
                  </a:ext>
                </a:extLst>
              </p:cNvPr>
              <p:cNvSpPr/>
              <p:nvPr/>
            </p:nvSpPr>
            <p:spPr>
              <a:xfrm>
                <a:off x="5603895" y="3985696"/>
                <a:ext cx="54292" cy="54292"/>
              </a:xfrm>
              <a:custGeom>
                <a:avLst/>
                <a:gdLst>
                  <a:gd name="connsiteX0" fmla="*/ 54293 w 54292"/>
                  <a:gd name="connsiteY0" fmla="*/ 27146 h 54292"/>
                  <a:gd name="connsiteX1" fmla="*/ 27146 w 54292"/>
                  <a:gd name="connsiteY1" fmla="*/ 54293 h 54292"/>
                  <a:gd name="connsiteX2" fmla="*/ 0 w 54292"/>
                  <a:gd name="connsiteY2" fmla="*/ 27146 h 54292"/>
                  <a:gd name="connsiteX3" fmla="*/ 27146 w 54292"/>
                  <a:gd name="connsiteY3" fmla="*/ 0 h 54292"/>
                  <a:gd name="connsiteX4" fmla="*/ 54293 w 54292"/>
                  <a:gd name="connsiteY4" fmla="*/ 27146 h 54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2" h="54292">
                    <a:moveTo>
                      <a:pt x="54293" y="27146"/>
                    </a:moveTo>
                    <a:cubicBezTo>
                      <a:pt x="54293" y="42139"/>
                      <a:pt x="42139" y="54293"/>
                      <a:pt x="27146" y="54293"/>
                    </a:cubicBezTo>
                    <a:cubicBezTo>
                      <a:pt x="12154" y="54293"/>
                      <a:pt x="0" y="42139"/>
                      <a:pt x="0" y="27146"/>
                    </a:cubicBezTo>
                    <a:cubicBezTo>
                      <a:pt x="0" y="12154"/>
                      <a:pt x="12154" y="0"/>
                      <a:pt x="27146" y="0"/>
                    </a:cubicBezTo>
                    <a:cubicBezTo>
                      <a:pt x="42139" y="0"/>
                      <a:pt x="54293" y="12154"/>
                      <a:pt x="54293" y="2714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F9554E1D-4A08-483C-BCA5-40F8FA34E358}"/>
                  </a:ext>
                </a:extLst>
              </p:cNvPr>
              <p:cNvSpPr/>
              <p:nvPr/>
            </p:nvSpPr>
            <p:spPr>
              <a:xfrm>
                <a:off x="4949813" y="3850535"/>
                <a:ext cx="54292" cy="54292"/>
              </a:xfrm>
              <a:custGeom>
                <a:avLst/>
                <a:gdLst>
                  <a:gd name="connsiteX0" fmla="*/ 54292 w 54292"/>
                  <a:gd name="connsiteY0" fmla="*/ 27051 h 54292"/>
                  <a:gd name="connsiteX1" fmla="*/ 27242 w 54292"/>
                  <a:gd name="connsiteY1" fmla="*/ 54293 h 54292"/>
                  <a:gd name="connsiteX2" fmla="*/ 0 w 54292"/>
                  <a:gd name="connsiteY2" fmla="*/ 27242 h 54292"/>
                  <a:gd name="connsiteX3" fmla="*/ 27051 w 54292"/>
                  <a:gd name="connsiteY3" fmla="*/ 0 h 54292"/>
                  <a:gd name="connsiteX4" fmla="*/ 27146 w 54292"/>
                  <a:gd name="connsiteY4" fmla="*/ 0 h 54292"/>
                  <a:gd name="connsiteX5" fmla="*/ 54292 w 54292"/>
                  <a:gd name="connsiteY5" fmla="*/ 26956 h 54292"/>
                  <a:gd name="connsiteX6" fmla="*/ 54292 w 54292"/>
                  <a:gd name="connsiteY6" fmla="*/ 27051 h 54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292" h="54292">
                    <a:moveTo>
                      <a:pt x="54292" y="27051"/>
                    </a:moveTo>
                    <a:cubicBezTo>
                      <a:pt x="54345" y="42044"/>
                      <a:pt x="42234" y="54240"/>
                      <a:pt x="27242" y="54293"/>
                    </a:cubicBezTo>
                    <a:cubicBezTo>
                      <a:pt x="12249" y="54345"/>
                      <a:pt x="53" y="42234"/>
                      <a:pt x="0" y="27242"/>
                    </a:cubicBezTo>
                    <a:cubicBezTo>
                      <a:pt x="-52" y="12249"/>
                      <a:pt x="12059" y="53"/>
                      <a:pt x="27051" y="0"/>
                    </a:cubicBezTo>
                    <a:cubicBezTo>
                      <a:pt x="27083" y="0"/>
                      <a:pt x="27114" y="0"/>
                      <a:pt x="27146" y="0"/>
                    </a:cubicBezTo>
                    <a:cubicBezTo>
                      <a:pt x="42086" y="-52"/>
                      <a:pt x="54240" y="12016"/>
                      <a:pt x="54292" y="26956"/>
                    </a:cubicBezTo>
                    <a:cubicBezTo>
                      <a:pt x="54292" y="26987"/>
                      <a:pt x="54292" y="27019"/>
                      <a:pt x="54292" y="2705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F1D5156-939C-4880-8709-489E78962CCF}"/>
                  </a:ext>
                </a:extLst>
              </p:cNvPr>
              <p:cNvSpPr/>
              <p:nvPr/>
            </p:nvSpPr>
            <p:spPr>
              <a:xfrm>
                <a:off x="5618087" y="833206"/>
                <a:ext cx="54292" cy="54292"/>
              </a:xfrm>
              <a:custGeom>
                <a:avLst/>
                <a:gdLst>
                  <a:gd name="connsiteX0" fmla="*/ 54293 w 54292"/>
                  <a:gd name="connsiteY0" fmla="*/ 27146 h 54292"/>
                  <a:gd name="connsiteX1" fmla="*/ 27146 w 54292"/>
                  <a:gd name="connsiteY1" fmla="*/ 54292 h 54292"/>
                  <a:gd name="connsiteX2" fmla="*/ 0 w 54292"/>
                  <a:gd name="connsiteY2" fmla="*/ 27146 h 54292"/>
                  <a:gd name="connsiteX3" fmla="*/ 27146 w 54292"/>
                  <a:gd name="connsiteY3" fmla="*/ 0 h 54292"/>
                  <a:gd name="connsiteX4" fmla="*/ 54293 w 54292"/>
                  <a:gd name="connsiteY4" fmla="*/ 27146 h 54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2" h="54292">
                    <a:moveTo>
                      <a:pt x="54293" y="27146"/>
                    </a:moveTo>
                    <a:cubicBezTo>
                      <a:pt x="54293" y="42139"/>
                      <a:pt x="42139" y="54292"/>
                      <a:pt x="27146" y="54292"/>
                    </a:cubicBezTo>
                    <a:cubicBezTo>
                      <a:pt x="12154" y="54292"/>
                      <a:pt x="0" y="42139"/>
                      <a:pt x="0" y="27146"/>
                    </a:cubicBezTo>
                    <a:cubicBezTo>
                      <a:pt x="0" y="12154"/>
                      <a:pt x="12154" y="0"/>
                      <a:pt x="27146" y="0"/>
                    </a:cubicBezTo>
                    <a:cubicBezTo>
                      <a:pt x="42117" y="52"/>
                      <a:pt x="54240" y="12175"/>
                      <a:pt x="54293" y="2714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6441C1B0-F907-4314-95AD-7C5934F408B3}"/>
                  </a:ext>
                </a:extLst>
              </p:cNvPr>
              <p:cNvSpPr/>
              <p:nvPr/>
            </p:nvSpPr>
            <p:spPr>
              <a:xfrm>
                <a:off x="6812141" y="2299485"/>
                <a:ext cx="54292" cy="54292"/>
              </a:xfrm>
              <a:custGeom>
                <a:avLst/>
                <a:gdLst>
                  <a:gd name="connsiteX0" fmla="*/ 54293 w 54292"/>
                  <a:gd name="connsiteY0" fmla="*/ 27146 h 54292"/>
                  <a:gd name="connsiteX1" fmla="*/ 27146 w 54292"/>
                  <a:gd name="connsiteY1" fmla="*/ 54293 h 54292"/>
                  <a:gd name="connsiteX2" fmla="*/ 0 w 54292"/>
                  <a:gd name="connsiteY2" fmla="*/ 27146 h 54292"/>
                  <a:gd name="connsiteX3" fmla="*/ 27146 w 54292"/>
                  <a:gd name="connsiteY3" fmla="*/ 0 h 54292"/>
                  <a:gd name="connsiteX4" fmla="*/ 54293 w 54292"/>
                  <a:gd name="connsiteY4" fmla="*/ 27146 h 54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2" h="54292">
                    <a:moveTo>
                      <a:pt x="54293" y="27146"/>
                    </a:moveTo>
                    <a:cubicBezTo>
                      <a:pt x="54293" y="42139"/>
                      <a:pt x="42139" y="54293"/>
                      <a:pt x="27146" y="54293"/>
                    </a:cubicBezTo>
                    <a:cubicBezTo>
                      <a:pt x="12154" y="54293"/>
                      <a:pt x="0" y="42139"/>
                      <a:pt x="0" y="27146"/>
                    </a:cubicBezTo>
                    <a:cubicBezTo>
                      <a:pt x="0" y="12154"/>
                      <a:pt x="12154" y="0"/>
                      <a:pt x="27146" y="0"/>
                    </a:cubicBezTo>
                    <a:cubicBezTo>
                      <a:pt x="42139" y="0"/>
                      <a:pt x="54293" y="12154"/>
                      <a:pt x="54293" y="2714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2192563C-6CFC-4FD1-8C93-D7E3718BB9B4}"/>
                  </a:ext>
                </a:extLst>
              </p:cNvPr>
              <p:cNvSpPr/>
              <p:nvPr/>
            </p:nvSpPr>
            <p:spPr>
              <a:xfrm>
                <a:off x="4242363" y="771798"/>
                <a:ext cx="806141" cy="1016792"/>
              </a:xfrm>
              <a:custGeom>
                <a:avLst/>
                <a:gdLst>
                  <a:gd name="connsiteX0" fmla="*/ 20888 w 806141"/>
                  <a:gd name="connsiteY0" fmla="*/ 7592 h 1016792"/>
                  <a:gd name="connsiteX1" fmla="*/ 45081 w 806141"/>
                  <a:gd name="connsiteY1" fmla="*/ 165231 h 1016792"/>
                  <a:gd name="connsiteX2" fmla="*/ 185099 w 806141"/>
                  <a:gd name="connsiteY2" fmla="*/ 352683 h 1016792"/>
                  <a:gd name="connsiteX3" fmla="*/ 175574 w 806141"/>
                  <a:gd name="connsiteY3" fmla="*/ 390783 h 1016792"/>
                  <a:gd name="connsiteX4" fmla="*/ 82991 w 806141"/>
                  <a:gd name="connsiteY4" fmla="*/ 429931 h 1016792"/>
                  <a:gd name="connsiteX5" fmla="*/ 155190 w 806141"/>
                  <a:gd name="connsiteY5" fmla="*/ 515656 h 1016792"/>
                  <a:gd name="connsiteX6" fmla="*/ 330546 w 806141"/>
                  <a:gd name="connsiteY6" fmla="*/ 593380 h 1016792"/>
                  <a:gd name="connsiteX7" fmla="*/ 334927 w 806141"/>
                  <a:gd name="connsiteY7" fmla="*/ 619669 h 1016792"/>
                  <a:gd name="connsiteX8" fmla="*/ 207102 w 806141"/>
                  <a:gd name="connsiteY8" fmla="*/ 717205 h 1016792"/>
                  <a:gd name="connsiteX9" fmla="*/ 397602 w 806141"/>
                  <a:gd name="connsiteY9" fmla="*/ 818551 h 1016792"/>
                  <a:gd name="connsiteX10" fmla="*/ 419033 w 806141"/>
                  <a:gd name="connsiteY10" fmla="*/ 838363 h 1016792"/>
                  <a:gd name="connsiteX11" fmla="*/ 338356 w 806141"/>
                  <a:gd name="connsiteY11" fmla="*/ 862842 h 1016792"/>
                  <a:gd name="connsiteX12" fmla="*/ 274729 w 806141"/>
                  <a:gd name="connsiteY12" fmla="*/ 924183 h 1016792"/>
                  <a:gd name="connsiteX13" fmla="*/ 602580 w 806141"/>
                  <a:gd name="connsiteY13" fmla="*/ 1016575 h 1016792"/>
                  <a:gd name="connsiteX14" fmla="*/ 703259 w 806141"/>
                  <a:gd name="connsiteY14" fmla="*/ 1008003 h 1016792"/>
                  <a:gd name="connsiteX15" fmla="*/ 747836 w 806141"/>
                  <a:gd name="connsiteY15" fmla="*/ 916753 h 1016792"/>
                  <a:gd name="connsiteX16" fmla="*/ 781459 w 806141"/>
                  <a:gd name="connsiteY16" fmla="*/ 577759 h 1016792"/>
                  <a:gd name="connsiteX17" fmla="*/ 701163 w 806141"/>
                  <a:gd name="connsiteY17" fmla="*/ 614620 h 1016792"/>
                  <a:gd name="connsiteX18" fmla="*/ 648871 w 806141"/>
                  <a:gd name="connsiteY18" fmla="*/ 681295 h 1016792"/>
                  <a:gd name="connsiteX19" fmla="*/ 638298 w 806141"/>
                  <a:gd name="connsiteY19" fmla="*/ 654054 h 1016792"/>
                  <a:gd name="connsiteX20" fmla="*/ 613438 w 806141"/>
                  <a:gd name="connsiteY20" fmla="*/ 439837 h 1016792"/>
                  <a:gd name="connsiteX21" fmla="*/ 475992 w 806141"/>
                  <a:gd name="connsiteY21" fmla="*/ 523371 h 1016792"/>
                  <a:gd name="connsiteX22" fmla="*/ 453132 w 806141"/>
                  <a:gd name="connsiteY22" fmla="*/ 509560 h 1016792"/>
                  <a:gd name="connsiteX23" fmla="*/ 444084 w 806141"/>
                  <a:gd name="connsiteY23" fmla="*/ 317155 h 1016792"/>
                  <a:gd name="connsiteX24" fmla="*/ 391125 w 806141"/>
                  <a:gd name="connsiteY24" fmla="*/ 218476 h 1016792"/>
                  <a:gd name="connsiteX25" fmla="*/ 320830 w 806141"/>
                  <a:gd name="connsiteY25" fmla="*/ 290389 h 1016792"/>
                  <a:gd name="connsiteX26" fmla="*/ 282063 w 806141"/>
                  <a:gd name="connsiteY26" fmla="*/ 285817 h 1016792"/>
                  <a:gd name="connsiteX27" fmla="*/ 158238 w 806141"/>
                  <a:gd name="connsiteY27" fmla="*/ 87031 h 1016792"/>
                  <a:gd name="connsiteX28" fmla="*/ 19650 w 806141"/>
                  <a:gd name="connsiteY28" fmla="*/ 8354 h 101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06141" h="1016792">
                    <a:moveTo>
                      <a:pt x="20888" y="7592"/>
                    </a:moveTo>
                    <a:cubicBezTo>
                      <a:pt x="20888" y="7592"/>
                      <a:pt x="-39501" y="38739"/>
                      <a:pt x="45081" y="165231"/>
                    </a:cubicBezTo>
                    <a:cubicBezTo>
                      <a:pt x="129663" y="291723"/>
                      <a:pt x="185099" y="352683"/>
                      <a:pt x="185099" y="352683"/>
                    </a:cubicBezTo>
                    <a:cubicBezTo>
                      <a:pt x="185099" y="352683"/>
                      <a:pt x="201006" y="382496"/>
                      <a:pt x="175574" y="390783"/>
                    </a:cubicBezTo>
                    <a:cubicBezTo>
                      <a:pt x="150142" y="399070"/>
                      <a:pt x="90897" y="396403"/>
                      <a:pt x="82991" y="429931"/>
                    </a:cubicBezTo>
                    <a:cubicBezTo>
                      <a:pt x="75085" y="463459"/>
                      <a:pt x="102708" y="493367"/>
                      <a:pt x="155190" y="515656"/>
                    </a:cubicBezTo>
                    <a:cubicBezTo>
                      <a:pt x="207673" y="537944"/>
                      <a:pt x="320259" y="588617"/>
                      <a:pt x="330546" y="593380"/>
                    </a:cubicBezTo>
                    <a:cubicBezTo>
                      <a:pt x="340833" y="598142"/>
                      <a:pt x="351596" y="611382"/>
                      <a:pt x="334927" y="619669"/>
                    </a:cubicBezTo>
                    <a:cubicBezTo>
                      <a:pt x="318258" y="627955"/>
                      <a:pt x="189671" y="656911"/>
                      <a:pt x="207102" y="717205"/>
                    </a:cubicBezTo>
                    <a:cubicBezTo>
                      <a:pt x="224532" y="777498"/>
                      <a:pt x="380552" y="814169"/>
                      <a:pt x="397602" y="818551"/>
                    </a:cubicBezTo>
                    <a:cubicBezTo>
                      <a:pt x="414651" y="822932"/>
                      <a:pt x="419319" y="829314"/>
                      <a:pt x="419033" y="838363"/>
                    </a:cubicBezTo>
                    <a:cubicBezTo>
                      <a:pt x="418747" y="847411"/>
                      <a:pt x="374551" y="853126"/>
                      <a:pt x="338356" y="862842"/>
                    </a:cubicBezTo>
                    <a:cubicBezTo>
                      <a:pt x="302161" y="872557"/>
                      <a:pt x="262156" y="890274"/>
                      <a:pt x="274729" y="924183"/>
                    </a:cubicBezTo>
                    <a:cubicBezTo>
                      <a:pt x="287302" y="958092"/>
                      <a:pt x="384933" y="1020957"/>
                      <a:pt x="602580" y="1016575"/>
                    </a:cubicBezTo>
                    <a:lnTo>
                      <a:pt x="703259" y="1008003"/>
                    </a:lnTo>
                    <a:lnTo>
                      <a:pt x="747836" y="916753"/>
                    </a:lnTo>
                    <a:cubicBezTo>
                      <a:pt x="831370" y="715776"/>
                      <a:pt x="808320" y="602428"/>
                      <a:pt x="781459" y="577759"/>
                    </a:cubicBezTo>
                    <a:cubicBezTo>
                      <a:pt x="754599" y="553089"/>
                      <a:pt x="723452" y="584426"/>
                      <a:pt x="701163" y="614620"/>
                    </a:cubicBezTo>
                    <a:cubicBezTo>
                      <a:pt x="678875" y="644815"/>
                      <a:pt x="657444" y="683867"/>
                      <a:pt x="648871" y="681295"/>
                    </a:cubicBezTo>
                    <a:cubicBezTo>
                      <a:pt x="640299" y="678724"/>
                      <a:pt x="636108" y="671770"/>
                      <a:pt x="638298" y="654054"/>
                    </a:cubicBezTo>
                    <a:cubicBezTo>
                      <a:pt x="640489" y="636337"/>
                      <a:pt x="663159" y="478032"/>
                      <a:pt x="613438" y="439837"/>
                    </a:cubicBezTo>
                    <a:cubicBezTo>
                      <a:pt x="563718" y="401641"/>
                      <a:pt x="489613" y="510798"/>
                      <a:pt x="475992" y="523371"/>
                    </a:cubicBezTo>
                    <a:cubicBezTo>
                      <a:pt x="462372" y="535944"/>
                      <a:pt x="453799" y="520609"/>
                      <a:pt x="453132" y="509560"/>
                    </a:cubicBezTo>
                    <a:cubicBezTo>
                      <a:pt x="452466" y="498511"/>
                      <a:pt x="445227" y="373543"/>
                      <a:pt x="444084" y="317155"/>
                    </a:cubicBezTo>
                    <a:cubicBezTo>
                      <a:pt x="442941" y="260767"/>
                      <a:pt x="426462" y="223524"/>
                      <a:pt x="391125" y="218476"/>
                    </a:cubicBezTo>
                    <a:cubicBezTo>
                      <a:pt x="355787" y="213427"/>
                      <a:pt x="337594" y="269530"/>
                      <a:pt x="320830" y="290389"/>
                    </a:cubicBezTo>
                    <a:cubicBezTo>
                      <a:pt x="304066" y="311249"/>
                      <a:pt x="282063" y="285817"/>
                      <a:pt x="282063" y="285817"/>
                    </a:cubicBezTo>
                    <a:cubicBezTo>
                      <a:pt x="282063" y="285817"/>
                      <a:pt x="245487" y="211903"/>
                      <a:pt x="158238" y="87031"/>
                    </a:cubicBezTo>
                    <a:cubicBezTo>
                      <a:pt x="70989" y="-37842"/>
                      <a:pt x="19650" y="8354"/>
                      <a:pt x="19650" y="8354"/>
                    </a:cubicBezTo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3AE3F9C-23EC-4F2C-B8ED-61E928CE3D14}"/>
                  </a:ext>
                </a:extLst>
              </p:cNvPr>
              <p:cNvSpPr/>
              <p:nvPr/>
            </p:nvSpPr>
            <p:spPr>
              <a:xfrm>
                <a:off x="4338784" y="892738"/>
                <a:ext cx="616648" cy="909923"/>
              </a:xfrm>
              <a:custGeom>
                <a:avLst/>
                <a:gdLst>
                  <a:gd name="connsiteX0" fmla="*/ 614744 w 616648"/>
                  <a:gd name="connsiteY0" fmla="*/ 909923 h 909923"/>
                  <a:gd name="connsiteX1" fmla="*/ 346139 w 616648"/>
                  <a:gd name="connsiteY1" fmla="*/ 511111 h 909923"/>
                  <a:gd name="connsiteX2" fmla="*/ 101822 w 616648"/>
                  <a:gd name="connsiteY2" fmla="*/ 149161 h 909923"/>
                  <a:gd name="connsiteX3" fmla="*/ 27146 w 616648"/>
                  <a:gd name="connsiteY3" fmla="*/ 40195 h 909923"/>
                  <a:gd name="connsiteX4" fmla="*/ 6858 w 616648"/>
                  <a:gd name="connsiteY4" fmla="*/ 10573 h 909923"/>
                  <a:gd name="connsiteX5" fmla="*/ 1619 w 616648"/>
                  <a:gd name="connsiteY5" fmla="*/ 2762 h 909923"/>
                  <a:gd name="connsiteX6" fmla="*/ 0 w 616648"/>
                  <a:gd name="connsiteY6" fmla="*/ 0 h 909923"/>
                  <a:gd name="connsiteX7" fmla="*/ 1905 w 616648"/>
                  <a:gd name="connsiteY7" fmla="*/ 2572 h 909923"/>
                  <a:gd name="connsiteX8" fmla="*/ 7429 w 616648"/>
                  <a:gd name="connsiteY8" fmla="*/ 10192 h 909923"/>
                  <a:gd name="connsiteX9" fmla="*/ 28003 w 616648"/>
                  <a:gd name="connsiteY9" fmla="*/ 39529 h 909923"/>
                  <a:gd name="connsiteX10" fmla="*/ 103441 w 616648"/>
                  <a:gd name="connsiteY10" fmla="*/ 148209 h 909923"/>
                  <a:gd name="connsiteX11" fmla="*/ 348806 w 616648"/>
                  <a:gd name="connsiteY11" fmla="*/ 509397 h 909923"/>
                  <a:gd name="connsiteX12" fmla="*/ 616649 w 616648"/>
                  <a:gd name="connsiteY12" fmla="*/ 908685 h 90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6648" h="909923">
                    <a:moveTo>
                      <a:pt x="614744" y="909923"/>
                    </a:moveTo>
                    <a:cubicBezTo>
                      <a:pt x="551307" y="818007"/>
                      <a:pt x="441389" y="652748"/>
                      <a:pt x="346139" y="511111"/>
                    </a:cubicBezTo>
                    <a:cubicBezTo>
                      <a:pt x="250889" y="369475"/>
                      <a:pt x="165164" y="241744"/>
                      <a:pt x="101822" y="149161"/>
                    </a:cubicBezTo>
                    <a:lnTo>
                      <a:pt x="27146" y="40195"/>
                    </a:lnTo>
                    <a:cubicBezTo>
                      <a:pt x="18383" y="27432"/>
                      <a:pt x="11620" y="17431"/>
                      <a:pt x="6858" y="10573"/>
                    </a:cubicBezTo>
                    <a:cubicBezTo>
                      <a:pt x="4667" y="7144"/>
                      <a:pt x="2857" y="4572"/>
                      <a:pt x="1619" y="2762"/>
                    </a:cubicBezTo>
                    <a:cubicBezTo>
                      <a:pt x="381" y="952"/>
                      <a:pt x="0" y="0"/>
                      <a:pt x="0" y="0"/>
                    </a:cubicBezTo>
                    <a:lnTo>
                      <a:pt x="1905" y="2572"/>
                    </a:lnTo>
                    <a:lnTo>
                      <a:pt x="7429" y="10192"/>
                    </a:lnTo>
                    <a:lnTo>
                      <a:pt x="28003" y="39529"/>
                    </a:lnTo>
                    <a:cubicBezTo>
                      <a:pt x="46006" y="65056"/>
                      <a:pt x="71723" y="102203"/>
                      <a:pt x="103441" y="148209"/>
                    </a:cubicBezTo>
                    <a:cubicBezTo>
                      <a:pt x="167068" y="240125"/>
                      <a:pt x="253651" y="367665"/>
                      <a:pt x="348806" y="509397"/>
                    </a:cubicBezTo>
                    <a:cubicBezTo>
                      <a:pt x="443960" y="651129"/>
                      <a:pt x="553688" y="816388"/>
                      <a:pt x="616649" y="908685"/>
                    </a:cubicBezTo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C9031F4-C413-40F1-AD34-4992556DA679}"/>
                  </a:ext>
                </a:extLst>
              </p:cNvPr>
              <p:cNvSpPr/>
              <p:nvPr/>
            </p:nvSpPr>
            <p:spPr>
              <a:xfrm>
                <a:off x="4407364" y="1208015"/>
                <a:ext cx="178689" cy="48196"/>
              </a:xfrm>
              <a:custGeom>
                <a:avLst/>
                <a:gdLst>
                  <a:gd name="connsiteX0" fmla="*/ 0 w 178689"/>
                  <a:gd name="connsiteY0" fmla="*/ 0 h 48196"/>
                  <a:gd name="connsiteX1" fmla="*/ 7239 w 178689"/>
                  <a:gd name="connsiteY1" fmla="*/ 1143 h 48196"/>
                  <a:gd name="connsiteX2" fmla="*/ 26289 w 178689"/>
                  <a:gd name="connsiteY2" fmla="*/ 5525 h 48196"/>
                  <a:gd name="connsiteX3" fmla="*/ 89630 w 178689"/>
                  <a:gd name="connsiteY3" fmla="*/ 22288 h 48196"/>
                  <a:gd name="connsiteX4" fmla="*/ 152686 w 178689"/>
                  <a:gd name="connsiteY4" fmla="*/ 40481 h 48196"/>
                  <a:gd name="connsiteX5" fmla="*/ 171736 w 178689"/>
                  <a:gd name="connsiteY5" fmla="*/ 45910 h 48196"/>
                  <a:gd name="connsiteX6" fmla="*/ 178689 w 178689"/>
                  <a:gd name="connsiteY6" fmla="*/ 48196 h 48196"/>
                  <a:gd name="connsiteX7" fmla="*/ 171450 w 178689"/>
                  <a:gd name="connsiteY7" fmla="*/ 47053 h 48196"/>
                  <a:gd name="connsiteX8" fmla="*/ 152400 w 178689"/>
                  <a:gd name="connsiteY8" fmla="*/ 42672 h 48196"/>
                  <a:gd name="connsiteX9" fmla="*/ 89059 w 178689"/>
                  <a:gd name="connsiteY9" fmla="*/ 25337 h 48196"/>
                  <a:gd name="connsiteX10" fmla="*/ 26099 w 178689"/>
                  <a:gd name="connsiteY10" fmla="*/ 7620 h 48196"/>
                  <a:gd name="connsiteX11" fmla="*/ 7049 w 178689"/>
                  <a:gd name="connsiteY11" fmla="*/ 2286 h 48196"/>
                  <a:gd name="connsiteX12" fmla="*/ 0 w 178689"/>
                  <a:gd name="connsiteY12" fmla="*/ 0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8689" h="48196">
                    <a:moveTo>
                      <a:pt x="0" y="0"/>
                    </a:moveTo>
                    <a:cubicBezTo>
                      <a:pt x="2448" y="107"/>
                      <a:pt x="4877" y="490"/>
                      <a:pt x="7239" y="1143"/>
                    </a:cubicBezTo>
                    <a:cubicBezTo>
                      <a:pt x="11811" y="2000"/>
                      <a:pt x="18478" y="3524"/>
                      <a:pt x="26289" y="5525"/>
                    </a:cubicBezTo>
                    <a:cubicBezTo>
                      <a:pt x="42577" y="9335"/>
                      <a:pt x="65056" y="15050"/>
                      <a:pt x="89630" y="22288"/>
                    </a:cubicBezTo>
                    <a:lnTo>
                      <a:pt x="152686" y="40481"/>
                    </a:lnTo>
                    <a:lnTo>
                      <a:pt x="171736" y="45910"/>
                    </a:lnTo>
                    <a:cubicBezTo>
                      <a:pt x="174154" y="46325"/>
                      <a:pt x="176497" y="47096"/>
                      <a:pt x="178689" y="48196"/>
                    </a:cubicBezTo>
                    <a:cubicBezTo>
                      <a:pt x="176242" y="48077"/>
                      <a:pt x="173815" y="47694"/>
                      <a:pt x="171450" y="47053"/>
                    </a:cubicBezTo>
                    <a:cubicBezTo>
                      <a:pt x="166878" y="46196"/>
                      <a:pt x="160211" y="44672"/>
                      <a:pt x="152400" y="42672"/>
                    </a:cubicBezTo>
                    <a:cubicBezTo>
                      <a:pt x="136112" y="38576"/>
                      <a:pt x="113728" y="32385"/>
                      <a:pt x="89059" y="25337"/>
                    </a:cubicBezTo>
                    <a:lnTo>
                      <a:pt x="26099" y="7620"/>
                    </a:lnTo>
                    <a:lnTo>
                      <a:pt x="7049" y="2286"/>
                    </a:lnTo>
                    <a:cubicBezTo>
                      <a:pt x="4624" y="1778"/>
                      <a:pt x="2261" y="1012"/>
                      <a:pt x="0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E5694CBD-E531-41D5-A2F9-EAD115726413}"/>
                  </a:ext>
                </a:extLst>
              </p:cNvPr>
              <p:cNvSpPr/>
              <p:nvPr/>
            </p:nvSpPr>
            <p:spPr>
              <a:xfrm>
                <a:off x="4592490" y="1040374"/>
                <a:ext cx="48847" cy="208598"/>
              </a:xfrm>
              <a:custGeom>
                <a:avLst/>
                <a:gdLst>
                  <a:gd name="connsiteX0" fmla="*/ 40 w 48847"/>
                  <a:gd name="connsiteY0" fmla="*/ 208598 h 208598"/>
                  <a:gd name="connsiteX1" fmla="*/ 22900 w 48847"/>
                  <a:gd name="connsiteY1" fmla="*/ 103823 h 208598"/>
                  <a:gd name="connsiteX2" fmla="*/ 48808 w 48847"/>
                  <a:gd name="connsiteY2" fmla="*/ 1 h 208598"/>
                  <a:gd name="connsiteX3" fmla="*/ 25948 w 48847"/>
                  <a:gd name="connsiteY3" fmla="*/ 104776 h 208598"/>
                  <a:gd name="connsiteX4" fmla="*/ 40 w 48847"/>
                  <a:gd name="connsiteY4" fmla="*/ 208598 h 208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847" h="208598">
                    <a:moveTo>
                      <a:pt x="40" y="208598"/>
                    </a:moveTo>
                    <a:cubicBezTo>
                      <a:pt x="-722" y="208598"/>
                      <a:pt x="9565" y="161640"/>
                      <a:pt x="22900" y="103823"/>
                    </a:cubicBezTo>
                    <a:cubicBezTo>
                      <a:pt x="36235" y="46006"/>
                      <a:pt x="48046" y="-190"/>
                      <a:pt x="48808" y="1"/>
                    </a:cubicBezTo>
                    <a:cubicBezTo>
                      <a:pt x="49570" y="191"/>
                      <a:pt x="39283" y="47054"/>
                      <a:pt x="25948" y="104776"/>
                    </a:cubicBezTo>
                    <a:cubicBezTo>
                      <a:pt x="12613" y="162497"/>
                      <a:pt x="897" y="208789"/>
                      <a:pt x="40" y="20859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4B86639-8B44-4C19-A26D-A143BB079710}"/>
                  </a:ext>
                </a:extLst>
              </p:cNvPr>
              <p:cNvSpPr/>
              <p:nvPr/>
            </p:nvSpPr>
            <p:spPr>
              <a:xfrm>
                <a:off x="4728738" y="1304313"/>
                <a:ext cx="85153" cy="168497"/>
              </a:xfrm>
              <a:custGeom>
                <a:avLst/>
                <a:gdLst>
                  <a:gd name="connsiteX0" fmla="*/ 0 w 85153"/>
                  <a:gd name="connsiteY0" fmla="*/ 168497 h 168497"/>
                  <a:gd name="connsiteX1" fmla="*/ 3334 w 85153"/>
                  <a:gd name="connsiteY1" fmla="*/ 161830 h 168497"/>
                  <a:gd name="connsiteX2" fmla="*/ 12859 w 85153"/>
                  <a:gd name="connsiteY2" fmla="*/ 144113 h 168497"/>
                  <a:gd name="connsiteX3" fmla="*/ 44672 w 85153"/>
                  <a:gd name="connsiteY3" fmla="*/ 85249 h 168497"/>
                  <a:gd name="connsiteX4" fmla="*/ 73247 w 85153"/>
                  <a:gd name="connsiteY4" fmla="*/ 25051 h 168497"/>
                  <a:gd name="connsiteX5" fmla="*/ 81725 w 85153"/>
                  <a:gd name="connsiteY5" fmla="*/ 6572 h 168497"/>
                  <a:gd name="connsiteX6" fmla="*/ 85154 w 85153"/>
                  <a:gd name="connsiteY6" fmla="*/ 0 h 168497"/>
                  <a:gd name="connsiteX7" fmla="*/ 82868 w 85153"/>
                  <a:gd name="connsiteY7" fmla="*/ 7048 h 168497"/>
                  <a:gd name="connsiteX8" fmla="*/ 75248 w 85153"/>
                  <a:gd name="connsiteY8" fmla="*/ 26098 h 168497"/>
                  <a:gd name="connsiteX9" fmla="*/ 46673 w 85153"/>
                  <a:gd name="connsiteY9" fmla="*/ 86868 h 168497"/>
                  <a:gd name="connsiteX10" fmla="*/ 14097 w 85153"/>
                  <a:gd name="connsiteY10" fmla="*/ 145447 h 168497"/>
                  <a:gd name="connsiteX11" fmla="*/ 3238 w 85153"/>
                  <a:gd name="connsiteY11" fmla="*/ 162592 h 168497"/>
                  <a:gd name="connsiteX12" fmla="*/ 0 w 85153"/>
                  <a:gd name="connsiteY12" fmla="*/ 168497 h 168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153" h="168497">
                    <a:moveTo>
                      <a:pt x="0" y="168497"/>
                    </a:moveTo>
                    <a:cubicBezTo>
                      <a:pt x="815" y="166139"/>
                      <a:pt x="1936" y="163897"/>
                      <a:pt x="3334" y="161830"/>
                    </a:cubicBezTo>
                    <a:lnTo>
                      <a:pt x="12859" y="144113"/>
                    </a:lnTo>
                    <a:cubicBezTo>
                      <a:pt x="21241" y="129159"/>
                      <a:pt x="32766" y="108490"/>
                      <a:pt x="44672" y="85249"/>
                    </a:cubicBezTo>
                    <a:cubicBezTo>
                      <a:pt x="56579" y="62008"/>
                      <a:pt x="66580" y="40577"/>
                      <a:pt x="73247" y="25051"/>
                    </a:cubicBezTo>
                    <a:lnTo>
                      <a:pt x="81725" y="6572"/>
                    </a:lnTo>
                    <a:cubicBezTo>
                      <a:pt x="82622" y="4262"/>
                      <a:pt x="83772" y="2058"/>
                      <a:pt x="85154" y="0"/>
                    </a:cubicBezTo>
                    <a:cubicBezTo>
                      <a:pt x="84679" y="2433"/>
                      <a:pt x="83912" y="4800"/>
                      <a:pt x="82868" y="7048"/>
                    </a:cubicBezTo>
                    <a:cubicBezTo>
                      <a:pt x="81153" y="11621"/>
                      <a:pt x="78581" y="18002"/>
                      <a:pt x="75248" y="26098"/>
                    </a:cubicBezTo>
                    <a:cubicBezTo>
                      <a:pt x="68675" y="41910"/>
                      <a:pt x="58865" y="63532"/>
                      <a:pt x="46673" y="86868"/>
                    </a:cubicBezTo>
                    <a:cubicBezTo>
                      <a:pt x="34481" y="110204"/>
                      <a:pt x="22955" y="130778"/>
                      <a:pt x="14097" y="145447"/>
                    </a:cubicBezTo>
                    <a:cubicBezTo>
                      <a:pt x="9620" y="152781"/>
                      <a:pt x="5906" y="158591"/>
                      <a:pt x="3238" y="162592"/>
                    </a:cubicBezTo>
                    <a:cubicBezTo>
                      <a:pt x="2335" y="164652"/>
                      <a:pt x="1252" y="166628"/>
                      <a:pt x="0" y="16849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B22B14D-6DB0-418A-8295-C02A4FEC160A}"/>
                  </a:ext>
                </a:extLst>
              </p:cNvPr>
              <p:cNvSpPr/>
              <p:nvPr/>
            </p:nvSpPr>
            <p:spPr>
              <a:xfrm>
                <a:off x="4553287" y="1469850"/>
                <a:ext cx="175545" cy="3001"/>
              </a:xfrm>
              <a:custGeom>
                <a:avLst/>
                <a:gdLst>
                  <a:gd name="connsiteX0" fmla="*/ 0 w 175545"/>
                  <a:gd name="connsiteY0" fmla="*/ 2770 h 3001"/>
                  <a:gd name="connsiteX1" fmla="*/ 6858 w 175545"/>
                  <a:gd name="connsiteY1" fmla="*/ 2103 h 3001"/>
                  <a:gd name="connsiteX2" fmla="*/ 25908 w 175545"/>
                  <a:gd name="connsiteY2" fmla="*/ 1341 h 3001"/>
                  <a:gd name="connsiteX3" fmla="*/ 87821 w 175545"/>
                  <a:gd name="connsiteY3" fmla="*/ 198 h 3001"/>
                  <a:gd name="connsiteX4" fmla="*/ 149638 w 175545"/>
                  <a:gd name="connsiteY4" fmla="*/ 198 h 3001"/>
                  <a:gd name="connsiteX5" fmla="*/ 168688 w 175545"/>
                  <a:gd name="connsiteY5" fmla="*/ 198 h 3001"/>
                  <a:gd name="connsiteX6" fmla="*/ 175546 w 175545"/>
                  <a:gd name="connsiteY6" fmla="*/ 198 h 3001"/>
                  <a:gd name="connsiteX7" fmla="*/ 168688 w 175545"/>
                  <a:gd name="connsiteY7" fmla="*/ 865 h 3001"/>
                  <a:gd name="connsiteX8" fmla="*/ 149638 w 175545"/>
                  <a:gd name="connsiteY8" fmla="*/ 1627 h 3001"/>
                  <a:gd name="connsiteX9" fmla="*/ 87725 w 175545"/>
                  <a:gd name="connsiteY9" fmla="*/ 2865 h 3001"/>
                  <a:gd name="connsiteX10" fmla="*/ 25908 w 175545"/>
                  <a:gd name="connsiteY10" fmla="*/ 2865 h 3001"/>
                  <a:gd name="connsiteX11" fmla="*/ 6858 w 175545"/>
                  <a:gd name="connsiteY11" fmla="*/ 2865 h 3001"/>
                  <a:gd name="connsiteX12" fmla="*/ 0 w 175545"/>
                  <a:gd name="connsiteY12" fmla="*/ 2770 h 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5545" h="3001">
                    <a:moveTo>
                      <a:pt x="0" y="2770"/>
                    </a:moveTo>
                    <a:cubicBezTo>
                      <a:pt x="2248" y="2257"/>
                      <a:pt x="4553" y="2033"/>
                      <a:pt x="6858" y="2103"/>
                    </a:cubicBezTo>
                    <a:lnTo>
                      <a:pt x="25908" y="1341"/>
                    </a:lnTo>
                    <a:cubicBezTo>
                      <a:pt x="41815" y="1341"/>
                      <a:pt x="64008" y="484"/>
                      <a:pt x="87821" y="198"/>
                    </a:cubicBezTo>
                    <a:cubicBezTo>
                      <a:pt x="111633" y="-88"/>
                      <a:pt x="133826" y="198"/>
                      <a:pt x="149638" y="198"/>
                    </a:cubicBezTo>
                    <a:lnTo>
                      <a:pt x="168688" y="198"/>
                    </a:lnTo>
                    <a:cubicBezTo>
                      <a:pt x="170966" y="-66"/>
                      <a:pt x="173267" y="-66"/>
                      <a:pt x="175546" y="198"/>
                    </a:cubicBezTo>
                    <a:cubicBezTo>
                      <a:pt x="173295" y="696"/>
                      <a:pt x="170992" y="920"/>
                      <a:pt x="168688" y="865"/>
                    </a:cubicBezTo>
                    <a:lnTo>
                      <a:pt x="149638" y="1627"/>
                    </a:lnTo>
                    <a:cubicBezTo>
                      <a:pt x="133731" y="2103"/>
                      <a:pt x="111538" y="2579"/>
                      <a:pt x="87725" y="2865"/>
                    </a:cubicBezTo>
                    <a:cubicBezTo>
                      <a:pt x="63913" y="3151"/>
                      <a:pt x="41719" y="2865"/>
                      <a:pt x="25908" y="2865"/>
                    </a:cubicBezTo>
                    <a:lnTo>
                      <a:pt x="6858" y="2865"/>
                    </a:lnTo>
                    <a:cubicBezTo>
                      <a:pt x="4575" y="3074"/>
                      <a:pt x="2276" y="3043"/>
                      <a:pt x="0" y="277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ED33B0C-BB6E-484E-A043-C2394CC247C4}"/>
                  </a:ext>
                </a:extLst>
              </p:cNvPr>
              <p:cNvSpPr/>
              <p:nvPr/>
            </p:nvSpPr>
            <p:spPr>
              <a:xfrm>
                <a:off x="4648537" y="1680100"/>
                <a:ext cx="224123" cy="5597"/>
              </a:xfrm>
              <a:custGeom>
                <a:avLst/>
                <a:gdLst>
                  <a:gd name="connsiteX0" fmla="*/ 0 w 224123"/>
                  <a:gd name="connsiteY0" fmla="*/ 5404 h 5597"/>
                  <a:gd name="connsiteX1" fmla="*/ 8763 w 224123"/>
                  <a:gd name="connsiteY1" fmla="*/ 4642 h 5597"/>
                  <a:gd name="connsiteX2" fmla="*/ 32766 w 224123"/>
                  <a:gd name="connsiteY2" fmla="*/ 3594 h 5597"/>
                  <a:gd name="connsiteX3" fmla="*/ 112014 w 224123"/>
                  <a:gd name="connsiteY3" fmla="*/ 1403 h 5597"/>
                  <a:gd name="connsiteX4" fmla="*/ 191262 w 224123"/>
                  <a:gd name="connsiteY4" fmla="*/ 165 h 5597"/>
                  <a:gd name="connsiteX5" fmla="*/ 215360 w 224123"/>
                  <a:gd name="connsiteY5" fmla="*/ 165 h 5597"/>
                  <a:gd name="connsiteX6" fmla="*/ 224123 w 224123"/>
                  <a:gd name="connsiteY6" fmla="*/ 165 h 5597"/>
                  <a:gd name="connsiteX7" fmla="*/ 215360 w 224123"/>
                  <a:gd name="connsiteY7" fmla="*/ 1022 h 5597"/>
                  <a:gd name="connsiteX8" fmla="*/ 191357 w 224123"/>
                  <a:gd name="connsiteY8" fmla="*/ 1975 h 5597"/>
                  <a:gd name="connsiteX9" fmla="*/ 112109 w 224123"/>
                  <a:gd name="connsiteY9" fmla="*/ 4165 h 5597"/>
                  <a:gd name="connsiteX10" fmla="*/ 32766 w 224123"/>
                  <a:gd name="connsiteY10" fmla="*/ 5404 h 5597"/>
                  <a:gd name="connsiteX11" fmla="*/ 8763 w 224123"/>
                  <a:gd name="connsiteY11" fmla="*/ 5404 h 5597"/>
                  <a:gd name="connsiteX12" fmla="*/ 0 w 224123"/>
                  <a:gd name="connsiteY12" fmla="*/ 5404 h 5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4123" h="5597">
                    <a:moveTo>
                      <a:pt x="0" y="5404"/>
                    </a:moveTo>
                    <a:cubicBezTo>
                      <a:pt x="2891" y="4880"/>
                      <a:pt x="5825" y="4625"/>
                      <a:pt x="8763" y="4642"/>
                    </a:cubicBezTo>
                    <a:lnTo>
                      <a:pt x="32766" y="3594"/>
                    </a:lnTo>
                    <a:cubicBezTo>
                      <a:pt x="53054" y="2832"/>
                      <a:pt x="81058" y="2070"/>
                      <a:pt x="112014" y="1403"/>
                    </a:cubicBezTo>
                    <a:cubicBezTo>
                      <a:pt x="142970" y="736"/>
                      <a:pt x="170974" y="355"/>
                      <a:pt x="191262" y="165"/>
                    </a:cubicBezTo>
                    <a:lnTo>
                      <a:pt x="215360" y="165"/>
                    </a:lnTo>
                    <a:cubicBezTo>
                      <a:pt x="218277" y="-55"/>
                      <a:pt x="221206" y="-55"/>
                      <a:pt x="224123" y="165"/>
                    </a:cubicBezTo>
                    <a:cubicBezTo>
                      <a:pt x="221250" y="821"/>
                      <a:pt x="218306" y="1109"/>
                      <a:pt x="215360" y="1022"/>
                    </a:cubicBezTo>
                    <a:lnTo>
                      <a:pt x="191357" y="1975"/>
                    </a:lnTo>
                    <a:cubicBezTo>
                      <a:pt x="171069" y="2737"/>
                      <a:pt x="143065" y="3499"/>
                      <a:pt x="112109" y="4165"/>
                    </a:cubicBezTo>
                    <a:cubicBezTo>
                      <a:pt x="81153" y="4832"/>
                      <a:pt x="53150" y="5308"/>
                      <a:pt x="32766" y="5404"/>
                    </a:cubicBezTo>
                    <a:lnTo>
                      <a:pt x="8763" y="5404"/>
                    </a:lnTo>
                    <a:cubicBezTo>
                      <a:pt x="5848" y="5663"/>
                      <a:pt x="2915" y="5663"/>
                      <a:pt x="0" y="540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89D53501-3051-45BF-8EB3-AD88292EBCCE}"/>
                  </a:ext>
                </a:extLst>
              </p:cNvPr>
              <p:cNvSpPr/>
              <p:nvPr/>
            </p:nvSpPr>
            <p:spPr>
              <a:xfrm>
                <a:off x="4867326" y="1462618"/>
                <a:ext cx="103536" cy="216884"/>
              </a:xfrm>
              <a:custGeom>
                <a:avLst/>
                <a:gdLst>
                  <a:gd name="connsiteX0" fmla="*/ 0 w 103536"/>
                  <a:gd name="connsiteY0" fmla="*/ 216884 h 216884"/>
                  <a:gd name="connsiteX1" fmla="*/ 4001 w 103536"/>
                  <a:gd name="connsiteY1" fmla="*/ 208312 h 216884"/>
                  <a:gd name="connsiteX2" fmla="*/ 15812 w 103536"/>
                  <a:gd name="connsiteY2" fmla="*/ 185452 h 216884"/>
                  <a:gd name="connsiteX3" fmla="*/ 53912 w 103536"/>
                  <a:gd name="connsiteY3" fmla="*/ 109252 h 216884"/>
                  <a:gd name="connsiteX4" fmla="*/ 89059 w 103536"/>
                  <a:gd name="connsiteY4" fmla="*/ 32099 h 216884"/>
                  <a:gd name="connsiteX5" fmla="*/ 99441 w 103536"/>
                  <a:gd name="connsiteY5" fmla="*/ 8477 h 216884"/>
                  <a:gd name="connsiteX6" fmla="*/ 103537 w 103536"/>
                  <a:gd name="connsiteY6" fmla="*/ 0 h 216884"/>
                  <a:gd name="connsiteX7" fmla="*/ 100584 w 103536"/>
                  <a:gd name="connsiteY7" fmla="*/ 8954 h 216884"/>
                  <a:gd name="connsiteX8" fmla="*/ 91059 w 103536"/>
                  <a:gd name="connsiteY8" fmla="*/ 32956 h 216884"/>
                  <a:gd name="connsiteX9" fmla="*/ 56579 w 103536"/>
                  <a:gd name="connsiteY9" fmla="*/ 110681 h 216884"/>
                  <a:gd name="connsiteX10" fmla="*/ 17907 w 103536"/>
                  <a:gd name="connsiteY10" fmla="*/ 186309 h 216884"/>
                  <a:gd name="connsiteX11" fmla="*/ 5144 w 103536"/>
                  <a:gd name="connsiteY11" fmla="*/ 208693 h 216884"/>
                  <a:gd name="connsiteX12" fmla="*/ 0 w 103536"/>
                  <a:gd name="connsiteY12" fmla="*/ 216884 h 21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536" h="216884">
                    <a:moveTo>
                      <a:pt x="0" y="216884"/>
                    </a:moveTo>
                    <a:cubicBezTo>
                      <a:pt x="1083" y="213917"/>
                      <a:pt x="2422" y="211048"/>
                      <a:pt x="4001" y="208312"/>
                    </a:cubicBezTo>
                    <a:lnTo>
                      <a:pt x="15812" y="185452"/>
                    </a:lnTo>
                    <a:cubicBezTo>
                      <a:pt x="25813" y="166402"/>
                      <a:pt x="39434" y="139446"/>
                      <a:pt x="53912" y="109252"/>
                    </a:cubicBezTo>
                    <a:cubicBezTo>
                      <a:pt x="68390" y="79057"/>
                      <a:pt x="80391" y="52102"/>
                      <a:pt x="89059" y="32099"/>
                    </a:cubicBezTo>
                    <a:lnTo>
                      <a:pt x="99441" y="8477"/>
                    </a:lnTo>
                    <a:cubicBezTo>
                      <a:pt x="100577" y="5547"/>
                      <a:pt x="101947" y="2712"/>
                      <a:pt x="103537" y="0"/>
                    </a:cubicBezTo>
                    <a:cubicBezTo>
                      <a:pt x="102808" y="3063"/>
                      <a:pt x="101820" y="6058"/>
                      <a:pt x="100584" y="8954"/>
                    </a:cubicBezTo>
                    <a:cubicBezTo>
                      <a:pt x="98393" y="14668"/>
                      <a:pt x="95250" y="22860"/>
                      <a:pt x="91059" y="32956"/>
                    </a:cubicBezTo>
                    <a:cubicBezTo>
                      <a:pt x="82868" y="53054"/>
                      <a:pt x="70961" y="80581"/>
                      <a:pt x="56579" y="110681"/>
                    </a:cubicBezTo>
                    <a:cubicBezTo>
                      <a:pt x="42196" y="140779"/>
                      <a:pt x="28004" y="167259"/>
                      <a:pt x="17907" y="186309"/>
                    </a:cubicBezTo>
                    <a:cubicBezTo>
                      <a:pt x="12573" y="195834"/>
                      <a:pt x="8382" y="203454"/>
                      <a:pt x="5144" y="208693"/>
                    </a:cubicBezTo>
                    <a:cubicBezTo>
                      <a:pt x="3679" y="211573"/>
                      <a:pt x="1958" y="214314"/>
                      <a:pt x="0" y="21688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2E2468D6-C6E4-4835-8B0F-A9340948C7CC}"/>
                  </a:ext>
                </a:extLst>
              </p:cNvPr>
              <p:cNvSpPr/>
              <p:nvPr/>
            </p:nvSpPr>
            <p:spPr>
              <a:xfrm>
                <a:off x="7427697" y="1837698"/>
                <a:ext cx="671354" cy="784665"/>
              </a:xfrm>
              <a:custGeom>
                <a:avLst/>
                <a:gdLst>
                  <a:gd name="connsiteX0" fmla="*/ 106153 w 671354"/>
                  <a:gd name="connsiteY0" fmla="*/ 756204 h 784665"/>
                  <a:gd name="connsiteX1" fmla="*/ 7855 w 671354"/>
                  <a:gd name="connsiteY1" fmla="*/ 374347 h 784665"/>
                  <a:gd name="connsiteX2" fmla="*/ 24048 w 671354"/>
                  <a:gd name="connsiteY2" fmla="*/ 309006 h 784665"/>
                  <a:gd name="connsiteX3" fmla="*/ 82626 w 671354"/>
                  <a:gd name="connsiteY3" fmla="*/ 291194 h 784665"/>
                  <a:gd name="connsiteX4" fmla="*/ 111201 w 671354"/>
                  <a:gd name="connsiteY4" fmla="*/ 338819 h 784665"/>
                  <a:gd name="connsiteX5" fmla="*/ 158826 w 671354"/>
                  <a:gd name="connsiteY5" fmla="*/ 395112 h 784665"/>
                  <a:gd name="connsiteX6" fmla="*/ 204832 w 671354"/>
                  <a:gd name="connsiteY6" fmla="*/ 404637 h 784665"/>
                  <a:gd name="connsiteX7" fmla="*/ 232931 w 671354"/>
                  <a:gd name="connsiteY7" fmla="*/ 346820 h 784665"/>
                  <a:gd name="connsiteX8" fmla="*/ 245694 w 671354"/>
                  <a:gd name="connsiteY8" fmla="*/ 221090 h 784665"/>
                  <a:gd name="connsiteX9" fmla="*/ 259696 w 671354"/>
                  <a:gd name="connsiteY9" fmla="*/ 155082 h 784665"/>
                  <a:gd name="connsiteX10" fmla="*/ 308559 w 671354"/>
                  <a:gd name="connsiteY10" fmla="*/ 112695 h 784665"/>
                  <a:gd name="connsiteX11" fmla="*/ 357804 w 671354"/>
                  <a:gd name="connsiteY11" fmla="*/ 146700 h 784665"/>
                  <a:gd name="connsiteX12" fmla="*/ 355422 w 671354"/>
                  <a:gd name="connsiteY12" fmla="*/ 174703 h 784665"/>
                  <a:gd name="connsiteX13" fmla="*/ 366853 w 671354"/>
                  <a:gd name="connsiteY13" fmla="*/ 198420 h 784665"/>
                  <a:gd name="connsiteX14" fmla="*/ 392665 w 671354"/>
                  <a:gd name="connsiteY14" fmla="*/ 190800 h 784665"/>
                  <a:gd name="connsiteX15" fmla="*/ 455054 w 671354"/>
                  <a:gd name="connsiteY15" fmla="*/ 115553 h 784665"/>
                  <a:gd name="connsiteX16" fmla="*/ 514109 w 671354"/>
                  <a:gd name="connsiteY16" fmla="*/ 37448 h 784665"/>
                  <a:gd name="connsiteX17" fmla="*/ 601453 w 671354"/>
                  <a:gd name="connsiteY17" fmla="*/ 110 h 784665"/>
                  <a:gd name="connsiteX18" fmla="*/ 670700 w 671354"/>
                  <a:gd name="connsiteY18" fmla="*/ 57260 h 784665"/>
                  <a:gd name="connsiteX19" fmla="*/ 630600 w 671354"/>
                  <a:gd name="connsiteY19" fmla="*/ 143461 h 784665"/>
                  <a:gd name="connsiteX20" fmla="*/ 515442 w 671354"/>
                  <a:gd name="connsiteY20" fmla="*/ 231758 h 784665"/>
                  <a:gd name="connsiteX21" fmla="*/ 495916 w 671354"/>
                  <a:gd name="connsiteY21" fmla="*/ 248712 h 784665"/>
                  <a:gd name="connsiteX22" fmla="*/ 516300 w 671354"/>
                  <a:gd name="connsiteY22" fmla="*/ 286050 h 784665"/>
                  <a:gd name="connsiteX23" fmla="*/ 568116 w 671354"/>
                  <a:gd name="connsiteY23" fmla="*/ 297671 h 784665"/>
                  <a:gd name="connsiteX24" fmla="*/ 608406 w 671354"/>
                  <a:gd name="connsiteY24" fmla="*/ 328627 h 784665"/>
                  <a:gd name="connsiteX25" fmla="*/ 572688 w 671354"/>
                  <a:gd name="connsiteY25" fmla="*/ 388349 h 784665"/>
                  <a:gd name="connsiteX26" fmla="*/ 437623 w 671354"/>
                  <a:gd name="connsiteY26" fmla="*/ 448071 h 784665"/>
                  <a:gd name="connsiteX27" fmla="*/ 387903 w 671354"/>
                  <a:gd name="connsiteY27" fmla="*/ 465978 h 784665"/>
                  <a:gd name="connsiteX28" fmla="*/ 369424 w 671354"/>
                  <a:gd name="connsiteY28" fmla="*/ 512174 h 784665"/>
                  <a:gd name="connsiteX29" fmla="*/ 413620 w 671354"/>
                  <a:gd name="connsiteY29" fmla="*/ 534843 h 784665"/>
                  <a:gd name="connsiteX30" fmla="*/ 464960 w 671354"/>
                  <a:gd name="connsiteY30" fmla="*/ 521318 h 784665"/>
                  <a:gd name="connsiteX31" fmla="*/ 553638 w 671354"/>
                  <a:gd name="connsiteY31" fmla="*/ 548178 h 784665"/>
                  <a:gd name="connsiteX32" fmla="*/ 554400 w 671354"/>
                  <a:gd name="connsiteY32" fmla="*/ 611901 h 784665"/>
                  <a:gd name="connsiteX33" fmla="*/ 514394 w 671354"/>
                  <a:gd name="connsiteY33" fmla="*/ 663812 h 784665"/>
                  <a:gd name="connsiteX34" fmla="*/ 315893 w 671354"/>
                  <a:gd name="connsiteY34" fmla="*/ 773540 h 784665"/>
                  <a:gd name="connsiteX35" fmla="*/ 106343 w 671354"/>
                  <a:gd name="connsiteY35" fmla="*/ 756490 h 78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71354" h="784665">
                    <a:moveTo>
                      <a:pt x="106153" y="756204"/>
                    </a:moveTo>
                    <a:cubicBezTo>
                      <a:pt x="-1194" y="662574"/>
                      <a:pt x="-11385" y="509221"/>
                      <a:pt x="7855" y="374347"/>
                    </a:cubicBezTo>
                    <a:cubicBezTo>
                      <a:pt x="10998" y="351773"/>
                      <a:pt x="11093" y="327675"/>
                      <a:pt x="24048" y="309006"/>
                    </a:cubicBezTo>
                    <a:cubicBezTo>
                      <a:pt x="37001" y="290337"/>
                      <a:pt x="63481" y="279478"/>
                      <a:pt x="82626" y="291194"/>
                    </a:cubicBezTo>
                    <a:cubicBezTo>
                      <a:pt x="98533" y="300719"/>
                      <a:pt x="103772" y="321198"/>
                      <a:pt x="111201" y="338819"/>
                    </a:cubicBezTo>
                    <a:cubicBezTo>
                      <a:pt x="121470" y="361686"/>
                      <a:pt x="137976" y="381197"/>
                      <a:pt x="158826" y="395112"/>
                    </a:cubicBezTo>
                    <a:cubicBezTo>
                      <a:pt x="172447" y="404160"/>
                      <a:pt x="189783" y="410637"/>
                      <a:pt x="204832" y="404637"/>
                    </a:cubicBezTo>
                    <a:cubicBezTo>
                      <a:pt x="225501" y="396064"/>
                      <a:pt x="230645" y="369394"/>
                      <a:pt x="232931" y="346820"/>
                    </a:cubicBezTo>
                    <a:cubicBezTo>
                      <a:pt x="237249" y="304910"/>
                      <a:pt x="241503" y="263000"/>
                      <a:pt x="245694" y="221090"/>
                    </a:cubicBezTo>
                    <a:cubicBezTo>
                      <a:pt x="246765" y="198475"/>
                      <a:pt x="251494" y="176183"/>
                      <a:pt x="259696" y="155082"/>
                    </a:cubicBezTo>
                    <a:cubicBezTo>
                      <a:pt x="268089" y="133824"/>
                      <a:pt x="286329" y="118002"/>
                      <a:pt x="308559" y="112695"/>
                    </a:cubicBezTo>
                    <a:cubicBezTo>
                      <a:pt x="330562" y="108981"/>
                      <a:pt x="355708" y="124221"/>
                      <a:pt x="357804" y="146700"/>
                    </a:cubicBezTo>
                    <a:cubicBezTo>
                      <a:pt x="357673" y="156079"/>
                      <a:pt x="356877" y="165437"/>
                      <a:pt x="355422" y="174703"/>
                    </a:cubicBezTo>
                    <a:cubicBezTo>
                      <a:pt x="354092" y="184192"/>
                      <a:pt x="358601" y="193549"/>
                      <a:pt x="366853" y="198420"/>
                    </a:cubicBezTo>
                    <a:cubicBezTo>
                      <a:pt x="376199" y="200625"/>
                      <a:pt x="386014" y="197727"/>
                      <a:pt x="392665" y="190800"/>
                    </a:cubicBezTo>
                    <a:cubicBezTo>
                      <a:pt x="417437" y="169299"/>
                      <a:pt x="438514" y="143879"/>
                      <a:pt x="455054" y="115553"/>
                    </a:cubicBezTo>
                    <a:cubicBezTo>
                      <a:pt x="471600" y="87287"/>
                      <a:pt x="491422" y="61071"/>
                      <a:pt x="514109" y="37448"/>
                    </a:cubicBezTo>
                    <a:cubicBezTo>
                      <a:pt x="537826" y="14969"/>
                      <a:pt x="569068" y="-1509"/>
                      <a:pt x="601453" y="110"/>
                    </a:cubicBezTo>
                    <a:cubicBezTo>
                      <a:pt x="633838" y="1729"/>
                      <a:pt x="665937" y="25351"/>
                      <a:pt x="670700" y="57260"/>
                    </a:cubicBezTo>
                    <a:cubicBezTo>
                      <a:pt x="675462" y="89169"/>
                      <a:pt x="653459" y="120030"/>
                      <a:pt x="630600" y="143461"/>
                    </a:cubicBezTo>
                    <a:cubicBezTo>
                      <a:pt x="596681" y="178302"/>
                      <a:pt x="557892" y="208043"/>
                      <a:pt x="515442" y="231758"/>
                    </a:cubicBezTo>
                    <a:cubicBezTo>
                      <a:pt x="507316" y="235221"/>
                      <a:pt x="500485" y="241152"/>
                      <a:pt x="495916" y="248712"/>
                    </a:cubicBezTo>
                    <a:cubicBezTo>
                      <a:pt x="489439" y="263190"/>
                      <a:pt x="502012" y="279573"/>
                      <a:pt x="516300" y="286050"/>
                    </a:cubicBezTo>
                    <a:cubicBezTo>
                      <a:pt x="532397" y="293480"/>
                      <a:pt x="550780" y="293670"/>
                      <a:pt x="568116" y="297671"/>
                    </a:cubicBezTo>
                    <a:cubicBezTo>
                      <a:pt x="585451" y="301671"/>
                      <a:pt x="603549" y="311387"/>
                      <a:pt x="608406" y="328627"/>
                    </a:cubicBezTo>
                    <a:cubicBezTo>
                      <a:pt x="615169" y="352630"/>
                      <a:pt x="593357" y="374633"/>
                      <a:pt x="572688" y="388349"/>
                    </a:cubicBezTo>
                    <a:cubicBezTo>
                      <a:pt x="531436" y="415875"/>
                      <a:pt x="485744" y="436079"/>
                      <a:pt x="437623" y="448071"/>
                    </a:cubicBezTo>
                    <a:cubicBezTo>
                      <a:pt x="420098" y="450966"/>
                      <a:pt x="403249" y="457034"/>
                      <a:pt x="387903" y="465978"/>
                    </a:cubicBezTo>
                    <a:cubicBezTo>
                      <a:pt x="373329" y="476074"/>
                      <a:pt x="363042" y="495410"/>
                      <a:pt x="369424" y="512174"/>
                    </a:cubicBezTo>
                    <a:cubicBezTo>
                      <a:pt x="375806" y="528938"/>
                      <a:pt x="395904" y="536177"/>
                      <a:pt x="413620" y="534843"/>
                    </a:cubicBezTo>
                    <a:cubicBezTo>
                      <a:pt x="431080" y="531770"/>
                      <a:pt x="448252" y="527246"/>
                      <a:pt x="464960" y="521318"/>
                    </a:cubicBezTo>
                    <a:cubicBezTo>
                      <a:pt x="497059" y="512936"/>
                      <a:pt x="536683" y="519413"/>
                      <a:pt x="553638" y="548178"/>
                    </a:cubicBezTo>
                    <a:cubicBezTo>
                      <a:pt x="563832" y="568134"/>
                      <a:pt x="564114" y="591707"/>
                      <a:pt x="554400" y="611901"/>
                    </a:cubicBezTo>
                    <a:cubicBezTo>
                      <a:pt x="544659" y="631699"/>
                      <a:pt x="531058" y="649349"/>
                      <a:pt x="514394" y="663812"/>
                    </a:cubicBezTo>
                    <a:cubicBezTo>
                      <a:pt x="459070" y="717264"/>
                      <a:pt x="390584" y="755122"/>
                      <a:pt x="315893" y="773540"/>
                    </a:cubicBezTo>
                    <a:cubicBezTo>
                      <a:pt x="241599" y="790685"/>
                      <a:pt x="174447" y="790209"/>
                      <a:pt x="106343" y="756490"/>
                    </a:cubicBezTo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DAF7F1E-8D1B-46CC-B2F2-29FD246BAECE}"/>
                  </a:ext>
                </a:extLst>
              </p:cNvPr>
              <p:cNvSpPr/>
              <p:nvPr/>
            </p:nvSpPr>
            <p:spPr>
              <a:xfrm>
                <a:off x="7577951" y="1860192"/>
                <a:ext cx="492156" cy="653986"/>
              </a:xfrm>
              <a:custGeom>
                <a:avLst/>
                <a:gdLst>
                  <a:gd name="connsiteX0" fmla="*/ 0 w 492156"/>
                  <a:gd name="connsiteY0" fmla="*/ 652463 h 653986"/>
                  <a:gd name="connsiteX1" fmla="*/ 103537 w 492156"/>
                  <a:gd name="connsiteY1" fmla="*/ 444246 h 653986"/>
                  <a:gd name="connsiteX2" fmla="*/ 133445 w 492156"/>
                  <a:gd name="connsiteY2" fmla="*/ 391096 h 653986"/>
                  <a:gd name="connsiteX3" fmla="*/ 163639 w 492156"/>
                  <a:gd name="connsiteY3" fmla="*/ 340042 h 653986"/>
                  <a:gd name="connsiteX4" fmla="*/ 230314 w 492156"/>
                  <a:gd name="connsiteY4" fmla="*/ 249746 h 653986"/>
                  <a:gd name="connsiteX5" fmla="*/ 296132 w 492156"/>
                  <a:gd name="connsiteY5" fmla="*/ 172974 h 653986"/>
                  <a:gd name="connsiteX6" fmla="*/ 356521 w 492156"/>
                  <a:gd name="connsiteY6" fmla="*/ 108775 h 653986"/>
                  <a:gd name="connsiteX7" fmla="*/ 453390 w 492156"/>
                  <a:gd name="connsiteY7" fmla="*/ 26099 h 653986"/>
                  <a:gd name="connsiteX8" fmla="*/ 481965 w 492156"/>
                  <a:gd name="connsiteY8" fmla="*/ 6477 h 653986"/>
                  <a:gd name="connsiteX9" fmla="*/ 489490 w 492156"/>
                  <a:gd name="connsiteY9" fmla="*/ 1524 h 653986"/>
                  <a:gd name="connsiteX10" fmla="*/ 492157 w 492156"/>
                  <a:gd name="connsiteY10" fmla="*/ 0 h 653986"/>
                  <a:gd name="connsiteX11" fmla="*/ 489775 w 492156"/>
                  <a:gd name="connsiteY11" fmla="*/ 1905 h 653986"/>
                  <a:gd name="connsiteX12" fmla="*/ 482441 w 492156"/>
                  <a:gd name="connsiteY12" fmla="*/ 7144 h 653986"/>
                  <a:gd name="connsiteX13" fmla="*/ 454438 w 492156"/>
                  <a:gd name="connsiteY13" fmla="*/ 27432 h 653986"/>
                  <a:gd name="connsiteX14" fmla="*/ 358616 w 492156"/>
                  <a:gd name="connsiteY14" fmla="*/ 110871 h 653986"/>
                  <a:gd name="connsiteX15" fmla="*/ 298799 w 492156"/>
                  <a:gd name="connsiteY15" fmla="*/ 175260 h 653986"/>
                  <a:gd name="connsiteX16" fmla="*/ 233363 w 492156"/>
                  <a:gd name="connsiteY16" fmla="*/ 252222 h 653986"/>
                  <a:gd name="connsiteX17" fmla="*/ 167545 w 492156"/>
                  <a:gd name="connsiteY17" fmla="*/ 342329 h 653986"/>
                  <a:gd name="connsiteX18" fmla="*/ 137541 w 492156"/>
                  <a:gd name="connsiteY18" fmla="*/ 393192 h 653986"/>
                  <a:gd name="connsiteX19" fmla="*/ 107632 w 492156"/>
                  <a:gd name="connsiteY19" fmla="*/ 446342 h 653986"/>
                  <a:gd name="connsiteX20" fmla="*/ 4286 w 492156"/>
                  <a:gd name="connsiteY20" fmla="*/ 653987 h 65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92156" h="653986">
                    <a:moveTo>
                      <a:pt x="0" y="652463"/>
                    </a:moveTo>
                    <a:cubicBezTo>
                      <a:pt x="30472" y="581120"/>
                      <a:pt x="65042" y="511599"/>
                      <a:pt x="103537" y="444246"/>
                    </a:cubicBezTo>
                    <a:lnTo>
                      <a:pt x="133445" y="391096"/>
                    </a:lnTo>
                    <a:cubicBezTo>
                      <a:pt x="142970" y="373666"/>
                      <a:pt x="153067" y="356425"/>
                      <a:pt x="163639" y="340042"/>
                    </a:cubicBezTo>
                    <a:cubicBezTo>
                      <a:pt x="184198" y="308748"/>
                      <a:pt x="206457" y="278604"/>
                      <a:pt x="230314" y="249746"/>
                    </a:cubicBezTo>
                    <a:cubicBezTo>
                      <a:pt x="252794" y="222123"/>
                      <a:pt x="275082" y="196596"/>
                      <a:pt x="296132" y="172974"/>
                    </a:cubicBezTo>
                    <a:cubicBezTo>
                      <a:pt x="317182" y="149352"/>
                      <a:pt x="337375" y="127730"/>
                      <a:pt x="356521" y="108775"/>
                    </a:cubicBezTo>
                    <a:cubicBezTo>
                      <a:pt x="386592" y="78718"/>
                      <a:pt x="418982" y="51074"/>
                      <a:pt x="453390" y="26099"/>
                    </a:cubicBezTo>
                    <a:cubicBezTo>
                      <a:pt x="465582" y="17335"/>
                      <a:pt x="475297" y="10763"/>
                      <a:pt x="481965" y="6477"/>
                    </a:cubicBezTo>
                    <a:lnTo>
                      <a:pt x="489490" y="1524"/>
                    </a:lnTo>
                    <a:lnTo>
                      <a:pt x="492157" y="0"/>
                    </a:lnTo>
                    <a:cubicBezTo>
                      <a:pt x="491444" y="730"/>
                      <a:pt x="490644" y="1370"/>
                      <a:pt x="489775" y="1905"/>
                    </a:cubicBezTo>
                    <a:lnTo>
                      <a:pt x="482441" y="7144"/>
                    </a:lnTo>
                    <a:cubicBezTo>
                      <a:pt x="475964" y="11716"/>
                      <a:pt x="466439" y="18479"/>
                      <a:pt x="454438" y="27432"/>
                    </a:cubicBezTo>
                    <a:cubicBezTo>
                      <a:pt x="420479" y="52838"/>
                      <a:pt x="388450" y="80728"/>
                      <a:pt x="358616" y="110871"/>
                    </a:cubicBezTo>
                    <a:cubicBezTo>
                      <a:pt x="339566" y="129921"/>
                      <a:pt x="319754" y="151638"/>
                      <a:pt x="298799" y="175260"/>
                    </a:cubicBezTo>
                    <a:cubicBezTo>
                      <a:pt x="277844" y="198882"/>
                      <a:pt x="255651" y="224504"/>
                      <a:pt x="233363" y="252222"/>
                    </a:cubicBezTo>
                    <a:cubicBezTo>
                      <a:pt x="209785" y="281026"/>
                      <a:pt x="187813" y="311107"/>
                      <a:pt x="167545" y="342329"/>
                    </a:cubicBezTo>
                    <a:cubicBezTo>
                      <a:pt x="157067" y="358521"/>
                      <a:pt x="147352" y="375666"/>
                      <a:pt x="137541" y="393192"/>
                    </a:cubicBezTo>
                    <a:lnTo>
                      <a:pt x="107632" y="446342"/>
                    </a:lnTo>
                    <a:cubicBezTo>
                      <a:pt x="69364" y="513589"/>
                      <a:pt x="34862" y="582911"/>
                      <a:pt x="4286" y="653987"/>
                    </a:cubicBezTo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90DDA48D-6B39-490A-A0E8-884391FC3C2E}"/>
                  </a:ext>
                </a:extLst>
              </p:cNvPr>
              <p:cNvSpPr/>
              <p:nvPr/>
            </p:nvSpPr>
            <p:spPr>
              <a:xfrm>
                <a:off x="7736296" y="1950108"/>
                <a:ext cx="7509" cy="250126"/>
              </a:xfrm>
              <a:custGeom>
                <a:avLst/>
                <a:gdLst>
                  <a:gd name="connsiteX0" fmla="*/ 6247 w 7509"/>
                  <a:gd name="connsiteY0" fmla="*/ 250126 h 250126"/>
                  <a:gd name="connsiteX1" fmla="*/ 5104 w 7509"/>
                  <a:gd name="connsiteY1" fmla="*/ 240601 h 250126"/>
                  <a:gd name="connsiteX2" fmla="*/ 3770 w 7509"/>
                  <a:gd name="connsiteY2" fmla="*/ 213646 h 250126"/>
                  <a:gd name="connsiteX3" fmla="*/ 3104 w 7509"/>
                  <a:gd name="connsiteY3" fmla="*/ 124968 h 250126"/>
                  <a:gd name="connsiteX4" fmla="*/ 1770 w 7509"/>
                  <a:gd name="connsiteY4" fmla="*/ 36290 h 250126"/>
                  <a:gd name="connsiteX5" fmla="*/ 246 w 7509"/>
                  <a:gd name="connsiteY5" fmla="*/ 9525 h 250126"/>
                  <a:gd name="connsiteX6" fmla="*/ 246 w 7509"/>
                  <a:gd name="connsiteY6" fmla="*/ 0 h 250126"/>
                  <a:gd name="connsiteX7" fmla="*/ 2056 w 7509"/>
                  <a:gd name="connsiteY7" fmla="*/ 9525 h 250126"/>
                  <a:gd name="connsiteX8" fmla="*/ 4818 w 7509"/>
                  <a:gd name="connsiteY8" fmla="*/ 36290 h 250126"/>
                  <a:gd name="connsiteX9" fmla="*/ 7485 w 7509"/>
                  <a:gd name="connsiteY9" fmla="*/ 125158 h 250126"/>
                  <a:gd name="connsiteX10" fmla="*/ 6914 w 7509"/>
                  <a:gd name="connsiteY10" fmla="*/ 213836 h 250126"/>
                  <a:gd name="connsiteX11" fmla="*/ 6914 w 7509"/>
                  <a:gd name="connsiteY11" fmla="*/ 240697 h 250126"/>
                  <a:gd name="connsiteX12" fmla="*/ 6247 w 7509"/>
                  <a:gd name="connsiteY12" fmla="*/ 250126 h 25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509" h="250126">
                    <a:moveTo>
                      <a:pt x="6247" y="250126"/>
                    </a:moveTo>
                    <a:cubicBezTo>
                      <a:pt x="5541" y="246999"/>
                      <a:pt x="5158" y="243807"/>
                      <a:pt x="5104" y="240601"/>
                    </a:cubicBezTo>
                    <a:cubicBezTo>
                      <a:pt x="4532" y="234220"/>
                      <a:pt x="4151" y="225076"/>
                      <a:pt x="3770" y="213646"/>
                    </a:cubicBezTo>
                    <a:cubicBezTo>
                      <a:pt x="3008" y="190976"/>
                      <a:pt x="3008" y="159544"/>
                      <a:pt x="3104" y="124968"/>
                    </a:cubicBezTo>
                    <a:cubicBezTo>
                      <a:pt x="3199" y="90392"/>
                      <a:pt x="3104" y="58960"/>
                      <a:pt x="1770" y="36290"/>
                    </a:cubicBezTo>
                    <a:cubicBezTo>
                      <a:pt x="1199" y="24955"/>
                      <a:pt x="722" y="15812"/>
                      <a:pt x="246" y="9525"/>
                    </a:cubicBezTo>
                    <a:cubicBezTo>
                      <a:pt x="-82" y="6358"/>
                      <a:pt x="-82" y="3167"/>
                      <a:pt x="246" y="0"/>
                    </a:cubicBezTo>
                    <a:cubicBezTo>
                      <a:pt x="1208" y="3096"/>
                      <a:pt x="1815" y="6292"/>
                      <a:pt x="2056" y="9525"/>
                    </a:cubicBezTo>
                    <a:cubicBezTo>
                      <a:pt x="3008" y="15812"/>
                      <a:pt x="3961" y="24955"/>
                      <a:pt x="4818" y="36290"/>
                    </a:cubicBezTo>
                    <a:cubicBezTo>
                      <a:pt x="6723" y="58960"/>
                      <a:pt x="7676" y="90392"/>
                      <a:pt x="7485" y="125158"/>
                    </a:cubicBezTo>
                    <a:cubicBezTo>
                      <a:pt x="7295" y="159925"/>
                      <a:pt x="7485" y="190214"/>
                      <a:pt x="6914" y="213836"/>
                    </a:cubicBezTo>
                    <a:lnTo>
                      <a:pt x="6914" y="240697"/>
                    </a:lnTo>
                    <a:cubicBezTo>
                      <a:pt x="6985" y="243854"/>
                      <a:pt x="6761" y="247011"/>
                      <a:pt x="6247" y="25012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D85F737-AB0C-4D8A-AAF8-5D4DF7F69F5A}"/>
                  </a:ext>
                </a:extLst>
              </p:cNvPr>
              <p:cNvSpPr/>
              <p:nvPr/>
            </p:nvSpPr>
            <p:spPr>
              <a:xfrm>
                <a:off x="7742257" y="2174227"/>
                <a:ext cx="294989" cy="26197"/>
              </a:xfrm>
              <a:custGeom>
                <a:avLst/>
                <a:gdLst>
                  <a:gd name="connsiteX0" fmla="*/ 294989 w 294989"/>
                  <a:gd name="connsiteY0" fmla="*/ 3147 h 26197"/>
                  <a:gd name="connsiteX1" fmla="*/ 283369 w 294989"/>
                  <a:gd name="connsiteY1" fmla="*/ 3147 h 26197"/>
                  <a:gd name="connsiteX2" fmla="*/ 251650 w 294989"/>
                  <a:gd name="connsiteY2" fmla="*/ 3147 h 26197"/>
                  <a:gd name="connsiteX3" fmla="*/ 146875 w 294989"/>
                  <a:gd name="connsiteY3" fmla="*/ 7719 h 26197"/>
                  <a:gd name="connsiteX4" fmla="*/ 42863 w 294989"/>
                  <a:gd name="connsiteY4" fmla="*/ 19626 h 26197"/>
                  <a:gd name="connsiteX5" fmla="*/ 11525 w 294989"/>
                  <a:gd name="connsiteY5" fmla="*/ 24674 h 26197"/>
                  <a:gd name="connsiteX6" fmla="*/ 0 w 294989"/>
                  <a:gd name="connsiteY6" fmla="*/ 26198 h 26197"/>
                  <a:gd name="connsiteX7" fmla="*/ 11239 w 294989"/>
                  <a:gd name="connsiteY7" fmla="*/ 23055 h 26197"/>
                  <a:gd name="connsiteX8" fmla="*/ 42481 w 294989"/>
                  <a:gd name="connsiteY8" fmla="*/ 16673 h 26197"/>
                  <a:gd name="connsiteX9" fmla="*/ 146590 w 294989"/>
                  <a:gd name="connsiteY9" fmla="*/ 3528 h 26197"/>
                  <a:gd name="connsiteX10" fmla="*/ 251365 w 294989"/>
                  <a:gd name="connsiteY10" fmla="*/ 195 h 26197"/>
                  <a:gd name="connsiteX11" fmla="*/ 283178 w 294989"/>
                  <a:gd name="connsiteY11" fmla="*/ 1814 h 26197"/>
                  <a:gd name="connsiteX12" fmla="*/ 294989 w 294989"/>
                  <a:gd name="connsiteY12" fmla="*/ 3147 h 2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4989" h="26197">
                    <a:moveTo>
                      <a:pt x="294989" y="3147"/>
                    </a:moveTo>
                    <a:cubicBezTo>
                      <a:pt x="291124" y="3496"/>
                      <a:pt x="287235" y="3496"/>
                      <a:pt x="283369" y="3147"/>
                    </a:cubicBezTo>
                    <a:cubicBezTo>
                      <a:pt x="275844" y="3147"/>
                      <a:pt x="264986" y="3147"/>
                      <a:pt x="251650" y="3147"/>
                    </a:cubicBezTo>
                    <a:cubicBezTo>
                      <a:pt x="224885" y="3147"/>
                      <a:pt x="187928" y="4481"/>
                      <a:pt x="146875" y="7719"/>
                    </a:cubicBezTo>
                    <a:cubicBezTo>
                      <a:pt x="105823" y="10958"/>
                      <a:pt x="69342" y="15530"/>
                      <a:pt x="42863" y="19626"/>
                    </a:cubicBezTo>
                    <a:cubicBezTo>
                      <a:pt x="29623" y="21531"/>
                      <a:pt x="18955" y="23436"/>
                      <a:pt x="11525" y="24674"/>
                    </a:cubicBezTo>
                    <a:cubicBezTo>
                      <a:pt x="7738" y="25535"/>
                      <a:pt x="3880" y="26045"/>
                      <a:pt x="0" y="26198"/>
                    </a:cubicBezTo>
                    <a:cubicBezTo>
                      <a:pt x="3626" y="24760"/>
                      <a:pt x="7393" y="23707"/>
                      <a:pt x="11239" y="23055"/>
                    </a:cubicBezTo>
                    <a:cubicBezTo>
                      <a:pt x="18574" y="21340"/>
                      <a:pt x="29242" y="18959"/>
                      <a:pt x="42481" y="16673"/>
                    </a:cubicBezTo>
                    <a:cubicBezTo>
                      <a:pt x="68866" y="11815"/>
                      <a:pt x="105728" y="7148"/>
                      <a:pt x="146590" y="3528"/>
                    </a:cubicBezTo>
                    <a:cubicBezTo>
                      <a:pt x="181435" y="625"/>
                      <a:pt x="216406" y="-488"/>
                      <a:pt x="251365" y="195"/>
                    </a:cubicBezTo>
                    <a:cubicBezTo>
                      <a:pt x="264795" y="195"/>
                      <a:pt x="275654" y="1147"/>
                      <a:pt x="283178" y="1814"/>
                    </a:cubicBezTo>
                    <a:cubicBezTo>
                      <a:pt x="287151" y="1847"/>
                      <a:pt x="291109" y="2294"/>
                      <a:pt x="294989" y="314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C21B35DE-B049-4865-B934-16A70B1967DD}"/>
                  </a:ext>
                </a:extLst>
              </p:cNvPr>
              <p:cNvSpPr/>
              <p:nvPr/>
            </p:nvSpPr>
            <p:spPr>
              <a:xfrm>
                <a:off x="7476319" y="2123463"/>
                <a:ext cx="105727" cy="384714"/>
              </a:xfrm>
              <a:custGeom>
                <a:avLst/>
                <a:gdLst>
                  <a:gd name="connsiteX0" fmla="*/ 105728 w 105727"/>
                  <a:gd name="connsiteY0" fmla="*/ 384715 h 384714"/>
                  <a:gd name="connsiteX1" fmla="*/ 104108 w 105727"/>
                  <a:gd name="connsiteY1" fmla="*/ 381000 h 384714"/>
                  <a:gd name="connsiteX2" fmla="*/ 100298 w 105727"/>
                  <a:gd name="connsiteY2" fmla="*/ 370046 h 384714"/>
                  <a:gd name="connsiteX3" fmla="*/ 87535 w 105727"/>
                  <a:gd name="connsiteY3" fmla="*/ 329184 h 384714"/>
                  <a:gd name="connsiteX4" fmla="*/ 50863 w 105727"/>
                  <a:gd name="connsiteY4" fmla="*/ 192976 h 384714"/>
                  <a:gd name="connsiteX5" fmla="*/ 15430 w 105727"/>
                  <a:gd name="connsiteY5" fmla="*/ 56388 h 384714"/>
                  <a:gd name="connsiteX6" fmla="*/ 3905 w 105727"/>
                  <a:gd name="connsiteY6" fmla="*/ 15240 h 384714"/>
                  <a:gd name="connsiteX7" fmla="*/ 857 w 105727"/>
                  <a:gd name="connsiteY7" fmla="*/ 4000 h 384714"/>
                  <a:gd name="connsiteX8" fmla="*/ 0 w 105727"/>
                  <a:gd name="connsiteY8" fmla="*/ 0 h 384714"/>
                  <a:gd name="connsiteX9" fmla="*/ 1619 w 105727"/>
                  <a:gd name="connsiteY9" fmla="*/ 3810 h 384714"/>
                  <a:gd name="connsiteX10" fmla="*/ 5429 w 105727"/>
                  <a:gd name="connsiteY10" fmla="*/ 14764 h 384714"/>
                  <a:gd name="connsiteX11" fmla="*/ 18288 w 105727"/>
                  <a:gd name="connsiteY11" fmla="*/ 55531 h 384714"/>
                  <a:gd name="connsiteX12" fmla="*/ 54864 w 105727"/>
                  <a:gd name="connsiteY12" fmla="*/ 191834 h 384714"/>
                  <a:gd name="connsiteX13" fmla="*/ 90297 w 105727"/>
                  <a:gd name="connsiteY13" fmla="*/ 328422 h 384714"/>
                  <a:gd name="connsiteX14" fmla="*/ 101822 w 105727"/>
                  <a:gd name="connsiteY14" fmla="*/ 369570 h 384714"/>
                  <a:gd name="connsiteX15" fmla="*/ 104966 w 105727"/>
                  <a:gd name="connsiteY15" fmla="*/ 380714 h 384714"/>
                  <a:gd name="connsiteX16" fmla="*/ 105728 w 105727"/>
                  <a:gd name="connsiteY16" fmla="*/ 384715 h 38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5727" h="384714">
                    <a:moveTo>
                      <a:pt x="105728" y="384715"/>
                    </a:moveTo>
                    <a:cubicBezTo>
                      <a:pt x="105042" y="383545"/>
                      <a:pt x="104499" y="382298"/>
                      <a:pt x="104108" y="381000"/>
                    </a:cubicBezTo>
                    <a:cubicBezTo>
                      <a:pt x="103156" y="378047"/>
                      <a:pt x="101822" y="374428"/>
                      <a:pt x="100298" y="370046"/>
                    </a:cubicBezTo>
                    <a:cubicBezTo>
                      <a:pt x="97060" y="360521"/>
                      <a:pt x="92678" y="346520"/>
                      <a:pt x="87535" y="329184"/>
                    </a:cubicBezTo>
                    <a:cubicBezTo>
                      <a:pt x="77153" y="294608"/>
                      <a:pt x="64294" y="246412"/>
                      <a:pt x="50863" y="192976"/>
                    </a:cubicBezTo>
                    <a:cubicBezTo>
                      <a:pt x="37433" y="139541"/>
                      <a:pt x="25051" y="91154"/>
                      <a:pt x="15430" y="56388"/>
                    </a:cubicBezTo>
                    <a:cubicBezTo>
                      <a:pt x="10763" y="39529"/>
                      <a:pt x="6858" y="25622"/>
                      <a:pt x="3905" y="15240"/>
                    </a:cubicBezTo>
                    <a:cubicBezTo>
                      <a:pt x="2667" y="10763"/>
                      <a:pt x="1715" y="7049"/>
                      <a:pt x="857" y="4000"/>
                    </a:cubicBezTo>
                    <a:cubicBezTo>
                      <a:pt x="429" y="2702"/>
                      <a:pt x="141" y="1360"/>
                      <a:pt x="0" y="0"/>
                    </a:cubicBezTo>
                    <a:cubicBezTo>
                      <a:pt x="744" y="1173"/>
                      <a:pt x="1290" y="2460"/>
                      <a:pt x="1619" y="3810"/>
                    </a:cubicBezTo>
                    <a:lnTo>
                      <a:pt x="5429" y="14764"/>
                    </a:lnTo>
                    <a:cubicBezTo>
                      <a:pt x="8763" y="24289"/>
                      <a:pt x="13145" y="38291"/>
                      <a:pt x="18288" y="55531"/>
                    </a:cubicBezTo>
                    <a:cubicBezTo>
                      <a:pt x="28670" y="90202"/>
                      <a:pt x="41434" y="138398"/>
                      <a:pt x="54864" y="191834"/>
                    </a:cubicBezTo>
                    <a:cubicBezTo>
                      <a:pt x="68294" y="245269"/>
                      <a:pt x="80677" y="293560"/>
                      <a:pt x="90297" y="328422"/>
                    </a:cubicBezTo>
                    <a:cubicBezTo>
                      <a:pt x="95060" y="345281"/>
                      <a:pt x="98965" y="359188"/>
                      <a:pt x="101822" y="369570"/>
                    </a:cubicBezTo>
                    <a:lnTo>
                      <a:pt x="104966" y="380714"/>
                    </a:lnTo>
                    <a:cubicBezTo>
                      <a:pt x="105451" y="381993"/>
                      <a:pt x="105709" y="383347"/>
                      <a:pt x="105728" y="38471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C8AE0531-1895-45B1-BBEB-C5C7CB59EFD1}"/>
                  </a:ext>
                </a:extLst>
              </p:cNvPr>
              <p:cNvSpPr/>
              <p:nvPr/>
            </p:nvSpPr>
            <p:spPr>
              <a:xfrm>
                <a:off x="7582046" y="2425215"/>
                <a:ext cx="397287" cy="82389"/>
              </a:xfrm>
              <a:custGeom>
                <a:avLst/>
                <a:gdLst>
                  <a:gd name="connsiteX0" fmla="*/ 397288 w 397287"/>
                  <a:gd name="connsiteY0" fmla="*/ 190 h 82389"/>
                  <a:gd name="connsiteX1" fmla="*/ 393287 w 397287"/>
                  <a:gd name="connsiteY1" fmla="*/ 1333 h 82389"/>
                  <a:gd name="connsiteX2" fmla="*/ 381762 w 397287"/>
                  <a:gd name="connsiteY2" fmla="*/ 3809 h 82389"/>
                  <a:gd name="connsiteX3" fmla="*/ 339185 w 397287"/>
                  <a:gd name="connsiteY3" fmla="*/ 12763 h 82389"/>
                  <a:gd name="connsiteX4" fmla="*/ 199072 w 397287"/>
                  <a:gd name="connsiteY4" fmla="*/ 43338 h 82389"/>
                  <a:gd name="connsiteX5" fmla="*/ 58674 w 397287"/>
                  <a:gd name="connsiteY5" fmla="*/ 72866 h 82389"/>
                  <a:gd name="connsiteX6" fmla="*/ 15812 w 397287"/>
                  <a:gd name="connsiteY6" fmla="*/ 80390 h 82389"/>
                  <a:gd name="connsiteX7" fmla="*/ 4096 w 397287"/>
                  <a:gd name="connsiteY7" fmla="*/ 82200 h 82389"/>
                  <a:gd name="connsiteX8" fmla="*/ 0 w 397287"/>
                  <a:gd name="connsiteY8" fmla="*/ 82200 h 82389"/>
                  <a:gd name="connsiteX9" fmla="*/ 4001 w 397287"/>
                  <a:gd name="connsiteY9" fmla="*/ 81057 h 82389"/>
                  <a:gd name="connsiteX10" fmla="*/ 15526 w 397287"/>
                  <a:gd name="connsiteY10" fmla="*/ 78580 h 82389"/>
                  <a:gd name="connsiteX11" fmla="*/ 58103 w 397287"/>
                  <a:gd name="connsiteY11" fmla="*/ 69627 h 82389"/>
                  <a:gd name="connsiteX12" fmla="*/ 198215 w 397287"/>
                  <a:gd name="connsiteY12" fmla="*/ 38957 h 82389"/>
                  <a:gd name="connsiteX13" fmla="*/ 338614 w 397287"/>
                  <a:gd name="connsiteY13" fmla="*/ 9524 h 82389"/>
                  <a:gd name="connsiteX14" fmla="*/ 381476 w 397287"/>
                  <a:gd name="connsiteY14" fmla="*/ 2000 h 82389"/>
                  <a:gd name="connsiteX15" fmla="*/ 393192 w 397287"/>
                  <a:gd name="connsiteY15" fmla="*/ 190 h 82389"/>
                  <a:gd name="connsiteX16" fmla="*/ 397288 w 397287"/>
                  <a:gd name="connsiteY16" fmla="*/ 190 h 82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7287" h="82389">
                    <a:moveTo>
                      <a:pt x="397288" y="190"/>
                    </a:moveTo>
                    <a:cubicBezTo>
                      <a:pt x="395990" y="686"/>
                      <a:pt x="394651" y="1068"/>
                      <a:pt x="393287" y="1333"/>
                    </a:cubicBezTo>
                    <a:lnTo>
                      <a:pt x="381762" y="3809"/>
                    </a:lnTo>
                    <a:lnTo>
                      <a:pt x="339185" y="12763"/>
                    </a:lnTo>
                    <a:cubicBezTo>
                      <a:pt x="303276" y="20288"/>
                      <a:pt x="253460" y="31241"/>
                      <a:pt x="199072" y="43338"/>
                    </a:cubicBezTo>
                    <a:cubicBezTo>
                      <a:pt x="144685" y="55435"/>
                      <a:pt x="94774" y="66103"/>
                      <a:pt x="58674" y="72866"/>
                    </a:cubicBezTo>
                    <a:cubicBezTo>
                      <a:pt x="40577" y="76199"/>
                      <a:pt x="26003" y="78866"/>
                      <a:pt x="15812" y="80390"/>
                    </a:cubicBezTo>
                    <a:lnTo>
                      <a:pt x="4096" y="82200"/>
                    </a:lnTo>
                    <a:cubicBezTo>
                      <a:pt x="2742" y="82453"/>
                      <a:pt x="1353" y="82453"/>
                      <a:pt x="0" y="82200"/>
                    </a:cubicBezTo>
                    <a:lnTo>
                      <a:pt x="4001" y="81057"/>
                    </a:lnTo>
                    <a:lnTo>
                      <a:pt x="15526" y="78580"/>
                    </a:lnTo>
                    <a:lnTo>
                      <a:pt x="58103" y="69627"/>
                    </a:lnTo>
                    <a:cubicBezTo>
                      <a:pt x="94012" y="62102"/>
                      <a:pt x="143828" y="51149"/>
                      <a:pt x="198215" y="38957"/>
                    </a:cubicBezTo>
                    <a:cubicBezTo>
                      <a:pt x="252603" y="26765"/>
                      <a:pt x="302514" y="16287"/>
                      <a:pt x="338614" y="9524"/>
                    </a:cubicBezTo>
                    <a:cubicBezTo>
                      <a:pt x="356711" y="6095"/>
                      <a:pt x="371285" y="3524"/>
                      <a:pt x="381476" y="2000"/>
                    </a:cubicBezTo>
                    <a:lnTo>
                      <a:pt x="393192" y="190"/>
                    </a:lnTo>
                    <a:cubicBezTo>
                      <a:pt x="394545" y="-63"/>
                      <a:pt x="395934" y="-63"/>
                      <a:pt x="397288" y="19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55C9C13E-C649-4D71-B0FE-EB9DE86290B4}"/>
                  </a:ext>
                </a:extLst>
              </p:cNvPr>
              <p:cNvSpPr/>
              <p:nvPr/>
            </p:nvSpPr>
            <p:spPr>
              <a:xfrm>
                <a:off x="6706413" y="491136"/>
                <a:ext cx="1284199" cy="1371627"/>
              </a:xfrm>
              <a:custGeom>
                <a:avLst/>
                <a:gdLst>
                  <a:gd name="connsiteX0" fmla="*/ 0 w 1284199"/>
                  <a:gd name="connsiteY0" fmla="*/ 493042 h 1371627"/>
                  <a:gd name="connsiteX1" fmla="*/ 121253 w 1284199"/>
                  <a:gd name="connsiteY1" fmla="*/ 165477 h 1371627"/>
                  <a:gd name="connsiteX2" fmla="*/ 365474 w 1284199"/>
                  <a:gd name="connsiteY2" fmla="*/ 2504 h 1371627"/>
                  <a:gd name="connsiteX3" fmla="*/ 619792 w 1284199"/>
                  <a:gd name="connsiteY3" fmla="*/ 125662 h 1371627"/>
                  <a:gd name="connsiteX4" fmla="*/ 665893 w 1284199"/>
                  <a:gd name="connsiteY4" fmla="*/ 280539 h 1371627"/>
                  <a:gd name="connsiteX5" fmla="*/ 775716 w 1284199"/>
                  <a:gd name="connsiteY5" fmla="*/ 386743 h 1371627"/>
                  <a:gd name="connsiteX6" fmla="*/ 916210 w 1284199"/>
                  <a:gd name="connsiteY6" fmla="*/ 365216 h 1371627"/>
                  <a:gd name="connsiteX7" fmla="*/ 1001268 w 1284199"/>
                  <a:gd name="connsiteY7" fmla="*/ 514568 h 1371627"/>
                  <a:gd name="connsiteX8" fmla="*/ 1030986 w 1284199"/>
                  <a:gd name="connsiteY8" fmla="*/ 694971 h 1371627"/>
                  <a:gd name="connsiteX9" fmla="*/ 1159002 w 1284199"/>
                  <a:gd name="connsiteY9" fmla="*/ 775934 h 1371627"/>
                  <a:gd name="connsiteX10" fmla="*/ 1282827 w 1284199"/>
                  <a:gd name="connsiteY10" fmla="*/ 1064256 h 1371627"/>
                  <a:gd name="connsiteX11" fmla="*/ 1169194 w 1284199"/>
                  <a:gd name="connsiteY11" fmla="*/ 1371628 h 1371627"/>
                  <a:gd name="connsiteX12" fmla="*/ 988219 w 1284199"/>
                  <a:gd name="connsiteY12" fmla="*/ 915571 h 1371627"/>
                  <a:gd name="connsiteX13" fmla="*/ 795719 w 1284199"/>
                  <a:gd name="connsiteY13" fmla="*/ 699734 h 1371627"/>
                  <a:gd name="connsiteX14" fmla="*/ 309467 w 1284199"/>
                  <a:gd name="connsiteY14" fmla="*/ 541143 h 1371627"/>
                  <a:gd name="connsiteX15" fmla="*/ 286 w 1284199"/>
                  <a:gd name="connsiteY15" fmla="*/ 493518 h 1371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84199" h="1371627">
                    <a:moveTo>
                      <a:pt x="0" y="493042"/>
                    </a:moveTo>
                    <a:cubicBezTo>
                      <a:pt x="17240" y="393791"/>
                      <a:pt x="64579" y="248725"/>
                      <a:pt x="121253" y="165477"/>
                    </a:cubicBezTo>
                    <a:cubicBezTo>
                      <a:pt x="177927" y="82228"/>
                      <a:pt x="265271" y="16791"/>
                      <a:pt x="365474" y="2504"/>
                    </a:cubicBezTo>
                    <a:cubicBezTo>
                      <a:pt x="465677" y="-11784"/>
                      <a:pt x="575024" y="35841"/>
                      <a:pt x="619792" y="125662"/>
                    </a:cubicBezTo>
                    <a:cubicBezTo>
                      <a:pt x="643890" y="173954"/>
                      <a:pt x="648367" y="229580"/>
                      <a:pt x="665893" y="280539"/>
                    </a:cubicBezTo>
                    <a:cubicBezTo>
                      <a:pt x="683419" y="331498"/>
                      <a:pt x="721900" y="382647"/>
                      <a:pt x="775716" y="386743"/>
                    </a:cubicBezTo>
                    <a:cubicBezTo>
                      <a:pt x="823341" y="390457"/>
                      <a:pt x="869347" y="356072"/>
                      <a:pt x="916210" y="365216"/>
                    </a:cubicBezTo>
                    <a:cubicBezTo>
                      <a:pt x="977360" y="377122"/>
                      <a:pt x="1000887" y="452370"/>
                      <a:pt x="1001268" y="514568"/>
                    </a:cubicBezTo>
                    <a:cubicBezTo>
                      <a:pt x="1001649" y="576766"/>
                      <a:pt x="992696" y="645918"/>
                      <a:pt x="1030986" y="694971"/>
                    </a:cubicBezTo>
                    <a:cubicBezTo>
                      <a:pt x="1062228" y="735167"/>
                      <a:pt x="1115854" y="748978"/>
                      <a:pt x="1159002" y="775934"/>
                    </a:cubicBezTo>
                    <a:cubicBezTo>
                      <a:pt x="1252442" y="834227"/>
                      <a:pt x="1292352" y="954528"/>
                      <a:pt x="1282827" y="1064256"/>
                    </a:cubicBezTo>
                    <a:cubicBezTo>
                      <a:pt x="1273302" y="1173984"/>
                      <a:pt x="1222820" y="1275520"/>
                      <a:pt x="1169194" y="1371628"/>
                    </a:cubicBezTo>
                    <a:cubicBezTo>
                      <a:pt x="1124551" y="1213844"/>
                      <a:pt x="1063911" y="1061033"/>
                      <a:pt x="988219" y="915571"/>
                    </a:cubicBezTo>
                    <a:cubicBezTo>
                      <a:pt x="944880" y="832513"/>
                      <a:pt x="865727" y="761932"/>
                      <a:pt x="795719" y="699734"/>
                    </a:cubicBezTo>
                    <a:cubicBezTo>
                      <a:pt x="688181" y="604484"/>
                      <a:pt x="452247" y="558669"/>
                      <a:pt x="309467" y="541143"/>
                    </a:cubicBezTo>
                    <a:cubicBezTo>
                      <a:pt x="166688" y="523617"/>
                      <a:pt x="141541" y="519807"/>
                      <a:pt x="286" y="493518"/>
                    </a:cubicBezTo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</p:grpSp>
        <p:grpSp>
          <p:nvGrpSpPr>
            <p:cNvPr id="90" name="图形 5">
              <a:extLst>
                <a:ext uri="{FF2B5EF4-FFF2-40B4-BE49-F238E27FC236}">
                  <a16:creationId xmlns:a16="http://schemas.microsoft.com/office/drawing/2014/main" id="{60698CCB-734F-4775-B479-BF3BB62C41EE}"/>
                </a:ext>
              </a:extLst>
            </p:cNvPr>
            <p:cNvGrpSpPr/>
            <p:nvPr/>
          </p:nvGrpSpPr>
          <p:grpSpPr>
            <a:xfrm>
              <a:off x="4733310" y="1086521"/>
              <a:ext cx="2742723" cy="814246"/>
              <a:chOff x="4733310" y="1086521"/>
              <a:chExt cx="2742723" cy="814246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C2F9A44-0DA2-406A-8BCB-B4D0918F04E4}"/>
                  </a:ext>
                </a:extLst>
              </p:cNvPr>
              <p:cNvSpPr/>
              <p:nvPr/>
            </p:nvSpPr>
            <p:spPr>
              <a:xfrm>
                <a:off x="4733310" y="1101335"/>
                <a:ext cx="1083087" cy="785145"/>
              </a:xfrm>
              <a:custGeom>
                <a:avLst/>
                <a:gdLst>
                  <a:gd name="connsiteX0" fmla="*/ 1021366 w 1083087"/>
                  <a:gd name="connsiteY0" fmla="*/ 0 h 785145"/>
                  <a:gd name="connsiteX1" fmla="*/ 0 w 1083087"/>
                  <a:gd name="connsiteY1" fmla="*/ 180975 h 785145"/>
                  <a:gd name="connsiteX2" fmla="*/ 89344 w 1083087"/>
                  <a:gd name="connsiteY2" fmla="*/ 785146 h 785145"/>
                  <a:gd name="connsiteX3" fmla="*/ 1083088 w 1083087"/>
                  <a:gd name="connsiteY3" fmla="*/ 602647 h 7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3087" h="785145">
                    <a:moveTo>
                      <a:pt x="1021366" y="0"/>
                    </a:moveTo>
                    <a:cubicBezTo>
                      <a:pt x="668274" y="25622"/>
                      <a:pt x="282702" y="72390"/>
                      <a:pt x="0" y="180975"/>
                    </a:cubicBezTo>
                    <a:lnTo>
                      <a:pt x="89344" y="785146"/>
                    </a:lnTo>
                    <a:cubicBezTo>
                      <a:pt x="89344" y="785146"/>
                      <a:pt x="637223" y="589026"/>
                      <a:pt x="1083088" y="602647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63B05017-C7CB-4330-8093-5E29BFB47020}"/>
                  </a:ext>
                </a:extLst>
              </p:cNvPr>
              <p:cNvSpPr/>
              <p:nvPr/>
            </p:nvSpPr>
            <p:spPr>
              <a:xfrm>
                <a:off x="4733310" y="1101335"/>
                <a:ext cx="1083087" cy="785145"/>
              </a:xfrm>
              <a:custGeom>
                <a:avLst/>
                <a:gdLst>
                  <a:gd name="connsiteX0" fmla="*/ 1021366 w 1083087"/>
                  <a:gd name="connsiteY0" fmla="*/ 0 h 785145"/>
                  <a:gd name="connsiteX1" fmla="*/ 0 w 1083087"/>
                  <a:gd name="connsiteY1" fmla="*/ 180975 h 785145"/>
                  <a:gd name="connsiteX2" fmla="*/ 89344 w 1083087"/>
                  <a:gd name="connsiteY2" fmla="*/ 785146 h 785145"/>
                  <a:gd name="connsiteX3" fmla="*/ 1083088 w 1083087"/>
                  <a:gd name="connsiteY3" fmla="*/ 602647 h 7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3087" h="785145">
                    <a:moveTo>
                      <a:pt x="1021366" y="0"/>
                    </a:moveTo>
                    <a:cubicBezTo>
                      <a:pt x="668274" y="25622"/>
                      <a:pt x="282702" y="72390"/>
                      <a:pt x="0" y="180975"/>
                    </a:cubicBezTo>
                    <a:lnTo>
                      <a:pt x="89344" y="785146"/>
                    </a:lnTo>
                    <a:cubicBezTo>
                      <a:pt x="89344" y="785146"/>
                      <a:pt x="637223" y="589026"/>
                      <a:pt x="1083088" y="6026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4895CF94-388A-400E-941E-445B5CFAD4BA}"/>
                  </a:ext>
                </a:extLst>
              </p:cNvPr>
              <p:cNvSpPr/>
              <p:nvPr/>
            </p:nvSpPr>
            <p:spPr>
              <a:xfrm>
                <a:off x="4821036" y="1315838"/>
                <a:ext cx="907826" cy="480536"/>
              </a:xfrm>
              <a:custGeom>
                <a:avLst/>
                <a:gdLst>
                  <a:gd name="connsiteX0" fmla="*/ 907826 w 907826"/>
                  <a:gd name="connsiteY0" fmla="*/ 308419 h 480536"/>
                  <a:gd name="connsiteX1" fmla="*/ 904397 w 907826"/>
                  <a:gd name="connsiteY1" fmla="*/ 308991 h 480536"/>
                  <a:gd name="connsiteX2" fmla="*/ 894396 w 907826"/>
                  <a:gd name="connsiteY2" fmla="*/ 310420 h 480536"/>
                  <a:gd name="connsiteX3" fmla="*/ 856296 w 907826"/>
                  <a:gd name="connsiteY3" fmla="*/ 315182 h 480536"/>
                  <a:gd name="connsiteX4" fmla="*/ 795336 w 907826"/>
                  <a:gd name="connsiteY4" fmla="*/ 323088 h 480536"/>
                  <a:gd name="connsiteX5" fmla="*/ 714850 w 907826"/>
                  <a:gd name="connsiteY5" fmla="*/ 334899 h 480536"/>
                  <a:gd name="connsiteX6" fmla="*/ 253554 w 907826"/>
                  <a:gd name="connsiteY6" fmla="*/ 430149 h 480536"/>
                  <a:gd name="connsiteX7" fmla="*/ 77341 w 907826"/>
                  <a:gd name="connsiteY7" fmla="*/ 479774 h 480536"/>
                  <a:gd name="connsiteX8" fmla="*/ 74579 w 907826"/>
                  <a:gd name="connsiteY8" fmla="*/ 480536 h 480536"/>
                  <a:gd name="connsiteX9" fmla="*/ 74579 w 907826"/>
                  <a:gd name="connsiteY9" fmla="*/ 477774 h 480536"/>
                  <a:gd name="connsiteX10" fmla="*/ 22858 w 907826"/>
                  <a:gd name="connsiteY10" fmla="*/ 134874 h 480536"/>
                  <a:gd name="connsiteX11" fmla="*/ 5809 w 907826"/>
                  <a:gd name="connsiteY11" fmla="*/ 35719 h 480536"/>
                  <a:gd name="connsiteX12" fmla="*/ 1141 w 907826"/>
                  <a:gd name="connsiteY12" fmla="*/ 9239 h 480536"/>
                  <a:gd name="connsiteX13" fmla="*/ 94 w 907826"/>
                  <a:gd name="connsiteY13" fmla="*/ 2381 h 480536"/>
                  <a:gd name="connsiteX14" fmla="*/ 94 w 907826"/>
                  <a:gd name="connsiteY14" fmla="*/ 0 h 480536"/>
                  <a:gd name="connsiteX15" fmla="*/ 760 w 907826"/>
                  <a:gd name="connsiteY15" fmla="*/ 2286 h 480536"/>
                  <a:gd name="connsiteX16" fmla="*/ 2284 w 907826"/>
                  <a:gd name="connsiteY16" fmla="*/ 9049 h 480536"/>
                  <a:gd name="connsiteX17" fmla="*/ 7714 w 907826"/>
                  <a:gd name="connsiteY17" fmla="*/ 35433 h 480536"/>
                  <a:gd name="connsiteX18" fmla="*/ 26097 w 907826"/>
                  <a:gd name="connsiteY18" fmla="*/ 134302 h 480536"/>
                  <a:gd name="connsiteX19" fmla="*/ 79627 w 907826"/>
                  <a:gd name="connsiteY19" fmla="*/ 477203 h 480536"/>
                  <a:gd name="connsiteX20" fmla="*/ 76484 w 907826"/>
                  <a:gd name="connsiteY20" fmla="*/ 475298 h 480536"/>
                  <a:gd name="connsiteX21" fmla="*/ 252982 w 907826"/>
                  <a:gd name="connsiteY21" fmla="*/ 425386 h 480536"/>
                  <a:gd name="connsiteX22" fmla="*/ 714945 w 907826"/>
                  <a:gd name="connsiteY22" fmla="*/ 331851 h 480536"/>
                  <a:gd name="connsiteX23" fmla="*/ 795622 w 907826"/>
                  <a:gd name="connsiteY23" fmla="*/ 320897 h 480536"/>
                  <a:gd name="connsiteX24" fmla="*/ 856677 w 907826"/>
                  <a:gd name="connsiteY24" fmla="*/ 313753 h 480536"/>
                  <a:gd name="connsiteX25" fmla="*/ 895348 w 907826"/>
                  <a:gd name="connsiteY25" fmla="*/ 309848 h 480536"/>
                  <a:gd name="connsiteX26" fmla="*/ 905445 w 907826"/>
                  <a:gd name="connsiteY26" fmla="*/ 308991 h 480536"/>
                  <a:gd name="connsiteX27" fmla="*/ 907826 w 907826"/>
                  <a:gd name="connsiteY27" fmla="*/ 308419 h 480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07826" h="480536">
                    <a:moveTo>
                      <a:pt x="907826" y="308419"/>
                    </a:moveTo>
                    <a:lnTo>
                      <a:pt x="904397" y="308991"/>
                    </a:lnTo>
                    <a:lnTo>
                      <a:pt x="894396" y="310420"/>
                    </a:lnTo>
                    <a:lnTo>
                      <a:pt x="856296" y="315182"/>
                    </a:lnTo>
                    <a:cubicBezTo>
                      <a:pt x="839532" y="317182"/>
                      <a:pt x="819053" y="319659"/>
                      <a:pt x="795336" y="323088"/>
                    </a:cubicBezTo>
                    <a:cubicBezTo>
                      <a:pt x="771619" y="326517"/>
                      <a:pt x="744568" y="329946"/>
                      <a:pt x="714850" y="334899"/>
                    </a:cubicBezTo>
                    <a:cubicBezTo>
                      <a:pt x="595692" y="353282"/>
                      <a:pt x="431671" y="383667"/>
                      <a:pt x="253554" y="430149"/>
                    </a:cubicBezTo>
                    <a:cubicBezTo>
                      <a:pt x="191641" y="446151"/>
                      <a:pt x="131920" y="462629"/>
                      <a:pt x="77341" y="479774"/>
                    </a:cubicBezTo>
                    <a:lnTo>
                      <a:pt x="74579" y="480536"/>
                    </a:lnTo>
                    <a:lnTo>
                      <a:pt x="74579" y="477774"/>
                    </a:lnTo>
                    <a:cubicBezTo>
                      <a:pt x="55529" y="339281"/>
                      <a:pt x="37051" y="219837"/>
                      <a:pt x="22858" y="134874"/>
                    </a:cubicBezTo>
                    <a:cubicBezTo>
                      <a:pt x="15619" y="92773"/>
                      <a:pt x="9809" y="58674"/>
                      <a:pt x="5809" y="35719"/>
                    </a:cubicBezTo>
                    <a:cubicBezTo>
                      <a:pt x="3808" y="24384"/>
                      <a:pt x="2284" y="15526"/>
                      <a:pt x="1141" y="9239"/>
                    </a:cubicBezTo>
                    <a:cubicBezTo>
                      <a:pt x="1141" y="6382"/>
                      <a:pt x="379" y="4096"/>
                      <a:pt x="94" y="2381"/>
                    </a:cubicBezTo>
                    <a:cubicBezTo>
                      <a:pt x="-31" y="1592"/>
                      <a:pt x="-31" y="789"/>
                      <a:pt x="94" y="0"/>
                    </a:cubicBezTo>
                    <a:cubicBezTo>
                      <a:pt x="411" y="731"/>
                      <a:pt x="635" y="1499"/>
                      <a:pt x="760" y="2286"/>
                    </a:cubicBezTo>
                    <a:cubicBezTo>
                      <a:pt x="760" y="4000"/>
                      <a:pt x="1618" y="6287"/>
                      <a:pt x="2284" y="9049"/>
                    </a:cubicBezTo>
                    <a:cubicBezTo>
                      <a:pt x="3523" y="15335"/>
                      <a:pt x="5332" y="24098"/>
                      <a:pt x="7714" y="35433"/>
                    </a:cubicBezTo>
                    <a:cubicBezTo>
                      <a:pt x="12286" y="58388"/>
                      <a:pt x="18667" y="92012"/>
                      <a:pt x="26097" y="134302"/>
                    </a:cubicBezTo>
                    <a:cubicBezTo>
                      <a:pt x="41146" y="218885"/>
                      <a:pt x="60196" y="338328"/>
                      <a:pt x="79627" y="477203"/>
                    </a:cubicBezTo>
                    <a:lnTo>
                      <a:pt x="76484" y="475298"/>
                    </a:lnTo>
                    <a:cubicBezTo>
                      <a:pt x="131253" y="457962"/>
                      <a:pt x="190784" y="441389"/>
                      <a:pt x="252982" y="425386"/>
                    </a:cubicBezTo>
                    <a:cubicBezTo>
                      <a:pt x="405229" y="386156"/>
                      <a:pt x="559429" y="354935"/>
                      <a:pt x="714945" y="331851"/>
                    </a:cubicBezTo>
                    <a:cubicBezTo>
                      <a:pt x="744758" y="327184"/>
                      <a:pt x="772095" y="324040"/>
                      <a:pt x="795622" y="320897"/>
                    </a:cubicBezTo>
                    <a:cubicBezTo>
                      <a:pt x="819148" y="317754"/>
                      <a:pt x="839913" y="315468"/>
                      <a:pt x="856677" y="313753"/>
                    </a:cubicBezTo>
                    <a:lnTo>
                      <a:pt x="895348" y="309848"/>
                    </a:lnTo>
                    <a:lnTo>
                      <a:pt x="905445" y="308991"/>
                    </a:lnTo>
                    <a:cubicBezTo>
                      <a:pt x="906219" y="308727"/>
                      <a:pt x="907016" y="308536"/>
                      <a:pt x="907826" y="3084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251FE137-E37C-4C25-B9B9-58F76317DD95}"/>
                  </a:ext>
                </a:extLst>
              </p:cNvPr>
              <p:cNvSpPr/>
              <p:nvPr/>
            </p:nvSpPr>
            <p:spPr>
              <a:xfrm>
                <a:off x="4858182" y="1374932"/>
                <a:ext cx="883253" cy="244089"/>
              </a:xfrm>
              <a:custGeom>
                <a:avLst/>
                <a:gdLst>
                  <a:gd name="connsiteX0" fmla="*/ 883063 w 883253"/>
                  <a:gd name="connsiteY0" fmla="*/ 102450 h 244089"/>
                  <a:gd name="connsiteX1" fmla="*/ 878967 w 883253"/>
                  <a:gd name="connsiteY1" fmla="*/ 90353 h 244089"/>
                  <a:gd name="connsiteX2" fmla="*/ 860774 w 883253"/>
                  <a:gd name="connsiteY2" fmla="*/ 59207 h 244089"/>
                  <a:gd name="connsiteX3" fmla="*/ 817912 w 883253"/>
                  <a:gd name="connsiteY3" fmla="*/ 21583 h 244089"/>
                  <a:gd name="connsiteX4" fmla="*/ 802672 w 883253"/>
                  <a:gd name="connsiteY4" fmla="*/ 13486 h 244089"/>
                  <a:gd name="connsiteX5" fmla="*/ 785432 w 883253"/>
                  <a:gd name="connsiteY5" fmla="*/ 7295 h 244089"/>
                  <a:gd name="connsiteX6" fmla="*/ 746093 w 883253"/>
                  <a:gd name="connsiteY6" fmla="*/ 3485 h 244089"/>
                  <a:gd name="connsiteX7" fmla="*/ 706088 w 883253"/>
                  <a:gd name="connsiteY7" fmla="*/ 19201 h 244089"/>
                  <a:gd name="connsiteX8" fmla="*/ 674084 w 883253"/>
                  <a:gd name="connsiteY8" fmla="*/ 53968 h 244089"/>
                  <a:gd name="connsiteX9" fmla="*/ 629222 w 883253"/>
                  <a:gd name="connsiteY9" fmla="*/ 149789 h 244089"/>
                  <a:gd name="connsiteX10" fmla="*/ 595979 w 883253"/>
                  <a:gd name="connsiteY10" fmla="*/ 197414 h 244089"/>
                  <a:gd name="connsiteX11" fmla="*/ 568452 w 883253"/>
                  <a:gd name="connsiteY11" fmla="*/ 210654 h 244089"/>
                  <a:gd name="connsiteX12" fmla="*/ 537401 w 883253"/>
                  <a:gd name="connsiteY12" fmla="*/ 207034 h 244089"/>
                  <a:gd name="connsiteX13" fmla="*/ 438626 w 883253"/>
                  <a:gd name="connsiteY13" fmla="*/ 130834 h 244089"/>
                  <a:gd name="connsiteX14" fmla="*/ 378333 w 883253"/>
                  <a:gd name="connsiteY14" fmla="*/ 135787 h 244089"/>
                  <a:gd name="connsiteX15" fmla="*/ 354425 w 883253"/>
                  <a:gd name="connsiteY15" fmla="*/ 154266 h 244089"/>
                  <a:gd name="connsiteX16" fmla="*/ 338519 w 883253"/>
                  <a:gd name="connsiteY16" fmla="*/ 179793 h 244089"/>
                  <a:gd name="connsiteX17" fmla="*/ 307277 w 883253"/>
                  <a:gd name="connsiteY17" fmla="*/ 231704 h 244089"/>
                  <a:gd name="connsiteX18" fmla="*/ 279845 w 883253"/>
                  <a:gd name="connsiteY18" fmla="*/ 243991 h 244089"/>
                  <a:gd name="connsiteX19" fmla="*/ 251270 w 883253"/>
                  <a:gd name="connsiteY19" fmla="*/ 237895 h 244089"/>
                  <a:gd name="connsiteX20" fmla="*/ 211836 w 883253"/>
                  <a:gd name="connsiteY20" fmla="*/ 199129 h 244089"/>
                  <a:gd name="connsiteX21" fmla="*/ 190976 w 883253"/>
                  <a:gd name="connsiteY21" fmla="*/ 151504 h 244089"/>
                  <a:gd name="connsiteX22" fmla="*/ 170307 w 883253"/>
                  <a:gd name="connsiteY22" fmla="*/ 108546 h 244089"/>
                  <a:gd name="connsiteX23" fmla="*/ 138779 w 883253"/>
                  <a:gd name="connsiteY23" fmla="*/ 79209 h 244089"/>
                  <a:gd name="connsiteX24" fmla="*/ 66389 w 883253"/>
                  <a:gd name="connsiteY24" fmla="*/ 77113 h 244089"/>
                  <a:gd name="connsiteX25" fmla="*/ 20384 w 883253"/>
                  <a:gd name="connsiteY25" fmla="*/ 110260 h 244089"/>
                  <a:gd name="connsiteX26" fmla="*/ 3143 w 883253"/>
                  <a:gd name="connsiteY26" fmla="*/ 141788 h 244089"/>
                  <a:gd name="connsiteX27" fmla="*/ 0 w 883253"/>
                  <a:gd name="connsiteY27" fmla="*/ 154075 h 244089"/>
                  <a:gd name="connsiteX28" fmla="*/ 2191 w 883253"/>
                  <a:gd name="connsiteY28" fmla="*/ 141502 h 244089"/>
                  <a:gd name="connsiteX29" fmla="*/ 18860 w 883253"/>
                  <a:gd name="connsiteY29" fmla="*/ 109022 h 244089"/>
                  <a:gd name="connsiteX30" fmla="*/ 65246 w 883253"/>
                  <a:gd name="connsiteY30" fmla="*/ 74542 h 244089"/>
                  <a:gd name="connsiteX31" fmla="*/ 140399 w 883253"/>
                  <a:gd name="connsiteY31" fmla="*/ 76161 h 244089"/>
                  <a:gd name="connsiteX32" fmla="*/ 173546 w 883253"/>
                  <a:gd name="connsiteY32" fmla="*/ 106450 h 244089"/>
                  <a:gd name="connsiteX33" fmla="*/ 194786 w 883253"/>
                  <a:gd name="connsiteY33" fmla="*/ 150075 h 244089"/>
                  <a:gd name="connsiteX34" fmla="*/ 215646 w 883253"/>
                  <a:gd name="connsiteY34" fmla="*/ 196843 h 244089"/>
                  <a:gd name="connsiteX35" fmla="*/ 253746 w 883253"/>
                  <a:gd name="connsiteY35" fmla="*/ 233800 h 244089"/>
                  <a:gd name="connsiteX36" fmla="*/ 279940 w 883253"/>
                  <a:gd name="connsiteY36" fmla="*/ 239419 h 244089"/>
                  <a:gd name="connsiteX37" fmla="*/ 304610 w 883253"/>
                  <a:gd name="connsiteY37" fmla="*/ 228180 h 244089"/>
                  <a:gd name="connsiteX38" fmla="*/ 334613 w 883253"/>
                  <a:gd name="connsiteY38" fmla="*/ 177697 h 244089"/>
                  <a:gd name="connsiteX39" fmla="*/ 351187 w 883253"/>
                  <a:gd name="connsiteY39" fmla="*/ 151027 h 244089"/>
                  <a:gd name="connsiteX40" fmla="*/ 376619 w 883253"/>
                  <a:gd name="connsiteY40" fmla="*/ 131406 h 244089"/>
                  <a:gd name="connsiteX41" fmla="*/ 440722 w 883253"/>
                  <a:gd name="connsiteY41" fmla="*/ 126167 h 244089"/>
                  <a:gd name="connsiteX42" fmla="*/ 492252 w 883253"/>
                  <a:gd name="connsiteY42" fmla="*/ 165029 h 244089"/>
                  <a:gd name="connsiteX43" fmla="*/ 539877 w 883253"/>
                  <a:gd name="connsiteY43" fmla="*/ 203129 h 244089"/>
                  <a:gd name="connsiteX44" fmla="*/ 568452 w 883253"/>
                  <a:gd name="connsiteY44" fmla="*/ 206463 h 244089"/>
                  <a:gd name="connsiteX45" fmla="*/ 593884 w 883253"/>
                  <a:gd name="connsiteY45" fmla="*/ 194271 h 244089"/>
                  <a:gd name="connsiteX46" fmla="*/ 625888 w 883253"/>
                  <a:gd name="connsiteY46" fmla="*/ 148551 h 244089"/>
                  <a:gd name="connsiteX47" fmla="*/ 671608 w 883253"/>
                  <a:gd name="connsiteY47" fmla="*/ 52253 h 244089"/>
                  <a:gd name="connsiteX48" fmla="*/ 704755 w 883253"/>
                  <a:gd name="connsiteY48" fmla="*/ 16630 h 244089"/>
                  <a:gd name="connsiteX49" fmla="*/ 746570 w 883253"/>
                  <a:gd name="connsiteY49" fmla="*/ 532 h 244089"/>
                  <a:gd name="connsiteX50" fmla="*/ 787146 w 883253"/>
                  <a:gd name="connsiteY50" fmla="*/ 4819 h 244089"/>
                  <a:gd name="connsiteX51" fmla="*/ 804767 w 883253"/>
                  <a:gd name="connsiteY51" fmla="*/ 11391 h 244089"/>
                  <a:gd name="connsiteX52" fmla="*/ 863156 w 883253"/>
                  <a:gd name="connsiteY52" fmla="*/ 59016 h 244089"/>
                  <a:gd name="connsiteX53" fmla="*/ 880777 w 883253"/>
                  <a:gd name="connsiteY53" fmla="*/ 91115 h 244089"/>
                  <a:gd name="connsiteX54" fmla="*/ 883253 w 883253"/>
                  <a:gd name="connsiteY54" fmla="*/ 100640 h 244089"/>
                  <a:gd name="connsiteX55" fmla="*/ 883063 w 883253"/>
                  <a:gd name="connsiteY55" fmla="*/ 102450 h 244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883253" h="244089">
                    <a:moveTo>
                      <a:pt x="883063" y="102450"/>
                    </a:moveTo>
                    <a:cubicBezTo>
                      <a:pt x="883063" y="102450"/>
                      <a:pt x="881729" y="98259"/>
                      <a:pt x="878967" y="90353"/>
                    </a:cubicBezTo>
                    <a:cubicBezTo>
                      <a:pt x="874418" y="79157"/>
                      <a:pt x="868292" y="68669"/>
                      <a:pt x="860774" y="59207"/>
                    </a:cubicBezTo>
                    <a:cubicBezTo>
                      <a:pt x="848884" y="44172"/>
                      <a:pt x="834360" y="31424"/>
                      <a:pt x="817912" y="21583"/>
                    </a:cubicBezTo>
                    <a:cubicBezTo>
                      <a:pt x="813340" y="18535"/>
                      <a:pt x="807911" y="16249"/>
                      <a:pt x="802672" y="13486"/>
                    </a:cubicBezTo>
                    <a:cubicBezTo>
                      <a:pt x="797070" y="11039"/>
                      <a:pt x="791311" y="8970"/>
                      <a:pt x="785432" y="7295"/>
                    </a:cubicBezTo>
                    <a:cubicBezTo>
                      <a:pt x="772735" y="3261"/>
                      <a:pt x="759328" y="1962"/>
                      <a:pt x="746093" y="3485"/>
                    </a:cubicBezTo>
                    <a:cubicBezTo>
                      <a:pt x="731597" y="5070"/>
                      <a:pt x="717787" y="10495"/>
                      <a:pt x="706088" y="19201"/>
                    </a:cubicBezTo>
                    <a:cubicBezTo>
                      <a:pt x="693467" y="28827"/>
                      <a:pt x="682634" y="40594"/>
                      <a:pt x="674084" y="53968"/>
                    </a:cubicBezTo>
                    <a:cubicBezTo>
                      <a:pt x="655034" y="81495"/>
                      <a:pt x="643509" y="115023"/>
                      <a:pt x="629222" y="149789"/>
                    </a:cubicBezTo>
                    <a:cubicBezTo>
                      <a:pt x="622245" y="168167"/>
                      <a:pt x="610824" y="184529"/>
                      <a:pt x="595979" y="197414"/>
                    </a:cubicBezTo>
                    <a:cubicBezTo>
                      <a:pt x="588042" y="204040"/>
                      <a:pt x="578583" y="208590"/>
                      <a:pt x="568452" y="210654"/>
                    </a:cubicBezTo>
                    <a:cubicBezTo>
                      <a:pt x="557968" y="212424"/>
                      <a:pt x="547196" y="211169"/>
                      <a:pt x="537401" y="207034"/>
                    </a:cubicBezTo>
                    <a:cubicBezTo>
                      <a:pt x="497205" y="191128"/>
                      <a:pt x="479298" y="144741"/>
                      <a:pt x="438626" y="130834"/>
                    </a:cubicBezTo>
                    <a:cubicBezTo>
                      <a:pt x="418658" y="124500"/>
                      <a:pt x="396999" y="126279"/>
                      <a:pt x="378333" y="135787"/>
                    </a:cubicBezTo>
                    <a:cubicBezTo>
                      <a:pt x="369224" y="140311"/>
                      <a:pt x="361099" y="146591"/>
                      <a:pt x="354425" y="154266"/>
                    </a:cubicBezTo>
                    <a:cubicBezTo>
                      <a:pt x="348106" y="162097"/>
                      <a:pt x="342764" y="170669"/>
                      <a:pt x="338519" y="179793"/>
                    </a:cubicBezTo>
                    <a:cubicBezTo>
                      <a:pt x="329470" y="197700"/>
                      <a:pt x="322612" y="217893"/>
                      <a:pt x="307277" y="231704"/>
                    </a:cubicBezTo>
                    <a:cubicBezTo>
                      <a:pt x="299746" y="238725"/>
                      <a:pt x="290097" y="243047"/>
                      <a:pt x="279845" y="243991"/>
                    </a:cubicBezTo>
                    <a:cubicBezTo>
                      <a:pt x="269943" y="244585"/>
                      <a:pt x="260067" y="242478"/>
                      <a:pt x="251270" y="237895"/>
                    </a:cubicBezTo>
                    <a:cubicBezTo>
                      <a:pt x="234854" y="228787"/>
                      <a:pt x="221223" y="215387"/>
                      <a:pt x="211836" y="199129"/>
                    </a:cubicBezTo>
                    <a:cubicBezTo>
                      <a:pt x="203688" y="183804"/>
                      <a:pt x="196714" y="167884"/>
                      <a:pt x="190976" y="151504"/>
                    </a:cubicBezTo>
                    <a:cubicBezTo>
                      <a:pt x="185633" y="136490"/>
                      <a:pt x="178704" y="122090"/>
                      <a:pt x="170307" y="108546"/>
                    </a:cubicBezTo>
                    <a:cubicBezTo>
                      <a:pt x="162465" y="96243"/>
                      <a:pt x="151614" y="86146"/>
                      <a:pt x="138779" y="79209"/>
                    </a:cubicBezTo>
                    <a:cubicBezTo>
                      <a:pt x="116285" y="67303"/>
                      <a:pt x="89535" y="66528"/>
                      <a:pt x="66389" y="77113"/>
                    </a:cubicBezTo>
                    <a:cubicBezTo>
                      <a:pt x="48671" y="84409"/>
                      <a:pt x="32913" y="95762"/>
                      <a:pt x="20384" y="110260"/>
                    </a:cubicBezTo>
                    <a:cubicBezTo>
                      <a:pt x="12559" y="119492"/>
                      <a:pt x="6693" y="130219"/>
                      <a:pt x="3143" y="141788"/>
                    </a:cubicBezTo>
                    <a:cubicBezTo>
                      <a:pt x="667" y="149694"/>
                      <a:pt x="381" y="154171"/>
                      <a:pt x="0" y="154075"/>
                    </a:cubicBezTo>
                    <a:cubicBezTo>
                      <a:pt x="230" y="149812"/>
                      <a:pt x="965" y="145592"/>
                      <a:pt x="2191" y="141502"/>
                    </a:cubicBezTo>
                    <a:cubicBezTo>
                      <a:pt x="5350" y="129604"/>
                      <a:pt x="11036" y="118527"/>
                      <a:pt x="18860" y="109022"/>
                    </a:cubicBezTo>
                    <a:cubicBezTo>
                      <a:pt x="31385" y="94030"/>
                      <a:pt x="47281" y="82215"/>
                      <a:pt x="65246" y="74542"/>
                    </a:cubicBezTo>
                    <a:cubicBezTo>
                      <a:pt x="89174" y="63309"/>
                      <a:pt x="116977" y="63908"/>
                      <a:pt x="140399" y="76161"/>
                    </a:cubicBezTo>
                    <a:cubicBezTo>
                      <a:pt x="153856" y="83257"/>
                      <a:pt x="165268" y="93686"/>
                      <a:pt x="173546" y="106450"/>
                    </a:cubicBezTo>
                    <a:cubicBezTo>
                      <a:pt x="182171" y="120187"/>
                      <a:pt x="189293" y="134813"/>
                      <a:pt x="194786" y="150075"/>
                    </a:cubicBezTo>
                    <a:cubicBezTo>
                      <a:pt x="200569" y="166160"/>
                      <a:pt x="207541" y="181793"/>
                      <a:pt x="215646" y="196843"/>
                    </a:cubicBezTo>
                    <a:cubicBezTo>
                      <a:pt x="224721" y="212419"/>
                      <a:pt x="237900" y="225203"/>
                      <a:pt x="253746" y="233800"/>
                    </a:cubicBezTo>
                    <a:cubicBezTo>
                      <a:pt x="261807" y="238011"/>
                      <a:pt x="270861" y="239954"/>
                      <a:pt x="279940" y="239419"/>
                    </a:cubicBezTo>
                    <a:cubicBezTo>
                      <a:pt x="289172" y="238474"/>
                      <a:pt x="297839" y="234526"/>
                      <a:pt x="304610" y="228180"/>
                    </a:cubicBezTo>
                    <a:cubicBezTo>
                      <a:pt x="318707" y="215321"/>
                      <a:pt x="325565" y="195890"/>
                      <a:pt x="334613" y="177697"/>
                    </a:cubicBezTo>
                    <a:cubicBezTo>
                      <a:pt x="339023" y="168161"/>
                      <a:pt x="344590" y="159204"/>
                      <a:pt x="351187" y="151027"/>
                    </a:cubicBezTo>
                    <a:cubicBezTo>
                      <a:pt x="358283" y="142869"/>
                      <a:pt x="366927" y="136200"/>
                      <a:pt x="376619" y="131406"/>
                    </a:cubicBezTo>
                    <a:cubicBezTo>
                      <a:pt x="396460" y="121277"/>
                      <a:pt x="419499" y="119394"/>
                      <a:pt x="440722" y="126167"/>
                    </a:cubicBezTo>
                    <a:cubicBezTo>
                      <a:pt x="462344" y="133311"/>
                      <a:pt x="477869" y="149980"/>
                      <a:pt x="492252" y="165029"/>
                    </a:cubicBezTo>
                    <a:cubicBezTo>
                      <a:pt x="505227" y="180981"/>
                      <a:pt x="521466" y="193972"/>
                      <a:pt x="539877" y="203129"/>
                    </a:cubicBezTo>
                    <a:cubicBezTo>
                      <a:pt x="548887" y="206951"/>
                      <a:pt x="558804" y="208108"/>
                      <a:pt x="568452" y="206463"/>
                    </a:cubicBezTo>
                    <a:cubicBezTo>
                      <a:pt x="577797" y="204535"/>
                      <a:pt x="586528" y="200349"/>
                      <a:pt x="593884" y="194271"/>
                    </a:cubicBezTo>
                    <a:cubicBezTo>
                      <a:pt x="608113" y="181862"/>
                      <a:pt x="619099" y="166168"/>
                      <a:pt x="625888" y="148551"/>
                    </a:cubicBezTo>
                    <a:cubicBezTo>
                      <a:pt x="640080" y="114166"/>
                      <a:pt x="652558" y="80161"/>
                      <a:pt x="671608" y="52253"/>
                    </a:cubicBezTo>
                    <a:cubicBezTo>
                      <a:pt x="680407" y="38469"/>
                      <a:pt x="691639" y="26398"/>
                      <a:pt x="704755" y="16630"/>
                    </a:cubicBezTo>
                    <a:cubicBezTo>
                      <a:pt x="717037" y="7684"/>
                      <a:pt x="731459" y="2132"/>
                      <a:pt x="746570" y="532"/>
                    </a:cubicBezTo>
                    <a:cubicBezTo>
                      <a:pt x="760246" y="-898"/>
                      <a:pt x="774070" y="562"/>
                      <a:pt x="787146" y="4819"/>
                    </a:cubicBezTo>
                    <a:cubicBezTo>
                      <a:pt x="793163" y="6605"/>
                      <a:pt x="799050" y="8801"/>
                      <a:pt x="804767" y="11391"/>
                    </a:cubicBezTo>
                    <a:cubicBezTo>
                      <a:pt x="827658" y="22526"/>
                      <a:pt x="847647" y="38830"/>
                      <a:pt x="863156" y="59016"/>
                    </a:cubicBezTo>
                    <a:cubicBezTo>
                      <a:pt x="870608" y="68770"/>
                      <a:pt x="876549" y="79591"/>
                      <a:pt x="880777" y="91115"/>
                    </a:cubicBezTo>
                    <a:cubicBezTo>
                      <a:pt x="881778" y="94242"/>
                      <a:pt x="882605" y="97422"/>
                      <a:pt x="883253" y="100640"/>
                    </a:cubicBezTo>
                    <a:cubicBezTo>
                      <a:pt x="883217" y="101246"/>
                      <a:pt x="883154" y="101850"/>
                      <a:pt x="883063" y="1024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F52812C-836D-4C1E-8EAE-ED555413A9D5}"/>
                  </a:ext>
                </a:extLst>
              </p:cNvPr>
              <p:cNvSpPr/>
              <p:nvPr/>
            </p:nvSpPr>
            <p:spPr>
              <a:xfrm>
                <a:off x="4783977" y="1397109"/>
                <a:ext cx="21437" cy="6194"/>
              </a:xfrm>
              <a:custGeom>
                <a:avLst/>
                <a:gdLst>
                  <a:gd name="connsiteX0" fmla="*/ 21437 w 21437"/>
                  <a:gd name="connsiteY0" fmla="*/ 930 h 6194"/>
                  <a:gd name="connsiteX1" fmla="*/ 11150 w 21437"/>
                  <a:gd name="connsiteY1" fmla="*/ 5407 h 6194"/>
                  <a:gd name="connsiteX2" fmla="*/ 6 w 21437"/>
                  <a:gd name="connsiteY2" fmla="*/ 5407 h 6194"/>
                  <a:gd name="connsiteX3" fmla="*/ 10198 w 21437"/>
                  <a:gd name="connsiteY3" fmla="*/ 930 h 6194"/>
                  <a:gd name="connsiteX4" fmla="*/ 21437 w 21437"/>
                  <a:gd name="connsiteY4" fmla="*/ 930 h 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7" h="6194">
                    <a:moveTo>
                      <a:pt x="21437" y="930"/>
                    </a:moveTo>
                    <a:cubicBezTo>
                      <a:pt x="21437" y="2264"/>
                      <a:pt x="17056" y="4264"/>
                      <a:pt x="11150" y="5407"/>
                    </a:cubicBezTo>
                    <a:cubicBezTo>
                      <a:pt x="5245" y="6550"/>
                      <a:pt x="196" y="6359"/>
                      <a:pt x="6" y="5407"/>
                    </a:cubicBezTo>
                    <a:cubicBezTo>
                      <a:pt x="-185" y="4454"/>
                      <a:pt x="4292" y="2073"/>
                      <a:pt x="10198" y="930"/>
                    </a:cubicBezTo>
                    <a:cubicBezTo>
                      <a:pt x="16103" y="-213"/>
                      <a:pt x="20961" y="-403"/>
                      <a:pt x="21437" y="93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2DF15C8-35B8-4425-8081-FDCEE9B5FE30}"/>
                  </a:ext>
                </a:extLst>
              </p:cNvPr>
              <p:cNvSpPr/>
              <p:nvPr/>
            </p:nvSpPr>
            <p:spPr>
              <a:xfrm>
                <a:off x="4803794" y="1507612"/>
                <a:ext cx="17302" cy="9222"/>
              </a:xfrm>
              <a:custGeom>
                <a:avLst/>
                <a:gdLst>
                  <a:gd name="connsiteX0" fmla="*/ 17240 w 17302"/>
                  <a:gd name="connsiteY0" fmla="*/ 441 h 9222"/>
                  <a:gd name="connsiteX1" fmla="*/ 9525 w 17302"/>
                  <a:gd name="connsiteY1" fmla="*/ 6823 h 9222"/>
                  <a:gd name="connsiteX2" fmla="*/ 0 w 17302"/>
                  <a:gd name="connsiteY2" fmla="*/ 8632 h 9222"/>
                  <a:gd name="connsiteX3" fmla="*/ 7810 w 17302"/>
                  <a:gd name="connsiteY3" fmla="*/ 2346 h 9222"/>
                  <a:gd name="connsiteX4" fmla="*/ 17240 w 17302"/>
                  <a:gd name="connsiteY4" fmla="*/ 441 h 9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02" h="9222">
                    <a:moveTo>
                      <a:pt x="17240" y="441"/>
                    </a:moveTo>
                    <a:cubicBezTo>
                      <a:pt x="17812" y="1774"/>
                      <a:pt x="14383" y="4537"/>
                      <a:pt x="9525" y="6823"/>
                    </a:cubicBezTo>
                    <a:cubicBezTo>
                      <a:pt x="4667" y="9109"/>
                      <a:pt x="0" y="9871"/>
                      <a:pt x="0" y="8632"/>
                    </a:cubicBezTo>
                    <a:cubicBezTo>
                      <a:pt x="0" y="7394"/>
                      <a:pt x="2953" y="4632"/>
                      <a:pt x="7810" y="2346"/>
                    </a:cubicBezTo>
                    <a:cubicBezTo>
                      <a:pt x="12668" y="60"/>
                      <a:pt x="16669" y="-512"/>
                      <a:pt x="17240" y="4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9CCAD1A-3DC4-42AF-ABD8-E9D95E1FDDCD}"/>
                  </a:ext>
                </a:extLst>
              </p:cNvPr>
              <p:cNvSpPr/>
              <p:nvPr/>
            </p:nvSpPr>
            <p:spPr>
              <a:xfrm>
                <a:off x="4823035" y="1628164"/>
                <a:ext cx="17525" cy="7713"/>
              </a:xfrm>
              <a:custGeom>
                <a:avLst/>
                <a:gdLst>
                  <a:gd name="connsiteX0" fmla="*/ 17526 w 17525"/>
                  <a:gd name="connsiteY0" fmla="*/ 761 h 7713"/>
                  <a:gd name="connsiteX1" fmla="*/ 9525 w 17525"/>
                  <a:gd name="connsiteY1" fmla="*/ 6190 h 7713"/>
                  <a:gd name="connsiteX2" fmla="*/ 0 w 17525"/>
                  <a:gd name="connsiteY2" fmla="*/ 6952 h 7713"/>
                  <a:gd name="connsiteX3" fmla="*/ 8001 w 17525"/>
                  <a:gd name="connsiteY3" fmla="*/ 1523 h 7713"/>
                  <a:gd name="connsiteX4" fmla="*/ 17526 w 17525"/>
                  <a:gd name="connsiteY4" fmla="*/ 761 h 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5" h="7713">
                    <a:moveTo>
                      <a:pt x="17526" y="761"/>
                    </a:moveTo>
                    <a:cubicBezTo>
                      <a:pt x="17526" y="2095"/>
                      <a:pt x="14383" y="4476"/>
                      <a:pt x="9525" y="6190"/>
                    </a:cubicBezTo>
                    <a:cubicBezTo>
                      <a:pt x="4667" y="7905"/>
                      <a:pt x="0" y="8191"/>
                      <a:pt x="0" y="6952"/>
                    </a:cubicBezTo>
                    <a:cubicBezTo>
                      <a:pt x="0" y="5714"/>
                      <a:pt x="3143" y="3238"/>
                      <a:pt x="8001" y="1523"/>
                    </a:cubicBezTo>
                    <a:cubicBezTo>
                      <a:pt x="12859" y="-191"/>
                      <a:pt x="17050" y="-477"/>
                      <a:pt x="17526" y="76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5BBCB8A3-C4EA-41E5-A576-3A3C92AC3EC1}"/>
                  </a:ext>
                </a:extLst>
              </p:cNvPr>
              <p:cNvSpPr/>
              <p:nvPr/>
            </p:nvSpPr>
            <p:spPr>
              <a:xfrm>
                <a:off x="4843965" y="1746655"/>
                <a:ext cx="20027" cy="7726"/>
              </a:xfrm>
              <a:custGeom>
                <a:avLst/>
                <a:gdLst>
                  <a:gd name="connsiteX0" fmla="*/ 20028 w 20027"/>
                  <a:gd name="connsiteY0" fmla="*/ 761 h 7726"/>
                  <a:gd name="connsiteX1" fmla="*/ 10503 w 20027"/>
                  <a:gd name="connsiteY1" fmla="*/ 6190 h 7726"/>
                  <a:gd name="connsiteX2" fmla="*/ 25 w 20027"/>
                  <a:gd name="connsiteY2" fmla="*/ 6952 h 7726"/>
                  <a:gd name="connsiteX3" fmla="*/ 8979 w 20027"/>
                  <a:gd name="connsiteY3" fmla="*/ 1523 h 7726"/>
                  <a:gd name="connsiteX4" fmla="*/ 20028 w 20027"/>
                  <a:gd name="connsiteY4" fmla="*/ 761 h 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27" h="7726">
                    <a:moveTo>
                      <a:pt x="20028" y="761"/>
                    </a:moveTo>
                    <a:cubicBezTo>
                      <a:pt x="20028" y="2095"/>
                      <a:pt x="16313" y="4571"/>
                      <a:pt x="10503" y="6190"/>
                    </a:cubicBezTo>
                    <a:cubicBezTo>
                      <a:pt x="4692" y="7810"/>
                      <a:pt x="406" y="8286"/>
                      <a:pt x="25" y="6952"/>
                    </a:cubicBezTo>
                    <a:cubicBezTo>
                      <a:pt x="-356" y="5619"/>
                      <a:pt x="3645" y="3238"/>
                      <a:pt x="8979" y="1523"/>
                    </a:cubicBezTo>
                    <a:cubicBezTo>
                      <a:pt x="14313" y="-191"/>
                      <a:pt x="19551" y="-477"/>
                      <a:pt x="20028" y="76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9FE157C9-FAF7-494B-8573-3395D781EABD}"/>
                  </a:ext>
                </a:extLst>
              </p:cNvPr>
              <p:cNvSpPr/>
              <p:nvPr/>
            </p:nvSpPr>
            <p:spPr>
              <a:xfrm>
                <a:off x="5529504" y="1155342"/>
                <a:ext cx="176498" cy="162591"/>
              </a:xfrm>
              <a:custGeom>
                <a:avLst/>
                <a:gdLst>
                  <a:gd name="connsiteX0" fmla="*/ 381 w 176498"/>
                  <a:gd name="connsiteY0" fmla="*/ 22765 h 162591"/>
                  <a:gd name="connsiteX1" fmla="*/ 11906 w 176498"/>
                  <a:gd name="connsiteY1" fmla="*/ 20098 h 162591"/>
                  <a:gd name="connsiteX2" fmla="*/ 44767 w 176498"/>
                  <a:gd name="connsiteY2" fmla="*/ 15145 h 162591"/>
                  <a:gd name="connsiteX3" fmla="*/ 161544 w 176498"/>
                  <a:gd name="connsiteY3" fmla="*/ 0 h 162591"/>
                  <a:gd name="connsiteX4" fmla="*/ 163830 w 176498"/>
                  <a:gd name="connsiteY4" fmla="*/ 0 h 162591"/>
                  <a:gd name="connsiteX5" fmla="*/ 163830 w 176498"/>
                  <a:gd name="connsiteY5" fmla="*/ 2286 h 162591"/>
                  <a:gd name="connsiteX6" fmla="*/ 176498 w 176498"/>
                  <a:gd name="connsiteY6" fmla="*/ 139065 h 162591"/>
                  <a:gd name="connsiteX7" fmla="*/ 176498 w 176498"/>
                  <a:gd name="connsiteY7" fmla="*/ 141161 h 162591"/>
                  <a:gd name="connsiteX8" fmla="*/ 176498 w 176498"/>
                  <a:gd name="connsiteY8" fmla="*/ 143542 h 162591"/>
                  <a:gd name="connsiteX9" fmla="*/ 174117 w 176498"/>
                  <a:gd name="connsiteY9" fmla="*/ 143542 h 162591"/>
                  <a:gd name="connsiteX10" fmla="*/ 16288 w 176498"/>
                  <a:gd name="connsiteY10" fmla="*/ 162592 h 162591"/>
                  <a:gd name="connsiteX11" fmla="*/ 14097 w 176498"/>
                  <a:gd name="connsiteY11" fmla="*/ 162592 h 162591"/>
                  <a:gd name="connsiteX12" fmla="*/ 14097 w 176498"/>
                  <a:gd name="connsiteY12" fmla="*/ 160496 h 162591"/>
                  <a:gd name="connsiteX13" fmla="*/ 3334 w 176498"/>
                  <a:gd name="connsiteY13" fmla="*/ 59627 h 162591"/>
                  <a:gd name="connsiteX14" fmla="*/ 571 w 176498"/>
                  <a:gd name="connsiteY14" fmla="*/ 31718 h 162591"/>
                  <a:gd name="connsiteX15" fmla="*/ 0 w 176498"/>
                  <a:gd name="connsiteY15" fmla="*/ 22193 h 162591"/>
                  <a:gd name="connsiteX16" fmla="*/ 1714 w 176498"/>
                  <a:gd name="connsiteY16" fmla="*/ 32290 h 162591"/>
                  <a:gd name="connsiteX17" fmla="*/ 5620 w 176498"/>
                  <a:gd name="connsiteY17" fmla="*/ 60865 h 162591"/>
                  <a:gd name="connsiteX18" fmla="*/ 18288 w 176498"/>
                  <a:gd name="connsiteY18" fmla="*/ 160496 h 162591"/>
                  <a:gd name="connsiteX19" fmla="*/ 15907 w 176498"/>
                  <a:gd name="connsiteY19" fmla="*/ 158591 h 162591"/>
                  <a:gd name="connsiteX20" fmla="*/ 173736 w 176498"/>
                  <a:gd name="connsiteY20" fmla="*/ 138494 h 162591"/>
                  <a:gd name="connsiteX21" fmla="*/ 171545 w 176498"/>
                  <a:gd name="connsiteY21" fmla="*/ 141161 h 162591"/>
                  <a:gd name="connsiteX22" fmla="*/ 171545 w 176498"/>
                  <a:gd name="connsiteY22" fmla="*/ 139160 h 162591"/>
                  <a:gd name="connsiteX23" fmla="*/ 159448 w 176498"/>
                  <a:gd name="connsiteY23" fmla="*/ 2286 h 162591"/>
                  <a:gd name="connsiteX24" fmla="*/ 161925 w 176498"/>
                  <a:gd name="connsiteY24" fmla="*/ 4286 h 16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76498" h="162591">
                    <a:moveTo>
                      <a:pt x="381" y="22765"/>
                    </a:moveTo>
                    <a:cubicBezTo>
                      <a:pt x="4102" y="21418"/>
                      <a:pt x="7971" y="20522"/>
                      <a:pt x="11906" y="20098"/>
                    </a:cubicBezTo>
                    <a:cubicBezTo>
                      <a:pt x="19526" y="18859"/>
                      <a:pt x="30956" y="17145"/>
                      <a:pt x="44767" y="15145"/>
                    </a:cubicBezTo>
                    <a:cubicBezTo>
                      <a:pt x="73342" y="11144"/>
                      <a:pt x="113443" y="5620"/>
                      <a:pt x="161544" y="0"/>
                    </a:cubicBezTo>
                    <a:lnTo>
                      <a:pt x="163830" y="0"/>
                    </a:lnTo>
                    <a:lnTo>
                      <a:pt x="163830" y="2286"/>
                    </a:lnTo>
                    <a:cubicBezTo>
                      <a:pt x="167545" y="42863"/>
                      <a:pt x="171926" y="89535"/>
                      <a:pt x="176498" y="139065"/>
                    </a:cubicBezTo>
                    <a:lnTo>
                      <a:pt x="176498" y="141161"/>
                    </a:lnTo>
                    <a:lnTo>
                      <a:pt x="176498" y="143542"/>
                    </a:lnTo>
                    <a:lnTo>
                      <a:pt x="174117" y="143542"/>
                    </a:lnTo>
                    <a:lnTo>
                      <a:pt x="16288" y="162592"/>
                    </a:lnTo>
                    <a:lnTo>
                      <a:pt x="14097" y="162592"/>
                    </a:lnTo>
                    <a:lnTo>
                      <a:pt x="14097" y="160496"/>
                    </a:lnTo>
                    <a:cubicBezTo>
                      <a:pt x="9715" y="119063"/>
                      <a:pt x="6001" y="84296"/>
                      <a:pt x="3334" y="59627"/>
                    </a:cubicBezTo>
                    <a:cubicBezTo>
                      <a:pt x="2191" y="48006"/>
                      <a:pt x="1333" y="38767"/>
                      <a:pt x="571" y="31718"/>
                    </a:cubicBezTo>
                    <a:cubicBezTo>
                      <a:pt x="192" y="28557"/>
                      <a:pt x="1" y="25377"/>
                      <a:pt x="0" y="22193"/>
                    </a:cubicBezTo>
                    <a:cubicBezTo>
                      <a:pt x="772" y="25522"/>
                      <a:pt x="1345" y="28893"/>
                      <a:pt x="1714" y="32290"/>
                    </a:cubicBezTo>
                    <a:cubicBezTo>
                      <a:pt x="2762" y="39338"/>
                      <a:pt x="4000" y="48768"/>
                      <a:pt x="5620" y="60865"/>
                    </a:cubicBezTo>
                    <a:cubicBezTo>
                      <a:pt x="8763" y="85439"/>
                      <a:pt x="13049" y="119539"/>
                      <a:pt x="18288" y="160496"/>
                    </a:cubicBezTo>
                    <a:lnTo>
                      <a:pt x="15907" y="158591"/>
                    </a:lnTo>
                    <a:lnTo>
                      <a:pt x="173736" y="138494"/>
                    </a:lnTo>
                    <a:lnTo>
                      <a:pt x="171545" y="141161"/>
                    </a:lnTo>
                    <a:lnTo>
                      <a:pt x="171545" y="139160"/>
                    </a:lnTo>
                    <a:cubicBezTo>
                      <a:pt x="167164" y="89630"/>
                      <a:pt x="163068" y="42863"/>
                      <a:pt x="159448" y="2286"/>
                    </a:cubicBezTo>
                    <a:lnTo>
                      <a:pt x="161925" y="428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3C4088FD-6B44-4B32-9C5B-49E3C21D2EE9}"/>
                  </a:ext>
                </a:extLst>
              </p:cNvPr>
              <p:cNvSpPr/>
              <p:nvPr/>
            </p:nvSpPr>
            <p:spPr>
              <a:xfrm>
                <a:off x="5556174" y="1200572"/>
                <a:ext cx="120395" cy="14637"/>
              </a:xfrm>
              <a:custGeom>
                <a:avLst/>
                <a:gdLst>
                  <a:gd name="connsiteX0" fmla="*/ 120396 w 120395"/>
                  <a:gd name="connsiteY0" fmla="*/ 1538 h 14637"/>
                  <a:gd name="connsiteX1" fmla="*/ 60103 w 120395"/>
                  <a:gd name="connsiteY1" fmla="*/ 6586 h 14637"/>
                  <a:gd name="connsiteX2" fmla="*/ 0 w 120395"/>
                  <a:gd name="connsiteY2" fmla="*/ 14301 h 14637"/>
                  <a:gd name="connsiteX3" fmla="*/ 120396 w 120395"/>
                  <a:gd name="connsiteY3" fmla="*/ 1538 h 1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395" h="14637">
                    <a:moveTo>
                      <a:pt x="120396" y="1538"/>
                    </a:moveTo>
                    <a:cubicBezTo>
                      <a:pt x="120396" y="3062"/>
                      <a:pt x="93250" y="2966"/>
                      <a:pt x="60103" y="6586"/>
                    </a:cubicBezTo>
                    <a:cubicBezTo>
                      <a:pt x="26956" y="10205"/>
                      <a:pt x="381" y="16111"/>
                      <a:pt x="0" y="14301"/>
                    </a:cubicBezTo>
                    <a:cubicBezTo>
                      <a:pt x="38806" y="1711"/>
                      <a:pt x="79813" y="-2637"/>
                      <a:pt x="120396" y="15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08D873A-2476-476E-9FD4-8CB19DDD9ACB}"/>
                  </a:ext>
                </a:extLst>
              </p:cNvPr>
              <p:cNvSpPr/>
              <p:nvPr/>
            </p:nvSpPr>
            <p:spPr>
              <a:xfrm>
                <a:off x="5565604" y="1235912"/>
                <a:ext cx="112680" cy="12798"/>
              </a:xfrm>
              <a:custGeom>
                <a:avLst/>
                <a:gdLst>
                  <a:gd name="connsiteX0" fmla="*/ 112681 w 112680"/>
                  <a:gd name="connsiteY0" fmla="*/ 1631 h 12798"/>
                  <a:gd name="connsiteX1" fmla="*/ 56388 w 112680"/>
                  <a:gd name="connsiteY1" fmla="*/ 7060 h 12798"/>
                  <a:gd name="connsiteX2" fmla="*/ 0 w 112680"/>
                  <a:gd name="connsiteY2" fmla="*/ 12489 h 12798"/>
                  <a:gd name="connsiteX3" fmla="*/ 55912 w 112680"/>
                  <a:gd name="connsiteY3" fmla="*/ 2107 h 12798"/>
                  <a:gd name="connsiteX4" fmla="*/ 112681 w 112680"/>
                  <a:gd name="connsiteY4" fmla="*/ 1631 h 12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80" h="12798">
                    <a:moveTo>
                      <a:pt x="112681" y="1631"/>
                    </a:moveTo>
                    <a:cubicBezTo>
                      <a:pt x="112681" y="3060"/>
                      <a:pt x="87344" y="4012"/>
                      <a:pt x="56388" y="7060"/>
                    </a:cubicBezTo>
                    <a:cubicBezTo>
                      <a:pt x="25432" y="10108"/>
                      <a:pt x="286" y="13918"/>
                      <a:pt x="0" y="12489"/>
                    </a:cubicBezTo>
                    <a:cubicBezTo>
                      <a:pt x="18112" y="6633"/>
                      <a:pt x="36905" y="3143"/>
                      <a:pt x="55912" y="2107"/>
                    </a:cubicBezTo>
                    <a:cubicBezTo>
                      <a:pt x="74733" y="-533"/>
                      <a:pt x="93818" y="-693"/>
                      <a:pt x="112681" y="16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CC328A91-9620-455B-8DBC-9E55A7BAC402}"/>
                  </a:ext>
                </a:extLst>
              </p:cNvPr>
              <p:cNvSpPr/>
              <p:nvPr/>
            </p:nvSpPr>
            <p:spPr>
              <a:xfrm>
                <a:off x="5575605" y="1267900"/>
                <a:ext cx="64865" cy="9294"/>
              </a:xfrm>
              <a:custGeom>
                <a:avLst/>
                <a:gdLst>
                  <a:gd name="connsiteX0" fmla="*/ 64865 w 64865"/>
                  <a:gd name="connsiteY0" fmla="*/ 504 h 9294"/>
                  <a:gd name="connsiteX1" fmla="*/ 32671 w 64865"/>
                  <a:gd name="connsiteY1" fmla="*/ 7076 h 9294"/>
                  <a:gd name="connsiteX2" fmla="*/ 0 w 64865"/>
                  <a:gd name="connsiteY2" fmla="*/ 8791 h 9294"/>
                  <a:gd name="connsiteX3" fmla="*/ 32099 w 64865"/>
                  <a:gd name="connsiteY3" fmla="*/ 2218 h 9294"/>
                  <a:gd name="connsiteX4" fmla="*/ 64865 w 64865"/>
                  <a:gd name="connsiteY4" fmla="*/ 504 h 9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865" h="9294">
                    <a:moveTo>
                      <a:pt x="64865" y="504"/>
                    </a:moveTo>
                    <a:cubicBezTo>
                      <a:pt x="54549" y="4383"/>
                      <a:pt x="43682" y="6602"/>
                      <a:pt x="32671" y="7076"/>
                    </a:cubicBezTo>
                    <a:cubicBezTo>
                      <a:pt x="21925" y="9256"/>
                      <a:pt x="10915" y="9834"/>
                      <a:pt x="0" y="8791"/>
                    </a:cubicBezTo>
                    <a:cubicBezTo>
                      <a:pt x="10301" y="4972"/>
                      <a:pt x="21126" y="2755"/>
                      <a:pt x="32099" y="2218"/>
                    </a:cubicBezTo>
                    <a:cubicBezTo>
                      <a:pt x="42877" y="39"/>
                      <a:pt x="53918" y="-539"/>
                      <a:pt x="64865" y="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4A8A2A5-C0DF-428D-A7C4-BC2BE7E20670}"/>
                  </a:ext>
                </a:extLst>
              </p:cNvPr>
              <p:cNvSpPr/>
              <p:nvPr/>
            </p:nvSpPr>
            <p:spPr>
              <a:xfrm>
                <a:off x="6387516" y="1086521"/>
                <a:ext cx="1088516" cy="814246"/>
              </a:xfrm>
              <a:custGeom>
                <a:avLst/>
                <a:gdLst>
                  <a:gd name="connsiteX0" fmla="*/ 1088517 w 1088516"/>
                  <a:gd name="connsiteY0" fmla="*/ 192931 h 814246"/>
                  <a:gd name="connsiteX1" fmla="*/ 59817 w 1088516"/>
                  <a:gd name="connsiteY1" fmla="*/ 50 h 814246"/>
                  <a:gd name="connsiteX2" fmla="*/ 0 w 1088516"/>
                  <a:gd name="connsiteY2" fmla="*/ 615651 h 814246"/>
                  <a:gd name="connsiteX3" fmla="*/ 918401 w 1088516"/>
                  <a:gd name="connsiteY3" fmla="*/ 814247 h 814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516" h="814246">
                    <a:moveTo>
                      <a:pt x="1088517" y="192931"/>
                    </a:moveTo>
                    <a:cubicBezTo>
                      <a:pt x="742760" y="87585"/>
                      <a:pt x="451009" y="-2427"/>
                      <a:pt x="59817" y="50"/>
                    </a:cubicBezTo>
                    <a:lnTo>
                      <a:pt x="0" y="615651"/>
                    </a:lnTo>
                    <a:cubicBezTo>
                      <a:pt x="406813" y="651655"/>
                      <a:pt x="542925" y="678325"/>
                      <a:pt x="918401" y="814247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ACDA61C1-E0F2-4EF7-8A00-6EE26EF3648F}"/>
                  </a:ext>
                </a:extLst>
              </p:cNvPr>
              <p:cNvSpPr/>
              <p:nvPr/>
            </p:nvSpPr>
            <p:spPr>
              <a:xfrm>
                <a:off x="6387516" y="1086521"/>
                <a:ext cx="1088516" cy="814246"/>
              </a:xfrm>
              <a:custGeom>
                <a:avLst/>
                <a:gdLst>
                  <a:gd name="connsiteX0" fmla="*/ 1088517 w 1088516"/>
                  <a:gd name="connsiteY0" fmla="*/ 192931 h 814246"/>
                  <a:gd name="connsiteX1" fmla="*/ 59817 w 1088516"/>
                  <a:gd name="connsiteY1" fmla="*/ 50 h 814246"/>
                  <a:gd name="connsiteX2" fmla="*/ 0 w 1088516"/>
                  <a:gd name="connsiteY2" fmla="*/ 615651 h 814246"/>
                  <a:gd name="connsiteX3" fmla="*/ 918401 w 1088516"/>
                  <a:gd name="connsiteY3" fmla="*/ 814247 h 814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516" h="814246">
                    <a:moveTo>
                      <a:pt x="1088517" y="192931"/>
                    </a:moveTo>
                    <a:cubicBezTo>
                      <a:pt x="742760" y="87585"/>
                      <a:pt x="451009" y="-2427"/>
                      <a:pt x="59817" y="50"/>
                    </a:cubicBezTo>
                    <a:lnTo>
                      <a:pt x="0" y="615651"/>
                    </a:lnTo>
                    <a:cubicBezTo>
                      <a:pt x="406813" y="651655"/>
                      <a:pt x="542925" y="678325"/>
                      <a:pt x="918401" y="8142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430F29C-3B0E-4D8F-A226-159C86A42DA5}"/>
                  </a:ext>
                </a:extLst>
              </p:cNvPr>
              <p:cNvSpPr/>
              <p:nvPr/>
            </p:nvSpPr>
            <p:spPr>
              <a:xfrm>
                <a:off x="6536329" y="1253544"/>
                <a:ext cx="172179" cy="178308"/>
              </a:xfrm>
              <a:custGeom>
                <a:avLst/>
                <a:gdLst>
                  <a:gd name="connsiteX0" fmla="*/ 156940 w 172179"/>
                  <a:gd name="connsiteY0" fmla="*/ 131350 h 178308"/>
                  <a:gd name="connsiteX1" fmla="*/ 172180 w 172179"/>
                  <a:gd name="connsiteY1" fmla="*/ 762 h 178308"/>
                  <a:gd name="connsiteX2" fmla="*/ 65595 w 172179"/>
                  <a:gd name="connsiteY2" fmla="*/ 30290 h 178308"/>
                  <a:gd name="connsiteX3" fmla="*/ 63 w 172179"/>
                  <a:gd name="connsiteY3" fmla="*/ 159258 h 178308"/>
                  <a:gd name="connsiteX4" fmla="*/ 539 w 172179"/>
                  <a:gd name="connsiteY4" fmla="*/ 178308 h 178308"/>
                  <a:gd name="connsiteX5" fmla="*/ 539 w 172179"/>
                  <a:gd name="connsiteY5" fmla="*/ 178308 h 178308"/>
                  <a:gd name="connsiteX6" fmla="*/ 152939 w 172179"/>
                  <a:gd name="connsiteY6" fmla="*/ 161163 h 1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2179" h="178308">
                    <a:moveTo>
                      <a:pt x="156940" y="131350"/>
                    </a:moveTo>
                    <a:lnTo>
                      <a:pt x="172180" y="762"/>
                    </a:lnTo>
                    <a:cubicBezTo>
                      <a:pt x="134211" y="-3042"/>
                      <a:pt x="96193" y="7490"/>
                      <a:pt x="65595" y="30290"/>
                    </a:cubicBezTo>
                    <a:cubicBezTo>
                      <a:pt x="24481" y="60408"/>
                      <a:pt x="150" y="108292"/>
                      <a:pt x="63" y="159258"/>
                    </a:cubicBezTo>
                    <a:cubicBezTo>
                      <a:pt x="-102" y="165612"/>
                      <a:pt x="57" y="171970"/>
                      <a:pt x="539" y="178308"/>
                    </a:cubicBezTo>
                    <a:lnTo>
                      <a:pt x="539" y="178308"/>
                    </a:lnTo>
                    <a:lnTo>
                      <a:pt x="152939" y="1611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67714E72-FAD5-49B7-80E0-FB8A3473C853}"/>
                  </a:ext>
                </a:extLst>
              </p:cNvPr>
              <p:cNvSpPr/>
              <p:nvPr/>
            </p:nvSpPr>
            <p:spPr>
              <a:xfrm>
                <a:off x="6706318" y="1257450"/>
                <a:ext cx="152628" cy="213264"/>
              </a:xfrm>
              <a:custGeom>
                <a:avLst/>
                <a:gdLst>
                  <a:gd name="connsiteX0" fmla="*/ 144589 w 152628"/>
                  <a:gd name="connsiteY0" fmla="*/ 106108 h 213264"/>
                  <a:gd name="connsiteX1" fmla="*/ 35909 w 152628"/>
                  <a:gd name="connsiteY1" fmla="*/ 2953 h 213264"/>
                  <a:gd name="connsiteX2" fmla="*/ 31337 w 152628"/>
                  <a:gd name="connsiteY2" fmla="*/ 2000 h 213264"/>
                  <a:gd name="connsiteX3" fmla="*/ 28385 w 152628"/>
                  <a:gd name="connsiteY3" fmla="*/ 1333 h 213264"/>
                  <a:gd name="connsiteX4" fmla="*/ 19431 w 152628"/>
                  <a:gd name="connsiteY4" fmla="*/ 0 h 213264"/>
                  <a:gd name="connsiteX5" fmla="*/ 18669 w 152628"/>
                  <a:gd name="connsiteY5" fmla="*/ 0 h 213264"/>
                  <a:gd name="connsiteX6" fmla="*/ 3620 w 152628"/>
                  <a:gd name="connsiteY6" fmla="*/ 130016 h 213264"/>
                  <a:gd name="connsiteX7" fmla="*/ 0 w 152628"/>
                  <a:gd name="connsiteY7" fmla="*/ 160687 h 213264"/>
                  <a:gd name="connsiteX8" fmla="*/ 144018 w 152628"/>
                  <a:gd name="connsiteY8" fmla="*/ 213265 h 213264"/>
                  <a:gd name="connsiteX9" fmla="*/ 144018 w 152628"/>
                  <a:gd name="connsiteY9" fmla="*/ 213265 h 213264"/>
                  <a:gd name="connsiteX10" fmla="*/ 151447 w 152628"/>
                  <a:gd name="connsiteY10" fmla="*/ 179832 h 213264"/>
                  <a:gd name="connsiteX11" fmla="*/ 144589 w 152628"/>
                  <a:gd name="connsiteY11" fmla="*/ 106108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2628" h="213264">
                    <a:moveTo>
                      <a:pt x="144589" y="106108"/>
                    </a:moveTo>
                    <a:cubicBezTo>
                      <a:pt x="129782" y="54539"/>
                      <a:pt x="88180" y="15052"/>
                      <a:pt x="35909" y="2953"/>
                    </a:cubicBezTo>
                    <a:lnTo>
                      <a:pt x="31337" y="2000"/>
                    </a:lnTo>
                    <a:lnTo>
                      <a:pt x="28385" y="1333"/>
                    </a:lnTo>
                    <a:lnTo>
                      <a:pt x="19431" y="0"/>
                    </a:lnTo>
                    <a:lnTo>
                      <a:pt x="18669" y="0"/>
                    </a:lnTo>
                    <a:lnTo>
                      <a:pt x="3620" y="130016"/>
                    </a:lnTo>
                    <a:lnTo>
                      <a:pt x="0" y="160687"/>
                    </a:lnTo>
                    <a:lnTo>
                      <a:pt x="144018" y="213265"/>
                    </a:lnTo>
                    <a:lnTo>
                      <a:pt x="144018" y="213265"/>
                    </a:lnTo>
                    <a:cubicBezTo>
                      <a:pt x="147648" y="202408"/>
                      <a:pt x="150138" y="191204"/>
                      <a:pt x="151447" y="179832"/>
                    </a:cubicBezTo>
                    <a:cubicBezTo>
                      <a:pt x="154303" y="155048"/>
                      <a:pt x="151967" y="129941"/>
                      <a:pt x="144589" y="106108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A2FA9B80-7DB7-466E-ACC9-9D4D53F05E0A}"/>
                  </a:ext>
                </a:extLst>
              </p:cNvPr>
              <p:cNvSpPr/>
              <p:nvPr/>
            </p:nvSpPr>
            <p:spPr>
              <a:xfrm>
                <a:off x="6706318" y="1257450"/>
                <a:ext cx="152628" cy="213264"/>
              </a:xfrm>
              <a:custGeom>
                <a:avLst/>
                <a:gdLst>
                  <a:gd name="connsiteX0" fmla="*/ 144589 w 152628"/>
                  <a:gd name="connsiteY0" fmla="*/ 106108 h 213264"/>
                  <a:gd name="connsiteX1" fmla="*/ 35909 w 152628"/>
                  <a:gd name="connsiteY1" fmla="*/ 2953 h 213264"/>
                  <a:gd name="connsiteX2" fmla="*/ 31337 w 152628"/>
                  <a:gd name="connsiteY2" fmla="*/ 2000 h 213264"/>
                  <a:gd name="connsiteX3" fmla="*/ 28385 w 152628"/>
                  <a:gd name="connsiteY3" fmla="*/ 1333 h 213264"/>
                  <a:gd name="connsiteX4" fmla="*/ 19431 w 152628"/>
                  <a:gd name="connsiteY4" fmla="*/ 0 h 213264"/>
                  <a:gd name="connsiteX5" fmla="*/ 18669 w 152628"/>
                  <a:gd name="connsiteY5" fmla="*/ 0 h 213264"/>
                  <a:gd name="connsiteX6" fmla="*/ 3620 w 152628"/>
                  <a:gd name="connsiteY6" fmla="*/ 130016 h 213264"/>
                  <a:gd name="connsiteX7" fmla="*/ 0 w 152628"/>
                  <a:gd name="connsiteY7" fmla="*/ 160687 h 213264"/>
                  <a:gd name="connsiteX8" fmla="*/ 144018 w 152628"/>
                  <a:gd name="connsiteY8" fmla="*/ 213265 h 213264"/>
                  <a:gd name="connsiteX9" fmla="*/ 144018 w 152628"/>
                  <a:gd name="connsiteY9" fmla="*/ 213265 h 213264"/>
                  <a:gd name="connsiteX10" fmla="*/ 151447 w 152628"/>
                  <a:gd name="connsiteY10" fmla="*/ 179832 h 213264"/>
                  <a:gd name="connsiteX11" fmla="*/ 144589 w 152628"/>
                  <a:gd name="connsiteY11" fmla="*/ 106108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2628" h="213264">
                    <a:moveTo>
                      <a:pt x="144589" y="106108"/>
                    </a:moveTo>
                    <a:cubicBezTo>
                      <a:pt x="129782" y="54539"/>
                      <a:pt x="88180" y="15052"/>
                      <a:pt x="35909" y="2953"/>
                    </a:cubicBezTo>
                    <a:lnTo>
                      <a:pt x="31337" y="2000"/>
                    </a:lnTo>
                    <a:lnTo>
                      <a:pt x="28385" y="1333"/>
                    </a:lnTo>
                    <a:lnTo>
                      <a:pt x="19431" y="0"/>
                    </a:lnTo>
                    <a:lnTo>
                      <a:pt x="18669" y="0"/>
                    </a:lnTo>
                    <a:lnTo>
                      <a:pt x="3620" y="130016"/>
                    </a:lnTo>
                    <a:lnTo>
                      <a:pt x="0" y="160687"/>
                    </a:lnTo>
                    <a:lnTo>
                      <a:pt x="144018" y="213265"/>
                    </a:lnTo>
                    <a:lnTo>
                      <a:pt x="144018" y="213265"/>
                    </a:lnTo>
                    <a:cubicBezTo>
                      <a:pt x="147648" y="202408"/>
                      <a:pt x="150138" y="191204"/>
                      <a:pt x="151447" y="179832"/>
                    </a:cubicBezTo>
                    <a:cubicBezTo>
                      <a:pt x="154303" y="155048"/>
                      <a:pt x="151967" y="129941"/>
                      <a:pt x="144589" y="10610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EA450C59-E41E-450A-A6EE-349872E97101}"/>
                  </a:ext>
                </a:extLst>
              </p:cNvPr>
              <p:cNvSpPr/>
              <p:nvPr/>
            </p:nvSpPr>
            <p:spPr>
              <a:xfrm>
                <a:off x="6543060" y="1432805"/>
                <a:ext cx="296799" cy="162349"/>
              </a:xfrm>
              <a:custGeom>
                <a:avLst/>
                <a:gdLst>
                  <a:gd name="connsiteX0" fmla="*/ 152400 w 296799"/>
                  <a:gd name="connsiteY0" fmla="*/ 0 h 162349"/>
                  <a:gd name="connsiteX1" fmla="*/ 0 w 296799"/>
                  <a:gd name="connsiteY1" fmla="*/ 17145 h 162349"/>
                  <a:gd name="connsiteX2" fmla="*/ 132683 w 296799"/>
                  <a:gd name="connsiteY2" fmla="*/ 161258 h 162349"/>
                  <a:gd name="connsiteX3" fmla="*/ 296799 w 296799"/>
                  <a:gd name="connsiteY3" fmla="*/ 52673 h 162349"/>
                  <a:gd name="connsiteX4" fmla="*/ 152781 w 296799"/>
                  <a:gd name="connsiteY4" fmla="*/ 95 h 162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799" h="162349">
                    <a:moveTo>
                      <a:pt x="152400" y="0"/>
                    </a:moveTo>
                    <a:lnTo>
                      <a:pt x="0" y="17145"/>
                    </a:lnTo>
                    <a:cubicBezTo>
                      <a:pt x="6382" y="91059"/>
                      <a:pt x="60293" y="152305"/>
                      <a:pt x="132683" y="161258"/>
                    </a:cubicBezTo>
                    <a:cubicBezTo>
                      <a:pt x="205073" y="170212"/>
                      <a:pt x="272987" y="123158"/>
                      <a:pt x="296799" y="52673"/>
                    </a:cubicBezTo>
                    <a:lnTo>
                      <a:pt x="152781" y="95"/>
                    </a:lnTo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9A210F8-1C1D-4E91-A801-03D02EE1F0D3}"/>
                  </a:ext>
                </a:extLst>
              </p:cNvPr>
              <p:cNvSpPr/>
              <p:nvPr/>
            </p:nvSpPr>
            <p:spPr>
              <a:xfrm>
                <a:off x="6989591" y="1295288"/>
                <a:ext cx="352806" cy="101131"/>
              </a:xfrm>
              <a:custGeom>
                <a:avLst/>
                <a:gdLst>
                  <a:gd name="connsiteX0" fmla="*/ 352806 w 352806"/>
                  <a:gd name="connsiteY0" fmla="*/ 101132 h 101131"/>
                  <a:gd name="connsiteX1" fmla="*/ 339376 w 352806"/>
                  <a:gd name="connsiteY1" fmla="*/ 95702 h 101131"/>
                  <a:gd name="connsiteX2" fmla="*/ 303086 w 352806"/>
                  <a:gd name="connsiteY2" fmla="*/ 79986 h 101131"/>
                  <a:gd name="connsiteX3" fmla="*/ 180404 w 352806"/>
                  <a:gd name="connsiteY3" fmla="*/ 36933 h 101131"/>
                  <a:gd name="connsiteX4" fmla="*/ 53340 w 352806"/>
                  <a:gd name="connsiteY4" fmla="*/ 8358 h 101131"/>
                  <a:gd name="connsiteX5" fmla="*/ 14288 w 352806"/>
                  <a:gd name="connsiteY5" fmla="*/ 2548 h 101131"/>
                  <a:gd name="connsiteX6" fmla="*/ 0 w 352806"/>
                  <a:gd name="connsiteY6" fmla="*/ 71 h 101131"/>
                  <a:gd name="connsiteX7" fmla="*/ 14573 w 352806"/>
                  <a:gd name="connsiteY7" fmla="*/ 643 h 101131"/>
                  <a:gd name="connsiteX8" fmla="*/ 53912 w 352806"/>
                  <a:gd name="connsiteY8" fmla="*/ 4929 h 101131"/>
                  <a:gd name="connsiteX9" fmla="*/ 304514 w 352806"/>
                  <a:gd name="connsiteY9" fmla="*/ 76367 h 101131"/>
                  <a:gd name="connsiteX10" fmla="*/ 340233 w 352806"/>
                  <a:gd name="connsiteY10" fmla="*/ 93512 h 101131"/>
                  <a:gd name="connsiteX11" fmla="*/ 352806 w 352806"/>
                  <a:gd name="connsiteY11" fmla="*/ 101132 h 10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2806" h="101131">
                    <a:moveTo>
                      <a:pt x="352806" y="101132"/>
                    </a:moveTo>
                    <a:cubicBezTo>
                      <a:pt x="348178" y="99721"/>
                      <a:pt x="343684" y="97904"/>
                      <a:pt x="339376" y="95702"/>
                    </a:cubicBezTo>
                    <a:cubicBezTo>
                      <a:pt x="330899" y="91797"/>
                      <a:pt x="318516" y="86177"/>
                      <a:pt x="303086" y="79986"/>
                    </a:cubicBezTo>
                    <a:cubicBezTo>
                      <a:pt x="263069" y="63247"/>
                      <a:pt x="222105" y="48872"/>
                      <a:pt x="180404" y="36933"/>
                    </a:cubicBezTo>
                    <a:cubicBezTo>
                      <a:pt x="138639" y="24951"/>
                      <a:pt x="96213" y="15410"/>
                      <a:pt x="53340" y="8358"/>
                    </a:cubicBezTo>
                    <a:cubicBezTo>
                      <a:pt x="36957" y="5691"/>
                      <a:pt x="23527" y="3786"/>
                      <a:pt x="14288" y="2548"/>
                    </a:cubicBezTo>
                    <a:cubicBezTo>
                      <a:pt x="9455" y="2193"/>
                      <a:pt x="4670" y="1363"/>
                      <a:pt x="0" y="71"/>
                    </a:cubicBezTo>
                    <a:cubicBezTo>
                      <a:pt x="4865" y="-119"/>
                      <a:pt x="9738" y="72"/>
                      <a:pt x="14573" y="643"/>
                    </a:cubicBezTo>
                    <a:cubicBezTo>
                      <a:pt x="24099" y="1310"/>
                      <a:pt x="37338" y="2738"/>
                      <a:pt x="53912" y="4929"/>
                    </a:cubicBezTo>
                    <a:cubicBezTo>
                      <a:pt x="140421" y="16692"/>
                      <a:pt x="224806" y="40747"/>
                      <a:pt x="304514" y="76367"/>
                    </a:cubicBezTo>
                    <a:cubicBezTo>
                      <a:pt x="319754" y="83225"/>
                      <a:pt x="331946" y="89130"/>
                      <a:pt x="340233" y="93512"/>
                    </a:cubicBezTo>
                    <a:cubicBezTo>
                      <a:pt x="344635" y="95687"/>
                      <a:pt x="348841" y="98236"/>
                      <a:pt x="352806" y="1011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E1AC2C1-3A61-4D27-816A-161108825B74}"/>
                  </a:ext>
                </a:extLst>
              </p:cNvPr>
              <p:cNvSpPr/>
              <p:nvPr/>
            </p:nvSpPr>
            <p:spPr>
              <a:xfrm>
                <a:off x="6979114" y="1359601"/>
                <a:ext cx="352806" cy="100826"/>
              </a:xfrm>
              <a:custGeom>
                <a:avLst/>
                <a:gdLst>
                  <a:gd name="connsiteX0" fmla="*/ 352806 w 352806"/>
                  <a:gd name="connsiteY0" fmla="*/ 100826 h 100826"/>
                  <a:gd name="connsiteX1" fmla="*/ 339376 w 352806"/>
                  <a:gd name="connsiteY1" fmla="*/ 95301 h 100826"/>
                  <a:gd name="connsiteX2" fmla="*/ 303085 w 352806"/>
                  <a:gd name="connsiteY2" fmla="*/ 79680 h 100826"/>
                  <a:gd name="connsiteX3" fmla="*/ 53340 w 352806"/>
                  <a:gd name="connsiteY3" fmla="*/ 8433 h 100826"/>
                  <a:gd name="connsiteX4" fmla="*/ 14288 w 352806"/>
                  <a:gd name="connsiteY4" fmla="*/ 2623 h 100826"/>
                  <a:gd name="connsiteX5" fmla="*/ 0 w 352806"/>
                  <a:gd name="connsiteY5" fmla="*/ 147 h 100826"/>
                  <a:gd name="connsiteX6" fmla="*/ 14573 w 352806"/>
                  <a:gd name="connsiteY6" fmla="*/ 718 h 100826"/>
                  <a:gd name="connsiteX7" fmla="*/ 53912 w 352806"/>
                  <a:gd name="connsiteY7" fmla="*/ 4909 h 100826"/>
                  <a:gd name="connsiteX8" fmla="*/ 181737 w 352806"/>
                  <a:gd name="connsiteY8" fmla="*/ 31770 h 100826"/>
                  <a:gd name="connsiteX9" fmla="*/ 304515 w 352806"/>
                  <a:gd name="connsiteY9" fmla="*/ 76442 h 100826"/>
                  <a:gd name="connsiteX10" fmla="*/ 340233 w 352806"/>
                  <a:gd name="connsiteY10" fmla="*/ 93587 h 100826"/>
                  <a:gd name="connsiteX11" fmla="*/ 352806 w 352806"/>
                  <a:gd name="connsiteY11" fmla="*/ 100826 h 100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2806" h="100826">
                    <a:moveTo>
                      <a:pt x="352806" y="100826"/>
                    </a:moveTo>
                    <a:cubicBezTo>
                      <a:pt x="348188" y="99348"/>
                      <a:pt x="343697" y="97500"/>
                      <a:pt x="339376" y="95301"/>
                    </a:cubicBezTo>
                    <a:cubicBezTo>
                      <a:pt x="330898" y="91491"/>
                      <a:pt x="318516" y="85776"/>
                      <a:pt x="303085" y="79680"/>
                    </a:cubicBezTo>
                    <a:cubicBezTo>
                      <a:pt x="223006" y="45970"/>
                      <a:pt x="139152" y="22048"/>
                      <a:pt x="53340" y="8433"/>
                    </a:cubicBezTo>
                    <a:cubicBezTo>
                      <a:pt x="36957" y="5766"/>
                      <a:pt x="23527" y="3862"/>
                      <a:pt x="14288" y="2623"/>
                    </a:cubicBezTo>
                    <a:cubicBezTo>
                      <a:pt x="9471" y="2148"/>
                      <a:pt x="4696" y="1320"/>
                      <a:pt x="0" y="147"/>
                    </a:cubicBezTo>
                    <a:cubicBezTo>
                      <a:pt x="4865" y="-168"/>
                      <a:pt x="9749" y="24"/>
                      <a:pt x="14573" y="718"/>
                    </a:cubicBezTo>
                    <a:cubicBezTo>
                      <a:pt x="24098" y="1290"/>
                      <a:pt x="37338" y="2718"/>
                      <a:pt x="53912" y="4909"/>
                    </a:cubicBezTo>
                    <a:cubicBezTo>
                      <a:pt x="97103" y="10824"/>
                      <a:pt x="139819" y="19800"/>
                      <a:pt x="181737" y="31770"/>
                    </a:cubicBezTo>
                    <a:cubicBezTo>
                      <a:pt x="223654" y="43782"/>
                      <a:pt x="264679" y="58709"/>
                      <a:pt x="304515" y="76442"/>
                    </a:cubicBezTo>
                    <a:cubicBezTo>
                      <a:pt x="319754" y="83300"/>
                      <a:pt x="331946" y="89205"/>
                      <a:pt x="340233" y="93587"/>
                    </a:cubicBezTo>
                    <a:cubicBezTo>
                      <a:pt x="344661" y="95563"/>
                      <a:pt x="348874" y="97989"/>
                      <a:pt x="352806" y="1008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4F4DABD2-FF8A-40B0-9C5A-943446CCA322}"/>
                  </a:ext>
                </a:extLst>
              </p:cNvPr>
              <p:cNvSpPr/>
              <p:nvPr/>
            </p:nvSpPr>
            <p:spPr>
              <a:xfrm>
                <a:off x="6968637" y="1423494"/>
                <a:ext cx="352806" cy="101417"/>
              </a:xfrm>
              <a:custGeom>
                <a:avLst/>
                <a:gdLst>
                  <a:gd name="connsiteX0" fmla="*/ 352806 w 352806"/>
                  <a:gd name="connsiteY0" fmla="*/ 101417 h 101417"/>
                  <a:gd name="connsiteX1" fmla="*/ 339376 w 352806"/>
                  <a:gd name="connsiteY1" fmla="*/ 95988 h 101417"/>
                  <a:gd name="connsiteX2" fmla="*/ 303086 w 352806"/>
                  <a:gd name="connsiteY2" fmla="*/ 80272 h 101417"/>
                  <a:gd name="connsiteX3" fmla="*/ 180404 w 352806"/>
                  <a:gd name="connsiteY3" fmla="*/ 36933 h 101417"/>
                  <a:gd name="connsiteX4" fmla="*/ 53340 w 352806"/>
                  <a:gd name="connsiteY4" fmla="*/ 8358 h 101417"/>
                  <a:gd name="connsiteX5" fmla="*/ 14288 w 352806"/>
                  <a:gd name="connsiteY5" fmla="*/ 2548 h 101417"/>
                  <a:gd name="connsiteX6" fmla="*/ 0 w 352806"/>
                  <a:gd name="connsiteY6" fmla="*/ 71 h 101417"/>
                  <a:gd name="connsiteX7" fmla="*/ 14573 w 352806"/>
                  <a:gd name="connsiteY7" fmla="*/ 643 h 101417"/>
                  <a:gd name="connsiteX8" fmla="*/ 53912 w 352806"/>
                  <a:gd name="connsiteY8" fmla="*/ 4929 h 101417"/>
                  <a:gd name="connsiteX9" fmla="*/ 181737 w 352806"/>
                  <a:gd name="connsiteY9" fmla="*/ 31790 h 101417"/>
                  <a:gd name="connsiteX10" fmla="*/ 304515 w 352806"/>
                  <a:gd name="connsiteY10" fmla="*/ 76462 h 101417"/>
                  <a:gd name="connsiteX11" fmla="*/ 340233 w 352806"/>
                  <a:gd name="connsiteY11" fmla="*/ 93607 h 101417"/>
                  <a:gd name="connsiteX12" fmla="*/ 352806 w 352806"/>
                  <a:gd name="connsiteY12" fmla="*/ 101417 h 10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2806" h="101417">
                    <a:moveTo>
                      <a:pt x="352806" y="101417"/>
                    </a:moveTo>
                    <a:cubicBezTo>
                      <a:pt x="348178" y="100007"/>
                      <a:pt x="343684" y="98190"/>
                      <a:pt x="339376" y="95988"/>
                    </a:cubicBezTo>
                    <a:cubicBezTo>
                      <a:pt x="330898" y="92178"/>
                      <a:pt x="318516" y="86463"/>
                      <a:pt x="303086" y="80272"/>
                    </a:cubicBezTo>
                    <a:cubicBezTo>
                      <a:pt x="263059" y="63479"/>
                      <a:pt x="222097" y="49008"/>
                      <a:pt x="180404" y="36933"/>
                    </a:cubicBezTo>
                    <a:cubicBezTo>
                      <a:pt x="138628" y="24997"/>
                      <a:pt x="96204" y="15456"/>
                      <a:pt x="53340" y="8358"/>
                    </a:cubicBezTo>
                    <a:cubicBezTo>
                      <a:pt x="36957" y="5786"/>
                      <a:pt x="23622" y="3786"/>
                      <a:pt x="14288" y="2548"/>
                    </a:cubicBezTo>
                    <a:cubicBezTo>
                      <a:pt x="9455" y="2193"/>
                      <a:pt x="4670" y="1363"/>
                      <a:pt x="0" y="71"/>
                    </a:cubicBezTo>
                    <a:cubicBezTo>
                      <a:pt x="4865" y="-119"/>
                      <a:pt x="9738" y="72"/>
                      <a:pt x="14573" y="643"/>
                    </a:cubicBezTo>
                    <a:cubicBezTo>
                      <a:pt x="24098" y="1310"/>
                      <a:pt x="37338" y="2738"/>
                      <a:pt x="53912" y="4929"/>
                    </a:cubicBezTo>
                    <a:cubicBezTo>
                      <a:pt x="97103" y="10844"/>
                      <a:pt x="139819" y="19820"/>
                      <a:pt x="181737" y="31790"/>
                    </a:cubicBezTo>
                    <a:cubicBezTo>
                      <a:pt x="223682" y="43716"/>
                      <a:pt x="264713" y="58645"/>
                      <a:pt x="304515" y="76462"/>
                    </a:cubicBezTo>
                    <a:cubicBezTo>
                      <a:pt x="319754" y="83320"/>
                      <a:pt x="331946" y="89225"/>
                      <a:pt x="340233" y="93607"/>
                    </a:cubicBezTo>
                    <a:cubicBezTo>
                      <a:pt x="344670" y="95791"/>
                      <a:pt x="348882" y="98408"/>
                      <a:pt x="352806" y="1014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D68B21E0-CA9F-4500-AD7D-86832877B3B7}"/>
                  </a:ext>
                </a:extLst>
              </p:cNvPr>
              <p:cNvSpPr/>
              <p:nvPr/>
            </p:nvSpPr>
            <p:spPr>
              <a:xfrm>
                <a:off x="6958064" y="1488419"/>
                <a:ext cx="342423" cy="100786"/>
              </a:xfrm>
              <a:custGeom>
                <a:avLst/>
                <a:gdLst>
                  <a:gd name="connsiteX0" fmla="*/ 342424 w 342423"/>
                  <a:gd name="connsiteY0" fmla="*/ 100787 h 100786"/>
                  <a:gd name="connsiteX1" fmla="*/ 329374 w 342423"/>
                  <a:gd name="connsiteY1" fmla="*/ 95357 h 100786"/>
                  <a:gd name="connsiteX2" fmla="*/ 294322 w 342423"/>
                  <a:gd name="connsiteY2" fmla="*/ 79736 h 100786"/>
                  <a:gd name="connsiteX3" fmla="*/ 52006 w 342423"/>
                  <a:gd name="connsiteY3" fmla="*/ 8394 h 100786"/>
                  <a:gd name="connsiteX4" fmla="*/ 13906 w 342423"/>
                  <a:gd name="connsiteY4" fmla="*/ 2584 h 100786"/>
                  <a:gd name="connsiteX5" fmla="*/ 0 w 342423"/>
                  <a:gd name="connsiteY5" fmla="*/ 107 h 100786"/>
                  <a:gd name="connsiteX6" fmla="*/ 14192 w 342423"/>
                  <a:gd name="connsiteY6" fmla="*/ 679 h 100786"/>
                  <a:gd name="connsiteX7" fmla="*/ 52292 w 342423"/>
                  <a:gd name="connsiteY7" fmla="*/ 4965 h 100786"/>
                  <a:gd name="connsiteX8" fmla="*/ 176593 w 342423"/>
                  <a:gd name="connsiteY8" fmla="*/ 31826 h 100786"/>
                  <a:gd name="connsiteX9" fmla="*/ 295751 w 342423"/>
                  <a:gd name="connsiteY9" fmla="*/ 76784 h 100786"/>
                  <a:gd name="connsiteX10" fmla="*/ 330232 w 342423"/>
                  <a:gd name="connsiteY10" fmla="*/ 93929 h 100786"/>
                  <a:gd name="connsiteX11" fmla="*/ 342424 w 342423"/>
                  <a:gd name="connsiteY11" fmla="*/ 100787 h 1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2423" h="100786">
                    <a:moveTo>
                      <a:pt x="342424" y="100787"/>
                    </a:moveTo>
                    <a:cubicBezTo>
                      <a:pt x="337943" y="99309"/>
                      <a:pt x="333581" y="97494"/>
                      <a:pt x="329374" y="95357"/>
                    </a:cubicBezTo>
                    <a:cubicBezTo>
                      <a:pt x="321183" y="91452"/>
                      <a:pt x="309181" y="85832"/>
                      <a:pt x="294322" y="79736"/>
                    </a:cubicBezTo>
                    <a:cubicBezTo>
                      <a:pt x="216792" y="46080"/>
                      <a:pt x="135405" y="22119"/>
                      <a:pt x="52006" y="8394"/>
                    </a:cubicBezTo>
                    <a:cubicBezTo>
                      <a:pt x="36004" y="5727"/>
                      <a:pt x="23431" y="3822"/>
                      <a:pt x="13906" y="2584"/>
                    </a:cubicBezTo>
                    <a:cubicBezTo>
                      <a:pt x="9200" y="2222"/>
                      <a:pt x="4542" y="1393"/>
                      <a:pt x="0" y="107"/>
                    </a:cubicBezTo>
                    <a:cubicBezTo>
                      <a:pt x="4738" y="-144"/>
                      <a:pt x="9490" y="47"/>
                      <a:pt x="14192" y="679"/>
                    </a:cubicBezTo>
                    <a:cubicBezTo>
                      <a:pt x="23241" y="1250"/>
                      <a:pt x="36290" y="2679"/>
                      <a:pt x="52292" y="4965"/>
                    </a:cubicBezTo>
                    <a:cubicBezTo>
                      <a:pt x="94326" y="10873"/>
                      <a:pt x="135871" y="19851"/>
                      <a:pt x="176593" y="31826"/>
                    </a:cubicBezTo>
                    <a:cubicBezTo>
                      <a:pt x="217337" y="43942"/>
                      <a:pt x="257158" y="58966"/>
                      <a:pt x="295751" y="76784"/>
                    </a:cubicBezTo>
                    <a:cubicBezTo>
                      <a:pt x="310515" y="83642"/>
                      <a:pt x="322326" y="89547"/>
                      <a:pt x="330232" y="93929"/>
                    </a:cubicBezTo>
                    <a:cubicBezTo>
                      <a:pt x="334502" y="95826"/>
                      <a:pt x="338584" y="98122"/>
                      <a:pt x="342424" y="100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37604E0-CDAF-4B74-9E0A-95DBB0A40600}"/>
                  </a:ext>
                </a:extLst>
              </p:cNvPr>
              <p:cNvSpPr/>
              <p:nvPr/>
            </p:nvSpPr>
            <p:spPr>
              <a:xfrm>
                <a:off x="6947681" y="1552447"/>
                <a:ext cx="307276" cy="88003"/>
              </a:xfrm>
              <a:custGeom>
                <a:avLst/>
                <a:gdLst>
                  <a:gd name="connsiteX0" fmla="*/ 307277 w 307276"/>
                  <a:gd name="connsiteY0" fmla="*/ 88003 h 88003"/>
                  <a:gd name="connsiteX1" fmla="*/ 295561 w 307276"/>
                  <a:gd name="connsiteY1" fmla="*/ 83336 h 88003"/>
                  <a:gd name="connsiteX2" fmla="*/ 264033 w 307276"/>
                  <a:gd name="connsiteY2" fmla="*/ 69334 h 88003"/>
                  <a:gd name="connsiteX3" fmla="*/ 46672 w 307276"/>
                  <a:gd name="connsiteY3" fmla="*/ 7327 h 88003"/>
                  <a:gd name="connsiteX4" fmla="*/ 12478 w 307276"/>
                  <a:gd name="connsiteY4" fmla="*/ 2564 h 88003"/>
                  <a:gd name="connsiteX5" fmla="*/ 0 w 307276"/>
                  <a:gd name="connsiteY5" fmla="*/ 373 h 88003"/>
                  <a:gd name="connsiteX6" fmla="*/ 12668 w 307276"/>
                  <a:gd name="connsiteY6" fmla="*/ 373 h 88003"/>
                  <a:gd name="connsiteX7" fmla="*/ 47054 w 307276"/>
                  <a:gd name="connsiteY7" fmla="*/ 3517 h 88003"/>
                  <a:gd name="connsiteX8" fmla="*/ 265462 w 307276"/>
                  <a:gd name="connsiteY8" fmla="*/ 65810 h 88003"/>
                  <a:gd name="connsiteX9" fmla="*/ 296418 w 307276"/>
                  <a:gd name="connsiteY9" fmla="*/ 81336 h 88003"/>
                  <a:gd name="connsiteX10" fmla="*/ 307277 w 307276"/>
                  <a:gd name="connsiteY10" fmla="*/ 88003 h 88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7276" h="88003">
                    <a:moveTo>
                      <a:pt x="307277" y="88003"/>
                    </a:moveTo>
                    <a:cubicBezTo>
                      <a:pt x="303244" y="86790"/>
                      <a:pt x="299324" y="85228"/>
                      <a:pt x="295561" y="83336"/>
                    </a:cubicBezTo>
                    <a:lnTo>
                      <a:pt x="264033" y="69334"/>
                    </a:lnTo>
                    <a:cubicBezTo>
                      <a:pt x="195037" y="38050"/>
                      <a:pt x="121789" y="17154"/>
                      <a:pt x="46672" y="7327"/>
                    </a:cubicBezTo>
                    <a:lnTo>
                      <a:pt x="12478" y="2564"/>
                    </a:lnTo>
                    <a:cubicBezTo>
                      <a:pt x="8265" y="2178"/>
                      <a:pt x="4092" y="1445"/>
                      <a:pt x="0" y="373"/>
                    </a:cubicBezTo>
                    <a:cubicBezTo>
                      <a:pt x="4208" y="-124"/>
                      <a:pt x="8460" y="-124"/>
                      <a:pt x="12668" y="373"/>
                    </a:cubicBezTo>
                    <a:cubicBezTo>
                      <a:pt x="20860" y="373"/>
                      <a:pt x="32576" y="1897"/>
                      <a:pt x="47054" y="3517"/>
                    </a:cubicBezTo>
                    <a:cubicBezTo>
                      <a:pt x="122901" y="11544"/>
                      <a:pt x="196791" y="32619"/>
                      <a:pt x="265462" y="65810"/>
                    </a:cubicBezTo>
                    <a:cubicBezTo>
                      <a:pt x="278702" y="72097"/>
                      <a:pt x="289179" y="77431"/>
                      <a:pt x="296418" y="81336"/>
                    </a:cubicBezTo>
                    <a:cubicBezTo>
                      <a:pt x="300264" y="83167"/>
                      <a:pt x="303904" y="85402"/>
                      <a:pt x="307277" y="880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E369122-9B41-4E99-88BC-B73E130C152A}"/>
                  </a:ext>
                </a:extLst>
              </p:cNvPr>
              <p:cNvSpPr/>
              <p:nvPr/>
            </p:nvSpPr>
            <p:spPr>
              <a:xfrm>
                <a:off x="6933013" y="1616473"/>
                <a:ext cx="168306" cy="31216"/>
              </a:xfrm>
              <a:custGeom>
                <a:avLst/>
                <a:gdLst>
                  <a:gd name="connsiteX0" fmla="*/ 168307 w 168306"/>
                  <a:gd name="connsiteY0" fmla="*/ 31216 h 31216"/>
                  <a:gd name="connsiteX1" fmla="*/ 143733 w 168306"/>
                  <a:gd name="connsiteY1" fmla="*/ 26168 h 31216"/>
                  <a:gd name="connsiteX2" fmla="*/ 84582 w 168306"/>
                  <a:gd name="connsiteY2" fmla="*/ 14167 h 31216"/>
                  <a:gd name="connsiteX3" fmla="*/ 24765 w 168306"/>
                  <a:gd name="connsiteY3" fmla="*/ 4642 h 31216"/>
                  <a:gd name="connsiteX4" fmla="*/ 0 w 168306"/>
                  <a:gd name="connsiteY4" fmla="*/ 355 h 31216"/>
                  <a:gd name="connsiteX5" fmla="*/ 25146 w 168306"/>
                  <a:gd name="connsiteY5" fmla="*/ 1117 h 31216"/>
                  <a:gd name="connsiteX6" fmla="*/ 85440 w 168306"/>
                  <a:gd name="connsiteY6" fmla="*/ 8833 h 31216"/>
                  <a:gd name="connsiteX7" fmla="*/ 144590 w 168306"/>
                  <a:gd name="connsiteY7" fmla="*/ 22358 h 31216"/>
                  <a:gd name="connsiteX8" fmla="*/ 168307 w 168306"/>
                  <a:gd name="connsiteY8" fmla="*/ 31216 h 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8306" h="31216">
                    <a:moveTo>
                      <a:pt x="168307" y="31216"/>
                    </a:moveTo>
                    <a:cubicBezTo>
                      <a:pt x="159997" y="30172"/>
                      <a:pt x="151781" y="28484"/>
                      <a:pt x="143733" y="26168"/>
                    </a:cubicBezTo>
                    <a:cubicBezTo>
                      <a:pt x="128683" y="22644"/>
                      <a:pt x="107823" y="18072"/>
                      <a:pt x="84582" y="14167"/>
                    </a:cubicBezTo>
                    <a:cubicBezTo>
                      <a:pt x="61341" y="10261"/>
                      <a:pt x="40100" y="7213"/>
                      <a:pt x="24765" y="4642"/>
                    </a:cubicBezTo>
                    <a:cubicBezTo>
                      <a:pt x="16403" y="3923"/>
                      <a:pt x="8118" y="2489"/>
                      <a:pt x="0" y="355"/>
                    </a:cubicBezTo>
                    <a:cubicBezTo>
                      <a:pt x="8385" y="-302"/>
                      <a:pt x="16816" y="-47"/>
                      <a:pt x="25146" y="1117"/>
                    </a:cubicBezTo>
                    <a:cubicBezTo>
                      <a:pt x="40672" y="2451"/>
                      <a:pt x="62008" y="4737"/>
                      <a:pt x="85440" y="8833"/>
                    </a:cubicBezTo>
                    <a:cubicBezTo>
                      <a:pt x="105395" y="12224"/>
                      <a:pt x="125143" y="16740"/>
                      <a:pt x="144590" y="22358"/>
                    </a:cubicBezTo>
                    <a:cubicBezTo>
                      <a:pt x="152809" y="24392"/>
                      <a:pt x="160767" y="27365"/>
                      <a:pt x="168307" y="312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12B4073-A319-476F-8E35-7DCD20D33EC6}"/>
                  </a:ext>
                </a:extLst>
              </p:cNvPr>
              <p:cNvSpPr/>
              <p:nvPr/>
            </p:nvSpPr>
            <p:spPr>
              <a:xfrm>
                <a:off x="6450762" y="1157913"/>
                <a:ext cx="497109" cy="557402"/>
              </a:xfrm>
              <a:custGeom>
                <a:avLst/>
                <a:gdLst>
                  <a:gd name="connsiteX0" fmla="*/ 56102 w 497109"/>
                  <a:gd name="connsiteY0" fmla="*/ 1238 h 557402"/>
                  <a:gd name="connsiteX1" fmla="*/ 64103 w 497109"/>
                  <a:gd name="connsiteY1" fmla="*/ 762 h 557402"/>
                  <a:gd name="connsiteX2" fmla="*/ 87916 w 497109"/>
                  <a:gd name="connsiteY2" fmla="*/ 0 h 557402"/>
                  <a:gd name="connsiteX3" fmla="*/ 178213 w 497109"/>
                  <a:gd name="connsiteY3" fmla="*/ 2000 h 557402"/>
                  <a:gd name="connsiteX4" fmla="*/ 495395 w 497109"/>
                  <a:gd name="connsiteY4" fmla="*/ 59150 h 557402"/>
                  <a:gd name="connsiteX5" fmla="*/ 497110 w 497109"/>
                  <a:gd name="connsiteY5" fmla="*/ 59722 h 557402"/>
                  <a:gd name="connsiteX6" fmla="*/ 497110 w 497109"/>
                  <a:gd name="connsiteY6" fmla="*/ 61531 h 557402"/>
                  <a:gd name="connsiteX7" fmla="*/ 414623 w 497109"/>
                  <a:gd name="connsiteY7" fmla="*/ 533781 h 557402"/>
                  <a:gd name="connsiteX8" fmla="*/ 410908 w 497109"/>
                  <a:gd name="connsiteY8" fmla="*/ 554736 h 557402"/>
                  <a:gd name="connsiteX9" fmla="*/ 410908 w 497109"/>
                  <a:gd name="connsiteY9" fmla="*/ 557403 h 557402"/>
                  <a:gd name="connsiteX10" fmla="*/ 408241 w 497109"/>
                  <a:gd name="connsiteY10" fmla="*/ 556736 h 557402"/>
                  <a:gd name="connsiteX11" fmla="*/ 196501 w 497109"/>
                  <a:gd name="connsiteY11" fmla="*/ 513017 h 557402"/>
                  <a:gd name="connsiteX12" fmla="*/ 2381 w 497109"/>
                  <a:gd name="connsiteY12" fmla="*/ 491300 h 557402"/>
                  <a:gd name="connsiteX13" fmla="*/ 0 w 497109"/>
                  <a:gd name="connsiteY13" fmla="*/ 491300 h 557402"/>
                  <a:gd name="connsiteX14" fmla="*/ 0 w 497109"/>
                  <a:gd name="connsiteY14" fmla="*/ 489014 h 557402"/>
                  <a:gd name="connsiteX15" fmla="*/ 40481 w 497109"/>
                  <a:gd name="connsiteY15" fmla="*/ 135636 h 557402"/>
                  <a:gd name="connsiteX16" fmla="*/ 52102 w 497109"/>
                  <a:gd name="connsiteY16" fmla="*/ 36576 h 557402"/>
                  <a:gd name="connsiteX17" fmla="*/ 55245 w 497109"/>
                  <a:gd name="connsiteY17" fmla="*/ 10573 h 557402"/>
                  <a:gd name="connsiteX18" fmla="*/ 56102 w 497109"/>
                  <a:gd name="connsiteY18" fmla="*/ 3905 h 557402"/>
                  <a:gd name="connsiteX19" fmla="*/ 56102 w 497109"/>
                  <a:gd name="connsiteY19" fmla="*/ 1810 h 557402"/>
                  <a:gd name="connsiteX20" fmla="*/ 56102 w 497109"/>
                  <a:gd name="connsiteY20" fmla="*/ 4191 h 557402"/>
                  <a:gd name="connsiteX21" fmla="*/ 55435 w 497109"/>
                  <a:gd name="connsiteY21" fmla="*/ 11049 h 557402"/>
                  <a:gd name="connsiteX22" fmla="*/ 52768 w 497109"/>
                  <a:gd name="connsiteY22" fmla="*/ 37529 h 557402"/>
                  <a:gd name="connsiteX23" fmla="*/ 42291 w 497109"/>
                  <a:gd name="connsiteY23" fmla="*/ 137160 h 557402"/>
                  <a:gd name="connsiteX24" fmla="*/ 4191 w 497109"/>
                  <a:gd name="connsiteY24" fmla="*/ 489585 h 557402"/>
                  <a:gd name="connsiteX25" fmla="*/ 2096 w 497109"/>
                  <a:gd name="connsiteY25" fmla="*/ 487204 h 557402"/>
                  <a:gd name="connsiteX26" fmla="*/ 196691 w 497109"/>
                  <a:gd name="connsiteY26" fmla="*/ 508540 h 557402"/>
                  <a:gd name="connsiteX27" fmla="*/ 409004 w 497109"/>
                  <a:gd name="connsiteY27" fmla="*/ 552164 h 557402"/>
                  <a:gd name="connsiteX28" fmla="*/ 405955 w 497109"/>
                  <a:gd name="connsiteY28" fmla="*/ 554165 h 557402"/>
                  <a:gd name="connsiteX29" fmla="*/ 409670 w 497109"/>
                  <a:gd name="connsiteY29" fmla="*/ 533210 h 557402"/>
                  <a:gd name="connsiteX30" fmla="*/ 492823 w 497109"/>
                  <a:gd name="connsiteY30" fmla="*/ 61151 h 557402"/>
                  <a:gd name="connsiteX31" fmla="*/ 494252 w 497109"/>
                  <a:gd name="connsiteY31" fmla="*/ 63532 h 557402"/>
                  <a:gd name="connsiteX32" fmla="*/ 178213 w 497109"/>
                  <a:gd name="connsiteY32" fmla="*/ 5144 h 557402"/>
                  <a:gd name="connsiteX33" fmla="*/ 88297 w 497109"/>
                  <a:gd name="connsiteY33" fmla="*/ 2000 h 557402"/>
                  <a:gd name="connsiteX34" fmla="*/ 56293 w 497109"/>
                  <a:gd name="connsiteY34" fmla="*/ 2000 h 55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97109" h="557402">
                    <a:moveTo>
                      <a:pt x="56102" y="1238"/>
                    </a:moveTo>
                    <a:lnTo>
                      <a:pt x="64103" y="762"/>
                    </a:lnTo>
                    <a:lnTo>
                      <a:pt x="87916" y="0"/>
                    </a:lnTo>
                    <a:cubicBezTo>
                      <a:pt x="108871" y="0"/>
                      <a:pt x="139351" y="0"/>
                      <a:pt x="178213" y="2000"/>
                    </a:cubicBezTo>
                    <a:cubicBezTo>
                      <a:pt x="285742" y="9155"/>
                      <a:pt x="392132" y="28324"/>
                      <a:pt x="495395" y="59150"/>
                    </a:cubicBezTo>
                    <a:lnTo>
                      <a:pt x="497110" y="59722"/>
                    </a:lnTo>
                    <a:lnTo>
                      <a:pt x="497110" y="61531"/>
                    </a:lnTo>
                    <a:cubicBezTo>
                      <a:pt x="473297" y="198025"/>
                      <a:pt x="444913" y="360236"/>
                      <a:pt x="414623" y="533781"/>
                    </a:cubicBezTo>
                    <a:cubicBezTo>
                      <a:pt x="413385" y="540830"/>
                      <a:pt x="412147" y="547878"/>
                      <a:pt x="410908" y="554736"/>
                    </a:cubicBezTo>
                    <a:lnTo>
                      <a:pt x="410908" y="557403"/>
                    </a:lnTo>
                    <a:lnTo>
                      <a:pt x="408241" y="556736"/>
                    </a:lnTo>
                    <a:cubicBezTo>
                      <a:pt x="338475" y="538466"/>
                      <a:pt x="267798" y="523873"/>
                      <a:pt x="196501" y="513017"/>
                    </a:cubicBezTo>
                    <a:cubicBezTo>
                      <a:pt x="128206" y="502539"/>
                      <a:pt x="63151" y="495110"/>
                      <a:pt x="2381" y="491300"/>
                    </a:cubicBezTo>
                    <a:lnTo>
                      <a:pt x="0" y="491300"/>
                    </a:lnTo>
                    <a:lnTo>
                      <a:pt x="0" y="489014"/>
                    </a:lnTo>
                    <a:cubicBezTo>
                      <a:pt x="16669" y="343376"/>
                      <a:pt x="30671" y="221456"/>
                      <a:pt x="40481" y="135636"/>
                    </a:cubicBezTo>
                    <a:cubicBezTo>
                      <a:pt x="45434" y="93154"/>
                      <a:pt x="49435" y="59436"/>
                      <a:pt x="52102" y="36576"/>
                    </a:cubicBezTo>
                    <a:cubicBezTo>
                      <a:pt x="53435" y="25337"/>
                      <a:pt x="54578" y="16669"/>
                      <a:pt x="55245" y="10573"/>
                    </a:cubicBezTo>
                    <a:cubicBezTo>
                      <a:pt x="55245" y="7810"/>
                      <a:pt x="55912" y="5620"/>
                      <a:pt x="56102" y="3905"/>
                    </a:cubicBezTo>
                    <a:cubicBezTo>
                      <a:pt x="56293" y="2191"/>
                      <a:pt x="56102" y="1715"/>
                      <a:pt x="56102" y="1810"/>
                    </a:cubicBezTo>
                    <a:cubicBezTo>
                      <a:pt x="56186" y="2601"/>
                      <a:pt x="56186" y="3400"/>
                      <a:pt x="56102" y="4191"/>
                    </a:cubicBezTo>
                    <a:cubicBezTo>
                      <a:pt x="56102" y="5906"/>
                      <a:pt x="56102" y="8192"/>
                      <a:pt x="55435" y="11049"/>
                    </a:cubicBezTo>
                    <a:cubicBezTo>
                      <a:pt x="54864" y="17240"/>
                      <a:pt x="53912" y="26099"/>
                      <a:pt x="52768" y="37529"/>
                    </a:cubicBezTo>
                    <a:cubicBezTo>
                      <a:pt x="50387" y="60770"/>
                      <a:pt x="46768" y="94679"/>
                      <a:pt x="42291" y="137160"/>
                    </a:cubicBezTo>
                    <a:cubicBezTo>
                      <a:pt x="32766" y="222885"/>
                      <a:pt x="19812" y="344329"/>
                      <a:pt x="4191" y="489585"/>
                    </a:cubicBezTo>
                    <a:lnTo>
                      <a:pt x="2096" y="487204"/>
                    </a:lnTo>
                    <a:cubicBezTo>
                      <a:pt x="62960" y="490823"/>
                      <a:pt x="128302" y="498157"/>
                      <a:pt x="196691" y="508540"/>
                    </a:cubicBezTo>
                    <a:cubicBezTo>
                      <a:pt x="268176" y="519361"/>
                      <a:pt x="339044" y="533922"/>
                      <a:pt x="409004" y="552164"/>
                    </a:cubicBezTo>
                    <a:lnTo>
                      <a:pt x="405955" y="554165"/>
                    </a:lnTo>
                    <a:cubicBezTo>
                      <a:pt x="407194" y="547307"/>
                      <a:pt x="408432" y="540258"/>
                      <a:pt x="409670" y="533210"/>
                    </a:cubicBezTo>
                    <a:cubicBezTo>
                      <a:pt x="440246" y="359664"/>
                      <a:pt x="468821" y="197549"/>
                      <a:pt x="492823" y="61151"/>
                    </a:cubicBezTo>
                    <a:lnTo>
                      <a:pt x="494252" y="63532"/>
                    </a:lnTo>
                    <a:cubicBezTo>
                      <a:pt x="391351" y="32601"/>
                      <a:pt x="285373" y="13021"/>
                      <a:pt x="178213" y="5144"/>
                    </a:cubicBezTo>
                    <a:cubicBezTo>
                      <a:pt x="139541" y="2572"/>
                      <a:pt x="108871" y="1905"/>
                      <a:pt x="88297" y="2000"/>
                    </a:cubicBezTo>
                    <a:lnTo>
                      <a:pt x="56293" y="20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</p:grpSp>
        <p:grpSp>
          <p:nvGrpSpPr>
            <p:cNvPr id="116" name="图形 5">
              <a:extLst>
                <a:ext uri="{FF2B5EF4-FFF2-40B4-BE49-F238E27FC236}">
                  <a16:creationId xmlns:a16="http://schemas.microsoft.com/office/drawing/2014/main" id="{FD5568E9-A12D-4789-B593-8416F8BAC9F7}"/>
                </a:ext>
              </a:extLst>
            </p:cNvPr>
            <p:cNvGrpSpPr/>
            <p:nvPr/>
          </p:nvGrpSpPr>
          <p:grpSpPr>
            <a:xfrm>
              <a:off x="4967062" y="833012"/>
              <a:ext cx="2361914" cy="3732070"/>
              <a:chOff x="4967062" y="833012"/>
              <a:chExt cx="2361914" cy="3732070"/>
            </a:xfrm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7FAB772-590F-46C9-B0BA-F2747A15CDF6}"/>
                  </a:ext>
                </a:extLst>
              </p:cNvPr>
              <p:cNvSpPr/>
              <p:nvPr/>
            </p:nvSpPr>
            <p:spPr>
              <a:xfrm>
                <a:off x="6116911" y="2274148"/>
                <a:ext cx="401097" cy="217646"/>
              </a:xfrm>
              <a:custGeom>
                <a:avLst/>
                <a:gdLst>
                  <a:gd name="connsiteX0" fmla="*/ 12382 w 401097"/>
                  <a:gd name="connsiteY0" fmla="*/ 142970 h 217646"/>
                  <a:gd name="connsiteX1" fmla="*/ 349567 w 401097"/>
                  <a:gd name="connsiteY1" fmla="*/ 217646 h 217646"/>
                  <a:gd name="connsiteX2" fmla="*/ 401098 w 401097"/>
                  <a:gd name="connsiteY2" fmla="*/ 142970 h 217646"/>
                  <a:gd name="connsiteX3" fmla="*/ 392811 w 401097"/>
                  <a:gd name="connsiteY3" fmla="*/ 46863 h 217646"/>
                  <a:gd name="connsiteX4" fmla="*/ 341567 w 401097"/>
                  <a:gd name="connsiteY4" fmla="*/ 0 h 217646"/>
                  <a:gd name="connsiteX5" fmla="*/ 164973 w 401097"/>
                  <a:gd name="connsiteY5" fmla="*/ 0 h 217646"/>
                  <a:gd name="connsiteX6" fmla="*/ 0 w 401097"/>
                  <a:gd name="connsiteY6" fmla="*/ 148590 h 21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1097" h="217646">
                    <a:moveTo>
                      <a:pt x="12382" y="142970"/>
                    </a:moveTo>
                    <a:lnTo>
                      <a:pt x="349567" y="217646"/>
                    </a:lnTo>
                    <a:lnTo>
                      <a:pt x="401098" y="142970"/>
                    </a:lnTo>
                    <a:lnTo>
                      <a:pt x="392811" y="46863"/>
                    </a:lnTo>
                    <a:lnTo>
                      <a:pt x="341567" y="0"/>
                    </a:lnTo>
                    <a:lnTo>
                      <a:pt x="164973" y="0"/>
                    </a:lnTo>
                    <a:lnTo>
                      <a:pt x="0" y="148590"/>
                    </a:lnTo>
                  </a:path>
                </a:pathLst>
              </a:custGeom>
              <a:solidFill>
                <a:srgbClr val="FF7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057D0B18-4D3C-44C4-9144-A9BCB18247A4}"/>
                  </a:ext>
                </a:extLst>
              </p:cNvPr>
              <p:cNvSpPr/>
              <p:nvPr/>
            </p:nvSpPr>
            <p:spPr>
              <a:xfrm>
                <a:off x="6116911" y="2274148"/>
                <a:ext cx="401097" cy="217646"/>
              </a:xfrm>
              <a:custGeom>
                <a:avLst/>
                <a:gdLst>
                  <a:gd name="connsiteX0" fmla="*/ 12382 w 401097"/>
                  <a:gd name="connsiteY0" fmla="*/ 142970 h 217646"/>
                  <a:gd name="connsiteX1" fmla="*/ 349567 w 401097"/>
                  <a:gd name="connsiteY1" fmla="*/ 217646 h 217646"/>
                  <a:gd name="connsiteX2" fmla="*/ 401098 w 401097"/>
                  <a:gd name="connsiteY2" fmla="*/ 142970 h 217646"/>
                  <a:gd name="connsiteX3" fmla="*/ 392811 w 401097"/>
                  <a:gd name="connsiteY3" fmla="*/ 46863 h 217646"/>
                  <a:gd name="connsiteX4" fmla="*/ 341567 w 401097"/>
                  <a:gd name="connsiteY4" fmla="*/ 0 h 217646"/>
                  <a:gd name="connsiteX5" fmla="*/ 164973 w 401097"/>
                  <a:gd name="connsiteY5" fmla="*/ 0 h 217646"/>
                  <a:gd name="connsiteX6" fmla="*/ 0 w 401097"/>
                  <a:gd name="connsiteY6" fmla="*/ 148590 h 21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1097" h="217646">
                    <a:moveTo>
                      <a:pt x="12382" y="142970"/>
                    </a:moveTo>
                    <a:lnTo>
                      <a:pt x="349567" y="217646"/>
                    </a:lnTo>
                    <a:lnTo>
                      <a:pt x="401098" y="142970"/>
                    </a:lnTo>
                    <a:lnTo>
                      <a:pt x="392811" y="46863"/>
                    </a:lnTo>
                    <a:lnTo>
                      <a:pt x="341567" y="0"/>
                    </a:lnTo>
                    <a:lnTo>
                      <a:pt x="164973" y="0"/>
                    </a:lnTo>
                    <a:lnTo>
                      <a:pt x="0" y="148590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AC8F278B-19B7-4FB1-B64B-5BEE1AB6468B}"/>
                  </a:ext>
                </a:extLst>
              </p:cNvPr>
              <p:cNvSpPr/>
              <p:nvPr/>
            </p:nvSpPr>
            <p:spPr>
              <a:xfrm>
                <a:off x="6553627" y="1605375"/>
                <a:ext cx="775348" cy="322453"/>
              </a:xfrm>
              <a:custGeom>
                <a:avLst/>
                <a:gdLst>
                  <a:gd name="connsiteX0" fmla="*/ 89635 w 775348"/>
                  <a:gd name="connsiteY0" fmla="*/ 117371 h 322453"/>
                  <a:gd name="connsiteX1" fmla="*/ 515308 w 775348"/>
                  <a:gd name="connsiteY1" fmla="*/ 60221 h 322453"/>
                  <a:gd name="connsiteX2" fmla="*/ 581983 w 775348"/>
                  <a:gd name="connsiteY2" fmla="*/ 41171 h 322453"/>
                  <a:gd name="connsiteX3" fmla="*/ 749718 w 775348"/>
                  <a:gd name="connsiteY3" fmla="*/ 2309 h 322453"/>
                  <a:gd name="connsiteX4" fmla="*/ 774864 w 775348"/>
                  <a:gd name="connsiteY4" fmla="*/ 9167 h 322453"/>
                  <a:gd name="connsiteX5" fmla="*/ 754195 w 775348"/>
                  <a:gd name="connsiteY5" fmla="*/ 35360 h 322453"/>
                  <a:gd name="connsiteX6" fmla="*/ 671613 w 775348"/>
                  <a:gd name="connsiteY6" fmla="*/ 63935 h 322453"/>
                  <a:gd name="connsiteX7" fmla="*/ 697902 w 775348"/>
                  <a:gd name="connsiteY7" fmla="*/ 71555 h 322453"/>
                  <a:gd name="connsiteX8" fmla="*/ 743241 w 775348"/>
                  <a:gd name="connsiteY8" fmla="*/ 129848 h 322453"/>
                  <a:gd name="connsiteX9" fmla="*/ 741526 w 775348"/>
                  <a:gd name="connsiteY9" fmla="*/ 170425 h 322453"/>
                  <a:gd name="connsiteX10" fmla="*/ 729144 w 775348"/>
                  <a:gd name="connsiteY10" fmla="*/ 168710 h 322453"/>
                  <a:gd name="connsiteX11" fmla="*/ 716381 w 775348"/>
                  <a:gd name="connsiteY11" fmla="*/ 152708 h 322453"/>
                  <a:gd name="connsiteX12" fmla="*/ 673518 w 775348"/>
                  <a:gd name="connsiteY12" fmla="*/ 104512 h 322453"/>
                  <a:gd name="connsiteX13" fmla="*/ 664755 w 775348"/>
                  <a:gd name="connsiteY13" fmla="*/ 106988 h 322453"/>
                  <a:gd name="connsiteX14" fmla="*/ 693330 w 775348"/>
                  <a:gd name="connsiteY14" fmla="*/ 151470 h 322453"/>
                  <a:gd name="connsiteX15" fmla="*/ 691044 w 775348"/>
                  <a:gd name="connsiteY15" fmla="*/ 161852 h 322453"/>
                  <a:gd name="connsiteX16" fmla="*/ 668399 w 775348"/>
                  <a:gd name="connsiteY16" fmla="*/ 208807 h 322453"/>
                  <a:gd name="connsiteX17" fmla="*/ 649991 w 775348"/>
                  <a:gd name="connsiteY17" fmla="*/ 210334 h 322453"/>
                  <a:gd name="connsiteX18" fmla="*/ 636370 w 775348"/>
                  <a:gd name="connsiteY18" fmla="*/ 199476 h 322453"/>
                  <a:gd name="connsiteX19" fmla="*/ 638371 w 775348"/>
                  <a:gd name="connsiteY19" fmla="*/ 189951 h 322453"/>
                  <a:gd name="connsiteX20" fmla="*/ 639895 w 775348"/>
                  <a:gd name="connsiteY20" fmla="*/ 184903 h 322453"/>
                  <a:gd name="connsiteX21" fmla="*/ 614368 w 775348"/>
                  <a:gd name="connsiteY21" fmla="*/ 188427 h 322453"/>
                  <a:gd name="connsiteX22" fmla="*/ 531691 w 775348"/>
                  <a:gd name="connsiteY22" fmla="*/ 197952 h 322453"/>
                  <a:gd name="connsiteX23" fmla="*/ 133165 w 775348"/>
                  <a:gd name="connsiteY23" fmla="*/ 317967 h 322453"/>
                  <a:gd name="connsiteX24" fmla="*/ 4358 w 775348"/>
                  <a:gd name="connsiteY24" fmla="*/ 249189 h 322453"/>
                  <a:gd name="connsiteX25" fmla="*/ 3910 w 775348"/>
                  <a:gd name="connsiteY25" fmla="*/ 247673 h 322453"/>
                  <a:gd name="connsiteX26" fmla="*/ 3910 w 775348"/>
                  <a:gd name="connsiteY26" fmla="*/ 247673 h 322453"/>
                  <a:gd name="connsiteX27" fmla="*/ 75143 w 775348"/>
                  <a:gd name="connsiteY27" fmla="*/ 120361 h 322453"/>
                  <a:gd name="connsiteX28" fmla="*/ 89635 w 775348"/>
                  <a:gd name="connsiteY28" fmla="*/ 117371 h 322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75348" h="322453">
                    <a:moveTo>
                      <a:pt x="89635" y="117371"/>
                    </a:moveTo>
                    <a:lnTo>
                      <a:pt x="515308" y="60221"/>
                    </a:lnTo>
                    <a:lnTo>
                      <a:pt x="581983" y="41171"/>
                    </a:lnTo>
                    <a:cubicBezTo>
                      <a:pt x="581983" y="41171"/>
                      <a:pt x="735430" y="7452"/>
                      <a:pt x="749718" y="2309"/>
                    </a:cubicBezTo>
                    <a:cubicBezTo>
                      <a:pt x="766292" y="-3597"/>
                      <a:pt x="773150" y="2975"/>
                      <a:pt x="774864" y="9167"/>
                    </a:cubicBezTo>
                    <a:cubicBezTo>
                      <a:pt x="777626" y="18692"/>
                      <a:pt x="768292" y="29836"/>
                      <a:pt x="754195" y="35360"/>
                    </a:cubicBezTo>
                    <a:cubicBezTo>
                      <a:pt x="749432" y="37265"/>
                      <a:pt x="671613" y="63935"/>
                      <a:pt x="671613" y="63935"/>
                    </a:cubicBezTo>
                    <a:cubicBezTo>
                      <a:pt x="680547" y="65842"/>
                      <a:pt x="689333" y="68388"/>
                      <a:pt x="697902" y="71555"/>
                    </a:cubicBezTo>
                    <a:cubicBezTo>
                      <a:pt x="716476" y="77842"/>
                      <a:pt x="734287" y="101845"/>
                      <a:pt x="743241" y="129848"/>
                    </a:cubicBezTo>
                    <a:cubicBezTo>
                      <a:pt x="752194" y="157852"/>
                      <a:pt x="752290" y="166424"/>
                      <a:pt x="741526" y="170425"/>
                    </a:cubicBezTo>
                    <a:cubicBezTo>
                      <a:pt x="737346" y="171689"/>
                      <a:pt x="732823" y="171062"/>
                      <a:pt x="729144" y="168710"/>
                    </a:cubicBezTo>
                    <a:cubicBezTo>
                      <a:pt x="723118" y="165069"/>
                      <a:pt x="718591" y="159394"/>
                      <a:pt x="716381" y="152708"/>
                    </a:cubicBezTo>
                    <a:cubicBezTo>
                      <a:pt x="701426" y="108036"/>
                      <a:pt x="673518" y="104512"/>
                      <a:pt x="673518" y="104512"/>
                    </a:cubicBezTo>
                    <a:lnTo>
                      <a:pt x="664755" y="106988"/>
                    </a:lnTo>
                    <a:cubicBezTo>
                      <a:pt x="664755" y="106988"/>
                      <a:pt x="693330" y="127086"/>
                      <a:pt x="693330" y="151470"/>
                    </a:cubicBezTo>
                    <a:cubicBezTo>
                      <a:pt x="693257" y="155047"/>
                      <a:pt x="692480" y="158575"/>
                      <a:pt x="691044" y="161852"/>
                    </a:cubicBezTo>
                    <a:cubicBezTo>
                      <a:pt x="697757" y="181072"/>
                      <a:pt x="687618" y="202094"/>
                      <a:pt x="668399" y="208807"/>
                    </a:cubicBezTo>
                    <a:cubicBezTo>
                      <a:pt x="662492" y="210870"/>
                      <a:pt x="656157" y="211396"/>
                      <a:pt x="649991" y="210334"/>
                    </a:cubicBezTo>
                    <a:cubicBezTo>
                      <a:pt x="643895" y="209192"/>
                      <a:pt x="637228" y="205572"/>
                      <a:pt x="636370" y="199476"/>
                    </a:cubicBezTo>
                    <a:cubicBezTo>
                      <a:pt x="636201" y="196182"/>
                      <a:pt x="636890" y="192899"/>
                      <a:pt x="638371" y="189951"/>
                    </a:cubicBezTo>
                    <a:cubicBezTo>
                      <a:pt x="638979" y="188300"/>
                      <a:pt x="639487" y="186614"/>
                      <a:pt x="639895" y="184903"/>
                    </a:cubicBezTo>
                    <a:lnTo>
                      <a:pt x="614368" y="188427"/>
                    </a:lnTo>
                    <a:cubicBezTo>
                      <a:pt x="614368" y="188427"/>
                      <a:pt x="556551" y="193190"/>
                      <a:pt x="531691" y="197952"/>
                    </a:cubicBezTo>
                    <a:lnTo>
                      <a:pt x="133165" y="317967"/>
                    </a:lnTo>
                    <a:cubicBezTo>
                      <a:pt x="78603" y="334543"/>
                      <a:pt x="20935" y="303750"/>
                      <a:pt x="4358" y="249189"/>
                    </a:cubicBezTo>
                    <a:cubicBezTo>
                      <a:pt x="4205" y="248684"/>
                      <a:pt x="4056" y="248179"/>
                      <a:pt x="3910" y="247673"/>
                    </a:cubicBezTo>
                    <a:lnTo>
                      <a:pt x="3910" y="247673"/>
                    </a:lnTo>
                    <a:cubicBezTo>
                      <a:pt x="-11576" y="192846"/>
                      <a:pt x="20316" y="135847"/>
                      <a:pt x="75143" y="120361"/>
                    </a:cubicBezTo>
                    <a:cubicBezTo>
                      <a:pt x="79896" y="119019"/>
                      <a:pt x="84739" y="118019"/>
                      <a:pt x="89635" y="117371"/>
                    </a:cubicBez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E2107A1-3BC0-48A5-9716-20EAFD661C7D}"/>
                  </a:ext>
                </a:extLst>
              </p:cNvPr>
              <p:cNvSpPr/>
              <p:nvPr/>
            </p:nvSpPr>
            <p:spPr>
              <a:xfrm>
                <a:off x="7078936" y="1653594"/>
                <a:ext cx="128619" cy="71437"/>
              </a:xfrm>
              <a:custGeom>
                <a:avLst/>
                <a:gdLst>
                  <a:gd name="connsiteX0" fmla="*/ 0 w 128619"/>
                  <a:gd name="connsiteY0" fmla="*/ 22670 h 71437"/>
                  <a:gd name="connsiteX1" fmla="*/ 18383 w 128619"/>
                  <a:gd name="connsiteY1" fmla="*/ 39624 h 71437"/>
                  <a:gd name="connsiteX2" fmla="*/ 45149 w 128619"/>
                  <a:gd name="connsiteY2" fmla="*/ 41434 h 71437"/>
                  <a:gd name="connsiteX3" fmla="*/ 118872 w 128619"/>
                  <a:gd name="connsiteY3" fmla="*/ 71438 h 71437"/>
                  <a:gd name="connsiteX4" fmla="*/ 128397 w 128619"/>
                  <a:gd name="connsiteY4" fmla="*/ 67437 h 71437"/>
                  <a:gd name="connsiteX5" fmla="*/ 124016 w 128619"/>
                  <a:gd name="connsiteY5" fmla="*/ 58769 h 71437"/>
                  <a:gd name="connsiteX6" fmla="*/ 57341 w 128619"/>
                  <a:gd name="connsiteY6" fmla="*/ 0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619" h="71437">
                    <a:moveTo>
                      <a:pt x="0" y="22670"/>
                    </a:moveTo>
                    <a:cubicBezTo>
                      <a:pt x="1853" y="31681"/>
                      <a:pt x="9251" y="38504"/>
                      <a:pt x="18383" y="39624"/>
                    </a:cubicBezTo>
                    <a:cubicBezTo>
                      <a:pt x="27146" y="41434"/>
                      <a:pt x="36290" y="40291"/>
                      <a:pt x="45149" y="41434"/>
                    </a:cubicBezTo>
                    <a:cubicBezTo>
                      <a:pt x="71628" y="45053"/>
                      <a:pt x="92297" y="69151"/>
                      <a:pt x="118872" y="71438"/>
                    </a:cubicBezTo>
                    <a:cubicBezTo>
                      <a:pt x="122587" y="71438"/>
                      <a:pt x="127349" y="71438"/>
                      <a:pt x="128397" y="67437"/>
                    </a:cubicBezTo>
                    <a:cubicBezTo>
                      <a:pt x="129445" y="63437"/>
                      <a:pt x="126587" y="61055"/>
                      <a:pt x="124016" y="58769"/>
                    </a:cubicBezTo>
                    <a:lnTo>
                      <a:pt x="57341" y="0"/>
                    </a:lnTo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A9A6E77-F09D-4FE9-8E89-D79F065D1029}"/>
                  </a:ext>
                </a:extLst>
              </p:cNvPr>
              <p:cNvSpPr/>
              <p:nvPr/>
            </p:nvSpPr>
            <p:spPr>
              <a:xfrm>
                <a:off x="7078654" y="1653594"/>
                <a:ext cx="131347" cy="74053"/>
              </a:xfrm>
              <a:custGeom>
                <a:avLst/>
                <a:gdLst>
                  <a:gd name="connsiteX0" fmla="*/ 57909 w 131347"/>
                  <a:gd name="connsiteY0" fmla="*/ 0 h 74053"/>
                  <a:gd name="connsiteX1" fmla="*/ 65719 w 131347"/>
                  <a:gd name="connsiteY1" fmla="*/ 5620 h 74053"/>
                  <a:gd name="connsiteX2" fmla="*/ 85817 w 131347"/>
                  <a:gd name="connsiteY2" fmla="*/ 22384 h 74053"/>
                  <a:gd name="connsiteX3" fmla="*/ 115249 w 131347"/>
                  <a:gd name="connsiteY3" fmla="*/ 47625 h 74053"/>
                  <a:gd name="connsiteX4" fmla="*/ 123631 w 131347"/>
                  <a:gd name="connsiteY4" fmla="*/ 54959 h 74053"/>
                  <a:gd name="connsiteX5" fmla="*/ 131346 w 131347"/>
                  <a:gd name="connsiteY5" fmla="*/ 65818 h 74053"/>
                  <a:gd name="connsiteX6" fmla="*/ 126774 w 131347"/>
                  <a:gd name="connsiteY6" fmla="*/ 72866 h 74053"/>
                  <a:gd name="connsiteX7" fmla="*/ 119630 w 131347"/>
                  <a:gd name="connsiteY7" fmla="*/ 74009 h 74053"/>
                  <a:gd name="connsiteX8" fmla="*/ 106867 w 131347"/>
                  <a:gd name="connsiteY8" fmla="*/ 71438 h 74053"/>
                  <a:gd name="connsiteX9" fmla="*/ 64290 w 131347"/>
                  <a:gd name="connsiteY9" fmla="*/ 49911 h 74053"/>
                  <a:gd name="connsiteX10" fmla="*/ 45240 w 131347"/>
                  <a:gd name="connsiteY10" fmla="*/ 43625 h 74053"/>
                  <a:gd name="connsiteX11" fmla="*/ 27429 w 131347"/>
                  <a:gd name="connsiteY11" fmla="*/ 42482 h 74053"/>
                  <a:gd name="connsiteX12" fmla="*/ 3140 w 131347"/>
                  <a:gd name="connsiteY12" fmla="*/ 32004 h 74053"/>
                  <a:gd name="connsiteX13" fmla="*/ 187 w 131347"/>
                  <a:gd name="connsiteY13" fmla="*/ 22479 h 74053"/>
                  <a:gd name="connsiteX14" fmla="*/ 4664 w 131347"/>
                  <a:gd name="connsiteY14" fmla="*/ 30480 h 74053"/>
                  <a:gd name="connsiteX15" fmla="*/ 27524 w 131347"/>
                  <a:gd name="connsiteY15" fmla="*/ 38671 h 74053"/>
                  <a:gd name="connsiteX16" fmla="*/ 45812 w 131347"/>
                  <a:gd name="connsiteY16" fmla="*/ 39243 h 74053"/>
                  <a:gd name="connsiteX17" fmla="*/ 66196 w 131347"/>
                  <a:gd name="connsiteY17" fmla="*/ 45434 h 74053"/>
                  <a:gd name="connsiteX18" fmla="*/ 108296 w 131347"/>
                  <a:gd name="connsiteY18" fmla="*/ 66484 h 74053"/>
                  <a:gd name="connsiteX19" fmla="*/ 119821 w 131347"/>
                  <a:gd name="connsiteY19" fmla="*/ 68771 h 74053"/>
                  <a:gd name="connsiteX20" fmla="*/ 126298 w 131347"/>
                  <a:gd name="connsiteY20" fmla="*/ 65818 h 74053"/>
                  <a:gd name="connsiteX21" fmla="*/ 120393 w 131347"/>
                  <a:gd name="connsiteY21" fmla="*/ 58388 h 74053"/>
                  <a:gd name="connsiteX22" fmla="*/ 112011 w 131347"/>
                  <a:gd name="connsiteY22" fmla="*/ 50959 h 74053"/>
                  <a:gd name="connsiteX23" fmla="*/ 83436 w 131347"/>
                  <a:gd name="connsiteY23" fmla="*/ 24860 h 74053"/>
                  <a:gd name="connsiteX24" fmla="*/ 64386 w 131347"/>
                  <a:gd name="connsiteY24" fmla="*/ 6953 h 74053"/>
                  <a:gd name="connsiteX25" fmla="*/ 57909 w 131347"/>
                  <a:gd name="connsiteY25" fmla="*/ 0 h 7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1347" h="74053">
                    <a:moveTo>
                      <a:pt x="57909" y="0"/>
                    </a:moveTo>
                    <a:cubicBezTo>
                      <a:pt x="60702" y="1594"/>
                      <a:pt x="63320" y="3478"/>
                      <a:pt x="65719" y="5620"/>
                    </a:cubicBezTo>
                    <a:cubicBezTo>
                      <a:pt x="70481" y="9525"/>
                      <a:pt x="77435" y="15145"/>
                      <a:pt x="85817" y="22384"/>
                    </a:cubicBezTo>
                    <a:lnTo>
                      <a:pt x="115249" y="47625"/>
                    </a:lnTo>
                    <a:lnTo>
                      <a:pt x="123631" y="54959"/>
                    </a:lnTo>
                    <a:cubicBezTo>
                      <a:pt x="126203" y="57531"/>
                      <a:pt x="130584" y="59722"/>
                      <a:pt x="131346" y="65818"/>
                    </a:cubicBezTo>
                    <a:cubicBezTo>
                      <a:pt x="131398" y="68879"/>
                      <a:pt x="129590" y="71666"/>
                      <a:pt x="126774" y="72866"/>
                    </a:cubicBezTo>
                    <a:cubicBezTo>
                      <a:pt x="124515" y="73801"/>
                      <a:pt x="122068" y="74193"/>
                      <a:pt x="119630" y="74009"/>
                    </a:cubicBezTo>
                    <a:cubicBezTo>
                      <a:pt x="115287" y="73677"/>
                      <a:pt x="111000" y="72814"/>
                      <a:pt x="106867" y="71438"/>
                    </a:cubicBezTo>
                    <a:cubicBezTo>
                      <a:pt x="92188" y="65268"/>
                      <a:pt x="77961" y="58075"/>
                      <a:pt x="64290" y="49911"/>
                    </a:cubicBezTo>
                    <a:cubicBezTo>
                      <a:pt x="58303" y="46845"/>
                      <a:pt x="51877" y="44724"/>
                      <a:pt x="45240" y="43625"/>
                    </a:cubicBezTo>
                    <a:cubicBezTo>
                      <a:pt x="39049" y="42672"/>
                      <a:pt x="32953" y="42863"/>
                      <a:pt x="27429" y="42482"/>
                    </a:cubicBezTo>
                    <a:cubicBezTo>
                      <a:pt x="18183" y="42745"/>
                      <a:pt x="9293" y="38910"/>
                      <a:pt x="3140" y="32004"/>
                    </a:cubicBezTo>
                    <a:cubicBezTo>
                      <a:pt x="-765" y="26575"/>
                      <a:pt x="-4" y="22479"/>
                      <a:pt x="187" y="22479"/>
                    </a:cubicBezTo>
                    <a:cubicBezTo>
                      <a:pt x="1225" y="25376"/>
                      <a:pt x="2738" y="28080"/>
                      <a:pt x="4664" y="30480"/>
                    </a:cubicBezTo>
                    <a:cubicBezTo>
                      <a:pt x="10776" y="36331"/>
                      <a:pt x="19087" y="39309"/>
                      <a:pt x="27524" y="38671"/>
                    </a:cubicBezTo>
                    <a:cubicBezTo>
                      <a:pt x="33626" y="38549"/>
                      <a:pt x="39730" y="38739"/>
                      <a:pt x="45812" y="39243"/>
                    </a:cubicBezTo>
                    <a:cubicBezTo>
                      <a:pt x="52881" y="40261"/>
                      <a:pt x="59754" y="42348"/>
                      <a:pt x="66196" y="45434"/>
                    </a:cubicBezTo>
                    <a:cubicBezTo>
                      <a:pt x="79787" y="53302"/>
                      <a:pt x="93847" y="60332"/>
                      <a:pt x="108296" y="66484"/>
                    </a:cubicBezTo>
                    <a:cubicBezTo>
                      <a:pt x="112047" y="67648"/>
                      <a:pt x="115910" y="68414"/>
                      <a:pt x="119821" y="68771"/>
                    </a:cubicBezTo>
                    <a:cubicBezTo>
                      <a:pt x="123536" y="68771"/>
                      <a:pt x="126679" y="67723"/>
                      <a:pt x="126298" y="65818"/>
                    </a:cubicBezTo>
                    <a:cubicBezTo>
                      <a:pt x="125917" y="63913"/>
                      <a:pt x="123250" y="60865"/>
                      <a:pt x="120393" y="58388"/>
                    </a:cubicBezTo>
                    <a:lnTo>
                      <a:pt x="112011" y="50959"/>
                    </a:lnTo>
                    <a:lnTo>
                      <a:pt x="83436" y="24860"/>
                    </a:lnTo>
                    <a:lnTo>
                      <a:pt x="64386" y="6953"/>
                    </a:lnTo>
                    <a:cubicBezTo>
                      <a:pt x="59909" y="2762"/>
                      <a:pt x="57623" y="286"/>
                      <a:pt x="57909" y="0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37E5C52-621E-4DCB-8A90-F8593A6CAD1C}"/>
                  </a:ext>
                </a:extLst>
              </p:cNvPr>
              <p:cNvSpPr/>
              <p:nvPr/>
            </p:nvSpPr>
            <p:spPr>
              <a:xfrm>
                <a:off x="7218092" y="1707951"/>
                <a:ext cx="82020" cy="69425"/>
              </a:xfrm>
              <a:custGeom>
                <a:avLst/>
                <a:gdLst>
                  <a:gd name="connsiteX0" fmla="*/ 4 w 82020"/>
                  <a:gd name="connsiteY0" fmla="*/ 3841 h 69425"/>
                  <a:gd name="connsiteX1" fmla="*/ 16769 w 82020"/>
                  <a:gd name="connsiteY1" fmla="*/ 3841 h 69425"/>
                  <a:gd name="connsiteX2" fmla="*/ 31342 w 82020"/>
                  <a:gd name="connsiteY2" fmla="*/ 13366 h 69425"/>
                  <a:gd name="connsiteX3" fmla="*/ 41819 w 82020"/>
                  <a:gd name="connsiteY3" fmla="*/ 33273 h 69425"/>
                  <a:gd name="connsiteX4" fmla="*/ 51344 w 82020"/>
                  <a:gd name="connsiteY4" fmla="*/ 54419 h 69425"/>
                  <a:gd name="connsiteX5" fmla="*/ 65251 w 82020"/>
                  <a:gd name="connsiteY5" fmla="*/ 67849 h 69425"/>
                  <a:gd name="connsiteX6" fmla="*/ 78300 w 82020"/>
                  <a:gd name="connsiteY6" fmla="*/ 67849 h 69425"/>
                  <a:gd name="connsiteX7" fmla="*/ 82015 w 82020"/>
                  <a:gd name="connsiteY7" fmla="*/ 64896 h 69425"/>
                  <a:gd name="connsiteX8" fmla="*/ 77824 w 82020"/>
                  <a:gd name="connsiteY8" fmla="*/ 66706 h 69425"/>
                  <a:gd name="connsiteX9" fmla="*/ 66298 w 82020"/>
                  <a:gd name="connsiteY9" fmla="*/ 65563 h 69425"/>
                  <a:gd name="connsiteX10" fmla="*/ 53916 w 82020"/>
                  <a:gd name="connsiteY10" fmla="*/ 52609 h 69425"/>
                  <a:gd name="connsiteX11" fmla="*/ 44391 w 82020"/>
                  <a:gd name="connsiteY11" fmla="*/ 31749 h 69425"/>
                  <a:gd name="connsiteX12" fmla="*/ 33152 w 82020"/>
                  <a:gd name="connsiteY12" fmla="*/ 11175 h 69425"/>
                  <a:gd name="connsiteX13" fmla="*/ 16864 w 82020"/>
                  <a:gd name="connsiteY13" fmla="*/ 793 h 69425"/>
                  <a:gd name="connsiteX14" fmla="*/ 3815 w 82020"/>
                  <a:gd name="connsiteY14" fmla="*/ 793 h 69425"/>
                  <a:gd name="connsiteX15" fmla="*/ 4 w 82020"/>
                  <a:gd name="connsiteY15" fmla="*/ 3841 h 6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020" h="69425">
                    <a:moveTo>
                      <a:pt x="4" y="3841"/>
                    </a:moveTo>
                    <a:cubicBezTo>
                      <a:pt x="5514" y="2518"/>
                      <a:pt x="11259" y="2518"/>
                      <a:pt x="16769" y="3841"/>
                    </a:cubicBezTo>
                    <a:cubicBezTo>
                      <a:pt x="22523" y="5368"/>
                      <a:pt x="27633" y="8708"/>
                      <a:pt x="31342" y="13366"/>
                    </a:cubicBezTo>
                    <a:cubicBezTo>
                      <a:pt x="35882" y="19395"/>
                      <a:pt x="39420" y="26117"/>
                      <a:pt x="41819" y="33273"/>
                    </a:cubicBezTo>
                    <a:cubicBezTo>
                      <a:pt x="44285" y="40620"/>
                      <a:pt x="47476" y="47704"/>
                      <a:pt x="51344" y="54419"/>
                    </a:cubicBezTo>
                    <a:cubicBezTo>
                      <a:pt x="54713" y="60044"/>
                      <a:pt x="59511" y="64678"/>
                      <a:pt x="65251" y="67849"/>
                    </a:cubicBezTo>
                    <a:cubicBezTo>
                      <a:pt x="69346" y="69951"/>
                      <a:pt x="74204" y="69951"/>
                      <a:pt x="78300" y="67849"/>
                    </a:cubicBezTo>
                    <a:cubicBezTo>
                      <a:pt x="81062" y="66420"/>
                      <a:pt x="82110" y="64991"/>
                      <a:pt x="82015" y="64896"/>
                    </a:cubicBezTo>
                    <a:cubicBezTo>
                      <a:pt x="81920" y="64801"/>
                      <a:pt x="80491" y="65658"/>
                      <a:pt x="77824" y="66706"/>
                    </a:cubicBezTo>
                    <a:cubicBezTo>
                      <a:pt x="73994" y="67981"/>
                      <a:pt x="69803" y="67565"/>
                      <a:pt x="66298" y="65563"/>
                    </a:cubicBezTo>
                    <a:cubicBezTo>
                      <a:pt x="61171" y="62326"/>
                      <a:pt x="56918" y="57877"/>
                      <a:pt x="53916" y="52609"/>
                    </a:cubicBezTo>
                    <a:cubicBezTo>
                      <a:pt x="50090" y="45972"/>
                      <a:pt x="46900" y="38988"/>
                      <a:pt x="44391" y="31749"/>
                    </a:cubicBezTo>
                    <a:cubicBezTo>
                      <a:pt x="41826" y="24309"/>
                      <a:pt x="38026" y="17354"/>
                      <a:pt x="33152" y="11175"/>
                    </a:cubicBezTo>
                    <a:cubicBezTo>
                      <a:pt x="29025" y="6003"/>
                      <a:pt x="23295" y="2350"/>
                      <a:pt x="16864" y="793"/>
                    </a:cubicBezTo>
                    <a:cubicBezTo>
                      <a:pt x="12578" y="-264"/>
                      <a:pt x="8100" y="-264"/>
                      <a:pt x="3815" y="793"/>
                    </a:cubicBezTo>
                    <a:cubicBezTo>
                      <a:pt x="1338" y="2698"/>
                      <a:pt x="-91" y="3650"/>
                      <a:pt x="4" y="3841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5500F57-1842-4C50-9F0A-64949756DBAB}"/>
                  </a:ext>
                </a:extLst>
              </p:cNvPr>
              <p:cNvSpPr/>
              <p:nvPr/>
            </p:nvSpPr>
            <p:spPr>
              <a:xfrm>
                <a:off x="7209047" y="1638545"/>
                <a:ext cx="104679" cy="37719"/>
              </a:xfrm>
              <a:custGeom>
                <a:avLst/>
                <a:gdLst>
                  <a:gd name="connsiteX0" fmla="*/ 104680 w 104679"/>
                  <a:gd name="connsiteY0" fmla="*/ 0 h 37719"/>
                  <a:gd name="connsiteX1" fmla="*/ 89154 w 104679"/>
                  <a:gd name="connsiteY1" fmla="*/ 5239 h 37719"/>
                  <a:gd name="connsiteX2" fmla="*/ 52197 w 104679"/>
                  <a:gd name="connsiteY2" fmla="*/ 18859 h 37719"/>
                  <a:gd name="connsiteX3" fmla="*/ 15240 w 104679"/>
                  <a:gd name="connsiteY3" fmla="*/ 31909 h 37719"/>
                  <a:gd name="connsiteX4" fmla="*/ 0 w 104679"/>
                  <a:gd name="connsiteY4" fmla="*/ 37719 h 37719"/>
                  <a:gd name="connsiteX5" fmla="*/ 16002 w 104679"/>
                  <a:gd name="connsiteY5" fmla="*/ 34100 h 37719"/>
                  <a:gd name="connsiteX6" fmla="*/ 53530 w 104679"/>
                  <a:gd name="connsiteY6" fmla="*/ 21908 h 37719"/>
                  <a:gd name="connsiteX7" fmla="*/ 90297 w 104679"/>
                  <a:gd name="connsiteY7" fmla="*/ 7429 h 37719"/>
                  <a:gd name="connsiteX8" fmla="*/ 104680 w 104679"/>
                  <a:gd name="connsiteY8" fmla="*/ 0 h 3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679" h="37719">
                    <a:moveTo>
                      <a:pt x="104680" y="0"/>
                    </a:moveTo>
                    <a:cubicBezTo>
                      <a:pt x="99347" y="1240"/>
                      <a:pt x="94148" y="2995"/>
                      <a:pt x="89154" y="5239"/>
                    </a:cubicBezTo>
                    <a:lnTo>
                      <a:pt x="52197" y="18859"/>
                    </a:lnTo>
                    <a:lnTo>
                      <a:pt x="15240" y="31909"/>
                    </a:lnTo>
                    <a:cubicBezTo>
                      <a:pt x="9974" y="33318"/>
                      <a:pt x="4867" y="35265"/>
                      <a:pt x="0" y="37719"/>
                    </a:cubicBezTo>
                    <a:cubicBezTo>
                      <a:pt x="5449" y="37092"/>
                      <a:pt x="10814" y="35878"/>
                      <a:pt x="16002" y="34100"/>
                    </a:cubicBezTo>
                    <a:cubicBezTo>
                      <a:pt x="25527" y="31337"/>
                      <a:pt x="39053" y="27146"/>
                      <a:pt x="53530" y="21908"/>
                    </a:cubicBezTo>
                    <a:cubicBezTo>
                      <a:pt x="68009" y="16669"/>
                      <a:pt x="81058" y="11525"/>
                      <a:pt x="90297" y="7429"/>
                    </a:cubicBezTo>
                    <a:cubicBezTo>
                      <a:pt x="95356" y="5504"/>
                      <a:pt x="100181" y="3011"/>
                      <a:pt x="104680" y="0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608770BA-CEFD-4FB6-B79F-87A5DEB8991B}"/>
                  </a:ext>
                </a:extLst>
              </p:cNvPr>
              <p:cNvSpPr/>
              <p:nvPr/>
            </p:nvSpPr>
            <p:spPr>
              <a:xfrm>
                <a:off x="7185440" y="1735491"/>
                <a:ext cx="56945" cy="57338"/>
              </a:xfrm>
              <a:custGeom>
                <a:avLst/>
                <a:gdLst>
                  <a:gd name="connsiteX0" fmla="*/ 21417 w 56945"/>
                  <a:gd name="connsiteY0" fmla="*/ 18 h 57338"/>
                  <a:gd name="connsiteX1" fmla="*/ 24751 w 56945"/>
                  <a:gd name="connsiteY1" fmla="*/ 3923 h 57338"/>
                  <a:gd name="connsiteX2" fmla="*/ 29608 w 56945"/>
                  <a:gd name="connsiteY2" fmla="*/ 15639 h 57338"/>
                  <a:gd name="connsiteX3" fmla="*/ 24560 w 56945"/>
                  <a:gd name="connsiteY3" fmla="*/ 21926 h 57338"/>
                  <a:gd name="connsiteX4" fmla="*/ 14273 w 56945"/>
                  <a:gd name="connsiteY4" fmla="*/ 24783 h 57338"/>
                  <a:gd name="connsiteX5" fmla="*/ 2748 w 56945"/>
                  <a:gd name="connsiteY5" fmla="*/ 30879 h 57338"/>
                  <a:gd name="connsiteX6" fmla="*/ 843 w 56945"/>
                  <a:gd name="connsiteY6" fmla="*/ 44881 h 57338"/>
                  <a:gd name="connsiteX7" fmla="*/ 10368 w 56945"/>
                  <a:gd name="connsiteY7" fmla="*/ 55168 h 57338"/>
                  <a:gd name="connsiteX8" fmla="*/ 23131 w 56945"/>
                  <a:gd name="connsiteY8" fmla="*/ 57073 h 57338"/>
                  <a:gd name="connsiteX9" fmla="*/ 42848 w 56945"/>
                  <a:gd name="connsiteY9" fmla="*/ 49738 h 57338"/>
                  <a:gd name="connsiteX10" fmla="*/ 54278 w 56945"/>
                  <a:gd name="connsiteY10" fmla="*/ 41261 h 57338"/>
                  <a:gd name="connsiteX11" fmla="*/ 56945 w 56945"/>
                  <a:gd name="connsiteY11" fmla="*/ 36784 h 57338"/>
                  <a:gd name="connsiteX12" fmla="*/ 53326 w 56945"/>
                  <a:gd name="connsiteY12" fmla="*/ 40309 h 57338"/>
                  <a:gd name="connsiteX13" fmla="*/ 41800 w 56945"/>
                  <a:gd name="connsiteY13" fmla="*/ 47643 h 57338"/>
                  <a:gd name="connsiteX14" fmla="*/ 22750 w 56945"/>
                  <a:gd name="connsiteY14" fmla="*/ 54120 h 57338"/>
                  <a:gd name="connsiteX15" fmla="*/ 3700 w 56945"/>
                  <a:gd name="connsiteY15" fmla="*/ 43928 h 57338"/>
                  <a:gd name="connsiteX16" fmla="*/ 5034 w 56945"/>
                  <a:gd name="connsiteY16" fmla="*/ 32784 h 57338"/>
                  <a:gd name="connsiteX17" fmla="*/ 14559 w 56945"/>
                  <a:gd name="connsiteY17" fmla="*/ 27736 h 57338"/>
                  <a:gd name="connsiteX18" fmla="*/ 25418 w 56945"/>
                  <a:gd name="connsiteY18" fmla="*/ 24307 h 57338"/>
                  <a:gd name="connsiteX19" fmla="*/ 31514 w 56945"/>
                  <a:gd name="connsiteY19" fmla="*/ 15925 h 57338"/>
                  <a:gd name="connsiteX20" fmla="*/ 25323 w 56945"/>
                  <a:gd name="connsiteY20" fmla="*/ 2971 h 57338"/>
                  <a:gd name="connsiteX21" fmla="*/ 21417 w 56945"/>
                  <a:gd name="connsiteY21" fmla="*/ 18 h 57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6945" h="57338">
                    <a:moveTo>
                      <a:pt x="21417" y="18"/>
                    </a:moveTo>
                    <a:cubicBezTo>
                      <a:pt x="21417" y="18"/>
                      <a:pt x="22560" y="1542"/>
                      <a:pt x="24751" y="3923"/>
                    </a:cubicBezTo>
                    <a:cubicBezTo>
                      <a:pt x="28006" y="6930"/>
                      <a:pt x="29781" y="11211"/>
                      <a:pt x="29608" y="15639"/>
                    </a:cubicBezTo>
                    <a:cubicBezTo>
                      <a:pt x="29163" y="18483"/>
                      <a:pt x="27241" y="20876"/>
                      <a:pt x="24560" y="21926"/>
                    </a:cubicBezTo>
                    <a:cubicBezTo>
                      <a:pt x="21255" y="23276"/>
                      <a:pt x="17802" y="24236"/>
                      <a:pt x="14273" y="24783"/>
                    </a:cubicBezTo>
                    <a:cubicBezTo>
                      <a:pt x="9810" y="25321"/>
                      <a:pt x="5705" y="27493"/>
                      <a:pt x="2748" y="30879"/>
                    </a:cubicBezTo>
                    <a:cubicBezTo>
                      <a:pt x="-53" y="34987"/>
                      <a:pt x="-759" y="40174"/>
                      <a:pt x="843" y="44881"/>
                    </a:cubicBezTo>
                    <a:cubicBezTo>
                      <a:pt x="2468" y="49474"/>
                      <a:pt x="5914" y="53194"/>
                      <a:pt x="10368" y="55168"/>
                    </a:cubicBezTo>
                    <a:cubicBezTo>
                      <a:pt x="14326" y="57099"/>
                      <a:pt x="18782" y="57764"/>
                      <a:pt x="23131" y="57073"/>
                    </a:cubicBezTo>
                    <a:cubicBezTo>
                      <a:pt x="30025" y="55600"/>
                      <a:pt x="36668" y="53129"/>
                      <a:pt x="42848" y="49738"/>
                    </a:cubicBezTo>
                    <a:cubicBezTo>
                      <a:pt x="47112" y="47582"/>
                      <a:pt x="50977" y="44715"/>
                      <a:pt x="54278" y="41261"/>
                    </a:cubicBezTo>
                    <a:cubicBezTo>
                      <a:pt x="55518" y="40008"/>
                      <a:pt x="56433" y="38471"/>
                      <a:pt x="56945" y="36784"/>
                    </a:cubicBezTo>
                    <a:cubicBezTo>
                      <a:pt x="56945" y="36785"/>
                      <a:pt x="55707" y="38213"/>
                      <a:pt x="53326" y="40309"/>
                    </a:cubicBezTo>
                    <a:cubicBezTo>
                      <a:pt x="49856" y="43295"/>
                      <a:pt x="45975" y="45765"/>
                      <a:pt x="41800" y="47643"/>
                    </a:cubicBezTo>
                    <a:cubicBezTo>
                      <a:pt x="35770" y="50647"/>
                      <a:pt x="29362" y="52826"/>
                      <a:pt x="22750" y="54120"/>
                    </a:cubicBezTo>
                    <a:cubicBezTo>
                      <a:pt x="14812" y="55506"/>
                      <a:pt x="6952" y="51301"/>
                      <a:pt x="3700" y="43928"/>
                    </a:cubicBezTo>
                    <a:cubicBezTo>
                      <a:pt x="2385" y="40209"/>
                      <a:pt x="2878" y="36088"/>
                      <a:pt x="5034" y="32784"/>
                    </a:cubicBezTo>
                    <a:cubicBezTo>
                      <a:pt x="7493" y="30004"/>
                      <a:pt x="10878" y="28210"/>
                      <a:pt x="14559" y="27736"/>
                    </a:cubicBezTo>
                    <a:cubicBezTo>
                      <a:pt x="18305" y="27041"/>
                      <a:pt x="21952" y="25890"/>
                      <a:pt x="25418" y="24307"/>
                    </a:cubicBezTo>
                    <a:cubicBezTo>
                      <a:pt x="28750" y="22739"/>
                      <a:pt x="31049" y="19578"/>
                      <a:pt x="31514" y="15925"/>
                    </a:cubicBezTo>
                    <a:cubicBezTo>
                      <a:pt x="31567" y="10881"/>
                      <a:pt x="29281" y="6097"/>
                      <a:pt x="25323" y="2971"/>
                    </a:cubicBezTo>
                    <a:cubicBezTo>
                      <a:pt x="23131" y="1161"/>
                      <a:pt x="21512" y="-172"/>
                      <a:pt x="21417" y="18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1424410F-C5E5-418D-B7E1-D2EF36342F54}"/>
                  </a:ext>
                </a:extLst>
              </p:cNvPr>
              <p:cNvSpPr/>
              <p:nvPr/>
            </p:nvSpPr>
            <p:spPr>
              <a:xfrm>
                <a:off x="7188715" y="1769037"/>
                <a:ext cx="59113" cy="50707"/>
              </a:xfrm>
              <a:custGeom>
                <a:avLst/>
                <a:gdLst>
                  <a:gd name="connsiteX0" fmla="*/ 8998 w 59113"/>
                  <a:gd name="connsiteY0" fmla="*/ 19526 h 50707"/>
                  <a:gd name="connsiteX1" fmla="*/ 4807 w 59113"/>
                  <a:gd name="connsiteY1" fmla="*/ 21527 h 50707"/>
                  <a:gd name="connsiteX2" fmla="*/ 44 w 59113"/>
                  <a:gd name="connsiteY2" fmla="*/ 33338 h 50707"/>
                  <a:gd name="connsiteX3" fmla="*/ 11379 w 59113"/>
                  <a:gd name="connsiteY3" fmla="*/ 48482 h 50707"/>
                  <a:gd name="connsiteX4" fmla="*/ 34430 w 59113"/>
                  <a:gd name="connsiteY4" fmla="*/ 48482 h 50707"/>
                  <a:gd name="connsiteX5" fmla="*/ 52813 w 59113"/>
                  <a:gd name="connsiteY5" fmla="*/ 34481 h 50707"/>
                  <a:gd name="connsiteX6" fmla="*/ 59004 w 59113"/>
                  <a:gd name="connsiteY6" fmla="*/ 16764 h 50707"/>
                  <a:gd name="connsiteX7" fmla="*/ 57575 w 59113"/>
                  <a:gd name="connsiteY7" fmla="*/ 4191 h 50707"/>
                  <a:gd name="connsiteX8" fmla="*/ 55670 w 59113"/>
                  <a:gd name="connsiteY8" fmla="*/ 0 h 50707"/>
                  <a:gd name="connsiteX9" fmla="*/ 56718 w 59113"/>
                  <a:gd name="connsiteY9" fmla="*/ 16478 h 50707"/>
                  <a:gd name="connsiteX10" fmla="*/ 33381 w 59113"/>
                  <a:gd name="connsiteY10" fmla="*/ 45053 h 50707"/>
                  <a:gd name="connsiteX11" fmla="*/ 12617 w 59113"/>
                  <a:gd name="connsiteY11" fmla="*/ 45053 h 50707"/>
                  <a:gd name="connsiteX12" fmla="*/ 2330 w 59113"/>
                  <a:gd name="connsiteY12" fmla="*/ 32480 h 50707"/>
                  <a:gd name="connsiteX13" fmla="*/ 5664 w 59113"/>
                  <a:gd name="connsiteY13" fmla="*/ 21812 h 50707"/>
                  <a:gd name="connsiteX14" fmla="*/ 8998 w 59113"/>
                  <a:gd name="connsiteY14" fmla="*/ 19526 h 5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9113" h="50707">
                    <a:moveTo>
                      <a:pt x="8998" y="19526"/>
                    </a:moveTo>
                    <a:cubicBezTo>
                      <a:pt x="8998" y="19526"/>
                      <a:pt x="7188" y="19526"/>
                      <a:pt x="4807" y="21527"/>
                    </a:cubicBezTo>
                    <a:cubicBezTo>
                      <a:pt x="1455" y="24499"/>
                      <a:pt x="-308" y="28872"/>
                      <a:pt x="44" y="33338"/>
                    </a:cubicBezTo>
                    <a:cubicBezTo>
                      <a:pt x="872" y="40038"/>
                      <a:pt x="5184" y="45799"/>
                      <a:pt x="11379" y="48482"/>
                    </a:cubicBezTo>
                    <a:cubicBezTo>
                      <a:pt x="18776" y="51450"/>
                      <a:pt x="27032" y="51450"/>
                      <a:pt x="34430" y="48482"/>
                    </a:cubicBezTo>
                    <a:cubicBezTo>
                      <a:pt x="41884" y="45876"/>
                      <a:pt x="48320" y="40974"/>
                      <a:pt x="52813" y="34481"/>
                    </a:cubicBezTo>
                    <a:cubicBezTo>
                      <a:pt x="56415" y="29230"/>
                      <a:pt x="58552" y="23115"/>
                      <a:pt x="59004" y="16764"/>
                    </a:cubicBezTo>
                    <a:cubicBezTo>
                      <a:pt x="59352" y="12520"/>
                      <a:pt x="58866" y="8249"/>
                      <a:pt x="57575" y="4191"/>
                    </a:cubicBezTo>
                    <a:cubicBezTo>
                      <a:pt x="57265" y="2668"/>
                      <a:pt x="56614" y="1235"/>
                      <a:pt x="55670" y="0"/>
                    </a:cubicBezTo>
                    <a:cubicBezTo>
                      <a:pt x="56707" y="5427"/>
                      <a:pt x="57059" y="10963"/>
                      <a:pt x="56718" y="16478"/>
                    </a:cubicBezTo>
                    <a:cubicBezTo>
                      <a:pt x="54944" y="29639"/>
                      <a:pt x="45923" y="40686"/>
                      <a:pt x="33381" y="45053"/>
                    </a:cubicBezTo>
                    <a:cubicBezTo>
                      <a:pt x="26705" y="47657"/>
                      <a:pt x="19294" y="47657"/>
                      <a:pt x="12617" y="45053"/>
                    </a:cubicBezTo>
                    <a:cubicBezTo>
                      <a:pt x="7240" y="42930"/>
                      <a:pt x="3347" y="38172"/>
                      <a:pt x="2330" y="32480"/>
                    </a:cubicBezTo>
                    <a:cubicBezTo>
                      <a:pt x="1851" y="28610"/>
                      <a:pt x="3067" y="24721"/>
                      <a:pt x="5664" y="21812"/>
                    </a:cubicBezTo>
                    <a:cubicBezTo>
                      <a:pt x="7569" y="20383"/>
                      <a:pt x="9188" y="19812"/>
                      <a:pt x="8998" y="19526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D5FE3C9A-9E77-4438-9020-A3C3933EC26E}"/>
                  </a:ext>
                </a:extLst>
              </p:cNvPr>
              <p:cNvSpPr/>
              <p:nvPr/>
            </p:nvSpPr>
            <p:spPr>
              <a:xfrm>
                <a:off x="7103511" y="1703506"/>
                <a:ext cx="41338" cy="50103"/>
              </a:xfrm>
              <a:custGeom>
                <a:avLst/>
                <a:gdLst>
                  <a:gd name="connsiteX0" fmla="*/ 23431 w 41338"/>
                  <a:gd name="connsiteY0" fmla="*/ 50101 h 50103"/>
                  <a:gd name="connsiteX1" fmla="*/ 20669 w 41338"/>
                  <a:gd name="connsiteY1" fmla="*/ 42672 h 50103"/>
                  <a:gd name="connsiteX2" fmla="*/ 5143 w 41338"/>
                  <a:gd name="connsiteY2" fmla="*/ 30004 h 50103"/>
                  <a:gd name="connsiteX3" fmla="*/ 5143 w 41338"/>
                  <a:gd name="connsiteY3" fmla="*/ 32861 h 50103"/>
                  <a:gd name="connsiteX4" fmla="*/ 14668 w 41338"/>
                  <a:gd name="connsiteY4" fmla="*/ 27527 h 50103"/>
                  <a:gd name="connsiteX5" fmla="*/ 41338 w 41338"/>
                  <a:gd name="connsiteY5" fmla="*/ 0 h 50103"/>
                  <a:gd name="connsiteX6" fmla="*/ 12763 w 41338"/>
                  <a:gd name="connsiteY6" fmla="*/ 24765 h 50103"/>
                  <a:gd name="connsiteX7" fmla="*/ 3238 w 41338"/>
                  <a:gd name="connsiteY7" fmla="*/ 30099 h 50103"/>
                  <a:gd name="connsiteX8" fmla="*/ 0 w 41338"/>
                  <a:gd name="connsiteY8" fmla="*/ 31813 h 50103"/>
                  <a:gd name="connsiteX9" fmla="*/ 3429 w 41338"/>
                  <a:gd name="connsiteY9" fmla="*/ 32956 h 50103"/>
                  <a:gd name="connsiteX10" fmla="*/ 18383 w 41338"/>
                  <a:gd name="connsiteY10" fmla="*/ 43815 h 50103"/>
                  <a:gd name="connsiteX11" fmla="*/ 23431 w 41338"/>
                  <a:gd name="connsiteY11" fmla="*/ 50101 h 50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338" h="50103">
                    <a:moveTo>
                      <a:pt x="23431" y="50101"/>
                    </a:moveTo>
                    <a:cubicBezTo>
                      <a:pt x="23431" y="50101"/>
                      <a:pt x="23431" y="47054"/>
                      <a:pt x="20669" y="42672"/>
                    </a:cubicBezTo>
                    <a:cubicBezTo>
                      <a:pt x="17025" y="36859"/>
                      <a:pt x="11569" y="32407"/>
                      <a:pt x="5143" y="30004"/>
                    </a:cubicBezTo>
                    <a:lnTo>
                      <a:pt x="5143" y="32861"/>
                    </a:lnTo>
                    <a:cubicBezTo>
                      <a:pt x="8442" y="31313"/>
                      <a:pt x="11625" y="29531"/>
                      <a:pt x="14668" y="27527"/>
                    </a:cubicBezTo>
                    <a:cubicBezTo>
                      <a:pt x="25933" y="20995"/>
                      <a:pt x="35166" y="11466"/>
                      <a:pt x="41338" y="0"/>
                    </a:cubicBezTo>
                    <a:cubicBezTo>
                      <a:pt x="32704" y="9230"/>
                      <a:pt x="23127" y="17530"/>
                      <a:pt x="12763" y="24765"/>
                    </a:cubicBezTo>
                    <a:cubicBezTo>
                      <a:pt x="9525" y="26765"/>
                      <a:pt x="6382" y="28575"/>
                      <a:pt x="3238" y="30099"/>
                    </a:cubicBezTo>
                    <a:lnTo>
                      <a:pt x="0" y="31813"/>
                    </a:lnTo>
                    <a:lnTo>
                      <a:pt x="3429" y="32956"/>
                    </a:lnTo>
                    <a:cubicBezTo>
                      <a:pt x="9357" y="35056"/>
                      <a:pt x="14551" y="38828"/>
                      <a:pt x="18383" y="43815"/>
                    </a:cubicBezTo>
                    <a:cubicBezTo>
                      <a:pt x="21907" y="47530"/>
                      <a:pt x="22955" y="50197"/>
                      <a:pt x="23431" y="50101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02EBE87C-49BC-42AA-BC68-A0945F640FB4}"/>
                  </a:ext>
                </a:extLst>
              </p:cNvPr>
              <p:cNvSpPr/>
              <p:nvPr/>
            </p:nvSpPr>
            <p:spPr>
              <a:xfrm>
                <a:off x="7253757" y="1708033"/>
                <a:ext cx="5851" cy="25219"/>
              </a:xfrm>
              <a:custGeom>
                <a:avLst/>
                <a:gdLst>
                  <a:gd name="connsiteX0" fmla="*/ 5678 w 5851"/>
                  <a:gd name="connsiteY0" fmla="*/ 45 h 25219"/>
                  <a:gd name="connsiteX1" fmla="*/ 58 w 5851"/>
                  <a:gd name="connsiteY1" fmla="*/ 12332 h 25219"/>
                  <a:gd name="connsiteX2" fmla="*/ 4058 w 5851"/>
                  <a:gd name="connsiteY2" fmla="*/ 25191 h 25219"/>
                  <a:gd name="connsiteX3" fmla="*/ 3392 w 5851"/>
                  <a:gd name="connsiteY3" fmla="*/ 12522 h 25219"/>
                  <a:gd name="connsiteX4" fmla="*/ 5678 w 5851"/>
                  <a:gd name="connsiteY4" fmla="*/ 45 h 2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51" h="25219">
                    <a:moveTo>
                      <a:pt x="5678" y="45"/>
                    </a:moveTo>
                    <a:cubicBezTo>
                      <a:pt x="5106" y="-527"/>
                      <a:pt x="630" y="4426"/>
                      <a:pt x="58" y="12332"/>
                    </a:cubicBezTo>
                    <a:cubicBezTo>
                      <a:pt x="-513" y="20238"/>
                      <a:pt x="3297" y="25667"/>
                      <a:pt x="4058" y="25191"/>
                    </a:cubicBezTo>
                    <a:cubicBezTo>
                      <a:pt x="4821" y="24714"/>
                      <a:pt x="2820" y="19380"/>
                      <a:pt x="3392" y="12522"/>
                    </a:cubicBezTo>
                    <a:cubicBezTo>
                      <a:pt x="3963" y="5664"/>
                      <a:pt x="6535" y="616"/>
                      <a:pt x="5678" y="45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9F93DCC6-9680-4281-B580-39E44379FE58}"/>
                  </a:ext>
                </a:extLst>
              </p:cNvPr>
              <p:cNvSpPr/>
              <p:nvPr/>
            </p:nvSpPr>
            <p:spPr>
              <a:xfrm>
                <a:off x="4967062" y="1704889"/>
                <a:ext cx="306315" cy="236932"/>
              </a:xfrm>
              <a:custGeom>
                <a:avLst/>
                <a:gdLst>
                  <a:gd name="connsiteX0" fmla="*/ 306315 w 306315"/>
                  <a:gd name="connsiteY0" fmla="*/ 151303 h 236932"/>
                  <a:gd name="connsiteX1" fmla="*/ 233163 w 306315"/>
                  <a:gd name="connsiteY1" fmla="*/ 42051 h 236932"/>
                  <a:gd name="connsiteX2" fmla="*/ 115339 w 306315"/>
                  <a:gd name="connsiteY2" fmla="*/ 141 h 236932"/>
                  <a:gd name="connsiteX3" fmla="*/ 1039 w 306315"/>
                  <a:gd name="connsiteY3" fmla="*/ 37288 h 236932"/>
                  <a:gd name="connsiteX4" fmla="*/ 97908 w 306315"/>
                  <a:gd name="connsiteY4" fmla="*/ 36050 h 236932"/>
                  <a:gd name="connsiteX5" fmla="*/ 109148 w 306315"/>
                  <a:gd name="connsiteY5" fmla="*/ 41670 h 236932"/>
                  <a:gd name="connsiteX6" fmla="*/ 22089 w 306315"/>
                  <a:gd name="connsiteY6" fmla="*/ 61863 h 236932"/>
                  <a:gd name="connsiteX7" fmla="*/ 26185 w 306315"/>
                  <a:gd name="connsiteY7" fmla="*/ 85580 h 236932"/>
                  <a:gd name="connsiteX8" fmla="*/ 105433 w 306315"/>
                  <a:gd name="connsiteY8" fmla="*/ 74722 h 236932"/>
                  <a:gd name="connsiteX9" fmla="*/ 29805 w 306315"/>
                  <a:gd name="connsiteY9" fmla="*/ 96058 h 236932"/>
                  <a:gd name="connsiteX10" fmla="*/ 31519 w 306315"/>
                  <a:gd name="connsiteY10" fmla="*/ 119775 h 236932"/>
                  <a:gd name="connsiteX11" fmla="*/ 106767 w 306315"/>
                  <a:gd name="connsiteY11" fmla="*/ 101773 h 236932"/>
                  <a:gd name="connsiteX12" fmla="*/ 48283 w 306315"/>
                  <a:gd name="connsiteY12" fmla="*/ 127109 h 236932"/>
                  <a:gd name="connsiteX13" fmla="*/ 57808 w 306315"/>
                  <a:gd name="connsiteY13" fmla="*/ 143873 h 236932"/>
                  <a:gd name="connsiteX14" fmla="*/ 114292 w 306315"/>
                  <a:gd name="connsiteY14" fmla="*/ 121775 h 236932"/>
                  <a:gd name="connsiteX15" fmla="*/ 133342 w 306315"/>
                  <a:gd name="connsiteY15" fmla="*/ 144635 h 236932"/>
                  <a:gd name="connsiteX16" fmla="*/ 191920 w 306315"/>
                  <a:gd name="connsiteY16" fmla="*/ 211977 h 236932"/>
                  <a:gd name="connsiteX17" fmla="*/ 253642 w 306315"/>
                  <a:gd name="connsiteY17" fmla="*/ 236932 h 23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6315" h="236932">
                    <a:moveTo>
                      <a:pt x="306315" y="151303"/>
                    </a:moveTo>
                    <a:cubicBezTo>
                      <a:pt x="306315" y="151303"/>
                      <a:pt x="244213" y="50623"/>
                      <a:pt x="233163" y="42051"/>
                    </a:cubicBezTo>
                    <a:cubicBezTo>
                      <a:pt x="222114" y="33478"/>
                      <a:pt x="123721" y="-2526"/>
                      <a:pt x="115339" y="141"/>
                    </a:cubicBezTo>
                    <a:cubicBezTo>
                      <a:pt x="106957" y="2808"/>
                      <a:pt x="-12296" y="23096"/>
                      <a:pt x="1039" y="37288"/>
                    </a:cubicBezTo>
                    <a:cubicBezTo>
                      <a:pt x="14374" y="51481"/>
                      <a:pt x="97908" y="36050"/>
                      <a:pt x="97908" y="36050"/>
                    </a:cubicBezTo>
                    <a:lnTo>
                      <a:pt x="109148" y="41670"/>
                    </a:lnTo>
                    <a:cubicBezTo>
                      <a:pt x="109148" y="41670"/>
                      <a:pt x="37234" y="53100"/>
                      <a:pt x="22089" y="61863"/>
                    </a:cubicBezTo>
                    <a:cubicBezTo>
                      <a:pt x="6945" y="70626"/>
                      <a:pt x="12564" y="86914"/>
                      <a:pt x="26185" y="85580"/>
                    </a:cubicBezTo>
                    <a:cubicBezTo>
                      <a:pt x="39806" y="84247"/>
                      <a:pt x="101718" y="72150"/>
                      <a:pt x="105433" y="74722"/>
                    </a:cubicBezTo>
                    <a:cubicBezTo>
                      <a:pt x="109148" y="77293"/>
                      <a:pt x="37520" y="91581"/>
                      <a:pt x="29805" y="96058"/>
                    </a:cubicBezTo>
                    <a:cubicBezTo>
                      <a:pt x="19422" y="102249"/>
                      <a:pt x="18375" y="120632"/>
                      <a:pt x="31519" y="119775"/>
                    </a:cubicBezTo>
                    <a:cubicBezTo>
                      <a:pt x="39234" y="119203"/>
                      <a:pt x="106767" y="101773"/>
                      <a:pt x="106767" y="101773"/>
                    </a:cubicBezTo>
                    <a:cubicBezTo>
                      <a:pt x="86824" y="109144"/>
                      <a:pt x="67301" y="117602"/>
                      <a:pt x="48283" y="127109"/>
                    </a:cubicBezTo>
                    <a:cubicBezTo>
                      <a:pt x="40187" y="134824"/>
                      <a:pt x="46569" y="146159"/>
                      <a:pt x="57808" y="143873"/>
                    </a:cubicBezTo>
                    <a:cubicBezTo>
                      <a:pt x="65809" y="142159"/>
                      <a:pt x="103623" y="124061"/>
                      <a:pt x="114292" y="121775"/>
                    </a:cubicBezTo>
                    <a:cubicBezTo>
                      <a:pt x="114292" y="121775"/>
                      <a:pt x="123817" y="124442"/>
                      <a:pt x="133342" y="144635"/>
                    </a:cubicBezTo>
                    <a:cubicBezTo>
                      <a:pt x="137533" y="154160"/>
                      <a:pt x="156773" y="212739"/>
                      <a:pt x="191920" y="211977"/>
                    </a:cubicBezTo>
                    <a:cubicBezTo>
                      <a:pt x="223067" y="211310"/>
                      <a:pt x="253642" y="236932"/>
                      <a:pt x="253642" y="236932"/>
                    </a:cubicBez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9B62C463-0CD8-4347-B285-739CC550B063}"/>
                  </a:ext>
                </a:extLst>
              </p:cNvPr>
              <p:cNvSpPr/>
              <p:nvPr/>
            </p:nvSpPr>
            <p:spPr>
              <a:xfrm>
                <a:off x="4968672" y="1737319"/>
                <a:ext cx="148208" cy="21145"/>
              </a:xfrm>
              <a:custGeom>
                <a:avLst/>
                <a:gdLst>
                  <a:gd name="connsiteX0" fmla="*/ 0 w 148208"/>
                  <a:gd name="connsiteY0" fmla="*/ 5143 h 21145"/>
                  <a:gd name="connsiteX1" fmla="*/ 21717 w 148208"/>
                  <a:gd name="connsiteY1" fmla="*/ 11144 h 21145"/>
                  <a:gd name="connsiteX2" fmla="*/ 46292 w 148208"/>
                  <a:gd name="connsiteY2" fmla="*/ 12192 h 21145"/>
                  <a:gd name="connsiteX3" fmla="*/ 75819 w 148208"/>
                  <a:gd name="connsiteY3" fmla="*/ 8287 h 21145"/>
                  <a:gd name="connsiteX4" fmla="*/ 98108 w 148208"/>
                  <a:gd name="connsiteY4" fmla="*/ 5048 h 21145"/>
                  <a:gd name="connsiteX5" fmla="*/ 96774 w 148208"/>
                  <a:gd name="connsiteY5" fmla="*/ 5048 h 21145"/>
                  <a:gd name="connsiteX6" fmla="*/ 148209 w 148208"/>
                  <a:gd name="connsiteY6" fmla="*/ 21146 h 21145"/>
                  <a:gd name="connsiteX7" fmla="*/ 98584 w 148208"/>
                  <a:gd name="connsiteY7" fmla="*/ 0 h 21145"/>
                  <a:gd name="connsiteX8" fmla="*/ 98012 w 148208"/>
                  <a:gd name="connsiteY8" fmla="*/ 0 h 21145"/>
                  <a:gd name="connsiteX9" fmla="*/ 97250 w 148208"/>
                  <a:gd name="connsiteY9" fmla="*/ 0 h 21145"/>
                  <a:gd name="connsiteX10" fmla="*/ 75152 w 148208"/>
                  <a:gd name="connsiteY10" fmla="*/ 2953 h 21145"/>
                  <a:gd name="connsiteX11" fmla="*/ 45910 w 148208"/>
                  <a:gd name="connsiteY11" fmla="*/ 7239 h 21145"/>
                  <a:gd name="connsiteX12" fmla="*/ 22098 w 148208"/>
                  <a:gd name="connsiteY12" fmla="*/ 7239 h 21145"/>
                  <a:gd name="connsiteX13" fmla="*/ 0 w 148208"/>
                  <a:gd name="connsiteY13" fmla="*/ 5143 h 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208" h="21145">
                    <a:moveTo>
                      <a:pt x="0" y="5143"/>
                    </a:moveTo>
                    <a:cubicBezTo>
                      <a:pt x="6742" y="8635"/>
                      <a:pt x="14139" y="10679"/>
                      <a:pt x="21717" y="11144"/>
                    </a:cubicBezTo>
                    <a:cubicBezTo>
                      <a:pt x="29853" y="12308"/>
                      <a:pt x="38086" y="12659"/>
                      <a:pt x="46292" y="12192"/>
                    </a:cubicBezTo>
                    <a:cubicBezTo>
                      <a:pt x="55817" y="11144"/>
                      <a:pt x="65342" y="9811"/>
                      <a:pt x="75819" y="8287"/>
                    </a:cubicBezTo>
                    <a:lnTo>
                      <a:pt x="98108" y="5048"/>
                    </a:lnTo>
                    <a:lnTo>
                      <a:pt x="96774" y="5048"/>
                    </a:lnTo>
                    <a:cubicBezTo>
                      <a:pt x="113421" y="11891"/>
                      <a:pt x="130631" y="17277"/>
                      <a:pt x="148209" y="21146"/>
                    </a:cubicBezTo>
                    <a:cubicBezTo>
                      <a:pt x="132277" y="12744"/>
                      <a:pt x="115679" y="5671"/>
                      <a:pt x="98584" y="0"/>
                    </a:cubicBezTo>
                    <a:lnTo>
                      <a:pt x="98012" y="0"/>
                    </a:lnTo>
                    <a:lnTo>
                      <a:pt x="97250" y="0"/>
                    </a:lnTo>
                    <a:lnTo>
                      <a:pt x="75152" y="2953"/>
                    </a:lnTo>
                    <a:lnTo>
                      <a:pt x="45910" y="7239"/>
                    </a:lnTo>
                    <a:cubicBezTo>
                      <a:pt x="37985" y="7852"/>
                      <a:pt x="30024" y="7852"/>
                      <a:pt x="22098" y="7239"/>
                    </a:cubicBezTo>
                    <a:cubicBezTo>
                      <a:pt x="8572" y="6286"/>
                      <a:pt x="190" y="4286"/>
                      <a:pt x="0" y="5143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4CCF793D-70B0-4792-9276-F01DD6BB43E1}"/>
                  </a:ext>
                </a:extLst>
              </p:cNvPr>
              <p:cNvSpPr/>
              <p:nvPr/>
            </p:nvSpPr>
            <p:spPr>
              <a:xfrm>
                <a:off x="5088167" y="1779781"/>
                <a:ext cx="138632" cy="68931"/>
              </a:xfrm>
              <a:custGeom>
                <a:avLst/>
                <a:gdLst>
                  <a:gd name="connsiteX0" fmla="*/ 138633 w 138632"/>
                  <a:gd name="connsiteY0" fmla="*/ 64504 h 68931"/>
                  <a:gd name="connsiteX1" fmla="*/ 110915 w 138632"/>
                  <a:gd name="connsiteY1" fmla="*/ 64504 h 68931"/>
                  <a:gd name="connsiteX2" fmla="*/ 87769 w 138632"/>
                  <a:gd name="connsiteY2" fmla="*/ 45454 h 68931"/>
                  <a:gd name="connsiteX3" fmla="*/ 5188 w 138632"/>
                  <a:gd name="connsiteY3" fmla="*/ 14117 h 68931"/>
                  <a:gd name="connsiteX4" fmla="*/ 520 w 138632"/>
                  <a:gd name="connsiteY4" fmla="*/ 3735 h 68931"/>
                  <a:gd name="connsiteX5" fmla="*/ 10712 w 138632"/>
                  <a:gd name="connsiteY5" fmla="*/ 20 h 68931"/>
                  <a:gd name="connsiteX6" fmla="*/ 108915 w 138632"/>
                  <a:gd name="connsiteY6" fmla="*/ 2306 h 6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32" h="68931">
                    <a:moveTo>
                      <a:pt x="138633" y="64504"/>
                    </a:moveTo>
                    <a:cubicBezTo>
                      <a:pt x="130336" y="70407"/>
                      <a:pt x="119212" y="70407"/>
                      <a:pt x="110915" y="64504"/>
                    </a:cubicBezTo>
                    <a:cubicBezTo>
                      <a:pt x="102438" y="59361"/>
                      <a:pt x="95866" y="51550"/>
                      <a:pt x="87769" y="45454"/>
                    </a:cubicBezTo>
                    <a:cubicBezTo>
                      <a:pt x="63576" y="28309"/>
                      <a:pt x="28619" y="32405"/>
                      <a:pt x="5188" y="14117"/>
                    </a:cubicBezTo>
                    <a:cubicBezTo>
                      <a:pt x="1949" y="11641"/>
                      <a:pt x="-1289" y="7450"/>
                      <a:pt x="520" y="3735"/>
                    </a:cubicBezTo>
                    <a:cubicBezTo>
                      <a:pt x="2330" y="20"/>
                      <a:pt x="6807" y="-75"/>
                      <a:pt x="10712" y="20"/>
                    </a:cubicBezTo>
                    <a:lnTo>
                      <a:pt x="108915" y="2306"/>
                    </a:lnTo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A8E14849-7496-46FB-9C61-44B5AC64102B}"/>
                  </a:ext>
                </a:extLst>
              </p:cNvPr>
              <p:cNvSpPr/>
              <p:nvPr/>
            </p:nvSpPr>
            <p:spPr>
              <a:xfrm>
                <a:off x="5085677" y="1777562"/>
                <a:ext cx="141598" cy="73188"/>
              </a:xfrm>
              <a:custGeom>
                <a:avLst/>
                <a:gdLst>
                  <a:gd name="connsiteX0" fmla="*/ 111405 w 141598"/>
                  <a:gd name="connsiteY0" fmla="*/ 4905 h 73188"/>
                  <a:gd name="connsiteX1" fmla="*/ 100832 w 141598"/>
                  <a:gd name="connsiteY1" fmla="*/ 3572 h 73188"/>
                  <a:gd name="connsiteX2" fmla="*/ 72257 w 141598"/>
                  <a:gd name="connsiteY2" fmla="*/ 2048 h 73188"/>
                  <a:gd name="connsiteX3" fmla="*/ 29299 w 141598"/>
                  <a:gd name="connsiteY3" fmla="*/ 333 h 73188"/>
                  <a:gd name="connsiteX4" fmla="*/ 16822 w 141598"/>
                  <a:gd name="connsiteY4" fmla="*/ 333 h 73188"/>
                  <a:gd name="connsiteX5" fmla="*/ 2439 w 141598"/>
                  <a:gd name="connsiteY5" fmla="*/ 3381 h 73188"/>
                  <a:gd name="connsiteX6" fmla="*/ 820 w 141598"/>
                  <a:gd name="connsiteY6" fmla="*/ 12906 h 73188"/>
                  <a:gd name="connsiteX7" fmla="*/ 5773 w 141598"/>
                  <a:gd name="connsiteY7" fmla="*/ 19288 h 73188"/>
                  <a:gd name="connsiteX8" fmla="*/ 18060 w 141598"/>
                  <a:gd name="connsiteY8" fmla="*/ 26813 h 73188"/>
                  <a:gd name="connsiteX9" fmla="*/ 69019 w 141598"/>
                  <a:gd name="connsiteY9" fmla="*/ 41386 h 73188"/>
                  <a:gd name="connsiteX10" fmla="*/ 89116 w 141598"/>
                  <a:gd name="connsiteY10" fmla="*/ 50911 h 73188"/>
                  <a:gd name="connsiteX11" fmla="*/ 104452 w 141598"/>
                  <a:gd name="connsiteY11" fmla="*/ 63484 h 73188"/>
                  <a:gd name="connsiteX12" fmla="*/ 132074 w 141598"/>
                  <a:gd name="connsiteY12" fmla="*/ 73009 h 73188"/>
                  <a:gd name="connsiteX13" fmla="*/ 141599 w 141598"/>
                  <a:gd name="connsiteY13" fmla="*/ 67675 h 73188"/>
                  <a:gd name="connsiteX14" fmla="*/ 132074 w 141598"/>
                  <a:gd name="connsiteY14" fmla="*/ 70914 h 73188"/>
                  <a:gd name="connsiteX15" fmla="*/ 107309 w 141598"/>
                  <a:gd name="connsiteY15" fmla="*/ 60246 h 73188"/>
                  <a:gd name="connsiteX16" fmla="*/ 92069 w 141598"/>
                  <a:gd name="connsiteY16" fmla="*/ 46911 h 73188"/>
                  <a:gd name="connsiteX17" fmla="*/ 70828 w 141598"/>
                  <a:gd name="connsiteY17" fmla="*/ 36624 h 73188"/>
                  <a:gd name="connsiteX18" fmla="*/ 20822 w 141598"/>
                  <a:gd name="connsiteY18" fmla="*/ 21955 h 73188"/>
                  <a:gd name="connsiteX19" fmla="*/ 9583 w 141598"/>
                  <a:gd name="connsiteY19" fmla="*/ 15192 h 73188"/>
                  <a:gd name="connsiteX20" fmla="*/ 6630 w 141598"/>
                  <a:gd name="connsiteY20" fmla="*/ 7763 h 73188"/>
                  <a:gd name="connsiteX21" fmla="*/ 17012 w 141598"/>
                  <a:gd name="connsiteY21" fmla="*/ 6239 h 73188"/>
                  <a:gd name="connsiteX22" fmla="*/ 29395 w 141598"/>
                  <a:gd name="connsiteY22" fmla="*/ 6239 h 73188"/>
                  <a:gd name="connsiteX23" fmla="*/ 72448 w 141598"/>
                  <a:gd name="connsiteY23" fmla="*/ 6239 h 73188"/>
                  <a:gd name="connsiteX24" fmla="*/ 101023 w 141598"/>
                  <a:gd name="connsiteY24" fmla="*/ 6239 h 73188"/>
                  <a:gd name="connsiteX25" fmla="*/ 111405 w 141598"/>
                  <a:gd name="connsiteY25" fmla="*/ 4905 h 73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1598" h="73188">
                    <a:moveTo>
                      <a:pt x="111405" y="4905"/>
                    </a:moveTo>
                    <a:cubicBezTo>
                      <a:pt x="107946" y="4042"/>
                      <a:pt x="104397" y="3595"/>
                      <a:pt x="100832" y="3572"/>
                    </a:cubicBezTo>
                    <a:cubicBezTo>
                      <a:pt x="93974" y="3572"/>
                      <a:pt x="84068" y="2524"/>
                      <a:pt x="72257" y="2048"/>
                    </a:cubicBezTo>
                    <a:lnTo>
                      <a:pt x="29299" y="333"/>
                    </a:lnTo>
                    <a:lnTo>
                      <a:pt x="16822" y="333"/>
                    </a:lnTo>
                    <a:cubicBezTo>
                      <a:pt x="11813" y="-616"/>
                      <a:pt x="6632" y="482"/>
                      <a:pt x="2439" y="3381"/>
                    </a:cubicBezTo>
                    <a:cubicBezTo>
                      <a:pt x="-61" y="5895"/>
                      <a:pt x="-709" y="9708"/>
                      <a:pt x="820" y="12906"/>
                    </a:cubicBezTo>
                    <a:cubicBezTo>
                      <a:pt x="1926" y="15406"/>
                      <a:pt x="3626" y="17596"/>
                      <a:pt x="5773" y="19288"/>
                    </a:cubicBezTo>
                    <a:cubicBezTo>
                      <a:pt x="9579" y="22241"/>
                      <a:pt x="13700" y="24765"/>
                      <a:pt x="18060" y="26813"/>
                    </a:cubicBezTo>
                    <a:cubicBezTo>
                      <a:pt x="34685" y="32856"/>
                      <a:pt x="51713" y="37726"/>
                      <a:pt x="69019" y="41386"/>
                    </a:cubicBezTo>
                    <a:cubicBezTo>
                      <a:pt x="76154" y="43544"/>
                      <a:pt x="82928" y="46754"/>
                      <a:pt x="89116" y="50911"/>
                    </a:cubicBezTo>
                    <a:cubicBezTo>
                      <a:pt x="94831" y="54816"/>
                      <a:pt x="99594" y="59579"/>
                      <a:pt x="104452" y="63484"/>
                    </a:cubicBezTo>
                    <a:cubicBezTo>
                      <a:pt x="111813" y="70562"/>
                      <a:pt x="121914" y="74045"/>
                      <a:pt x="132074" y="73009"/>
                    </a:cubicBezTo>
                    <a:cubicBezTo>
                      <a:pt x="139408" y="71676"/>
                      <a:pt x="141599" y="67675"/>
                      <a:pt x="141599" y="67675"/>
                    </a:cubicBezTo>
                    <a:cubicBezTo>
                      <a:pt x="138624" y="69271"/>
                      <a:pt x="135406" y="70366"/>
                      <a:pt x="132074" y="70914"/>
                    </a:cubicBezTo>
                    <a:cubicBezTo>
                      <a:pt x="122704" y="70911"/>
                      <a:pt x="113748" y="67053"/>
                      <a:pt x="107309" y="60246"/>
                    </a:cubicBezTo>
                    <a:cubicBezTo>
                      <a:pt x="102832" y="56340"/>
                      <a:pt x="97784" y="51387"/>
                      <a:pt x="92069" y="46911"/>
                    </a:cubicBezTo>
                    <a:cubicBezTo>
                      <a:pt x="85566" y="42399"/>
                      <a:pt x="78400" y="38929"/>
                      <a:pt x="70828" y="36624"/>
                    </a:cubicBezTo>
                    <a:cubicBezTo>
                      <a:pt x="53879" y="32745"/>
                      <a:pt x="37180" y="27847"/>
                      <a:pt x="20822" y="21955"/>
                    </a:cubicBezTo>
                    <a:cubicBezTo>
                      <a:pt x="16850" y="20099"/>
                      <a:pt x="13083" y="17832"/>
                      <a:pt x="9583" y="15192"/>
                    </a:cubicBezTo>
                    <a:cubicBezTo>
                      <a:pt x="6439" y="12621"/>
                      <a:pt x="4915" y="9096"/>
                      <a:pt x="6630" y="7763"/>
                    </a:cubicBezTo>
                    <a:cubicBezTo>
                      <a:pt x="8344" y="6429"/>
                      <a:pt x="12821" y="6144"/>
                      <a:pt x="17012" y="6239"/>
                    </a:cubicBezTo>
                    <a:lnTo>
                      <a:pt x="29395" y="6239"/>
                    </a:lnTo>
                    <a:lnTo>
                      <a:pt x="72448" y="6239"/>
                    </a:lnTo>
                    <a:cubicBezTo>
                      <a:pt x="84640" y="6239"/>
                      <a:pt x="94545" y="6239"/>
                      <a:pt x="101023" y="6239"/>
                    </a:cubicBezTo>
                    <a:cubicBezTo>
                      <a:pt x="104527" y="6250"/>
                      <a:pt x="108017" y="5802"/>
                      <a:pt x="111405" y="4905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FEA005F8-3608-43E5-A234-E7455D0E9DC0}"/>
                  </a:ext>
                </a:extLst>
              </p:cNvPr>
              <p:cNvSpPr/>
              <p:nvPr/>
            </p:nvSpPr>
            <p:spPr>
              <a:xfrm>
                <a:off x="5658164" y="4087232"/>
                <a:ext cx="280248" cy="477253"/>
              </a:xfrm>
              <a:custGeom>
                <a:avLst/>
                <a:gdLst>
                  <a:gd name="connsiteX0" fmla="*/ 99274 w 280248"/>
                  <a:gd name="connsiteY0" fmla="*/ 0 h 477253"/>
                  <a:gd name="connsiteX1" fmla="*/ 76700 w 280248"/>
                  <a:gd name="connsiteY1" fmla="*/ 249746 h 477253"/>
                  <a:gd name="connsiteX2" fmla="*/ 1738 w 280248"/>
                  <a:gd name="connsiteY2" fmla="*/ 442246 h 477253"/>
                  <a:gd name="connsiteX3" fmla="*/ 16449 w 280248"/>
                  <a:gd name="connsiteY3" fmla="*/ 475508 h 477253"/>
                  <a:gd name="connsiteX4" fmla="*/ 18026 w 280248"/>
                  <a:gd name="connsiteY4" fmla="*/ 476060 h 477253"/>
                  <a:gd name="connsiteX5" fmla="*/ 18026 w 280248"/>
                  <a:gd name="connsiteY5" fmla="*/ 476060 h 477253"/>
                  <a:gd name="connsiteX6" fmla="*/ 41267 w 280248"/>
                  <a:gd name="connsiteY6" fmla="*/ 472059 h 477253"/>
                  <a:gd name="connsiteX7" fmla="*/ 238720 w 280248"/>
                  <a:gd name="connsiteY7" fmla="*/ 302514 h 477253"/>
                  <a:gd name="connsiteX8" fmla="*/ 280249 w 280248"/>
                  <a:gd name="connsiteY8" fmla="*/ 40196 h 47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248" h="477253">
                    <a:moveTo>
                      <a:pt x="99274" y="0"/>
                    </a:moveTo>
                    <a:lnTo>
                      <a:pt x="76700" y="249746"/>
                    </a:lnTo>
                    <a:lnTo>
                      <a:pt x="1738" y="442246"/>
                    </a:lnTo>
                    <a:cubicBezTo>
                      <a:pt x="-3385" y="455493"/>
                      <a:pt x="3201" y="470385"/>
                      <a:pt x="16449" y="475508"/>
                    </a:cubicBezTo>
                    <a:cubicBezTo>
                      <a:pt x="16968" y="475709"/>
                      <a:pt x="17494" y="475893"/>
                      <a:pt x="18026" y="476060"/>
                    </a:cubicBezTo>
                    <a:lnTo>
                      <a:pt x="18026" y="476060"/>
                    </a:lnTo>
                    <a:cubicBezTo>
                      <a:pt x="25964" y="478566"/>
                      <a:pt x="34624" y="477075"/>
                      <a:pt x="41267" y="472059"/>
                    </a:cubicBezTo>
                    <a:cubicBezTo>
                      <a:pt x="83462" y="439960"/>
                      <a:pt x="238053" y="320897"/>
                      <a:pt x="238720" y="302514"/>
                    </a:cubicBezTo>
                    <a:cubicBezTo>
                      <a:pt x="239482" y="281273"/>
                      <a:pt x="280249" y="40196"/>
                      <a:pt x="280249" y="4019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2C6513EE-D9B7-48F1-A0C1-287F6A1D1F0E}"/>
                  </a:ext>
                </a:extLst>
              </p:cNvPr>
              <p:cNvSpPr/>
              <p:nvPr/>
            </p:nvSpPr>
            <p:spPr>
              <a:xfrm>
                <a:off x="5676189" y="4372887"/>
                <a:ext cx="222599" cy="192195"/>
              </a:xfrm>
              <a:custGeom>
                <a:avLst/>
                <a:gdLst>
                  <a:gd name="connsiteX0" fmla="*/ 0 w 222599"/>
                  <a:gd name="connsiteY0" fmla="*/ 190500 h 192195"/>
                  <a:gd name="connsiteX1" fmla="*/ 222599 w 222599"/>
                  <a:gd name="connsiteY1" fmla="*/ 0 h 192195"/>
                  <a:gd name="connsiteX2" fmla="*/ 221456 w 222599"/>
                  <a:gd name="connsiteY2" fmla="*/ 10573 h 192195"/>
                  <a:gd name="connsiteX3" fmla="*/ 209455 w 222599"/>
                  <a:gd name="connsiteY3" fmla="*/ 34481 h 192195"/>
                  <a:gd name="connsiteX4" fmla="*/ 24003 w 222599"/>
                  <a:gd name="connsiteY4" fmla="*/ 186881 h 192195"/>
                  <a:gd name="connsiteX5" fmla="*/ 0 w 222599"/>
                  <a:gd name="connsiteY5" fmla="*/ 190786 h 19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2599" h="192195">
                    <a:moveTo>
                      <a:pt x="0" y="190500"/>
                    </a:moveTo>
                    <a:lnTo>
                      <a:pt x="222599" y="0"/>
                    </a:lnTo>
                    <a:lnTo>
                      <a:pt x="221456" y="10573"/>
                    </a:lnTo>
                    <a:cubicBezTo>
                      <a:pt x="220395" y="19707"/>
                      <a:pt x="216145" y="28173"/>
                      <a:pt x="209455" y="34481"/>
                    </a:cubicBezTo>
                    <a:cubicBezTo>
                      <a:pt x="191548" y="51245"/>
                      <a:pt x="140970" y="96584"/>
                      <a:pt x="24003" y="186881"/>
                    </a:cubicBezTo>
                    <a:cubicBezTo>
                      <a:pt x="17169" y="192138"/>
                      <a:pt x="8148" y="193606"/>
                      <a:pt x="0" y="1907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C309D674-BCD2-4E6C-B636-B335A723D651}"/>
                  </a:ext>
                </a:extLst>
              </p:cNvPr>
              <p:cNvSpPr/>
              <p:nvPr/>
            </p:nvSpPr>
            <p:spPr>
              <a:xfrm>
                <a:off x="5849015" y="4285257"/>
                <a:ext cx="28604" cy="29065"/>
              </a:xfrm>
              <a:custGeom>
                <a:avLst/>
                <a:gdLst>
                  <a:gd name="connsiteX0" fmla="*/ 7768 w 28604"/>
                  <a:gd name="connsiteY0" fmla="*/ 1524 h 29065"/>
                  <a:gd name="connsiteX1" fmla="*/ 1292 w 28604"/>
                  <a:gd name="connsiteY1" fmla="*/ 21241 h 29065"/>
                  <a:gd name="connsiteX2" fmla="*/ 20342 w 28604"/>
                  <a:gd name="connsiteY2" fmla="*/ 27813 h 29065"/>
                  <a:gd name="connsiteX3" fmla="*/ 27200 w 28604"/>
                  <a:gd name="connsiteY3" fmla="*/ 6954 h 29065"/>
                  <a:gd name="connsiteX4" fmla="*/ 6149 w 28604"/>
                  <a:gd name="connsiteY4" fmla="*/ 2286 h 29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04" h="29065">
                    <a:moveTo>
                      <a:pt x="7768" y="1524"/>
                    </a:moveTo>
                    <a:cubicBezTo>
                      <a:pt x="925" y="5505"/>
                      <a:pt x="-1858" y="13977"/>
                      <a:pt x="1292" y="21241"/>
                    </a:cubicBezTo>
                    <a:cubicBezTo>
                      <a:pt x="4959" y="28061"/>
                      <a:pt x="13249" y="30921"/>
                      <a:pt x="20342" y="27813"/>
                    </a:cubicBezTo>
                    <a:cubicBezTo>
                      <a:pt x="27638" y="23648"/>
                      <a:pt x="30601" y="14637"/>
                      <a:pt x="27200" y="6954"/>
                    </a:cubicBezTo>
                    <a:cubicBezTo>
                      <a:pt x="22583" y="-15"/>
                      <a:pt x="13278" y="-2078"/>
                      <a:pt x="6149" y="2286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E5203B4-23FA-4A6B-A267-F5FEE55105E5}"/>
                  </a:ext>
                </a:extLst>
              </p:cNvPr>
              <p:cNvSpPr/>
              <p:nvPr/>
            </p:nvSpPr>
            <p:spPr>
              <a:xfrm>
                <a:off x="5697906" y="4427751"/>
                <a:ext cx="48077" cy="33069"/>
              </a:xfrm>
              <a:custGeom>
                <a:avLst/>
                <a:gdLst>
                  <a:gd name="connsiteX0" fmla="*/ 47720 w 48077"/>
                  <a:gd name="connsiteY0" fmla="*/ 33052 h 33069"/>
                  <a:gd name="connsiteX1" fmla="*/ 28004 w 48077"/>
                  <a:gd name="connsiteY1" fmla="*/ 11144 h 33069"/>
                  <a:gd name="connsiteX2" fmla="*/ 0 w 48077"/>
                  <a:gd name="connsiteY2" fmla="*/ 2381 h 33069"/>
                  <a:gd name="connsiteX3" fmla="*/ 9525 w 48077"/>
                  <a:gd name="connsiteY3" fmla="*/ 0 h 33069"/>
                  <a:gd name="connsiteX4" fmla="*/ 31433 w 48077"/>
                  <a:gd name="connsiteY4" fmla="*/ 6572 h 33069"/>
                  <a:gd name="connsiteX5" fmla="*/ 46387 w 48077"/>
                  <a:gd name="connsiteY5" fmla="*/ 23717 h 33069"/>
                  <a:gd name="connsiteX6" fmla="*/ 47720 w 48077"/>
                  <a:gd name="connsiteY6" fmla="*/ 33052 h 33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077" h="33069">
                    <a:moveTo>
                      <a:pt x="47720" y="33052"/>
                    </a:moveTo>
                    <a:cubicBezTo>
                      <a:pt x="46196" y="33623"/>
                      <a:pt x="42100" y="19907"/>
                      <a:pt x="28004" y="11144"/>
                    </a:cubicBezTo>
                    <a:cubicBezTo>
                      <a:pt x="19299" y="6499"/>
                      <a:pt x="9800" y="3527"/>
                      <a:pt x="0" y="2381"/>
                    </a:cubicBezTo>
                    <a:cubicBezTo>
                      <a:pt x="0" y="1810"/>
                      <a:pt x="3238" y="190"/>
                      <a:pt x="9525" y="0"/>
                    </a:cubicBezTo>
                    <a:cubicBezTo>
                      <a:pt x="17311" y="12"/>
                      <a:pt x="24925" y="2296"/>
                      <a:pt x="31433" y="6572"/>
                    </a:cubicBezTo>
                    <a:cubicBezTo>
                      <a:pt x="38008" y="10676"/>
                      <a:pt x="43214" y="16645"/>
                      <a:pt x="46387" y="23717"/>
                    </a:cubicBezTo>
                    <a:cubicBezTo>
                      <a:pt x="48387" y="29432"/>
                      <a:pt x="48292" y="33052"/>
                      <a:pt x="47720" y="330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5413A60-9127-4C8E-9F80-2A3D5C18D5F7}"/>
                  </a:ext>
                </a:extLst>
              </p:cNvPr>
              <p:cNvSpPr/>
              <p:nvPr/>
            </p:nvSpPr>
            <p:spPr>
              <a:xfrm>
                <a:off x="5679237" y="4470443"/>
                <a:ext cx="44970" cy="21957"/>
              </a:xfrm>
              <a:custGeom>
                <a:avLst/>
                <a:gdLst>
                  <a:gd name="connsiteX0" fmla="*/ 44767 w 44970"/>
                  <a:gd name="connsiteY0" fmla="*/ 21887 h 21957"/>
                  <a:gd name="connsiteX1" fmla="*/ 23908 w 44970"/>
                  <a:gd name="connsiteY1" fmla="*/ 8648 h 21957"/>
                  <a:gd name="connsiteX2" fmla="*/ 0 w 44970"/>
                  <a:gd name="connsiteY2" fmla="*/ 2742 h 21957"/>
                  <a:gd name="connsiteX3" fmla="*/ 26099 w 44970"/>
                  <a:gd name="connsiteY3" fmla="*/ 3600 h 21957"/>
                  <a:gd name="connsiteX4" fmla="*/ 44767 w 44970"/>
                  <a:gd name="connsiteY4" fmla="*/ 21887 h 21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70" h="21957">
                    <a:moveTo>
                      <a:pt x="44767" y="21887"/>
                    </a:moveTo>
                    <a:cubicBezTo>
                      <a:pt x="43529" y="22840"/>
                      <a:pt x="36385" y="13791"/>
                      <a:pt x="23908" y="8648"/>
                    </a:cubicBezTo>
                    <a:cubicBezTo>
                      <a:pt x="16057" y="6226"/>
                      <a:pt x="8075" y="4255"/>
                      <a:pt x="0" y="2742"/>
                    </a:cubicBezTo>
                    <a:cubicBezTo>
                      <a:pt x="8329" y="-1196"/>
                      <a:pt x="18046" y="-877"/>
                      <a:pt x="26099" y="3600"/>
                    </a:cubicBezTo>
                    <a:cubicBezTo>
                      <a:pt x="40100" y="9410"/>
                      <a:pt x="46196" y="21411"/>
                      <a:pt x="44767" y="218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F2BC6664-2BB6-4996-804A-397C3ED22477}"/>
                  </a:ext>
                </a:extLst>
              </p:cNvPr>
              <p:cNvSpPr/>
              <p:nvPr/>
            </p:nvSpPr>
            <p:spPr>
              <a:xfrm>
                <a:off x="5716764" y="4385888"/>
                <a:ext cx="66771" cy="36052"/>
              </a:xfrm>
              <a:custGeom>
                <a:avLst/>
                <a:gdLst>
                  <a:gd name="connsiteX0" fmla="*/ 66772 w 66771"/>
                  <a:gd name="connsiteY0" fmla="*/ 36053 h 36052"/>
                  <a:gd name="connsiteX1" fmla="*/ 35911 w 66771"/>
                  <a:gd name="connsiteY1" fmla="*/ 13479 h 36052"/>
                  <a:gd name="connsiteX2" fmla="*/ 2 w 66771"/>
                  <a:gd name="connsiteY2" fmla="*/ 620 h 36052"/>
                  <a:gd name="connsiteX3" fmla="*/ 38578 w 66771"/>
                  <a:gd name="connsiteY3" fmla="*/ 8621 h 36052"/>
                  <a:gd name="connsiteX4" fmla="*/ 66772 w 66771"/>
                  <a:gd name="connsiteY4" fmla="*/ 36053 h 36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71" h="36052">
                    <a:moveTo>
                      <a:pt x="66772" y="36053"/>
                    </a:moveTo>
                    <a:cubicBezTo>
                      <a:pt x="57063" y="27768"/>
                      <a:pt x="46747" y="20222"/>
                      <a:pt x="35911" y="13479"/>
                    </a:cubicBezTo>
                    <a:cubicBezTo>
                      <a:pt x="17432" y="3477"/>
                      <a:pt x="-189" y="2334"/>
                      <a:pt x="2" y="620"/>
                    </a:cubicBezTo>
                    <a:cubicBezTo>
                      <a:pt x="13402" y="-1370"/>
                      <a:pt x="27074" y="1466"/>
                      <a:pt x="38578" y="8621"/>
                    </a:cubicBezTo>
                    <a:cubicBezTo>
                      <a:pt x="50926" y="14141"/>
                      <a:pt x="60916" y="23861"/>
                      <a:pt x="66772" y="360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82E8B2D0-984C-4EF9-92B0-18EE551564BD}"/>
                  </a:ext>
                </a:extLst>
              </p:cNvPr>
              <p:cNvSpPr/>
              <p:nvPr/>
            </p:nvSpPr>
            <p:spPr>
              <a:xfrm>
                <a:off x="5732101" y="4331730"/>
                <a:ext cx="64674" cy="14954"/>
              </a:xfrm>
              <a:custGeom>
                <a:avLst/>
                <a:gdLst>
                  <a:gd name="connsiteX0" fmla="*/ 64675 w 64674"/>
                  <a:gd name="connsiteY0" fmla="*/ 14772 h 14954"/>
                  <a:gd name="connsiteX1" fmla="*/ 32861 w 64674"/>
                  <a:gd name="connsiteY1" fmla="*/ 6200 h 14954"/>
                  <a:gd name="connsiteX2" fmla="*/ 0 w 64674"/>
                  <a:gd name="connsiteY2" fmla="*/ 4580 h 14954"/>
                  <a:gd name="connsiteX3" fmla="*/ 64675 w 64674"/>
                  <a:gd name="connsiteY3" fmla="*/ 14772 h 14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74" h="14954">
                    <a:moveTo>
                      <a:pt x="64675" y="14772"/>
                    </a:moveTo>
                    <a:cubicBezTo>
                      <a:pt x="63817" y="16201"/>
                      <a:pt x="50768" y="8867"/>
                      <a:pt x="32861" y="6200"/>
                    </a:cubicBezTo>
                    <a:cubicBezTo>
                      <a:pt x="14954" y="3533"/>
                      <a:pt x="381" y="6200"/>
                      <a:pt x="0" y="4580"/>
                    </a:cubicBezTo>
                    <a:cubicBezTo>
                      <a:pt x="21796" y="-4140"/>
                      <a:pt x="46617" y="-228"/>
                      <a:pt x="64675" y="1477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B3D29025-1EE7-46BE-921B-7F0EBFDAB85B}"/>
                  </a:ext>
                </a:extLst>
              </p:cNvPr>
              <p:cNvSpPr/>
              <p:nvPr/>
            </p:nvSpPr>
            <p:spPr>
              <a:xfrm>
                <a:off x="5738197" y="4258198"/>
                <a:ext cx="66968" cy="15247"/>
              </a:xfrm>
              <a:custGeom>
                <a:avLst/>
                <a:gdLst>
                  <a:gd name="connsiteX0" fmla="*/ 66866 w 66968"/>
                  <a:gd name="connsiteY0" fmla="*/ 15248 h 15247"/>
                  <a:gd name="connsiteX1" fmla="*/ 34004 w 66968"/>
                  <a:gd name="connsiteY1" fmla="*/ 5723 h 15247"/>
                  <a:gd name="connsiteX2" fmla="*/ 0 w 66968"/>
                  <a:gd name="connsiteY2" fmla="*/ 10200 h 15247"/>
                  <a:gd name="connsiteX3" fmla="*/ 8858 w 66968"/>
                  <a:gd name="connsiteY3" fmla="*/ 4199 h 15247"/>
                  <a:gd name="connsiteX4" fmla="*/ 34385 w 66968"/>
                  <a:gd name="connsiteY4" fmla="*/ 198 h 15247"/>
                  <a:gd name="connsiteX5" fmla="*/ 59055 w 66968"/>
                  <a:gd name="connsiteY5" fmla="*/ 8104 h 15247"/>
                  <a:gd name="connsiteX6" fmla="*/ 66866 w 66968"/>
                  <a:gd name="connsiteY6" fmla="*/ 15248 h 1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968" h="15247">
                    <a:moveTo>
                      <a:pt x="66866" y="15248"/>
                    </a:moveTo>
                    <a:cubicBezTo>
                      <a:pt x="56405" y="10568"/>
                      <a:pt x="45346" y="7362"/>
                      <a:pt x="34004" y="5723"/>
                    </a:cubicBezTo>
                    <a:cubicBezTo>
                      <a:pt x="22520" y="5684"/>
                      <a:pt x="11083" y="7190"/>
                      <a:pt x="0" y="10200"/>
                    </a:cubicBezTo>
                    <a:cubicBezTo>
                      <a:pt x="0" y="9628"/>
                      <a:pt x="2667" y="6866"/>
                      <a:pt x="8858" y="4199"/>
                    </a:cubicBezTo>
                    <a:cubicBezTo>
                      <a:pt x="16919" y="823"/>
                      <a:pt x="25678" y="-549"/>
                      <a:pt x="34385" y="198"/>
                    </a:cubicBezTo>
                    <a:cubicBezTo>
                      <a:pt x="43109" y="890"/>
                      <a:pt x="51554" y="3596"/>
                      <a:pt x="59055" y="8104"/>
                    </a:cubicBezTo>
                    <a:cubicBezTo>
                      <a:pt x="64961" y="11438"/>
                      <a:pt x="67532" y="14676"/>
                      <a:pt x="66866" y="152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0553862-8C75-4703-9B6A-32BA33D221C1}"/>
                  </a:ext>
                </a:extLst>
              </p:cNvPr>
              <p:cNvSpPr/>
              <p:nvPr/>
            </p:nvSpPr>
            <p:spPr>
              <a:xfrm>
                <a:off x="5738436" y="4203461"/>
                <a:ext cx="75273" cy="46268"/>
              </a:xfrm>
              <a:custGeom>
                <a:avLst/>
                <a:gdLst>
                  <a:gd name="connsiteX0" fmla="*/ 36051 w 75273"/>
                  <a:gd name="connsiteY0" fmla="*/ 46268 h 46268"/>
                  <a:gd name="connsiteX1" fmla="*/ 36813 w 75273"/>
                  <a:gd name="connsiteY1" fmla="*/ 36743 h 46268"/>
                  <a:gd name="connsiteX2" fmla="*/ 47100 w 75273"/>
                  <a:gd name="connsiteY2" fmla="*/ 12930 h 46268"/>
                  <a:gd name="connsiteX3" fmla="*/ 61102 w 75273"/>
                  <a:gd name="connsiteY3" fmla="*/ 452 h 46268"/>
                  <a:gd name="connsiteX4" fmla="*/ 72436 w 75273"/>
                  <a:gd name="connsiteY4" fmla="*/ 4072 h 46268"/>
                  <a:gd name="connsiteX5" fmla="*/ 75103 w 75273"/>
                  <a:gd name="connsiteY5" fmla="*/ 15788 h 46268"/>
                  <a:gd name="connsiteX6" fmla="*/ 39670 w 75273"/>
                  <a:gd name="connsiteY6" fmla="*/ 45601 h 46268"/>
                  <a:gd name="connsiteX7" fmla="*/ 999 w 75273"/>
                  <a:gd name="connsiteY7" fmla="*/ 19026 h 46268"/>
                  <a:gd name="connsiteX8" fmla="*/ 1666 w 75273"/>
                  <a:gd name="connsiteY8" fmla="*/ 6834 h 46268"/>
                  <a:gd name="connsiteX9" fmla="*/ 12810 w 75273"/>
                  <a:gd name="connsiteY9" fmla="*/ 2739 h 46268"/>
                  <a:gd name="connsiteX10" fmla="*/ 28240 w 75273"/>
                  <a:gd name="connsiteY10" fmla="*/ 13121 h 46268"/>
                  <a:gd name="connsiteX11" fmla="*/ 43099 w 75273"/>
                  <a:gd name="connsiteY11" fmla="*/ 34457 h 46268"/>
                  <a:gd name="connsiteX12" fmla="*/ 45957 w 75273"/>
                  <a:gd name="connsiteY12" fmla="*/ 43506 h 46268"/>
                  <a:gd name="connsiteX13" fmla="*/ 25573 w 75273"/>
                  <a:gd name="connsiteY13" fmla="*/ 15883 h 46268"/>
                  <a:gd name="connsiteX14" fmla="*/ 11857 w 75273"/>
                  <a:gd name="connsiteY14" fmla="*/ 7215 h 46268"/>
                  <a:gd name="connsiteX15" fmla="*/ 5761 w 75273"/>
                  <a:gd name="connsiteY15" fmla="*/ 9406 h 46268"/>
                  <a:gd name="connsiteX16" fmla="*/ 5761 w 75273"/>
                  <a:gd name="connsiteY16" fmla="*/ 17407 h 46268"/>
                  <a:gd name="connsiteX17" fmla="*/ 39480 w 75273"/>
                  <a:gd name="connsiteY17" fmla="*/ 40077 h 46268"/>
                  <a:gd name="connsiteX18" fmla="*/ 69960 w 75273"/>
                  <a:gd name="connsiteY18" fmla="*/ 15217 h 46268"/>
                  <a:gd name="connsiteX19" fmla="*/ 68436 w 75273"/>
                  <a:gd name="connsiteY19" fmla="*/ 7025 h 46268"/>
                  <a:gd name="connsiteX20" fmla="*/ 62245 w 75273"/>
                  <a:gd name="connsiteY20" fmla="*/ 4930 h 46268"/>
                  <a:gd name="connsiteX21" fmla="*/ 50148 w 75273"/>
                  <a:gd name="connsiteY21" fmla="*/ 15217 h 46268"/>
                  <a:gd name="connsiteX22" fmla="*/ 36051 w 75273"/>
                  <a:gd name="connsiteY22" fmla="*/ 46268 h 46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5273" h="46268">
                    <a:moveTo>
                      <a:pt x="36051" y="46268"/>
                    </a:moveTo>
                    <a:cubicBezTo>
                      <a:pt x="35568" y="43076"/>
                      <a:pt x="35829" y="39817"/>
                      <a:pt x="36813" y="36743"/>
                    </a:cubicBezTo>
                    <a:cubicBezTo>
                      <a:pt x="38650" y="28208"/>
                      <a:pt x="42145" y="20118"/>
                      <a:pt x="47100" y="12930"/>
                    </a:cubicBezTo>
                    <a:cubicBezTo>
                      <a:pt x="50309" y="7377"/>
                      <a:pt x="55217" y="3003"/>
                      <a:pt x="61102" y="452"/>
                    </a:cubicBezTo>
                    <a:cubicBezTo>
                      <a:pt x="65265" y="-811"/>
                      <a:pt x="69776" y="629"/>
                      <a:pt x="72436" y="4072"/>
                    </a:cubicBezTo>
                    <a:cubicBezTo>
                      <a:pt x="74743" y="7514"/>
                      <a:pt x="75693" y="11687"/>
                      <a:pt x="75103" y="15788"/>
                    </a:cubicBezTo>
                    <a:cubicBezTo>
                      <a:pt x="71956" y="32929"/>
                      <a:pt x="57097" y="45431"/>
                      <a:pt x="39670" y="45601"/>
                    </a:cubicBezTo>
                    <a:cubicBezTo>
                      <a:pt x="22589" y="45387"/>
                      <a:pt x="7322" y="34896"/>
                      <a:pt x="999" y="19026"/>
                    </a:cubicBezTo>
                    <a:cubicBezTo>
                      <a:pt x="-536" y="15054"/>
                      <a:pt x="-293" y="10615"/>
                      <a:pt x="1666" y="6834"/>
                    </a:cubicBezTo>
                    <a:cubicBezTo>
                      <a:pt x="4120" y="3223"/>
                      <a:pt x="8601" y="1576"/>
                      <a:pt x="12810" y="2739"/>
                    </a:cubicBezTo>
                    <a:cubicBezTo>
                      <a:pt x="18797" y="4743"/>
                      <a:pt x="24129" y="8330"/>
                      <a:pt x="28240" y="13121"/>
                    </a:cubicBezTo>
                    <a:cubicBezTo>
                      <a:pt x="34439" y="19279"/>
                      <a:pt x="39473" y="26508"/>
                      <a:pt x="43099" y="34457"/>
                    </a:cubicBezTo>
                    <a:cubicBezTo>
                      <a:pt x="44657" y="37248"/>
                      <a:pt x="45629" y="40326"/>
                      <a:pt x="45957" y="43506"/>
                    </a:cubicBezTo>
                    <a:cubicBezTo>
                      <a:pt x="40544" y="33354"/>
                      <a:pt x="33677" y="24049"/>
                      <a:pt x="25573" y="15883"/>
                    </a:cubicBezTo>
                    <a:cubicBezTo>
                      <a:pt x="21793" y="11899"/>
                      <a:pt x="17079" y="8920"/>
                      <a:pt x="11857" y="7215"/>
                    </a:cubicBezTo>
                    <a:cubicBezTo>
                      <a:pt x="9565" y="6521"/>
                      <a:pt x="7088" y="7411"/>
                      <a:pt x="5761" y="9406"/>
                    </a:cubicBezTo>
                    <a:cubicBezTo>
                      <a:pt x="4660" y="11960"/>
                      <a:pt x="4660" y="14854"/>
                      <a:pt x="5761" y="17407"/>
                    </a:cubicBezTo>
                    <a:cubicBezTo>
                      <a:pt x="11565" y="30937"/>
                      <a:pt x="24761" y="39808"/>
                      <a:pt x="39480" y="40077"/>
                    </a:cubicBezTo>
                    <a:cubicBezTo>
                      <a:pt x="54197" y="39920"/>
                      <a:pt x="66848" y="29602"/>
                      <a:pt x="69960" y="15217"/>
                    </a:cubicBezTo>
                    <a:cubicBezTo>
                      <a:pt x="70438" y="12392"/>
                      <a:pt x="69898" y="9489"/>
                      <a:pt x="68436" y="7025"/>
                    </a:cubicBezTo>
                    <a:cubicBezTo>
                      <a:pt x="67051" y="5050"/>
                      <a:pt x="64545" y="4202"/>
                      <a:pt x="62245" y="4930"/>
                    </a:cubicBezTo>
                    <a:cubicBezTo>
                      <a:pt x="57235" y="7008"/>
                      <a:pt x="53004" y="10606"/>
                      <a:pt x="50148" y="15217"/>
                    </a:cubicBezTo>
                    <a:cubicBezTo>
                      <a:pt x="43657" y="24656"/>
                      <a:pt x="38884" y="35168"/>
                      <a:pt x="36051" y="462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97414CA5-CB94-4F88-A1A5-19E8C0034B48}"/>
                  </a:ext>
                </a:extLst>
              </p:cNvPr>
              <p:cNvSpPr/>
              <p:nvPr/>
            </p:nvSpPr>
            <p:spPr>
              <a:xfrm>
                <a:off x="5717990" y="2408927"/>
                <a:ext cx="456356" cy="1857037"/>
              </a:xfrm>
              <a:custGeom>
                <a:avLst/>
                <a:gdLst>
                  <a:gd name="connsiteX0" fmla="*/ 269381 w 456356"/>
                  <a:gd name="connsiteY0" fmla="*/ 1824895 h 1857037"/>
                  <a:gd name="connsiteX1" fmla="*/ 456357 w 456356"/>
                  <a:gd name="connsiteY1" fmla="*/ 344234 h 1857037"/>
                  <a:gd name="connsiteX2" fmla="*/ 396540 w 456356"/>
                  <a:gd name="connsiteY2" fmla="*/ 0 h 1857037"/>
                  <a:gd name="connsiteX3" fmla="*/ 44115 w 456356"/>
                  <a:gd name="connsiteY3" fmla="*/ 19050 h 1857037"/>
                  <a:gd name="connsiteX4" fmla="*/ 14 w 456356"/>
                  <a:gd name="connsiteY4" fmla="*/ 1797558 h 1857037"/>
                  <a:gd name="connsiteX5" fmla="*/ 21921 w 456356"/>
                  <a:gd name="connsiteY5" fmla="*/ 1824895 h 1857037"/>
                  <a:gd name="connsiteX6" fmla="*/ 227280 w 456356"/>
                  <a:gd name="connsiteY6" fmla="*/ 1856613 h 1857037"/>
                  <a:gd name="connsiteX7" fmla="*/ 269266 w 456356"/>
                  <a:gd name="connsiteY7" fmla="*/ 1825713 h 1857037"/>
                  <a:gd name="connsiteX8" fmla="*/ 269381 w 456356"/>
                  <a:gd name="connsiteY8" fmla="*/ 1824895 h 185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6356" h="1857037">
                    <a:moveTo>
                      <a:pt x="269381" y="1824895"/>
                    </a:moveTo>
                    <a:lnTo>
                      <a:pt x="456357" y="344234"/>
                    </a:lnTo>
                    <a:lnTo>
                      <a:pt x="396540" y="0"/>
                    </a:lnTo>
                    <a:lnTo>
                      <a:pt x="44115" y="19050"/>
                    </a:lnTo>
                    <a:lnTo>
                      <a:pt x="14" y="1797558"/>
                    </a:lnTo>
                    <a:cubicBezTo>
                      <a:pt x="-407" y="1810820"/>
                      <a:pt x="8886" y="1822416"/>
                      <a:pt x="21921" y="1824895"/>
                    </a:cubicBezTo>
                    <a:lnTo>
                      <a:pt x="227280" y="1856613"/>
                    </a:lnTo>
                    <a:cubicBezTo>
                      <a:pt x="247407" y="1859674"/>
                      <a:pt x="266204" y="1845840"/>
                      <a:pt x="269266" y="1825713"/>
                    </a:cubicBezTo>
                    <a:cubicBezTo>
                      <a:pt x="269307" y="1825441"/>
                      <a:pt x="269345" y="1825168"/>
                      <a:pt x="269381" y="18248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9332F72-4AE2-4EAF-8570-D9554CEF2F5C}"/>
                  </a:ext>
                </a:extLst>
              </p:cNvPr>
              <p:cNvSpPr/>
              <p:nvPr/>
            </p:nvSpPr>
            <p:spPr>
              <a:xfrm>
                <a:off x="6019756" y="2333775"/>
                <a:ext cx="877505" cy="1171479"/>
              </a:xfrm>
              <a:custGeom>
                <a:avLst/>
                <a:gdLst>
                  <a:gd name="connsiteX0" fmla="*/ 149162 w 877505"/>
                  <a:gd name="connsiteY0" fmla="*/ 469011 h 1171479"/>
                  <a:gd name="connsiteX1" fmla="*/ 489299 w 877505"/>
                  <a:gd name="connsiteY1" fmla="*/ 805624 h 1171479"/>
                  <a:gd name="connsiteX2" fmla="*/ 0 w 877505"/>
                  <a:gd name="connsiteY2" fmla="*/ 924592 h 1171479"/>
                  <a:gd name="connsiteX3" fmla="*/ 34766 w 877505"/>
                  <a:gd name="connsiteY3" fmla="*/ 1171480 h 1171479"/>
                  <a:gd name="connsiteX4" fmla="*/ 697135 w 877505"/>
                  <a:gd name="connsiteY4" fmla="*/ 1081373 h 1171479"/>
                  <a:gd name="connsiteX5" fmla="*/ 838105 w 877505"/>
                  <a:gd name="connsiteY5" fmla="*/ 996696 h 1171479"/>
                  <a:gd name="connsiteX6" fmla="*/ 838105 w 877505"/>
                  <a:gd name="connsiteY6" fmla="*/ 996696 h 1171479"/>
                  <a:gd name="connsiteX7" fmla="*/ 841343 w 877505"/>
                  <a:gd name="connsiteY7" fmla="*/ 757428 h 1171479"/>
                  <a:gd name="connsiteX8" fmla="*/ 325279 w 877505"/>
                  <a:gd name="connsiteY8" fmla="*/ 0 h 1171479"/>
                  <a:gd name="connsiteX9" fmla="*/ 94774 w 877505"/>
                  <a:gd name="connsiteY9" fmla="*/ 75152 h 117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77505" h="1171479">
                    <a:moveTo>
                      <a:pt x="149162" y="469011"/>
                    </a:moveTo>
                    <a:lnTo>
                      <a:pt x="489299" y="805624"/>
                    </a:lnTo>
                    <a:lnTo>
                      <a:pt x="0" y="924592"/>
                    </a:lnTo>
                    <a:lnTo>
                      <a:pt x="34766" y="1171480"/>
                    </a:lnTo>
                    <a:lnTo>
                      <a:pt x="697135" y="1081373"/>
                    </a:lnTo>
                    <a:cubicBezTo>
                      <a:pt x="753730" y="1073621"/>
                      <a:pt x="804677" y="1043018"/>
                      <a:pt x="838105" y="996696"/>
                    </a:cubicBezTo>
                    <a:lnTo>
                      <a:pt x="838105" y="996696"/>
                    </a:lnTo>
                    <a:cubicBezTo>
                      <a:pt x="889426" y="925568"/>
                      <a:pt x="890721" y="829919"/>
                      <a:pt x="841343" y="757428"/>
                    </a:cubicBezTo>
                    <a:lnTo>
                      <a:pt x="325279" y="0"/>
                    </a:lnTo>
                    <a:lnTo>
                      <a:pt x="94774" y="7515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7922EB1B-6619-4029-A85F-D78468341019}"/>
                  </a:ext>
                </a:extLst>
              </p:cNvPr>
              <p:cNvSpPr/>
              <p:nvPr/>
            </p:nvSpPr>
            <p:spPr>
              <a:xfrm>
                <a:off x="6150153" y="2717156"/>
                <a:ext cx="18764" cy="85629"/>
              </a:xfrm>
              <a:custGeom>
                <a:avLst/>
                <a:gdLst>
                  <a:gd name="connsiteX0" fmla="*/ 0 w 18764"/>
                  <a:gd name="connsiteY0" fmla="*/ 0 h 85629"/>
                  <a:gd name="connsiteX1" fmla="*/ 11811 w 18764"/>
                  <a:gd name="connsiteY1" fmla="*/ 42291 h 85629"/>
                  <a:gd name="connsiteX2" fmla="*/ 18764 w 18764"/>
                  <a:gd name="connsiteY2" fmla="*/ 85630 h 85629"/>
                  <a:gd name="connsiteX3" fmla="*/ 6953 w 18764"/>
                  <a:gd name="connsiteY3" fmla="*/ 43339 h 85629"/>
                  <a:gd name="connsiteX4" fmla="*/ 0 w 18764"/>
                  <a:gd name="connsiteY4" fmla="*/ 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4" h="85629">
                    <a:moveTo>
                      <a:pt x="0" y="0"/>
                    </a:moveTo>
                    <a:cubicBezTo>
                      <a:pt x="5540" y="13599"/>
                      <a:pt x="9503" y="27789"/>
                      <a:pt x="11811" y="42291"/>
                    </a:cubicBezTo>
                    <a:cubicBezTo>
                      <a:pt x="15835" y="56411"/>
                      <a:pt x="18169" y="70959"/>
                      <a:pt x="18764" y="85630"/>
                    </a:cubicBezTo>
                    <a:cubicBezTo>
                      <a:pt x="13292" y="72007"/>
                      <a:pt x="9332" y="57825"/>
                      <a:pt x="6953" y="43339"/>
                    </a:cubicBezTo>
                    <a:cubicBezTo>
                      <a:pt x="3040" y="29194"/>
                      <a:pt x="708" y="14659"/>
                      <a:pt x="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40D47B7E-4771-479C-A51F-3866DEA9905C}"/>
                  </a:ext>
                </a:extLst>
              </p:cNvPr>
              <p:cNvSpPr/>
              <p:nvPr/>
            </p:nvSpPr>
            <p:spPr>
              <a:xfrm>
                <a:off x="5956796" y="2712870"/>
                <a:ext cx="602837" cy="1492853"/>
              </a:xfrm>
              <a:custGeom>
                <a:avLst/>
                <a:gdLst>
                  <a:gd name="connsiteX0" fmla="*/ 143542 w 602837"/>
                  <a:gd name="connsiteY0" fmla="*/ 576358 h 1492853"/>
                  <a:gd name="connsiteX1" fmla="*/ 151638 w 602837"/>
                  <a:gd name="connsiteY1" fmla="*/ 573691 h 1492853"/>
                  <a:gd name="connsiteX2" fmla="*/ 175451 w 602837"/>
                  <a:gd name="connsiteY2" fmla="*/ 566261 h 1492853"/>
                  <a:gd name="connsiteX3" fmla="*/ 266700 w 602837"/>
                  <a:gd name="connsiteY3" fmla="*/ 538543 h 1492853"/>
                  <a:gd name="connsiteX4" fmla="*/ 598742 w 602837"/>
                  <a:gd name="connsiteY4" fmla="*/ 438721 h 1492853"/>
                  <a:gd name="connsiteX5" fmla="*/ 597884 w 602837"/>
                  <a:gd name="connsiteY5" fmla="*/ 441865 h 1492853"/>
                  <a:gd name="connsiteX6" fmla="*/ 189643 w 602837"/>
                  <a:gd name="connsiteY6" fmla="*/ 7048 h 1492853"/>
                  <a:gd name="connsiteX7" fmla="*/ 193929 w 602837"/>
                  <a:gd name="connsiteY7" fmla="*/ 5715 h 1492853"/>
                  <a:gd name="connsiteX8" fmla="*/ 168783 w 602837"/>
                  <a:gd name="connsiteY8" fmla="*/ 218123 h 1492853"/>
                  <a:gd name="connsiteX9" fmla="*/ 56483 w 602837"/>
                  <a:gd name="connsiteY9" fmla="*/ 1120521 h 1492853"/>
                  <a:gd name="connsiteX10" fmla="*/ 18383 w 602837"/>
                  <a:gd name="connsiteY10" fmla="*/ 1393508 h 1492853"/>
                  <a:gd name="connsiteX11" fmla="*/ 5620 w 602837"/>
                  <a:gd name="connsiteY11" fmla="*/ 1467326 h 1492853"/>
                  <a:gd name="connsiteX12" fmla="*/ 1524 w 602837"/>
                  <a:gd name="connsiteY12" fmla="*/ 1486376 h 1492853"/>
                  <a:gd name="connsiteX13" fmla="*/ 0 w 602837"/>
                  <a:gd name="connsiteY13" fmla="*/ 1492853 h 1492853"/>
                  <a:gd name="connsiteX14" fmla="*/ 1048 w 602837"/>
                  <a:gd name="connsiteY14" fmla="*/ 1486281 h 1492853"/>
                  <a:gd name="connsiteX15" fmla="*/ 4667 w 602837"/>
                  <a:gd name="connsiteY15" fmla="*/ 1467231 h 1492853"/>
                  <a:gd name="connsiteX16" fmla="*/ 16478 w 602837"/>
                  <a:gd name="connsiteY16" fmla="*/ 1393317 h 1492853"/>
                  <a:gd name="connsiteX17" fmla="*/ 53245 w 602837"/>
                  <a:gd name="connsiteY17" fmla="*/ 1120140 h 1492853"/>
                  <a:gd name="connsiteX18" fmla="*/ 164116 w 602837"/>
                  <a:gd name="connsiteY18" fmla="*/ 217646 h 1492853"/>
                  <a:gd name="connsiteX19" fmla="*/ 189357 w 602837"/>
                  <a:gd name="connsiteY19" fmla="*/ 5239 h 1492853"/>
                  <a:gd name="connsiteX20" fmla="*/ 189929 w 602837"/>
                  <a:gd name="connsiteY20" fmla="*/ 0 h 1492853"/>
                  <a:gd name="connsiteX21" fmla="*/ 193548 w 602837"/>
                  <a:gd name="connsiteY21" fmla="*/ 3810 h 1492853"/>
                  <a:gd name="connsiteX22" fmla="*/ 600742 w 602837"/>
                  <a:gd name="connsiteY22" fmla="*/ 439388 h 1492853"/>
                  <a:gd name="connsiteX23" fmla="*/ 602837 w 602837"/>
                  <a:gd name="connsiteY23" fmla="*/ 441674 h 1492853"/>
                  <a:gd name="connsiteX24" fmla="*/ 599885 w 602837"/>
                  <a:gd name="connsiteY24" fmla="*/ 442532 h 1492853"/>
                  <a:gd name="connsiteX25" fmla="*/ 267367 w 602837"/>
                  <a:gd name="connsiteY25" fmla="*/ 540829 h 1492853"/>
                  <a:gd name="connsiteX26" fmla="*/ 175736 w 602837"/>
                  <a:gd name="connsiteY26" fmla="*/ 567595 h 1492853"/>
                  <a:gd name="connsiteX27" fmla="*/ 151829 w 602837"/>
                  <a:gd name="connsiteY27" fmla="*/ 574453 h 1492853"/>
                  <a:gd name="connsiteX28" fmla="*/ 143542 w 602837"/>
                  <a:gd name="connsiteY28" fmla="*/ 576358 h 149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02837" h="1492853">
                    <a:moveTo>
                      <a:pt x="143542" y="576358"/>
                    </a:moveTo>
                    <a:lnTo>
                      <a:pt x="151638" y="573691"/>
                    </a:lnTo>
                    <a:lnTo>
                      <a:pt x="175451" y="566261"/>
                    </a:lnTo>
                    <a:lnTo>
                      <a:pt x="266700" y="538543"/>
                    </a:lnTo>
                    <a:lnTo>
                      <a:pt x="598742" y="438721"/>
                    </a:lnTo>
                    <a:lnTo>
                      <a:pt x="597884" y="441865"/>
                    </a:lnTo>
                    <a:lnTo>
                      <a:pt x="189643" y="7048"/>
                    </a:lnTo>
                    <a:lnTo>
                      <a:pt x="193929" y="5715"/>
                    </a:lnTo>
                    <a:cubicBezTo>
                      <a:pt x="185833" y="74009"/>
                      <a:pt x="177356" y="145351"/>
                      <a:pt x="168783" y="218123"/>
                    </a:cubicBezTo>
                    <a:cubicBezTo>
                      <a:pt x="126683" y="570548"/>
                      <a:pt x="87059" y="889826"/>
                      <a:pt x="56483" y="1120521"/>
                    </a:cubicBezTo>
                    <a:cubicBezTo>
                      <a:pt x="41243" y="1235869"/>
                      <a:pt x="27908" y="1329118"/>
                      <a:pt x="18383" y="1393508"/>
                    </a:cubicBezTo>
                    <a:cubicBezTo>
                      <a:pt x="12954" y="1425511"/>
                      <a:pt x="8858" y="1450658"/>
                      <a:pt x="5620" y="1467326"/>
                    </a:cubicBezTo>
                    <a:cubicBezTo>
                      <a:pt x="3905" y="1475613"/>
                      <a:pt x="2477" y="1481900"/>
                      <a:pt x="1524" y="1486376"/>
                    </a:cubicBezTo>
                    <a:cubicBezTo>
                      <a:pt x="572" y="1490853"/>
                      <a:pt x="0" y="1492853"/>
                      <a:pt x="0" y="1492853"/>
                    </a:cubicBezTo>
                    <a:cubicBezTo>
                      <a:pt x="0" y="1492853"/>
                      <a:pt x="0" y="1490567"/>
                      <a:pt x="1048" y="1486281"/>
                    </a:cubicBezTo>
                    <a:cubicBezTo>
                      <a:pt x="2096" y="1481995"/>
                      <a:pt x="3143" y="1475423"/>
                      <a:pt x="4667" y="1467231"/>
                    </a:cubicBezTo>
                    <a:cubicBezTo>
                      <a:pt x="8096" y="1450467"/>
                      <a:pt x="11335" y="1425416"/>
                      <a:pt x="16478" y="1393317"/>
                    </a:cubicBezTo>
                    <a:cubicBezTo>
                      <a:pt x="26003" y="1328833"/>
                      <a:pt x="38576" y="1235583"/>
                      <a:pt x="53245" y="1120140"/>
                    </a:cubicBezTo>
                    <a:cubicBezTo>
                      <a:pt x="83058" y="889444"/>
                      <a:pt x="122015" y="570262"/>
                      <a:pt x="164116" y="217646"/>
                    </a:cubicBezTo>
                    <a:cubicBezTo>
                      <a:pt x="172784" y="144875"/>
                      <a:pt x="181261" y="73533"/>
                      <a:pt x="189357" y="5239"/>
                    </a:cubicBezTo>
                    <a:lnTo>
                      <a:pt x="189929" y="0"/>
                    </a:lnTo>
                    <a:lnTo>
                      <a:pt x="193548" y="3810"/>
                    </a:lnTo>
                    <a:lnTo>
                      <a:pt x="600742" y="439388"/>
                    </a:lnTo>
                    <a:lnTo>
                      <a:pt x="602837" y="441674"/>
                    </a:lnTo>
                    <a:lnTo>
                      <a:pt x="599885" y="442532"/>
                    </a:lnTo>
                    <a:lnTo>
                      <a:pt x="267367" y="540829"/>
                    </a:lnTo>
                    <a:lnTo>
                      <a:pt x="175736" y="567595"/>
                    </a:lnTo>
                    <a:lnTo>
                      <a:pt x="151829" y="574453"/>
                    </a:lnTo>
                    <a:cubicBezTo>
                      <a:pt x="146685" y="576358"/>
                      <a:pt x="143542" y="576358"/>
                      <a:pt x="143542" y="57635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B7B01E33-2533-4F77-9D08-684774F73953}"/>
                  </a:ext>
                </a:extLst>
              </p:cNvPr>
              <p:cNvSpPr/>
              <p:nvPr/>
            </p:nvSpPr>
            <p:spPr>
              <a:xfrm>
                <a:off x="5990481" y="2802786"/>
                <a:ext cx="178469" cy="1403127"/>
              </a:xfrm>
              <a:custGeom>
                <a:avLst/>
                <a:gdLst>
                  <a:gd name="connsiteX0" fmla="*/ 33 w 178469"/>
                  <a:gd name="connsiteY0" fmla="*/ 1403128 h 1403127"/>
                  <a:gd name="connsiteX1" fmla="*/ 86806 w 178469"/>
                  <a:gd name="connsiteY1" fmla="*/ 701231 h 1403127"/>
                  <a:gd name="connsiteX2" fmla="*/ 178437 w 178469"/>
                  <a:gd name="connsiteY2" fmla="*/ 0 h 1403127"/>
                  <a:gd name="connsiteX3" fmla="*/ 91759 w 178469"/>
                  <a:gd name="connsiteY3" fmla="*/ 701897 h 1403127"/>
                  <a:gd name="connsiteX4" fmla="*/ 33 w 178469"/>
                  <a:gd name="connsiteY4" fmla="*/ 1403128 h 1403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469" h="1403127">
                    <a:moveTo>
                      <a:pt x="33" y="1403128"/>
                    </a:moveTo>
                    <a:cubicBezTo>
                      <a:pt x="-1300" y="1403128"/>
                      <a:pt x="37562" y="1088803"/>
                      <a:pt x="86806" y="701231"/>
                    </a:cubicBezTo>
                    <a:cubicBezTo>
                      <a:pt x="136050" y="313658"/>
                      <a:pt x="177103" y="-190"/>
                      <a:pt x="178437" y="0"/>
                    </a:cubicBezTo>
                    <a:cubicBezTo>
                      <a:pt x="179770" y="191"/>
                      <a:pt x="141003" y="314325"/>
                      <a:pt x="91759" y="701897"/>
                    </a:cubicBezTo>
                    <a:cubicBezTo>
                      <a:pt x="42515" y="1089470"/>
                      <a:pt x="1462" y="1403223"/>
                      <a:pt x="33" y="140312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E5E0F671-5736-420D-91AE-556700AF1485}"/>
                  </a:ext>
                </a:extLst>
              </p:cNvPr>
              <p:cNvSpPr/>
              <p:nvPr/>
            </p:nvSpPr>
            <p:spPr>
              <a:xfrm>
                <a:off x="6113768" y="2560470"/>
                <a:ext cx="35154" cy="160877"/>
              </a:xfrm>
              <a:custGeom>
                <a:avLst/>
                <a:gdLst>
                  <a:gd name="connsiteX0" fmla="*/ 0 w 35154"/>
                  <a:gd name="connsiteY0" fmla="*/ 0 h 160877"/>
                  <a:gd name="connsiteX1" fmla="*/ 7811 w 35154"/>
                  <a:gd name="connsiteY1" fmla="*/ 22955 h 160877"/>
                  <a:gd name="connsiteX2" fmla="*/ 22098 w 35154"/>
                  <a:gd name="connsiteY2" fmla="*/ 79629 h 160877"/>
                  <a:gd name="connsiteX3" fmla="*/ 32766 w 35154"/>
                  <a:gd name="connsiteY3" fmla="*/ 136779 h 160877"/>
                  <a:gd name="connsiteX4" fmla="*/ 35147 w 35154"/>
                  <a:gd name="connsiteY4" fmla="*/ 160877 h 160877"/>
                  <a:gd name="connsiteX5" fmla="*/ 29337 w 35154"/>
                  <a:gd name="connsiteY5" fmla="*/ 137350 h 160877"/>
                  <a:gd name="connsiteX6" fmla="*/ 17240 w 35154"/>
                  <a:gd name="connsiteY6" fmla="*/ 80200 h 160877"/>
                  <a:gd name="connsiteX7" fmla="*/ 4477 w 35154"/>
                  <a:gd name="connsiteY7" fmla="*/ 23050 h 160877"/>
                  <a:gd name="connsiteX8" fmla="*/ 0 w 35154"/>
                  <a:gd name="connsiteY8" fmla="*/ 0 h 16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54" h="160877">
                    <a:moveTo>
                      <a:pt x="0" y="0"/>
                    </a:moveTo>
                    <a:cubicBezTo>
                      <a:pt x="3410" y="7353"/>
                      <a:pt x="6028" y="15048"/>
                      <a:pt x="7811" y="22955"/>
                    </a:cubicBezTo>
                    <a:cubicBezTo>
                      <a:pt x="12001" y="37243"/>
                      <a:pt x="17335" y="57340"/>
                      <a:pt x="22098" y="79629"/>
                    </a:cubicBezTo>
                    <a:cubicBezTo>
                      <a:pt x="26860" y="101917"/>
                      <a:pt x="30575" y="122301"/>
                      <a:pt x="32766" y="136779"/>
                    </a:cubicBezTo>
                    <a:cubicBezTo>
                      <a:pt x="34442" y="144700"/>
                      <a:pt x="35240" y="152782"/>
                      <a:pt x="35147" y="160877"/>
                    </a:cubicBezTo>
                    <a:cubicBezTo>
                      <a:pt x="32442" y="153245"/>
                      <a:pt x="30496" y="145365"/>
                      <a:pt x="29337" y="137350"/>
                    </a:cubicBezTo>
                    <a:cubicBezTo>
                      <a:pt x="25813" y="121063"/>
                      <a:pt x="21717" y="101727"/>
                      <a:pt x="17240" y="80200"/>
                    </a:cubicBezTo>
                    <a:cubicBezTo>
                      <a:pt x="12763" y="58674"/>
                      <a:pt x="7715" y="39624"/>
                      <a:pt x="4477" y="23050"/>
                    </a:cubicBezTo>
                    <a:cubicBezTo>
                      <a:pt x="2197" y="15541"/>
                      <a:pt x="697" y="7817"/>
                      <a:pt x="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49A5D14-5604-48D1-A187-0ACE0904C9A7}"/>
                  </a:ext>
                </a:extLst>
              </p:cNvPr>
              <p:cNvSpPr/>
              <p:nvPr/>
            </p:nvSpPr>
            <p:spPr>
              <a:xfrm>
                <a:off x="6127863" y="2528807"/>
                <a:ext cx="32131" cy="33398"/>
              </a:xfrm>
              <a:custGeom>
                <a:avLst/>
                <a:gdLst>
                  <a:gd name="connsiteX0" fmla="*/ 7717 w 32131"/>
                  <a:gd name="connsiteY0" fmla="*/ 2612 h 33398"/>
                  <a:gd name="connsiteX1" fmla="*/ 21529 w 32131"/>
                  <a:gd name="connsiteY1" fmla="*/ 1088 h 33398"/>
                  <a:gd name="connsiteX2" fmla="*/ 31816 w 32131"/>
                  <a:gd name="connsiteY2" fmla="*/ 13280 h 33398"/>
                  <a:gd name="connsiteX3" fmla="*/ 24100 w 32131"/>
                  <a:gd name="connsiteY3" fmla="*/ 31377 h 33398"/>
                  <a:gd name="connsiteX4" fmla="*/ 5050 w 32131"/>
                  <a:gd name="connsiteY4" fmla="*/ 29377 h 33398"/>
                  <a:gd name="connsiteX5" fmla="*/ 669 w 32131"/>
                  <a:gd name="connsiteY5" fmla="*/ 14042 h 33398"/>
                  <a:gd name="connsiteX6" fmla="*/ 7051 w 32131"/>
                  <a:gd name="connsiteY6" fmla="*/ 5565 h 33398"/>
                  <a:gd name="connsiteX7" fmla="*/ 10766 w 32131"/>
                  <a:gd name="connsiteY7" fmla="*/ 4612 h 33398"/>
                  <a:gd name="connsiteX8" fmla="*/ 4098 w 32131"/>
                  <a:gd name="connsiteY8" fmla="*/ 14804 h 33398"/>
                  <a:gd name="connsiteX9" fmla="*/ 8003 w 32131"/>
                  <a:gd name="connsiteY9" fmla="*/ 25853 h 33398"/>
                  <a:gd name="connsiteX10" fmla="*/ 22100 w 32131"/>
                  <a:gd name="connsiteY10" fmla="*/ 27091 h 33398"/>
                  <a:gd name="connsiteX11" fmla="*/ 27815 w 32131"/>
                  <a:gd name="connsiteY11" fmla="*/ 14042 h 33398"/>
                  <a:gd name="connsiteX12" fmla="*/ 20576 w 32131"/>
                  <a:gd name="connsiteY12" fmla="*/ 4517 h 33398"/>
                  <a:gd name="connsiteX13" fmla="*/ 7718 w 32131"/>
                  <a:gd name="connsiteY13" fmla="*/ 2612 h 33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131" h="33398">
                    <a:moveTo>
                      <a:pt x="7717" y="2612"/>
                    </a:moveTo>
                    <a:cubicBezTo>
                      <a:pt x="7717" y="2612"/>
                      <a:pt x="12480" y="-2055"/>
                      <a:pt x="21529" y="1088"/>
                    </a:cubicBezTo>
                    <a:cubicBezTo>
                      <a:pt x="26872" y="3048"/>
                      <a:pt x="30783" y="7683"/>
                      <a:pt x="31816" y="13280"/>
                    </a:cubicBezTo>
                    <a:cubicBezTo>
                      <a:pt x="33164" y="20320"/>
                      <a:pt x="30114" y="27476"/>
                      <a:pt x="24100" y="31377"/>
                    </a:cubicBezTo>
                    <a:cubicBezTo>
                      <a:pt x="17941" y="34678"/>
                      <a:pt x="10390" y="33885"/>
                      <a:pt x="5050" y="29377"/>
                    </a:cubicBezTo>
                    <a:cubicBezTo>
                      <a:pt x="652" y="25603"/>
                      <a:pt x="-1072" y="19570"/>
                      <a:pt x="669" y="14042"/>
                    </a:cubicBezTo>
                    <a:cubicBezTo>
                      <a:pt x="1620" y="10497"/>
                      <a:pt x="3907" y="7459"/>
                      <a:pt x="7051" y="5565"/>
                    </a:cubicBezTo>
                    <a:cubicBezTo>
                      <a:pt x="9241" y="4326"/>
                      <a:pt x="10670" y="4326"/>
                      <a:pt x="10766" y="4612"/>
                    </a:cubicBezTo>
                    <a:cubicBezTo>
                      <a:pt x="7488" y="7188"/>
                      <a:pt x="5145" y="10769"/>
                      <a:pt x="4098" y="14804"/>
                    </a:cubicBezTo>
                    <a:cubicBezTo>
                      <a:pt x="3155" y="18932"/>
                      <a:pt x="4675" y="23234"/>
                      <a:pt x="8003" y="25853"/>
                    </a:cubicBezTo>
                    <a:cubicBezTo>
                      <a:pt x="12042" y="29023"/>
                      <a:pt x="17571" y="29508"/>
                      <a:pt x="22100" y="27091"/>
                    </a:cubicBezTo>
                    <a:cubicBezTo>
                      <a:pt x="26327" y="24179"/>
                      <a:pt x="28541" y="19124"/>
                      <a:pt x="27815" y="14042"/>
                    </a:cubicBezTo>
                    <a:cubicBezTo>
                      <a:pt x="27116" y="9870"/>
                      <a:pt x="24409" y="6308"/>
                      <a:pt x="20576" y="4517"/>
                    </a:cubicBezTo>
                    <a:cubicBezTo>
                      <a:pt x="16528" y="2779"/>
                      <a:pt x="12097" y="2123"/>
                      <a:pt x="7718" y="261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C550B4B-2834-42BD-82B5-486BEC8291B2}"/>
                  </a:ext>
                </a:extLst>
              </p:cNvPr>
              <p:cNvSpPr/>
              <p:nvPr/>
            </p:nvSpPr>
            <p:spPr>
              <a:xfrm>
                <a:off x="6509906" y="3139209"/>
                <a:ext cx="99352" cy="57861"/>
              </a:xfrm>
              <a:custGeom>
                <a:avLst/>
                <a:gdLst>
                  <a:gd name="connsiteX0" fmla="*/ 99352 w 99352"/>
                  <a:gd name="connsiteY0" fmla="*/ 57817 h 57861"/>
                  <a:gd name="connsiteX1" fmla="*/ 51727 w 99352"/>
                  <a:gd name="connsiteY1" fmla="*/ 25432 h 57861"/>
                  <a:gd name="connsiteX2" fmla="*/ 7 w 99352"/>
                  <a:gd name="connsiteY2" fmla="*/ 0 h 57861"/>
                  <a:gd name="connsiteX3" fmla="*/ 54299 w 99352"/>
                  <a:gd name="connsiteY3" fmla="*/ 21146 h 57861"/>
                  <a:gd name="connsiteX4" fmla="*/ 99353 w 99352"/>
                  <a:gd name="connsiteY4" fmla="*/ 57817 h 5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352" h="57861">
                    <a:moveTo>
                      <a:pt x="99352" y="57817"/>
                    </a:moveTo>
                    <a:cubicBezTo>
                      <a:pt x="98305" y="58864"/>
                      <a:pt x="79159" y="41243"/>
                      <a:pt x="51727" y="25432"/>
                    </a:cubicBezTo>
                    <a:cubicBezTo>
                      <a:pt x="24295" y="9620"/>
                      <a:pt x="-469" y="1429"/>
                      <a:pt x="7" y="0"/>
                    </a:cubicBezTo>
                    <a:cubicBezTo>
                      <a:pt x="19326" y="3384"/>
                      <a:pt x="37780" y="10572"/>
                      <a:pt x="54299" y="21146"/>
                    </a:cubicBezTo>
                    <a:cubicBezTo>
                      <a:pt x="71564" y="30315"/>
                      <a:pt x="86869" y="42773"/>
                      <a:pt x="99353" y="5781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7F5CA9AE-811C-4339-BD4F-6535D043C4CE}"/>
                  </a:ext>
                </a:extLst>
              </p:cNvPr>
              <p:cNvSpPr/>
              <p:nvPr/>
            </p:nvSpPr>
            <p:spPr>
              <a:xfrm>
                <a:off x="5678856" y="1335650"/>
                <a:ext cx="1412081" cy="1099756"/>
              </a:xfrm>
              <a:custGeom>
                <a:avLst/>
                <a:gdLst>
                  <a:gd name="connsiteX0" fmla="*/ 195263 w 1412081"/>
                  <a:gd name="connsiteY0" fmla="*/ 63913 h 1099756"/>
                  <a:gd name="connsiteX1" fmla="*/ 0 w 1412081"/>
                  <a:gd name="connsiteY1" fmla="*/ 158210 h 1099756"/>
                  <a:gd name="connsiteX2" fmla="*/ 84201 w 1412081"/>
                  <a:gd name="connsiteY2" fmla="*/ 745712 h 1099756"/>
                  <a:gd name="connsiteX3" fmla="*/ 51149 w 1412081"/>
                  <a:gd name="connsiteY3" fmla="*/ 1009364 h 1099756"/>
                  <a:gd name="connsiteX4" fmla="*/ 85534 w 1412081"/>
                  <a:gd name="connsiteY4" fmla="*/ 1099757 h 1099756"/>
                  <a:gd name="connsiteX5" fmla="*/ 85534 w 1412081"/>
                  <a:gd name="connsiteY5" fmla="*/ 1099757 h 1099756"/>
                  <a:gd name="connsiteX6" fmla="*/ 400907 w 1412081"/>
                  <a:gd name="connsiteY6" fmla="*/ 1093565 h 1099756"/>
                  <a:gd name="connsiteX7" fmla="*/ 621506 w 1412081"/>
                  <a:gd name="connsiteY7" fmla="*/ 972503 h 1099756"/>
                  <a:gd name="connsiteX8" fmla="*/ 722947 w 1412081"/>
                  <a:gd name="connsiteY8" fmla="*/ 955357 h 1099756"/>
                  <a:gd name="connsiteX9" fmla="*/ 681419 w 1412081"/>
                  <a:gd name="connsiteY9" fmla="*/ 754666 h 1099756"/>
                  <a:gd name="connsiteX10" fmla="*/ 700469 w 1412081"/>
                  <a:gd name="connsiteY10" fmla="*/ 469964 h 1099756"/>
                  <a:gd name="connsiteX11" fmla="*/ 931259 w 1412081"/>
                  <a:gd name="connsiteY11" fmla="*/ 593122 h 1099756"/>
                  <a:gd name="connsiteX12" fmla="*/ 989266 w 1412081"/>
                  <a:gd name="connsiteY12" fmla="*/ 600075 h 1099756"/>
                  <a:gd name="connsiteX13" fmla="*/ 1412081 w 1412081"/>
                  <a:gd name="connsiteY13" fmla="*/ 490252 h 1099756"/>
                  <a:gd name="connsiteX14" fmla="*/ 1390079 w 1412081"/>
                  <a:gd name="connsiteY14" fmla="*/ 327184 h 1099756"/>
                  <a:gd name="connsiteX15" fmla="*/ 1006983 w 1412081"/>
                  <a:gd name="connsiteY15" fmla="*/ 370523 h 1099756"/>
                  <a:gd name="connsiteX16" fmla="*/ 715232 w 1412081"/>
                  <a:gd name="connsiteY16" fmla="*/ 112776 h 1099756"/>
                  <a:gd name="connsiteX17" fmla="*/ 498062 w 1412081"/>
                  <a:gd name="connsiteY17" fmla="*/ 63913 h 1099756"/>
                  <a:gd name="connsiteX18" fmla="*/ 459581 w 1412081"/>
                  <a:gd name="connsiteY18" fmla="*/ 0 h 1099756"/>
                  <a:gd name="connsiteX19" fmla="*/ 237363 w 1412081"/>
                  <a:gd name="connsiteY19" fmla="*/ 0 h 1099756"/>
                  <a:gd name="connsiteX20" fmla="*/ 221456 w 1412081"/>
                  <a:gd name="connsiteY20" fmla="*/ 11621 h 1099756"/>
                  <a:gd name="connsiteX21" fmla="*/ 205359 w 1412081"/>
                  <a:gd name="connsiteY21" fmla="*/ 33623 h 1099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12081" h="1099756">
                    <a:moveTo>
                      <a:pt x="195263" y="63913"/>
                    </a:moveTo>
                    <a:lnTo>
                      <a:pt x="0" y="158210"/>
                    </a:lnTo>
                    <a:lnTo>
                      <a:pt x="84201" y="745712"/>
                    </a:lnTo>
                    <a:lnTo>
                      <a:pt x="51149" y="1009364"/>
                    </a:lnTo>
                    <a:cubicBezTo>
                      <a:pt x="46850" y="1043340"/>
                      <a:pt x="59741" y="1077228"/>
                      <a:pt x="85534" y="1099757"/>
                    </a:cubicBezTo>
                    <a:lnTo>
                      <a:pt x="85534" y="1099757"/>
                    </a:lnTo>
                    <a:lnTo>
                      <a:pt x="400907" y="1093565"/>
                    </a:lnTo>
                    <a:lnTo>
                      <a:pt x="621506" y="972503"/>
                    </a:lnTo>
                    <a:lnTo>
                      <a:pt x="722947" y="955357"/>
                    </a:lnTo>
                    <a:lnTo>
                      <a:pt x="681419" y="754666"/>
                    </a:lnTo>
                    <a:lnTo>
                      <a:pt x="700469" y="469964"/>
                    </a:lnTo>
                    <a:lnTo>
                      <a:pt x="931259" y="593122"/>
                    </a:lnTo>
                    <a:cubicBezTo>
                      <a:pt x="949036" y="602641"/>
                      <a:pt x="969743" y="605123"/>
                      <a:pt x="989266" y="600075"/>
                    </a:cubicBezTo>
                    <a:lnTo>
                      <a:pt x="1412081" y="490252"/>
                    </a:lnTo>
                    <a:lnTo>
                      <a:pt x="1390079" y="327184"/>
                    </a:lnTo>
                    <a:lnTo>
                      <a:pt x="1006983" y="370523"/>
                    </a:lnTo>
                    <a:lnTo>
                      <a:pt x="715232" y="112776"/>
                    </a:lnTo>
                    <a:lnTo>
                      <a:pt x="498062" y="63913"/>
                    </a:lnTo>
                    <a:lnTo>
                      <a:pt x="459581" y="0"/>
                    </a:lnTo>
                    <a:lnTo>
                      <a:pt x="237363" y="0"/>
                    </a:lnTo>
                    <a:lnTo>
                      <a:pt x="221456" y="11621"/>
                    </a:lnTo>
                    <a:cubicBezTo>
                      <a:pt x="214033" y="17201"/>
                      <a:pt x="208431" y="24859"/>
                      <a:pt x="205359" y="336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D12F7B67-EC7D-43BF-8F30-E3C4CA81FD45}"/>
                  </a:ext>
                </a:extLst>
              </p:cNvPr>
              <p:cNvSpPr/>
              <p:nvPr/>
            </p:nvSpPr>
            <p:spPr>
              <a:xfrm>
                <a:off x="5168602" y="1493860"/>
                <a:ext cx="579977" cy="759429"/>
              </a:xfrm>
              <a:custGeom>
                <a:avLst/>
                <a:gdLst>
                  <a:gd name="connsiteX0" fmla="*/ 510254 w 579977"/>
                  <a:gd name="connsiteY0" fmla="*/ 0 h 759429"/>
                  <a:gd name="connsiteX1" fmla="*/ 422339 w 579977"/>
                  <a:gd name="connsiteY1" fmla="*/ 114300 h 759429"/>
                  <a:gd name="connsiteX2" fmla="*/ 349663 w 579977"/>
                  <a:gd name="connsiteY2" fmla="*/ 463963 h 759429"/>
                  <a:gd name="connsiteX3" fmla="*/ 127826 w 579977"/>
                  <a:gd name="connsiteY3" fmla="*/ 326612 h 759429"/>
                  <a:gd name="connsiteX4" fmla="*/ 0 w 579977"/>
                  <a:gd name="connsiteY4" fmla="*/ 461010 h 759429"/>
                  <a:gd name="connsiteX5" fmla="*/ 295275 w 579977"/>
                  <a:gd name="connsiteY5" fmla="*/ 721804 h 759429"/>
                  <a:gd name="connsiteX6" fmla="*/ 459962 w 579977"/>
                  <a:gd name="connsiteY6" fmla="*/ 744569 h 759429"/>
                  <a:gd name="connsiteX7" fmla="*/ 459962 w 579977"/>
                  <a:gd name="connsiteY7" fmla="*/ 744569 h 759429"/>
                  <a:gd name="connsiteX8" fmla="*/ 543687 w 579977"/>
                  <a:gd name="connsiteY8" fmla="*/ 629412 h 759429"/>
                  <a:gd name="connsiteX9" fmla="*/ 579977 w 579977"/>
                  <a:gd name="connsiteY9" fmla="*/ 363569 h 75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9977" h="759429">
                    <a:moveTo>
                      <a:pt x="510254" y="0"/>
                    </a:moveTo>
                    <a:cubicBezTo>
                      <a:pt x="469667" y="27916"/>
                      <a:pt x="438906" y="67909"/>
                      <a:pt x="422339" y="114300"/>
                    </a:cubicBezTo>
                    <a:cubicBezTo>
                      <a:pt x="400050" y="183642"/>
                      <a:pt x="349663" y="463963"/>
                      <a:pt x="349663" y="463963"/>
                    </a:cubicBezTo>
                    <a:lnTo>
                      <a:pt x="127826" y="326612"/>
                    </a:lnTo>
                    <a:lnTo>
                      <a:pt x="0" y="461010"/>
                    </a:lnTo>
                    <a:lnTo>
                      <a:pt x="295275" y="721804"/>
                    </a:lnTo>
                    <a:cubicBezTo>
                      <a:pt x="340606" y="761802"/>
                      <a:pt x="405480" y="770769"/>
                      <a:pt x="459962" y="744569"/>
                    </a:cubicBezTo>
                    <a:lnTo>
                      <a:pt x="459962" y="744569"/>
                    </a:lnTo>
                    <a:cubicBezTo>
                      <a:pt x="505411" y="722647"/>
                      <a:pt x="536849" y="679406"/>
                      <a:pt x="543687" y="629412"/>
                    </a:cubicBezTo>
                    <a:lnTo>
                      <a:pt x="579977" y="36356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5E2B35EA-94AA-49D1-8EEF-A50283068E45}"/>
                  </a:ext>
                </a:extLst>
              </p:cNvPr>
              <p:cNvSpPr/>
              <p:nvPr/>
            </p:nvSpPr>
            <p:spPr>
              <a:xfrm>
                <a:off x="6158440" y="2313582"/>
                <a:ext cx="186594" cy="89153"/>
              </a:xfrm>
              <a:custGeom>
                <a:avLst/>
                <a:gdLst>
                  <a:gd name="connsiteX0" fmla="*/ 186595 w 186594"/>
                  <a:gd name="connsiteY0" fmla="*/ 20193 h 89153"/>
                  <a:gd name="connsiteX1" fmla="*/ 172879 w 186594"/>
                  <a:gd name="connsiteY1" fmla="*/ 0 h 89153"/>
                  <a:gd name="connsiteX2" fmla="*/ 26860 w 186594"/>
                  <a:gd name="connsiteY2" fmla="*/ 26956 h 89153"/>
                  <a:gd name="connsiteX3" fmla="*/ 0 w 186594"/>
                  <a:gd name="connsiteY3" fmla="*/ 89154 h 89153"/>
                  <a:gd name="connsiteX4" fmla="*/ 186595 w 186594"/>
                  <a:gd name="connsiteY4" fmla="*/ 20193 h 89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94" h="89153">
                    <a:moveTo>
                      <a:pt x="186595" y="20193"/>
                    </a:moveTo>
                    <a:lnTo>
                      <a:pt x="172879" y="0"/>
                    </a:lnTo>
                    <a:lnTo>
                      <a:pt x="26860" y="26956"/>
                    </a:lnTo>
                    <a:lnTo>
                      <a:pt x="0" y="89154"/>
                    </a:lnTo>
                    <a:lnTo>
                      <a:pt x="186595" y="20193"/>
                    </a:ln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FD2EE0E9-2C63-45DD-A03A-C5FEB9E2DFFB}"/>
                  </a:ext>
                </a:extLst>
              </p:cNvPr>
              <p:cNvSpPr/>
              <p:nvPr/>
            </p:nvSpPr>
            <p:spPr>
              <a:xfrm>
                <a:off x="5764391" y="1983445"/>
                <a:ext cx="771222" cy="508349"/>
              </a:xfrm>
              <a:custGeom>
                <a:avLst/>
                <a:gdLst>
                  <a:gd name="connsiteX0" fmla="*/ 0 w 771222"/>
                  <a:gd name="connsiteY0" fmla="*/ 451961 h 508349"/>
                  <a:gd name="connsiteX1" fmla="*/ 394049 w 771222"/>
                  <a:gd name="connsiteY1" fmla="*/ 419290 h 508349"/>
                  <a:gd name="connsiteX2" fmla="*/ 504063 w 771222"/>
                  <a:gd name="connsiteY2" fmla="*/ 355092 h 508349"/>
                  <a:gd name="connsiteX3" fmla="*/ 625888 w 771222"/>
                  <a:gd name="connsiteY3" fmla="*/ 324040 h 508349"/>
                  <a:gd name="connsiteX4" fmla="*/ 727901 w 771222"/>
                  <a:gd name="connsiteY4" fmla="*/ 389287 h 508349"/>
                  <a:gd name="connsiteX5" fmla="*/ 687991 w 771222"/>
                  <a:gd name="connsiteY5" fmla="*/ 495776 h 508349"/>
                  <a:gd name="connsiteX6" fmla="*/ 702088 w 771222"/>
                  <a:gd name="connsiteY6" fmla="*/ 508349 h 508349"/>
                  <a:gd name="connsiteX7" fmla="*/ 759905 w 771222"/>
                  <a:gd name="connsiteY7" fmla="*/ 344234 h 508349"/>
                  <a:gd name="connsiteX8" fmla="*/ 658177 w 771222"/>
                  <a:gd name="connsiteY8" fmla="*/ 236982 h 508349"/>
                  <a:gd name="connsiteX9" fmla="*/ 603028 w 771222"/>
                  <a:gd name="connsiteY9" fmla="*/ 0 h 50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1222" h="508349">
                    <a:moveTo>
                      <a:pt x="0" y="451961"/>
                    </a:moveTo>
                    <a:cubicBezTo>
                      <a:pt x="130492" y="504444"/>
                      <a:pt x="269843" y="485108"/>
                      <a:pt x="394049" y="419290"/>
                    </a:cubicBezTo>
                    <a:cubicBezTo>
                      <a:pt x="431578" y="399383"/>
                      <a:pt x="466344" y="374713"/>
                      <a:pt x="504063" y="355092"/>
                    </a:cubicBezTo>
                    <a:cubicBezTo>
                      <a:pt x="541782" y="335471"/>
                      <a:pt x="583501" y="321088"/>
                      <a:pt x="625888" y="324040"/>
                    </a:cubicBezTo>
                    <a:cubicBezTo>
                      <a:pt x="668274" y="326993"/>
                      <a:pt x="710946" y="350330"/>
                      <a:pt x="727901" y="389287"/>
                    </a:cubicBezTo>
                    <a:cubicBezTo>
                      <a:pt x="744855" y="428244"/>
                      <a:pt x="727901" y="481203"/>
                      <a:pt x="687991" y="495776"/>
                    </a:cubicBezTo>
                    <a:lnTo>
                      <a:pt x="702088" y="508349"/>
                    </a:lnTo>
                    <a:cubicBezTo>
                      <a:pt x="760667" y="481108"/>
                      <a:pt x="788480" y="402241"/>
                      <a:pt x="759905" y="344234"/>
                    </a:cubicBezTo>
                    <a:cubicBezTo>
                      <a:pt x="737997" y="299847"/>
                      <a:pt x="691896" y="273272"/>
                      <a:pt x="658177" y="236982"/>
                    </a:cubicBezTo>
                    <a:cubicBezTo>
                      <a:pt x="608552" y="183642"/>
                      <a:pt x="603409" y="80391"/>
                      <a:pt x="603028" y="0"/>
                    </a:cubicBezTo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73ACC51F-4F9B-4178-9C26-A8676C7D6ACA}"/>
                  </a:ext>
                </a:extLst>
              </p:cNvPr>
              <p:cNvSpPr/>
              <p:nvPr/>
            </p:nvSpPr>
            <p:spPr>
              <a:xfrm>
                <a:off x="5874214" y="1399086"/>
                <a:ext cx="176403" cy="220218"/>
              </a:xfrm>
              <a:custGeom>
                <a:avLst/>
                <a:gdLst>
                  <a:gd name="connsiteX0" fmla="*/ 176403 w 176403"/>
                  <a:gd name="connsiteY0" fmla="*/ 114110 h 220218"/>
                  <a:gd name="connsiteX1" fmla="*/ 166878 w 176403"/>
                  <a:gd name="connsiteY1" fmla="*/ 114110 h 220218"/>
                  <a:gd name="connsiteX2" fmla="*/ 143732 w 176403"/>
                  <a:gd name="connsiteY2" fmla="*/ 124778 h 220218"/>
                  <a:gd name="connsiteX3" fmla="*/ 132207 w 176403"/>
                  <a:gd name="connsiteY3" fmla="*/ 162020 h 220218"/>
                  <a:gd name="connsiteX4" fmla="*/ 142780 w 176403"/>
                  <a:gd name="connsiteY4" fmla="*/ 212027 h 220218"/>
                  <a:gd name="connsiteX5" fmla="*/ 146494 w 176403"/>
                  <a:gd name="connsiteY5" fmla="*/ 220218 h 220218"/>
                  <a:gd name="connsiteX6" fmla="*/ 139351 w 176403"/>
                  <a:gd name="connsiteY6" fmla="*/ 214884 h 220218"/>
                  <a:gd name="connsiteX7" fmla="*/ 90106 w 176403"/>
                  <a:gd name="connsiteY7" fmla="*/ 171355 h 220218"/>
                  <a:gd name="connsiteX8" fmla="*/ 14478 w 176403"/>
                  <a:gd name="connsiteY8" fmla="*/ 55531 h 220218"/>
                  <a:gd name="connsiteX9" fmla="*/ 2191 w 176403"/>
                  <a:gd name="connsiteY9" fmla="*/ 15335 h 220218"/>
                  <a:gd name="connsiteX10" fmla="*/ 0 w 176403"/>
                  <a:gd name="connsiteY10" fmla="*/ 0 h 220218"/>
                  <a:gd name="connsiteX11" fmla="*/ 17717 w 176403"/>
                  <a:gd name="connsiteY11" fmla="*/ 54197 h 220218"/>
                  <a:gd name="connsiteX12" fmla="*/ 93917 w 176403"/>
                  <a:gd name="connsiteY12" fmla="*/ 167926 h 220218"/>
                  <a:gd name="connsiteX13" fmla="*/ 142304 w 176403"/>
                  <a:gd name="connsiteY13" fmla="*/ 211074 h 220218"/>
                  <a:gd name="connsiteX14" fmla="*/ 138779 w 176403"/>
                  <a:gd name="connsiteY14" fmla="*/ 214027 h 220218"/>
                  <a:gd name="connsiteX15" fmla="*/ 130683 w 176403"/>
                  <a:gd name="connsiteY15" fmla="*/ 187262 h 220218"/>
                  <a:gd name="connsiteX16" fmla="*/ 128492 w 176403"/>
                  <a:gd name="connsiteY16" fmla="*/ 162020 h 220218"/>
                  <a:gd name="connsiteX17" fmla="*/ 141922 w 176403"/>
                  <a:gd name="connsiteY17" fmla="*/ 122777 h 220218"/>
                  <a:gd name="connsiteX18" fmla="*/ 166973 w 176403"/>
                  <a:gd name="connsiteY18" fmla="*/ 112586 h 220218"/>
                  <a:gd name="connsiteX19" fmla="*/ 176403 w 176403"/>
                  <a:gd name="connsiteY19" fmla="*/ 114110 h 220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6403" h="220218">
                    <a:moveTo>
                      <a:pt x="176403" y="114110"/>
                    </a:moveTo>
                    <a:cubicBezTo>
                      <a:pt x="173233" y="114365"/>
                      <a:pt x="170048" y="114365"/>
                      <a:pt x="166878" y="114110"/>
                    </a:cubicBezTo>
                    <a:cubicBezTo>
                      <a:pt x="158142" y="114809"/>
                      <a:pt x="149938" y="118590"/>
                      <a:pt x="143732" y="124778"/>
                    </a:cubicBezTo>
                    <a:cubicBezTo>
                      <a:pt x="135428" y="135346"/>
                      <a:pt x="131324" y="148610"/>
                      <a:pt x="132207" y="162020"/>
                    </a:cubicBezTo>
                    <a:cubicBezTo>
                      <a:pt x="132286" y="179236"/>
                      <a:pt x="135884" y="196253"/>
                      <a:pt x="142780" y="212027"/>
                    </a:cubicBezTo>
                    <a:lnTo>
                      <a:pt x="146494" y="220218"/>
                    </a:lnTo>
                    <a:lnTo>
                      <a:pt x="139351" y="214884"/>
                    </a:lnTo>
                    <a:cubicBezTo>
                      <a:pt x="121723" y="201807"/>
                      <a:pt x="105248" y="187244"/>
                      <a:pt x="90106" y="171355"/>
                    </a:cubicBezTo>
                    <a:cubicBezTo>
                      <a:pt x="57702" y="137954"/>
                      <a:pt x="32026" y="98632"/>
                      <a:pt x="14478" y="55531"/>
                    </a:cubicBezTo>
                    <a:cubicBezTo>
                      <a:pt x="9323" y="42479"/>
                      <a:pt x="5214" y="29038"/>
                      <a:pt x="2191" y="15335"/>
                    </a:cubicBezTo>
                    <a:cubicBezTo>
                      <a:pt x="1072" y="10287"/>
                      <a:pt x="340" y="5160"/>
                      <a:pt x="0" y="0"/>
                    </a:cubicBezTo>
                    <a:cubicBezTo>
                      <a:pt x="4760" y="18420"/>
                      <a:pt x="10677" y="36522"/>
                      <a:pt x="17717" y="54197"/>
                    </a:cubicBezTo>
                    <a:cubicBezTo>
                      <a:pt x="36057" y="96388"/>
                      <a:pt x="61872" y="134917"/>
                      <a:pt x="93917" y="167926"/>
                    </a:cubicBezTo>
                    <a:cubicBezTo>
                      <a:pt x="108864" y="183581"/>
                      <a:pt x="125045" y="198010"/>
                      <a:pt x="142304" y="211074"/>
                    </a:cubicBezTo>
                    <a:lnTo>
                      <a:pt x="138779" y="214027"/>
                    </a:lnTo>
                    <a:cubicBezTo>
                      <a:pt x="134982" y="205475"/>
                      <a:pt x="132263" y="196484"/>
                      <a:pt x="130683" y="187262"/>
                    </a:cubicBezTo>
                    <a:cubicBezTo>
                      <a:pt x="129042" y="178952"/>
                      <a:pt x="128307" y="170489"/>
                      <a:pt x="128492" y="162020"/>
                    </a:cubicBezTo>
                    <a:cubicBezTo>
                      <a:pt x="127801" y="147706"/>
                      <a:pt x="132606" y="133667"/>
                      <a:pt x="141922" y="122777"/>
                    </a:cubicBezTo>
                    <a:cubicBezTo>
                      <a:pt x="148669" y="116313"/>
                      <a:pt x="157629" y="112667"/>
                      <a:pt x="166973" y="112586"/>
                    </a:cubicBezTo>
                    <a:cubicBezTo>
                      <a:pt x="170165" y="112728"/>
                      <a:pt x="173329" y="113239"/>
                      <a:pt x="176403" y="1141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4513457B-C936-4AAC-9E33-5ECAA520D7EF}"/>
                  </a:ext>
                </a:extLst>
              </p:cNvPr>
              <p:cNvSpPr/>
              <p:nvPr/>
            </p:nvSpPr>
            <p:spPr>
              <a:xfrm>
                <a:off x="6062238" y="1359553"/>
                <a:ext cx="154686" cy="203260"/>
              </a:xfrm>
              <a:custGeom>
                <a:avLst/>
                <a:gdLst>
                  <a:gd name="connsiteX0" fmla="*/ 0 w 154686"/>
                  <a:gd name="connsiteY0" fmla="*/ 153643 h 203260"/>
                  <a:gd name="connsiteX1" fmla="*/ 51435 w 154686"/>
                  <a:gd name="connsiteY1" fmla="*/ 170026 h 203260"/>
                  <a:gd name="connsiteX2" fmla="*/ 73342 w 154686"/>
                  <a:gd name="connsiteY2" fmla="*/ 196505 h 203260"/>
                  <a:gd name="connsiteX3" fmla="*/ 124396 w 154686"/>
                  <a:gd name="connsiteY3" fmla="*/ 199649 h 203260"/>
                  <a:gd name="connsiteX4" fmla="*/ 133064 w 154686"/>
                  <a:gd name="connsiteY4" fmla="*/ 161549 h 203260"/>
                  <a:gd name="connsiteX5" fmla="*/ 154686 w 154686"/>
                  <a:gd name="connsiteY5" fmla="*/ 31247 h 203260"/>
                  <a:gd name="connsiteX6" fmla="*/ 77153 w 154686"/>
                  <a:gd name="connsiteY6" fmla="*/ 481 h 203260"/>
                  <a:gd name="connsiteX7" fmla="*/ 79153 w 154686"/>
                  <a:gd name="connsiteY7" fmla="*/ 78395 h 203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4686" h="203260">
                    <a:moveTo>
                      <a:pt x="0" y="153643"/>
                    </a:moveTo>
                    <a:cubicBezTo>
                      <a:pt x="16097" y="146690"/>
                      <a:pt x="39910" y="156881"/>
                      <a:pt x="51435" y="170026"/>
                    </a:cubicBezTo>
                    <a:cubicBezTo>
                      <a:pt x="59055" y="178789"/>
                      <a:pt x="63341" y="190791"/>
                      <a:pt x="73342" y="196505"/>
                    </a:cubicBezTo>
                    <a:cubicBezTo>
                      <a:pt x="83344" y="202220"/>
                      <a:pt x="115157" y="206697"/>
                      <a:pt x="124396" y="199649"/>
                    </a:cubicBezTo>
                    <a:cubicBezTo>
                      <a:pt x="124396" y="199649"/>
                      <a:pt x="130016" y="172502"/>
                      <a:pt x="133064" y="161549"/>
                    </a:cubicBezTo>
                    <a:cubicBezTo>
                      <a:pt x="143667" y="118747"/>
                      <a:pt x="150896" y="75179"/>
                      <a:pt x="154686" y="31247"/>
                    </a:cubicBezTo>
                    <a:cubicBezTo>
                      <a:pt x="124016" y="16292"/>
                      <a:pt x="132493" y="-3329"/>
                      <a:pt x="77153" y="481"/>
                    </a:cubicBezTo>
                    <a:cubicBezTo>
                      <a:pt x="85139" y="25747"/>
                      <a:pt x="85832" y="52753"/>
                      <a:pt x="79153" y="78395"/>
                    </a:cubicBezTo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1385298-F054-4D3D-88D0-1AE973F12029}"/>
                  </a:ext>
                </a:extLst>
              </p:cNvPr>
              <p:cNvSpPr/>
              <p:nvPr/>
            </p:nvSpPr>
            <p:spPr>
              <a:xfrm>
                <a:off x="6063095" y="1357239"/>
                <a:ext cx="156686" cy="207807"/>
              </a:xfrm>
              <a:custGeom>
                <a:avLst/>
                <a:gdLst>
                  <a:gd name="connsiteX0" fmla="*/ 78391 w 156686"/>
                  <a:gd name="connsiteY0" fmla="*/ 80423 h 207807"/>
                  <a:gd name="connsiteX1" fmla="*/ 81534 w 156686"/>
                  <a:gd name="connsiteY1" fmla="*/ 59564 h 207807"/>
                  <a:gd name="connsiteX2" fmla="*/ 74676 w 156686"/>
                  <a:gd name="connsiteY2" fmla="*/ 3080 h 207807"/>
                  <a:gd name="connsiteX3" fmla="*/ 74009 w 156686"/>
                  <a:gd name="connsiteY3" fmla="*/ 794 h 207807"/>
                  <a:gd name="connsiteX4" fmla="*/ 76295 w 156686"/>
                  <a:gd name="connsiteY4" fmla="*/ 794 h 207807"/>
                  <a:gd name="connsiteX5" fmla="*/ 117062 w 156686"/>
                  <a:gd name="connsiteY5" fmla="*/ 4414 h 207807"/>
                  <a:gd name="connsiteX6" fmla="*/ 136112 w 156686"/>
                  <a:gd name="connsiteY6" fmla="*/ 18035 h 207807"/>
                  <a:gd name="connsiteX7" fmla="*/ 155162 w 156686"/>
                  <a:gd name="connsiteY7" fmla="*/ 31179 h 207807"/>
                  <a:gd name="connsiteX8" fmla="*/ 156686 w 156686"/>
                  <a:gd name="connsiteY8" fmla="*/ 31941 h 207807"/>
                  <a:gd name="connsiteX9" fmla="*/ 156686 w 156686"/>
                  <a:gd name="connsiteY9" fmla="*/ 33560 h 207807"/>
                  <a:gd name="connsiteX10" fmla="*/ 147161 w 156686"/>
                  <a:gd name="connsiteY10" fmla="*/ 108046 h 207807"/>
                  <a:gd name="connsiteX11" fmla="*/ 136874 w 156686"/>
                  <a:gd name="connsiteY11" fmla="*/ 157290 h 207807"/>
                  <a:gd name="connsiteX12" fmla="*/ 126397 w 156686"/>
                  <a:gd name="connsiteY12" fmla="*/ 202439 h 207807"/>
                  <a:gd name="connsiteX13" fmla="*/ 126397 w 156686"/>
                  <a:gd name="connsiteY13" fmla="*/ 203391 h 207807"/>
                  <a:gd name="connsiteX14" fmla="*/ 125825 w 156686"/>
                  <a:gd name="connsiteY14" fmla="*/ 203867 h 207807"/>
                  <a:gd name="connsiteX15" fmla="*/ 109442 w 156686"/>
                  <a:gd name="connsiteY15" fmla="*/ 207773 h 207807"/>
                  <a:gd name="connsiteX16" fmla="*/ 94202 w 156686"/>
                  <a:gd name="connsiteY16" fmla="*/ 206820 h 207807"/>
                  <a:gd name="connsiteX17" fmla="*/ 79915 w 156686"/>
                  <a:gd name="connsiteY17" fmla="*/ 203677 h 207807"/>
                  <a:gd name="connsiteX18" fmla="*/ 67437 w 156686"/>
                  <a:gd name="connsiteY18" fmla="*/ 196914 h 207807"/>
                  <a:gd name="connsiteX19" fmla="*/ 52769 w 156686"/>
                  <a:gd name="connsiteY19" fmla="*/ 176721 h 207807"/>
                  <a:gd name="connsiteX20" fmla="*/ 37719 w 156686"/>
                  <a:gd name="connsiteY20" fmla="*/ 163100 h 207807"/>
                  <a:gd name="connsiteX21" fmla="*/ 10287 w 156686"/>
                  <a:gd name="connsiteY21" fmla="*/ 154528 h 207807"/>
                  <a:gd name="connsiteX22" fmla="*/ 0 w 156686"/>
                  <a:gd name="connsiteY22" fmla="*/ 156052 h 207807"/>
                  <a:gd name="connsiteX23" fmla="*/ 10287 w 156686"/>
                  <a:gd name="connsiteY23" fmla="*/ 153099 h 207807"/>
                  <a:gd name="connsiteX24" fmla="*/ 38862 w 156686"/>
                  <a:gd name="connsiteY24" fmla="*/ 160719 h 207807"/>
                  <a:gd name="connsiteX25" fmla="*/ 55150 w 156686"/>
                  <a:gd name="connsiteY25" fmla="*/ 174816 h 207807"/>
                  <a:gd name="connsiteX26" fmla="*/ 69723 w 156686"/>
                  <a:gd name="connsiteY26" fmla="*/ 193866 h 207807"/>
                  <a:gd name="connsiteX27" fmla="*/ 94488 w 156686"/>
                  <a:gd name="connsiteY27" fmla="*/ 202439 h 207807"/>
                  <a:gd name="connsiteX28" fmla="*/ 109061 w 156686"/>
                  <a:gd name="connsiteY28" fmla="*/ 203201 h 207807"/>
                  <a:gd name="connsiteX29" fmla="*/ 122777 w 156686"/>
                  <a:gd name="connsiteY29" fmla="*/ 200057 h 207807"/>
                  <a:gd name="connsiteX30" fmla="*/ 121920 w 156686"/>
                  <a:gd name="connsiteY30" fmla="*/ 201391 h 207807"/>
                  <a:gd name="connsiteX31" fmla="*/ 132112 w 156686"/>
                  <a:gd name="connsiteY31" fmla="*/ 155957 h 207807"/>
                  <a:gd name="connsiteX32" fmla="*/ 142208 w 156686"/>
                  <a:gd name="connsiteY32" fmla="*/ 106998 h 207807"/>
                  <a:gd name="connsiteX33" fmla="*/ 151733 w 156686"/>
                  <a:gd name="connsiteY33" fmla="*/ 32894 h 207807"/>
                  <a:gd name="connsiteX34" fmla="*/ 153067 w 156686"/>
                  <a:gd name="connsiteY34" fmla="*/ 35275 h 207807"/>
                  <a:gd name="connsiteX35" fmla="*/ 132493 w 156686"/>
                  <a:gd name="connsiteY35" fmla="*/ 21273 h 207807"/>
                  <a:gd name="connsiteX36" fmla="*/ 115062 w 156686"/>
                  <a:gd name="connsiteY36" fmla="*/ 8319 h 207807"/>
                  <a:gd name="connsiteX37" fmla="*/ 76200 w 156686"/>
                  <a:gd name="connsiteY37" fmla="*/ 4319 h 207807"/>
                  <a:gd name="connsiteX38" fmla="*/ 77819 w 156686"/>
                  <a:gd name="connsiteY38" fmla="*/ 1937 h 207807"/>
                  <a:gd name="connsiteX39" fmla="*/ 83249 w 156686"/>
                  <a:gd name="connsiteY39" fmla="*/ 59754 h 207807"/>
                  <a:gd name="connsiteX40" fmla="*/ 80010 w 156686"/>
                  <a:gd name="connsiteY40" fmla="*/ 75280 h 207807"/>
                  <a:gd name="connsiteX41" fmla="*/ 78391 w 156686"/>
                  <a:gd name="connsiteY41" fmla="*/ 80423 h 207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6686" h="207807">
                    <a:moveTo>
                      <a:pt x="78391" y="80423"/>
                    </a:moveTo>
                    <a:cubicBezTo>
                      <a:pt x="77819" y="80423"/>
                      <a:pt x="80391" y="73089"/>
                      <a:pt x="81534" y="59564"/>
                    </a:cubicBezTo>
                    <a:cubicBezTo>
                      <a:pt x="82800" y="40473"/>
                      <a:pt x="80474" y="21313"/>
                      <a:pt x="74676" y="3080"/>
                    </a:cubicBezTo>
                    <a:lnTo>
                      <a:pt x="74009" y="794"/>
                    </a:lnTo>
                    <a:lnTo>
                      <a:pt x="76295" y="794"/>
                    </a:lnTo>
                    <a:cubicBezTo>
                      <a:pt x="89986" y="-992"/>
                      <a:pt x="103901" y="243"/>
                      <a:pt x="117062" y="4414"/>
                    </a:cubicBezTo>
                    <a:cubicBezTo>
                      <a:pt x="124220" y="7703"/>
                      <a:pt x="130685" y="12325"/>
                      <a:pt x="136112" y="18035"/>
                    </a:cubicBezTo>
                    <a:cubicBezTo>
                      <a:pt x="141740" y="23381"/>
                      <a:pt x="148167" y="27816"/>
                      <a:pt x="155162" y="31179"/>
                    </a:cubicBezTo>
                    <a:lnTo>
                      <a:pt x="156686" y="31941"/>
                    </a:lnTo>
                    <a:lnTo>
                      <a:pt x="156686" y="33560"/>
                    </a:lnTo>
                    <a:cubicBezTo>
                      <a:pt x="154210" y="56706"/>
                      <a:pt x="151448" y="81947"/>
                      <a:pt x="147161" y="108046"/>
                    </a:cubicBezTo>
                    <a:cubicBezTo>
                      <a:pt x="144304" y="125096"/>
                      <a:pt x="140875" y="141574"/>
                      <a:pt x="136874" y="157290"/>
                    </a:cubicBezTo>
                    <a:cubicBezTo>
                      <a:pt x="132874" y="173006"/>
                      <a:pt x="129731" y="188151"/>
                      <a:pt x="126397" y="202439"/>
                    </a:cubicBezTo>
                    <a:lnTo>
                      <a:pt x="126397" y="203391"/>
                    </a:lnTo>
                    <a:lnTo>
                      <a:pt x="125825" y="203867"/>
                    </a:lnTo>
                    <a:cubicBezTo>
                      <a:pt x="120843" y="206692"/>
                      <a:pt x="115163" y="208046"/>
                      <a:pt x="109442" y="207773"/>
                    </a:cubicBezTo>
                    <a:cubicBezTo>
                      <a:pt x="104346" y="207844"/>
                      <a:pt x="99251" y="207526"/>
                      <a:pt x="94202" y="206820"/>
                    </a:cubicBezTo>
                    <a:cubicBezTo>
                      <a:pt x="89368" y="206132"/>
                      <a:pt x="84592" y="205081"/>
                      <a:pt x="79915" y="203677"/>
                    </a:cubicBezTo>
                    <a:cubicBezTo>
                      <a:pt x="75284" y="202429"/>
                      <a:pt x="71010" y="200113"/>
                      <a:pt x="67437" y="196914"/>
                    </a:cubicBezTo>
                    <a:cubicBezTo>
                      <a:pt x="61891" y="190685"/>
                      <a:pt x="56978" y="183921"/>
                      <a:pt x="52769" y="176721"/>
                    </a:cubicBezTo>
                    <a:cubicBezTo>
                      <a:pt x="48703" y="171230"/>
                      <a:pt x="43587" y="166600"/>
                      <a:pt x="37719" y="163100"/>
                    </a:cubicBezTo>
                    <a:cubicBezTo>
                      <a:pt x="29523" y="157804"/>
                      <a:pt x="20040" y="154841"/>
                      <a:pt x="10287" y="154528"/>
                    </a:cubicBezTo>
                    <a:cubicBezTo>
                      <a:pt x="6818" y="154710"/>
                      <a:pt x="3373" y="155220"/>
                      <a:pt x="0" y="156052"/>
                    </a:cubicBezTo>
                    <a:cubicBezTo>
                      <a:pt x="3122" y="154210"/>
                      <a:pt x="6663" y="153193"/>
                      <a:pt x="10287" y="153099"/>
                    </a:cubicBezTo>
                    <a:cubicBezTo>
                      <a:pt x="20348" y="152826"/>
                      <a:pt x="30273" y="155472"/>
                      <a:pt x="38862" y="160719"/>
                    </a:cubicBezTo>
                    <a:cubicBezTo>
                      <a:pt x="45198" y="164255"/>
                      <a:pt x="50742" y="169053"/>
                      <a:pt x="55150" y="174816"/>
                    </a:cubicBezTo>
                    <a:cubicBezTo>
                      <a:pt x="59385" y="181619"/>
                      <a:pt x="64265" y="187999"/>
                      <a:pt x="69723" y="193866"/>
                    </a:cubicBezTo>
                    <a:cubicBezTo>
                      <a:pt x="76990" y="199030"/>
                      <a:pt x="85584" y="202005"/>
                      <a:pt x="94488" y="202439"/>
                    </a:cubicBezTo>
                    <a:cubicBezTo>
                      <a:pt x="99318" y="203077"/>
                      <a:pt x="104191" y="203332"/>
                      <a:pt x="109061" y="203201"/>
                    </a:cubicBezTo>
                    <a:cubicBezTo>
                      <a:pt x="113829" y="203359"/>
                      <a:pt x="118555" y="202276"/>
                      <a:pt x="122777" y="200057"/>
                    </a:cubicBezTo>
                    <a:lnTo>
                      <a:pt x="121920" y="201391"/>
                    </a:lnTo>
                    <a:cubicBezTo>
                      <a:pt x="125158" y="187008"/>
                      <a:pt x="128207" y="171578"/>
                      <a:pt x="132112" y="155957"/>
                    </a:cubicBezTo>
                    <a:cubicBezTo>
                      <a:pt x="136017" y="140336"/>
                      <a:pt x="139446" y="123953"/>
                      <a:pt x="142208" y="106998"/>
                    </a:cubicBezTo>
                    <a:cubicBezTo>
                      <a:pt x="146590" y="81090"/>
                      <a:pt x="149447" y="55944"/>
                      <a:pt x="151733" y="32894"/>
                    </a:cubicBezTo>
                    <a:lnTo>
                      <a:pt x="153067" y="35275"/>
                    </a:lnTo>
                    <a:cubicBezTo>
                      <a:pt x="145527" y="31697"/>
                      <a:pt x="138587" y="26974"/>
                      <a:pt x="132493" y="21273"/>
                    </a:cubicBezTo>
                    <a:cubicBezTo>
                      <a:pt x="127582" y="15861"/>
                      <a:pt x="121661" y="11460"/>
                      <a:pt x="115062" y="8319"/>
                    </a:cubicBezTo>
                    <a:cubicBezTo>
                      <a:pt x="102534" y="4265"/>
                      <a:pt x="89291" y="2902"/>
                      <a:pt x="76200" y="4319"/>
                    </a:cubicBezTo>
                    <a:lnTo>
                      <a:pt x="77819" y="1937"/>
                    </a:lnTo>
                    <a:cubicBezTo>
                      <a:pt x="83416" y="20664"/>
                      <a:pt x="85262" y="40312"/>
                      <a:pt x="83249" y="59754"/>
                    </a:cubicBezTo>
                    <a:cubicBezTo>
                      <a:pt x="82559" y="65003"/>
                      <a:pt x="81476" y="70193"/>
                      <a:pt x="80010" y="75280"/>
                    </a:cubicBezTo>
                    <a:cubicBezTo>
                      <a:pt x="79682" y="77054"/>
                      <a:pt x="79138" y="78781"/>
                      <a:pt x="78391" y="804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CEE8EE56-B394-47B1-B022-A684CB63A6B3}"/>
                  </a:ext>
                </a:extLst>
              </p:cNvPr>
              <p:cNvSpPr/>
              <p:nvPr/>
            </p:nvSpPr>
            <p:spPr>
              <a:xfrm>
                <a:off x="6050522" y="1526817"/>
                <a:ext cx="417717" cy="809910"/>
              </a:xfrm>
              <a:custGeom>
                <a:avLst/>
                <a:gdLst>
                  <a:gd name="connsiteX0" fmla="*/ 416338 w 417717"/>
                  <a:gd name="connsiteY0" fmla="*/ 809911 h 809910"/>
                  <a:gd name="connsiteX1" fmla="*/ 416338 w 417717"/>
                  <a:gd name="connsiteY1" fmla="*/ 799052 h 809910"/>
                  <a:gd name="connsiteX2" fmla="*/ 406813 w 417717"/>
                  <a:gd name="connsiteY2" fmla="*/ 769620 h 809910"/>
                  <a:gd name="connsiteX3" fmla="*/ 371761 w 417717"/>
                  <a:gd name="connsiteY3" fmla="*/ 735806 h 809910"/>
                  <a:gd name="connsiteX4" fmla="*/ 309277 w 417717"/>
                  <a:gd name="connsiteY4" fmla="*/ 718661 h 809910"/>
                  <a:gd name="connsiteX5" fmla="*/ 229362 w 417717"/>
                  <a:gd name="connsiteY5" fmla="*/ 715804 h 809910"/>
                  <a:gd name="connsiteX6" fmla="*/ 139255 w 417717"/>
                  <a:gd name="connsiteY6" fmla="*/ 696754 h 809910"/>
                  <a:gd name="connsiteX7" fmla="*/ 58007 w 417717"/>
                  <a:gd name="connsiteY7" fmla="*/ 635984 h 809910"/>
                  <a:gd name="connsiteX8" fmla="*/ 34671 w 417717"/>
                  <a:gd name="connsiteY8" fmla="*/ 587121 h 809910"/>
                  <a:gd name="connsiteX9" fmla="*/ 29337 w 417717"/>
                  <a:gd name="connsiteY9" fmla="*/ 531590 h 809910"/>
                  <a:gd name="connsiteX10" fmla="*/ 44672 w 417717"/>
                  <a:gd name="connsiteY10" fmla="*/ 423481 h 809910"/>
                  <a:gd name="connsiteX11" fmla="*/ 54197 w 417717"/>
                  <a:gd name="connsiteY11" fmla="*/ 322897 h 809910"/>
                  <a:gd name="connsiteX12" fmla="*/ 13525 w 417717"/>
                  <a:gd name="connsiteY12" fmla="*/ 40196 h 809910"/>
                  <a:gd name="connsiteX13" fmla="*/ 3429 w 417717"/>
                  <a:gd name="connsiteY13" fmla="*/ 10477 h 809910"/>
                  <a:gd name="connsiteX14" fmla="*/ 762 w 417717"/>
                  <a:gd name="connsiteY14" fmla="*/ 2667 h 809910"/>
                  <a:gd name="connsiteX15" fmla="*/ 0 w 417717"/>
                  <a:gd name="connsiteY15" fmla="*/ 0 h 809910"/>
                  <a:gd name="connsiteX16" fmla="*/ 1238 w 417717"/>
                  <a:gd name="connsiteY16" fmla="*/ 2477 h 809910"/>
                  <a:gd name="connsiteX17" fmla="*/ 4381 w 417717"/>
                  <a:gd name="connsiteY17" fmla="*/ 10096 h 809910"/>
                  <a:gd name="connsiteX18" fmla="*/ 15430 w 417717"/>
                  <a:gd name="connsiteY18" fmla="*/ 39624 h 809910"/>
                  <a:gd name="connsiteX19" fmla="*/ 45148 w 417717"/>
                  <a:gd name="connsiteY19" fmla="*/ 151638 h 809910"/>
                  <a:gd name="connsiteX20" fmla="*/ 58769 w 417717"/>
                  <a:gd name="connsiteY20" fmla="*/ 323088 h 809910"/>
                  <a:gd name="connsiteX21" fmla="*/ 49244 w 417717"/>
                  <a:gd name="connsiteY21" fmla="*/ 424339 h 809910"/>
                  <a:gd name="connsiteX22" fmla="*/ 34100 w 417717"/>
                  <a:gd name="connsiteY22" fmla="*/ 531876 h 809910"/>
                  <a:gd name="connsiteX23" fmla="*/ 61722 w 417717"/>
                  <a:gd name="connsiteY23" fmla="*/ 633222 h 809910"/>
                  <a:gd name="connsiteX24" fmla="*/ 140779 w 417717"/>
                  <a:gd name="connsiteY24" fmla="*/ 692563 h 809910"/>
                  <a:gd name="connsiteX25" fmla="*/ 229457 w 417717"/>
                  <a:gd name="connsiteY25" fmla="*/ 711613 h 809910"/>
                  <a:gd name="connsiteX26" fmla="*/ 309467 w 417717"/>
                  <a:gd name="connsiteY26" fmla="*/ 715137 h 809910"/>
                  <a:gd name="connsiteX27" fmla="*/ 373666 w 417717"/>
                  <a:gd name="connsiteY27" fmla="*/ 733711 h 809910"/>
                  <a:gd name="connsiteX28" fmla="*/ 408908 w 417717"/>
                  <a:gd name="connsiteY28" fmla="*/ 768953 h 809910"/>
                  <a:gd name="connsiteX29" fmla="*/ 417671 w 417717"/>
                  <a:gd name="connsiteY29" fmla="*/ 799243 h 809910"/>
                  <a:gd name="connsiteX30" fmla="*/ 417195 w 417717"/>
                  <a:gd name="connsiteY30" fmla="*/ 807529 h 809910"/>
                  <a:gd name="connsiteX31" fmla="*/ 416338 w 417717"/>
                  <a:gd name="connsiteY31" fmla="*/ 809911 h 809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17717" h="809910">
                    <a:moveTo>
                      <a:pt x="416338" y="809911"/>
                    </a:moveTo>
                    <a:cubicBezTo>
                      <a:pt x="416338" y="809911"/>
                      <a:pt x="416338" y="806196"/>
                      <a:pt x="416338" y="799052"/>
                    </a:cubicBezTo>
                    <a:cubicBezTo>
                      <a:pt x="415490" y="788635"/>
                      <a:pt x="412229" y="778559"/>
                      <a:pt x="406813" y="769620"/>
                    </a:cubicBezTo>
                    <a:cubicBezTo>
                      <a:pt x="398125" y="755607"/>
                      <a:pt x="386077" y="743985"/>
                      <a:pt x="371761" y="735806"/>
                    </a:cubicBezTo>
                    <a:cubicBezTo>
                      <a:pt x="352457" y="725541"/>
                      <a:pt x="331117" y="719685"/>
                      <a:pt x="309277" y="718661"/>
                    </a:cubicBezTo>
                    <a:cubicBezTo>
                      <a:pt x="285083" y="716471"/>
                      <a:pt x="258223" y="717804"/>
                      <a:pt x="229362" y="715804"/>
                    </a:cubicBezTo>
                    <a:cubicBezTo>
                      <a:pt x="198528" y="714109"/>
                      <a:pt x="168137" y="707684"/>
                      <a:pt x="139255" y="696754"/>
                    </a:cubicBezTo>
                    <a:cubicBezTo>
                      <a:pt x="107063" y="684421"/>
                      <a:pt x="78932" y="663381"/>
                      <a:pt x="58007" y="635984"/>
                    </a:cubicBezTo>
                    <a:cubicBezTo>
                      <a:pt x="47154" y="621351"/>
                      <a:pt x="39230" y="604759"/>
                      <a:pt x="34671" y="587121"/>
                    </a:cubicBezTo>
                    <a:cubicBezTo>
                      <a:pt x="30125" y="568982"/>
                      <a:pt x="28327" y="550263"/>
                      <a:pt x="29337" y="531590"/>
                    </a:cubicBezTo>
                    <a:cubicBezTo>
                      <a:pt x="30766" y="493490"/>
                      <a:pt x="39433" y="458153"/>
                      <a:pt x="44672" y="423481"/>
                    </a:cubicBezTo>
                    <a:cubicBezTo>
                      <a:pt x="49905" y="390180"/>
                      <a:pt x="53086" y="356589"/>
                      <a:pt x="54197" y="322897"/>
                    </a:cubicBezTo>
                    <a:cubicBezTo>
                      <a:pt x="56991" y="227026"/>
                      <a:pt x="43232" y="131391"/>
                      <a:pt x="13525" y="40196"/>
                    </a:cubicBezTo>
                    <a:cubicBezTo>
                      <a:pt x="9525" y="27146"/>
                      <a:pt x="5810" y="17240"/>
                      <a:pt x="3429" y="10477"/>
                    </a:cubicBezTo>
                    <a:cubicBezTo>
                      <a:pt x="2286" y="7239"/>
                      <a:pt x="1429" y="4667"/>
                      <a:pt x="762" y="2667"/>
                    </a:cubicBezTo>
                    <a:cubicBezTo>
                      <a:pt x="401" y="1812"/>
                      <a:pt x="145" y="917"/>
                      <a:pt x="0" y="0"/>
                    </a:cubicBezTo>
                    <a:cubicBezTo>
                      <a:pt x="0" y="0"/>
                      <a:pt x="476" y="762"/>
                      <a:pt x="1238" y="2477"/>
                    </a:cubicBezTo>
                    <a:cubicBezTo>
                      <a:pt x="2000" y="4191"/>
                      <a:pt x="3048" y="6953"/>
                      <a:pt x="4381" y="10096"/>
                    </a:cubicBezTo>
                    <a:cubicBezTo>
                      <a:pt x="7048" y="16764"/>
                      <a:pt x="11049" y="26575"/>
                      <a:pt x="15430" y="39624"/>
                    </a:cubicBezTo>
                    <a:cubicBezTo>
                      <a:pt x="28063" y="76185"/>
                      <a:pt x="37996" y="113623"/>
                      <a:pt x="45148" y="151638"/>
                    </a:cubicBezTo>
                    <a:cubicBezTo>
                      <a:pt x="55623" y="208161"/>
                      <a:pt x="60188" y="265620"/>
                      <a:pt x="58769" y="323088"/>
                    </a:cubicBezTo>
                    <a:cubicBezTo>
                      <a:pt x="57705" y="357004"/>
                      <a:pt x="54524" y="390820"/>
                      <a:pt x="49244" y="424339"/>
                    </a:cubicBezTo>
                    <a:cubicBezTo>
                      <a:pt x="44101" y="459200"/>
                      <a:pt x="35528" y="494824"/>
                      <a:pt x="34100" y="531876"/>
                    </a:cubicBezTo>
                    <a:cubicBezTo>
                      <a:pt x="31204" y="567846"/>
                      <a:pt x="40975" y="603696"/>
                      <a:pt x="61722" y="633222"/>
                    </a:cubicBezTo>
                    <a:cubicBezTo>
                      <a:pt x="82057" y="659955"/>
                      <a:pt x="109431" y="680502"/>
                      <a:pt x="140779" y="692563"/>
                    </a:cubicBezTo>
                    <a:cubicBezTo>
                      <a:pt x="169189" y="703414"/>
                      <a:pt x="199097" y="709839"/>
                      <a:pt x="229457" y="711613"/>
                    </a:cubicBezTo>
                    <a:cubicBezTo>
                      <a:pt x="258032" y="713708"/>
                      <a:pt x="284893" y="712660"/>
                      <a:pt x="309467" y="715137"/>
                    </a:cubicBezTo>
                    <a:cubicBezTo>
                      <a:pt x="331994" y="716406"/>
                      <a:pt x="353942" y="722756"/>
                      <a:pt x="373666" y="733711"/>
                    </a:cubicBezTo>
                    <a:cubicBezTo>
                      <a:pt x="388222" y="742266"/>
                      <a:pt x="400353" y="754397"/>
                      <a:pt x="408908" y="768953"/>
                    </a:cubicBezTo>
                    <a:cubicBezTo>
                      <a:pt x="414262" y="778181"/>
                      <a:pt x="417271" y="788582"/>
                      <a:pt x="417671" y="799243"/>
                    </a:cubicBezTo>
                    <a:cubicBezTo>
                      <a:pt x="417806" y="802014"/>
                      <a:pt x="417646" y="804792"/>
                      <a:pt x="417195" y="807529"/>
                    </a:cubicBezTo>
                    <a:cubicBezTo>
                      <a:pt x="416624" y="809339"/>
                      <a:pt x="416433" y="809911"/>
                      <a:pt x="416338" y="8099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E34B54FC-09C4-429E-ACE8-A6851ED23D43}"/>
                  </a:ext>
                </a:extLst>
              </p:cNvPr>
              <p:cNvSpPr/>
              <p:nvPr/>
            </p:nvSpPr>
            <p:spPr>
              <a:xfrm>
                <a:off x="5961749" y="2163277"/>
                <a:ext cx="362616" cy="152358"/>
              </a:xfrm>
              <a:custGeom>
                <a:avLst/>
                <a:gdLst>
                  <a:gd name="connsiteX0" fmla="*/ 362617 w 362616"/>
                  <a:gd name="connsiteY0" fmla="*/ 0 h 152358"/>
                  <a:gd name="connsiteX1" fmla="*/ 351663 w 362616"/>
                  <a:gd name="connsiteY1" fmla="*/ 11430 h 152358"/>
                  <a:gd name="connsiteX2" fmla="*/ 337947 w 362616"/>
                  <a:gd name="connsiteY2" fmla="*/ 23908 h 152358"/>
                  <a:gd name="connsiteX3" fmla="*/ 318897 w 362616"/>
                  <a:gd name="connsiteY3" fmla="*/ 39624 h 152358"/>
                  <a:gd name="connsiteX4" fmla="*/ 266224 w 362616"/>
                  <a:gd name="connsiteY4" fmla="*/ 76105 h 152358"/>
                  <a:gd name="connsiteX5" fmla="*/ 121825 w 362616"/>
                  <a:gd name="connsiteY5" fmla="*/ 136589 h 152358"/>
                  <a:gd name="connsiteX6" fmla="*/ 58864 w 362616"/>
                  <a:gd name="connsiteY6" fmla="*/ 148495 h 152358"/>
                  <a:gd name="connsiteX7" fmla="*/ 34385 w 362616"/>
                  <a:gd name="connsiteY7" fmla="*/ 150971 h 152358"/>
                  <a:gd name="connsiteX8" fmla="*/ 15812 w 362616"/>
                  <a:gd name="connsiteY8" fmla="*/ 152019 h 152358"/>
                  <a:gd name="connsiteX9" fmla="*/ 0 w 362616"/>
                  <a:gd name="connsiteY9" fmla="*/ 152019 h 152358"/>
                  <a:gd name="connsiteX10" fmla="*/ 15716 w 362616"/>
                  <a:gd name="connsiteY10" fmla="*/ 150209 h 152358"/>
                  <a:gd name="connsiteX11" fmla="*/ 34100 w 362616"/>
                  <a:gd name="connsiteY11" fmla="*/ 148400 h 152358"/>
                  <a:gd name="connsiteX12" fmla="*/ 58388 w 362616"/>
                  <a:gd name="connsiteY12" fmla="*/ 145256 h 152358"/>
                  <a:gd name="connsiteX13" fmla="*/ 120682 w 362616"/>
                  <a:gd name="connsiteY13" fmla="*/ 132302 h 152358"/>
                  <a:gd name="connsiteX14" fmla="*/ 194310 w 362616"/>
                  <a:gd name="connsiteY14" fmla="*/ 107251 h 152358"/>
                  <a:gd name="connsiteX15" fmla="*/ 263842 w 362616"/>
                  <a:gd name="connsiteY15" fmla="*/ 72295 h 152358"/>
                  <a:gd name="connsiteX16" fmla="*/ 316801 w 362616"/>
                  <a:gd name="connsiteY16" fmla="*/ 37052 h 152358"/>
                  <a:gd name="connsiteX17" fmla="*/ 335851 w 362616"/>
                  <a:gd name="connsiteY17" fmla="*/ 22003 h 152358"/>
                  <a:gd name="connsiteX18" fmla="*/ 350044 w 362616"/>
                  <a:gd name="connsiteY18" fmla="*/ 10192 h 152358"/>
                  <a:gd name="connsiteX19" fmla="*/ 362617 w 362616"/>
                  <a:gd name="connsiteY19" fmla="*/ 0 h 152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2616" h="152358">
                    <a:moveTo>
                      <a:pt x="362617" y="0"/>
                    </a:moveTo>
                    <a:cubicBezTo>
                      <a:pt x="359330" y="4143"/>
                      <a:pt x="355663" y="7970"/>
                      <a:pt x="351663" y="11430"/>
                    </a:cubicBezTo>
                    <a:cubicBezTo>
                      <a:pt x="348043" y="14954"/>
                      <a:pt x="343472" y="19241"/>
                      <a:pt x="337947" y="23908"/>
                    </a:cubicBezTo>
                    <a:cubicBezTo>
                      <a:pt x="332423" y="28575"/>
                      <a:pt x="326326" y="34195"/>
                      <a:pt x="318897" y="39624"/>
                    </a:cubicBezTo>
                    <a:cubicBezTo>
                      <a:pt x="302104" y="52853"/>
                      <a:pt x="284513" y="65036"/>
                      <a:pt x="266224" y="76105"/>
                    </a:cubicBezTo>
                    <a:cubicBezTo>
                      <a:pt x="221296" y="103196"/>
                      <a:pt x="172648" y="123572"/>
                      <a:pt x="121825" y="136589"/>
                    </a:cubicBezTo>
                    <a:cubicBezTo>
                      <a:pt x="101107" y="141866"/>
                      <a:pt x="80079" y="145843"/>
                      <a:pt x="58864" y="148495"/>
                    </a:cubicBezTo>
                    <a:cubicBezTo>
                      <a:pt x="49816" y="149924"/>
                      <a:pt x="41624" y="150400"/>
                      <a:pt x="34385" y="150971"/>
                    </a:cubicBezTo>
                    <a:cubicBezTo>
                      <a:pt x="27146" y="151543"/>
                      <a:pt x="20955" y="151924"/>
                      <a:pt x="15812" y="152019"/>
                    </a:cubicBezTo>
                    <a:cubicBezTo>
                      <a:pt x="10551" y="152471"/>
                      <a:pt x="5261" y="152471"/>
                      <a:pt x="0" y="152019"/>
                    </a:cubicBezTo>
                    <a:cubicBezTo>
                      <a:pt x="5188" y="151038"/>
                      <a:pt x="10441" y="150434"/>
                      <a:pt x="15716" y="150209"/>
                    </a:cubicBezTo>
                    <a:cubicBezTo>
                      <a:pt x="20765" y="150209"/>
                      <a:pt x="26956" y="149352"/>
                      <a:pt x="34100" y="148400"/>
                    </a:cubicBezTo>
                    <a:cubicBezTo>
                      <a:pt x="41243" y="147447"/>
                      <a:pt x="49435" y="146876"/>
                      <a:pt x="58388" y="145256"/>
                    </a:cubicBezTo>
                    <a:cubicBezTo>
                      <a:pt x="79370" y="142059"/>
                      <a:pt x="100165" y="137734"/>
                      <a:pt x="120682" y="132302"/>
                    </a:cubicBezTo>
                    <a:cubicBezTo>
                      <a:pt x="145726" y="125505"/>
                      <a:pt x="170317" y="117139"/>
                      <a:pt x="194310" y="107251"/>
                    </a:cubicBezTo>
                    <a:cubicBezTo>
                      <a:pt x="218212" y="97101"/>
                      <a:pt x="241438" y="85425"/>
                      <a:pt x="263842" y="72295"/>
                    </a:cubicBezTo>
                    <a:cubicBezTo>
                      <a:pt x="282114" y="61504"/>
                      <a:pt x="299792" y="49739"/>
                      <a:pt x="316801" y="37052"/>
                    </a:cubicBezTo>
                    <a:cubicBezTo>
                      <a:pt x="324136" y="31814"/>
                      <a:pt x="330422" y="26480"/>
                      <a:pt x="335851" y="22003"/>
                    </a:cubicBezTo>
                    <a:cubicBezTo>
                      <a:pt x="341281" y="17526"/>
                      <a:pt x="346234" y="13526"/>
                      <a:pt x="350044" y="10192"/>
                    </a:cubicBezTo>
                    <a:cubicBezTo>
                      <a:pt x="353986" y="6499"/>
                      <a:pt x="358188" y="3093"/>
                      <a:pt x="362617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D64BA6CC-A6ED-43E9-90E8-0E1B7C29AEE1}"/>
                  </a:ext>
                </a:extLst>
              </p:cNvPr>
              <p:cNvSpPr/>
              <p:nvPr/>
            </p:nvSpPr>
            <p:spPr>
              <a:xfrm>
                <a:off x="5940032" y="1850953"/>
                <a:ext cx="322992" cy="385000"/>
              </a:xfrm>
              <a:custGeom>
                <a:avLst/>
                <a:gdLst>
                  <a:gd name="connsiteX0" fmla="*/ 322993 w 322992"/>
                  <a:gd name="connsiteY0" fmla="*/ 0 h 385000"/>
                  <a:gd name="connsiteX1" fmla="*/ 322135 w 322992"/>
                  <a:gd name="connsiteY1" fmla="*/ 5239 h 385000"/>
                  <a:gd name="connsiteX2" fmla="*/ 318802 w 322992"/>
                  <a:gd name="connsiteY2" fmla="*/ 20098 h 385000"/>
                  <a:gd name="connsiteX3" fmla="*/ 312515 w 322992"/>
                  <a:gd name="connsiteY3" fmla="*/ 43339 h 385000"/>
                  <a:gd name="connsiteX4" fmla="*/ 302419 w 322992"/>
                  <a:gd name="connsiteY4" fmla="*/ 73628 h 385000"/>
                  <a:gd name="connsiteX5" fmla="*/ 295751 w 322992"/>
                  <a:gd name="connsiteY5" fmla="*/ 90964 h 385000"/>
                  <a:gd name="connsiteX6" fmla="*/ 287560 w 322992"/>
                  <a:gd name="connsiteY6" fmla="*/ 109347 h 385000"/>
                  <a:gd name="connsiteX7" fmla="*/ 267462 w 322992"/>
                  <a:gd name="connsiteY7" fmla="*/ 148971 h 385000"/>
                  <a:gd name="connsiteX8" fmla="*/ 137160 w 322992"/>
                  <a:gd name="connsiteY8" fmla="*/ 304324 h 385000"/>
                  <a:gd name="connsiteX9" fmla="*/ 101537 w 322992"/>
                  <a:gd name="connsiteY9" fmla="*/ 330994 h 385000"/>
                  <a:gd name="connsiteX10" fmla="*/ 84868 w 322992"/>
                  <a:gd name="connsiteY10" fmla="*/ 342329 h 385000"/>
                  <a:gd name="connsiteX11" fmla="*/ 68961 w 322992"/>
                  <a:gd name="connsiteY11" fmla="*/ 351854 h 385000"/>
                  <a:gd name="connsiteX12" fmla="*/ 40862 w 322992"/>
                  <a:gd name="connsiteY12" fmla="*/ 367189 h 385000"/>
                  <a:gd name="connsiteX13" fmla="*/ 19145 w 322992"/>
                  <a:gd name="connsiteY13" fmla="*/ 377381 h 385000"/>
                  <a:gd name="connsiteX14" fmla="*/ 5048 w 322992"/>
                  <a:gd name="connsiteY14" fmla="*/ 383286 h 385000"/>
                  <a:gd name="connsiteX15" fmla="*/ 0 w 322992"/>
                  <a:gd name="connsiteY15" fmla="*/ 385000 h 385000"/>
                  <a:gd name="connsiteX16" fmla="*/ 4667 w 322992"/>
                  <a:gd name="connsiteY16" fmla="*/ 382334 h 385000"/>
                  <a:gd name="connsiteX17" fmla="*/ 18288 w 322992"/>
                  <a:gd name="connsiteY17" fmla="*/ 375666 h 385000"/>
                  <a:gd name="connsiteX18" fmla="*/ 39624 w 322992"/>
                  <a:gd name="connsiteY18" fmla="*/ 364712 h 385000"/>
                  <a:gd name="connsiteX19" fmla="*/ 67151 w 322992"/>
                  <a:gd name="connsiteY19" fmla="*/ 348901 h 385000"/>
                  <a:gd name="connsiteX20" fmla="*/ 82772 w 322992"/>
                  <a:gd name="connsiteY20" fmla="*/ 339376 h 385000"/>
                  <a:gd name="connsiteX21" fmla="*/ 99250 w 322992"/>
                  <a:gd name="connsiteY21" fmla="*/ 327946 h 385000"/>
                  <a:gd name="connsiteX22" fmla="*/ 134207 w 322992"/>
                  <a:gd name="connsiteY22" fmla="*/ 301085 h 385000"/>
                  <a:gd name="connsiteX23" fmla="*/ 205740 w 322992"/>
                  <a:gd name="connsiteY23" fmla="*/ 229838 h 385000"/>
                  <a:gd name="connsiteX24" fmla="*/ 263461 w 322992"/>
                  <a:gd name="connsiteY24" fmla="*/ 147066 h 385000"/>
                  <a:gd name="connsiteX25" fmla="*/ 283750 w 322992"/>
                  <a:gd name="connsiteY25" fmla="*/ 107918 h 385000"/>
                  <a:gd name="connsiteX26" fmla="*/ 292227 w 322992"/>
                  <a:gd name="connsiteY26" fmla="*/ 89725 h 385000"/>
                  <a:gd name="connsiteX27" fmla="*/ 299085 w 322992"/>
                  <a:gd name="connsiteY27" fmla="*/ 72580 h 385000"/>
                  <a:gd name="connsiteX28" fmla="*/ 309848 w 322992"/>
                  <a:gd name="connsiteY28" fmla="*/ 42767 h 385000"/>
                  <a:gd name="connsiteX29" fmla="*/ 316992 w 322992"/>
                  <a:gd name="connsiteY29" fmla="*/ 19812 h 385000"/>
                  <a:gd name="connsiteX30" fmla="*/ 321183 w 322992"/>
                  <a:gd name="connsiteY30" fmla="*/ 5239 h 385000"/>
                  <a:gd name="connsiteX31" fmla="*/ 322993 w 322992"/>
                  <a:gd name="connsiteY31" fmla="*/ 0 h 38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22992" h="385000">
                    <a:moveTo>
                      <a:pt x="322993" y="0"/>
                    </a:moveTo>
                    <a:cubicBezTo>
                      <a:pt x="322962" y="1779"/>
                      <a:pt x="322673" y="3543"/>
                      <a:pt x="322135" y="5239"/>
                    </a:cubicBezTo>
                    <a:lnTo>
                      <a:pt x="318802" y="20098"/>
                    </a:lnTo>
                    <a:cubicBezTo>
                      <a:pt x="317153" y="27959"/>
                      <a:pt x="315054" y="35719"/>
                      <a:pt x="312515" y="43339"/>
                    </a:cubicBezTo>
                    <a:cubicBezTo>
                      <a:pt x="309658" y="52292"/>
                      <a:pt x="306896" y="62389"/>
                      <a:pt x="302419" y="73628"/>
                    </a:cubicBezTo>
                    <a:cubicBezTo>
                      <a:pt x="300228" y="79153"/>
                      <a:pt x="298037" y="84963"/>
                      <a:pt x="295751" y="90964"/>
                    </a:cubicBezTo>
                    <a:cubicBezTo>
                      <a:pt x="293465" y="96964"/>
                      <a:pt x="290322" y="102965"/>
                      <a:pt x="287560" y="109347"/>
                    </a:cubicBezTo>
                    <a:cubicBezTo>
                      <a:pt x="282035" y="122206"/>
                      <a:pt x="274796" y="135160"/>
                      <a:pt x="267462" y="148971"/>
                    </a:cubicBezTo>
                    <a:cubicBezTo>
                      <a:pt x="234041" y="208390"/>
                      <a:pt x="189855" y="261071"/>
                      <a:pt x="137160" y="304324"/>
                    </a:cubicBezTo>
                    <a:cubicBezTo>
                      <a:pt x="124778" y="313849"/>
                      <a:pt x="113252" y="323374"/>
                      <a:pt x="101537" y="330994"/>
                    </a:cubicBezTo>
                    <a:cubicBezTo>
                      <a:pt x="95821" y="334899"/>
                      <a:pt x="90392" y="338900"/>
                      <a:pt x="84868" y="342329"/>
                    </a:cubicBezTo>
                    <a:lnTo>
                      <a:pt x="68961" y="351854"/>
                    </a:lnTo>
                    <a:cubicBezTo>
                      <a:pt x="59436" y="358235"/>
                      <a:pt x="49244" y="362807"/>
                      <a:pt x="40862" y="367189"/>
                    </a:cubicBezTo>
                    <a:cubicBezTo>
                      <a:pt x="33807" y="370964"/>
                      <a:pt x="26558" y="374366"/>
                      <a:pt x="19145" y="377381"/>
                    </a:cubicBezTo>
                    <a:lnTo>
                      <a:pt x="5048" y="383286"/>
                    </a:lnTo>
                    <a:cubicBezTo>
                      <a:pt x="3422" y="384011"/>
                      <a:pt x="1732" y="384585"/>
                      <a:pt x="0" y="385000"/>
                    </a:cubicBezTo>
                    <a:cubicBezTo>
                      <a:pt x="1448" y="383935"/>
                      <a:pt x="3014" y="383040"/>
                      <a:pt x="4667" y="382334"/>
                    </a:cubicBezTo>
                    <a:lnTo>
                      <a:pt x="18288" y="375666"/>
                    </a:lnTo>
                    <a:cubicBezTo>
                      <a:pt x="24289" y="372904"/>
                      <a:pt x="31528" y="369380"/>
                      <a:pt x="39624" y="364712"/>
                    </a:cubicBezTo>
                    <a:cubicBezTo>
                      <a:pt x="47720" y="360045"/>
                      <a:pt x="57341" y="355187"/>
                      <a:pt x="67151" y="348901"/>
                    </a:cubicBezTo>
                    <a:lnTo>
                      <a:pt x="82772" y="339376"/>
                    </a:lnTo>
                    <a:cubicBezTo>
                      <a:pt x="88201" y="335947"/>
                      <a:pt x="93536" y="331851"/>
                      <a:pt x="99250" y="327946"/>
                    </a:cubicBezTo>
                    <a:cubicBezTo>
                      <a:pt x="110680" y="320230"/>
                      <a:pt x="122015" y="310801"/>
                      <a:pt x="134207" y="301085"/>
                    </a:cubicBezTo>
                    <a:cubicBezTo>
                      <a:pt x="159943" y="279314"/>
                      <a:pt x="183866" y="255486"/>
                      <a:pt x="205740" y="229838"/>
                    </a:cubicBezTo>
                    <a:cubicBezTo>
                      <a:pt x="227155" y="203829"/>
                      <a:pt x="246457" y="176150"/>
                      <a:pt x="263461" y="147066"/>
                    </a:cubicBezTo>
                    <a:cubicBezTo>
                      <a:pt x="270891" y="133350"/>
                      <a:pt x="278225" y="120587"/>
                      <a:pt x="283750" y="107918"/>
                    </a:cubicBezTo>
                    <a:cubicBezTo>
                      <a:pt x="286703" y="101632"/>
                      <a:pt x="289750" y="95631"/>
                      <a:pt x="292227" y="89725"/>
                    </a:cubicBezTo>
                    <a:lnTo>
                      <a:pt x="299085" y="72580"/>
                    </a:lnTo>
                    <a:cubicBezTo>
                      <a:pt x="303848" y="61817"/>
                      <a:pt x="306800" y="51625"/>
                      <a:pt x="309848" y="42767"/>
                    </a:cubicBezTo>
                    <a:cubicBezTo>
                      <a:pt x="312896" y="33909"/>
                      <a:pt x="315277" y="26194"/>
                      <a:pt x="316992" y="19812"/>
                    </a:cubicBezTo>
                    <a:lnTo>
                      <a:pt x="321183" y="5239"/>
                    </a:lnTo>
                    <a:cubicBezTo>
                      <a:pt x="321528" y="3414"/>
                      <a:pt x="322137" y="1649"/>
                      <a:pt x="32299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2A40C1C-5B54-4324-AA23-15A2F06C7942}"/>
                  </a:ext>
                </a:extLst>
              </p:cNvPr>
              <p:cNvSpPr/>
              <p:nvPr/>
            </p:nvSpPr>
            <p:spPr>
              <a:xfrm>
                <a:off x="5804131" y="2354254"/>
                <a:ext cx="57296" cy="128968"/>
              </a:xfrm>
              <a:custGeom>
                <a:avLst/>
                <a:gdLst>
                  <a:gd name="connsiteX0" fmla="*/ 57224 w 57296"/>
                  <a:gd name="connsiteY0" fmla="*/ 128968 h 128968"/>
                  <a:gd name="connsiteX1" fmla="*/ 39793 w 57296"/>
                  <a:gd name="connsiteY1" fmla="*/ 116014 h 128968"/>
                  <a:gd name="connsiteX2" fmla="*/ 74 w 57296"/>
                  <a:gd name="connsiteY2" fmla="*/ 21431 h 128968"/>
                  <a:gd name="connsiteX3" fmla="*/ 2931 w 57296"/>
                  <a:gd name="connsiteY3" fmla="*/ 0 h 128968"/>
                  <a:gd name="connsiteX4" fmla="*/ 3598 w 57296"/>
                  <a:gd name="connsiteY4" fmla="*/ 21336 h 128968"/>
                  <a:gd name="connsiteX5" fmla="*/ 42365 w 57296"/>
                  <a:gd name="connsiteY5" fmla="*/ 113633 h 128968"/>
                  <a:gd name="connsiteX6" fmla="*/ 57224 w 57296"/>
                  <a:gd name="connsiteY6" fmla="*/ 128968 h 128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296" h="128968">
                    <a:moveTo>
                      <a:pt x="57224" y="128968"/>
                    </a:moveTo>
                    <a:cubicBezTo>
                      <a:pt x="50639" y="125804"/>
                      <a:pt x="44722" y="121407"/>
                      <a:pt x="39793" y="116014"/>
                    </a:cubicBezTo>
                    <a:cubicBezTo>
                      <a:pt x="14317" y="91149"/>
                      <a:pt x="-11" y="57031"/>
                      <a:pt x="74" y="21431"/>
                    </a:cubicBezTo>
                    <a:cubicBezTo>
                      <a:pt x="-288" y="14173"/>
                      <a:pt x="681" y="6910"/>
                      <a:pt x="2931" y="0"/>
                    </a:cubicBezTo>
                    <a:cubicBezTo>
                      <a:pt x="3789" y="0"/>
                      <a:pt x="2931" y="8287"/>
                      <a:pt x="3598" y="21336"/>
                    </a:cubicBezTo>
                    <a:cubicBezTo>
                      <a:pt x="5510" y="55647"/>
                      <a:pt x="19203" y="88248"/>
                      <a:pt x="42365" y="113633"/>
                    </a:cubicBezTo>
                    <a:cubicBezTo>
                      <a:pt x="51223" y="123253"/>
                      <a:pt x="58081" y="128302"/>
                      <a:pt x="57224" y="1289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F03F72D-B597-4A59-8679-EB85CCF79C66}"/>
                  </a:ext>
                </a:extLst>
              </p:cNvPr>
              <p:cNvSpPr/>
              <p:nvPr/>
            </p:nvSpPr>
            <p:spPr>
              <a:xfrm>
                <a:off x="5849366" y="2409022"/>
                <a:ext cx="9845" cy="54959"/>
              </a:xfrm>
              <a:custGeom>
                <a:avLst/>
                <a:gdLst>
                  <a:gd name="connsiteX0" fmla="*/ 5036 w 9845"/>
                  <a:gd name="connsiteY0" fmla="*/ 0 h 54959"/>
                  <a:gd name="connsiteX1" fmla="*/ 5036 w 9845"/>
                  <a:gd name="connsiteY1" fmla="*/ 27623 h 54959"/>
                  <a:gd name="connsiteX2" fmla="*/ 9608 w 9845"/>
                  <a:gd name="connsiteY2" fmla="*/ 54959 h 54959"/>
                  <a:gd name="connsiteX3" fmla="*/ 4941 w 9845"/>
                  <a:gd name="connsiteY3" fmla="*/ 0 h 54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45" h="54959">
                    <a:moveTo>
                      <a:pt x="5036" y="0"/>
                    </a:moveTo>
                    <a:cubicBezTo>
                      <a:pt x="6465" y="0"/>
                      <a:pt x="3798" y="12668"/>
                      <a:pt x="5036" y="27623"/>
                    </a:cubicBezTo>
                    <a:cubicBezTo>
                      <a:pt x="6274" y="42577"/>
                      <a:pt x="10941" y="54292"/>
                      <a:pt x="9608" y="54959"/>
                    </a:cubicBezTo>
                    <a:cubicBezTo>
                      <a:pt x="-1270" y="38652"/>
                      <a:pt x="-3032" y="17908"/>
                      <a:pt x="494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A2746B1-480C-4B9C-A0A9-52001EC8C763}"/>
                  </a:ext>
                </a:extLst>
              </p:cNvPr>
              <p:cNvSpPr/>
              <p:nvPr/>
            </p:nvSpPr>
            <p:spPr>
              <a:xfrm>
                <a:off x="5678177" y="1623876"/>
                <a:ext cx="82671" cy="444150"/>
              </a:xfrm>
              <a:custGeom>
                <a:avLst/>
                <a:gdLst>
                  <a:gd name="connsiteX0" fmla="*/ 82214 w 82671"/>
                  <a:gd name="connsiteY0" fmla="*/ 444151 h 444150"/>
                  <a:gd name="connsiteX1" fmla="*/ 81071 w 82671"/>
                  <a:gd name="connsiteY1" fmla="*/ 439674 h 444150"/>
                  <a:gd name="connsiteX2" fmla="*/ 78689 w 82671"/>
                  <a:gd name="connsiteY2" fmla="*/ 426720 h 444150"/>
                  <a:gd name="connsiteX3" fmla="*/ 70688 w 82671"/>
                  <a:gd name="connsiteY3" fmla="*/ 379095 h 444150"/>
                  <a:gd name="connsiteX4" fmla="*/ 43066 w 82671"/>
                  <a:gd name="connsiteY4" fmla="*/ 221933 h 444150"/>
                  <a:gd name="connsiteX5" fmla="*/ 12586 w 82671"/>
                  <a:gd name="connsiteY5" fmla="*/ 65151 h 444150"/>
                  <a:gd name="connsiteX6" fmla="*/ 3061 w 82671"/>
                  <a:gd name="connsiteY6" fmla="*/ 17526 h 444150"/>
                  <a:gd name="connsiteX7" fmla="*/ 584 w 82671"/>
                  <a:gd name="connsiteY7" fmla="*/ 4667 h 444150"/>
                  <a:gd name="connsiteX8" fmla="*/ 13 w 82671"/>
                  <a:gd name="connsiteY8" fmla="*/ 0 h 444150"/>
                  <a:gd name="connsiteX9" fmla="*/ 1537 w 82671"/>
                  <a:gd name="connsiteY9" fmla="*/ 4382 h 444150"/>
                  <a:gd name="connsiteX10" fmla="*/ 4871 w 82671"/>
                  <a:gd name="connsiteY10" fmla="*/ 17145 h 444150"/>
                  <a:gd name="connsiteX11" fmla="*/ 16205 w 82671"/>
                  <a:gd name="connsiteY11" fmla="*/ 64199 h 444150"/>
                  <a:gd name="connsiteX12" fmla="*/ 48590 w 82671"/>
                  <a:gd name="connsiteY12" fmla="*/ 220599 h 444150"/>
                  <a:gd name="connsiteX13" fmla="*/ 74689 w 82671"/>
                  <a:gd name="connsiteY13" fmla="*/ 378143 h 444150"/>
                  <a:gd name="connsiteX14" fmla="*/ 81166 w 82671"/>
                  <a:gd name="connsiteY14" fmla="*/ 425768 h 444150"/>
                  <a:gd name="connsiteX15" fmla="*/ 82595 w 82671"/>
                  <a:gd name="connsiteY15" fmla="*/ 438912 h 444150"/>
                  <a:gd name="connsiteX16" fmla="*/ 82214 w 82671"/>
                  <a:gd name="connsiteY16" fmla="*/ 444151 h 44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2671" h="444150">
                    <a:moveTo>
                      <a:pt x="82214" y="444151"/>
                    </a:moveTo>
                    <a:cubicBezTo>
                      <a:pt x="81607" y="442725"/>
                      <a:pt x="81222" y="441216"/>
                      <a:pt x="81071" y="439674"/>
                    </a:cubicBezTo>
                    <a:cubicBezTo>
                      <a:pt x="80404" y="436150"/>
                      <a:pt x="79642" y="431864"/>
                      <a:pt x="78689" y="426720"/>
                    </a:cubicBezTo>
                    <a:cubicBezTo>
                      <a:pt x="76689" y="414719"/>
                      <a:pt x="73927" y="398145"/>
                      <a:pt x="70688" y="379095"/>
                    </a:cubicBezTo>
                    <a:cubicBezTo>
                      <a:pt x="64021" y="338804"/>
                      <a:pt x="54496" y="283178"/>
                      <a:pt x="43066" y="221933"/>
                    </a:cubicBezTo>
                    <a:cubicBezTo>
                      <a:pt x="31636" y="160687"/>
                      <a:pt x="20492" y="105251"/>
                      <a:pt x="12586" y="65151"/>
                    </a:cubicBezTo>
                    <a:cubicBezTo>
                      <a:pt x="8585" y="46101"/>
                      <a:pt x="5252" y="29718"/>
                      <a:pt x="3061" y="17526"/>
                    </a:cubicBezTo>
                    <a:cubicBezTo>
                      <a:pt x="2013" y="12383"/>
                      <a:pt x="1251" y="8001"/>
                      <a:pt x="584" y="4667"/>
                    </a:cubicBezTo>
                    <a:cubicBezTo>
                      <a:pt x="139" y="3153"/>
                      <a:pt x="-54" y="1577"/>
                      <a:pt x="13" y="0"/>
                    </a:cubicBezTo>
                    <a:cubicBezTo>
                      <a:pt x="707" y="1389"/>
                      <a:pt x="1219" y="2862"/>
                      <a:pt x="1537" y="4382"/>
                    </a:cubicBezTo>
                    <a:cubicBezTo>
                      <a:pt x="2489" y="7906"/>
                      <a:pt x="3537" y="12097"/>
                      <a:pt x="4871" y="17145"/>
                    </a:cubicBezTo>
                    <a:cubicBezTo>
                      <a:pt x="7728" y="28194"/>
                      <a:pt x="11633" y="44291"/>
                      <a:pt x="16205" y="64199"/>
                    </a:cubicBezTo>
                    <a:cubicBezTo>
                      <a:pt x="25730" y="104013"/>
                      <a:pt x="37065" y="159449"/>
                      <a:pt x="48590" y="220599"/>
                    </a:cubicBezTo>
                    <a:cubicBezTo>
                      <a:pt x="60116" y="281750"/>
                      <a:pt x="68879" y="337757"/>
                      <a:pt x="74689" y="378143"/>
                    </a:cubicBezTo>
                    <a:cubicBezTo>
                      <a:pt x="77642" y="398431"/>
                      <a:pt x="79832" y="414814"/>
                      <a:pt x="81166" y="425768"/>
                    </a:cubicBezTo>
                    <a:cubicBezTo>
                      <a:pt x="81737" y="431006"/>
                      <a:pt x="82214" y="435293"/>
                      <a:pt x="82595" y="438912"/>
                    </a:cubicBezTo>
                    <a:cubicBezTo>
                      <a:pt x="82772" y="440667"/>
                      <a:pt x="82643" y="442440"/>
                      <a:pt x="82214" y="4441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5B4866E6-5FE9-4F0F-8B83-7A36496FBB1A}"/>
                  </a:ext>
                </a:extLst>
              </p:cNvPr>
              <p:cNvSpPr/>
              <p:nvPr/>
            </p:nvSpPr>
            <p:spPr>
              <a:xfrm>
                <a:off x="6369514" y="1605398"/>
                <a:ext cx="32763" cy="462629"/>
              </a:xfrm>
              <a:custGeom>
                <a:avLst/>
                <a:gdLst>
                  <a:gd name="connsiteX0" fmla="*/ 476 w 32763"/>
                  <a:gd name="connsiteY0" fmla="*/ 462629 h 462629"/>
                  <a:gd name="connsiteX1" fmla="*/ 0 w 32763"/>
                  <a:gd name="connsiteY1" fmla="*/ 457962 h 462629"/>
                  <a:gd name="connsiteX2" fmla="*/ 0 w 32763"/>
                  <a:gd name="connsiteY2" fmla="*/ 444437 h 462629"/>
                  <a:gd name="connsiteX3" fmla="*/ 0 w 32763"/>
                  <a:gd name="connsiteY3" fmla="*/ 394621 h 462629"/>
                  <a:gd name="connsiteX4" fmla="*/ 7144 w 32763"/>
                  <a:gd name="connsiteY4" fmla="*/ 230696 h 462629"/>
                  <a:gd name="connsiteX5" fmla="*/ 23336 w 32763"/>
                  <a:gd name="connsiteY5" fmla="*/ 67342 h 462629"/>
                  <a:gd name="connsiteX6" fmla="*/ 29623 w 32763"/>
                  <a:gd name="connsiteY6" fmla="*/ 18002 h 462629"/>
                  <a:gd name="connsiteX7" fmla="*/ 31623 w 32763"/>
                  <a:gd name="connsiteY7" fmla="*/ 4572 h 462629"/>
                  <a:gd name="connsiteX8" fmla="*/ 32575 w 32763"/>
                  <a:gd name="connsiteY8" fmla="*/ 0 h 462629"/>
                  <a:gd name="connsiteX9" fmla="*/ 32575 w 32763"/>
                  <a:gd name="connsiteY9" fmla="*/ 4763 h 462629"/>
                  <a:gd name="connsiteX10" fmla="*/ 31528 w 32763"/>
                  <a:gd name="connsiteY10" fmla="*/ 18193 h 462629"/>
                  <a:gd name="connsiteX11" fmla="*/ 26860 w 32763"/>
                  <a:gd name="connsiteY11" fmla="*/ 67723 h 462629"/>
                  <a:gd name="connsiteX12" fmla="*/ 12097 w 32763"/>
                  <a:gd name="connsiteY12" fmla="*/ 231076 h 462629"/>
                  <a:gd name="connsiteX13" fmla="*/ 3524 w 32763"/>
                  <a:gd name="connsiteY13" fmla="*/ 394716 h 462629"/>
                  <a:gd name="connsiteX14" fmla="*/ 2096 w 32763"/>
                  <a:gd name="connsiteY14" fmla="*/ 444437 h 462629"/>
                  <a:gd name="connsiteX15" fmla="*/ 1619 w 32763"/>
                  <a:gd name="connsiteY15" fmla="*/ 457962 h 462629"/>
                  <a:gd name="connsiteX16" fmla="*/ 476 w 32763"/>
                  <a:gd name="connsiteY16" fmla="*/ 462629 h 462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763" h="462629">
                    <a:moveTo>
                      <a:pt x="476" y="462629"/>
                    </a:moveTo>
                    <a:cubicBezTo>
                      <a:pt x="178" y="461091"/>
                      <a:pt x="19" y="459529"/>
                      <a:pt x="0" y="457962"/>
                    </a:cubicBezTo>
                    <a:cubicBezTo>
                      <a:pt x="0" y="454247"/>
                      <a:pt x="0" y="449771"/>
                      <a:pt x="0" y="444437"/>
                    </a:cubicBezTo>
                    <a:cubicBezTo>
                      <a:pt x="0" y="432625"/>
                      <a:pt x="0" y="415862"/>
                      <a:pt x="0" y="394621"/>
                    </a:cubicBezTo>
                    <a:cubicBezTo>
                      <a:pt x="0" y="352616"/>
                      <a:pt x="2286" y="294608"/>
                      <a:pt x="7144" y="230696"/>
                    </a:cubicBezTo>
                    <a:cubicBezTo>
                      <a:pt x="12001" y="166783"/>
                      <a:pt x="18383" y="109061"/>
                      <a:pt x="23336" y="67342"/>
                    </a:cubicBezTo>
                    <a:cubicBezTo>
                      <a:pt x="25908" y="47054"/>
                      <a:pt x="28004" y="30385"/>
                      <a:pt x="29623" y="18002"/>
                    </a:cubicBezTo>
                    <a:cubicBezTo>
                      <a:pt x="30385" y="12668"/>
                      <a:pt x="31051" y="8192"/>
                      <a:pt x="31623" y="4572"/>
                    </a:cubicBezTo>
                    <a:cubicBezTo>
                      <a:pt x="31779" y="3019"/>
                      <a:pt x="32099" y="1486"/>
                      <a:pt x="32575" y="0"/>
                    </a:cubicBezTo>
                    <a:cubicBezTo>
                      <a:pt x="32826" y="1578"/>
                      <a:pt x="32826" y="3185"/>
                      <a:pt x="32575" y="4763"/>
                    </a:cubicBezTo>
                    <a:cubicBezTo>
                      <a:pt x="32575" y="8382"/>
                      <a:pt x="31909" y="12859"/>
                      <a:pt x="31528" y="18193"/>
                    </a:cubicBezTo>
                    <a:cubicBezTo>
                      <a:pt x="30385" y="30671"/>
                      <a:pt x="28765" y="47339"/>
                      <a:pt x="26860" y="67723"/>
                    </a:cubicBezTo>
                    <a:cubicBezTo>
                      <a:pt x="22765" y="109442"/>
                      <a:pt x="17335" y="167164"/>
                      <a:pt x="12097" y="231076"/>
                    </a:cubicBezTo>
                    <a:cubicBezTo>
                      <a:pt x="6858" y="294989"/>
                      <a:pt x="4858" y="352806"/>
                      <a:pt x="3524" y="394716"/>
                    </a:cubicBezTo>
                    <a:cubicBezTo>
                      <a:pt x="2953" y="415100"/>
                      <a:pt x="2476" y="431863"/>
                      <a:pt x="2096" y="444437"/>
                    </a:cubicBezTo>
                    <a:lnTo>
                      <a:pt x="1619" y="457962"/>
                    </a:lnTo>
                    <a:cubicBezTo>
                      <a:pt x="1486" y="459568"/>
                      <a:pt x="1100" y="461143"/>
                      <a:pt x="476" y="4626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DB0CB2F-69E8-4823-85B3-2B85A4291E61}"/>
                  </a:ext>
                </a:extLst>
              </p:cNvPr>
              <p:cNvSpPr/>
              <p:nvPr/>
            </p:nvSpPr>
            <p:spPr>
              <a:xfrm>
                <a:off x="5518607" y="1958204"/>
                <a:ext cx="89764" cy="134407"/>
              </a:xfrm>
              <a:custGeom>
                <a:avLst/>
                <a:gdLst>
                  <a:gd name="connsiteX0" fmla="*/ 89764 w 89764"/>
                  <a:gd name="connsiteY0" fmla="*/ 134398 h 134407"/>
                  <a:gd name="connsiteX1" fmla="*/ 51664 w 89764"/>
                  <a:gd name="connsiteY1" fmla="*/ 62675 h 134407"/>
                  <a:gd name="connsiteX2" fmla="*/ 38 w 89764"/>
                  <a:gd name="connsiteY2" fmla="*/ 0 h 134407"/>
                  <a:gd name="connsiteX3" fmla="*/ 19088 w 89764"/>
                  <a:gd name="connsiteY3" fmla="*/ 15145 h 134407"/>
                  <a:gd name="connsiteX4" fmla="*/ 56236 w 89764"/>
                  <a:gd name="connsiteY4" fmla="*/ 59912 h 134407"/>
                  <a:gd name="connsiteX5" fmla="*/ 82906 w 89764"/>
                  <a:gd name="connsiteY5" fmla="*/ 111538 h 134407"/>
                  <a:gd name="connsiteX6" fmla="*/ 89764 w 89764"/>
                  <a:gd name="connsiteY6" fmla="*/ 134398 h 134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64" h="134407">
                    <a:moveTo>
                      <a:pt x="89764" y="134398"/>
                    </a:moveTo>
                    <a:cubicBezTo>
                      <a:pt x="88145" y="135065"/>
                      <a:pt x="75572" y="100394"/>
                      <a:pt x="51664" y="62675"/>
                    </a:cubicBezTo>
                    <a:cubicBezTo>
                      <a:pt x="27756" y="24956"/>
                      <a:pt x="-1200" y="1238"/>
                      <a:pt x="38" y="0"/>
                    </a:cubicBezTo>
                    <a:cubicBezTo>
                      <a:pt x="7063" y="4136"/>
                      <a:pt x="13475" y="9233"/>
                      <a:pt x="19088" y="15145"/>
                    </a:cubicBezTo>
                    <a:cubicBezTo>
                      <a:pt x="33095" y="28642"/>
                      <a:pt x="45554" y="43657"/>
                      <a:pt x="56236" y="59912"/>
                    </a:cubicBezTo>
                    <a:cubicBezTo>
                      <a:pt x="66723" y="76248"/>
                      <a:pt x="75652" y="93532"/>
                      <a:pt x="82906" y="111538"/>
                    </a:cubicBezTo>
                    <a:cubicBezTo>
                      <a:pt x="86134" y="118843"/>
                      <a:pt x="88438" y="126522"/>
                      <a:pt x="89764" y="1343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E150389D-5126-4647-9B32-554524FA9DBD}"/>
                  </a:ext>
                </a:extLst>
              </p:cNvPr>
              <p:cNvSpPr/>
              <p:nvPr/>
            </p:nvSpPr>
            <p:spPr>
              <a:xfrm>
                <a:off x="5518550" y="1957728"/>
                <a:ext cx="106203" cy="93249"/>
              </a:xfrm>
              <a:custGeom>
                <a:avLst/>
                <a:gdLst>
                  <a:gd name="connsiteX0" fmla="*/ 106204 w 106203"/>
                  <a:gd name="connsiteY0" fmla="*/ 93250 h 93249"/>
                  <a:gd name="connsiteX1" fmla="*/ 95536 w 106203"/>
                  <a:gd name="connsiteY1" fmla="*/ 74200 h 93249"/>
                  <a:gd name="connsiteX2" fmla="*/ 62579 w 106203"/>
                  <a:gd name="connsiteY2" fmla="*/ 36100 h 93249"/>
                  <a:gd name="connsiteX3" fmla="*/ 19050 w 106203"/>
                  <a:gd name="connsiteY3" fmla="*/ 9525 h 93249"/>
                  <a:gd name="connsiteX4" fmla="*/ 0 w 106203"/>
                  <a:gd name="connsiteY4" fmla="*/ 0 h 93249"/>
                  <a:gd name="connsiteX5" fmla="*/ 20669 w 106203"/>
                  <a:gd name="connsiteY5" fmla="*/ 6096 h 93249"/>
                  <a:gd name="connsiteX6" fmla="*/ 66008 w 106203"/>
                  <a:gd name="connsiteY6" fmla="*/ 32099 h 93249"/>
                  <a:gd name="connsiteX7" fmla="*/ 98869 w 106203"/>
                  <a:gd name="connsiteY7" fmla="*/ 72771 h 93249"/>
                  <a:gd name="connsiteX8" fmla="*/ 106204 w 106203"/>
                  <a:gd name="connsiteY8" fmla="*/ 93250 h 9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203" h="93249">
                    <a:moveTo>
                      <a:pt x="106204" y="93250"/>
                    </a:moveTo>
                    <a:cubicBezTo>
                      <a:pt x="102270" y="87119"/>
                      <a:pt x="98707" y="80758"/>
                      <a:pt x="95536" y="74200"/>
                    </a:cubicBezTo>
                    <a:cubicBezTo>
                      <a:pt x="86817" y="59703"/>
                      <a:pt x="75669" y="46815"/>
                      <a:pt x="62579" y="36100"/>
                    </a:cubicBezTo>
                    <a:cubicBezTo>
                      <a:pt x="49211" y="25494"/>
                      <a:pt x="34592" y="16569"/>
                      <a:pt x="19050" y="9525"/>
                    </a:cubicBezTo>
                    <a:cubicBezTo>
                      <a:pt x="12442" y="6895"/>
                      <a:pt x="6069" y="3709"/>
                      <a:pt x="0" y="0"/>
                    </a:cubicBezTo>
                    <a:cubicBezTo>
                      <a:pt x="7148" y="1022"/>
                      <a:pt x="14110" y="3075"/>
                      <a:pt x="20669" y="6096"/>
                    </a:cubicBezTo>
                    <a:cubicBezTo>
                      <a:pt x="37055" y="12327"/>
                      <a:pt x="52356" y="21103"/>
                      <a:pt x="66008" y="32099"/>
                    </a:cubicBezTo>
                    <a:cubicBezTo>
                      <a:pt x="79644" y="43251"/>
                      <a:pt x="90831" y="57097"/>
                      <a:pt x="98869" y="72771"/>
                    </a:cubicBezTo>
                    <a:cubicBezTo>
                      <a:pt x="102500" y="79113"/>
                      <a:pt x="104983" y="86045"/>
                      <a:pt x="106204" y="932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5B1925EF-3FAF-4ED9-A768-68ECF3C47470}"/>
                  </a:ext>
                </a:extLst>
              </p:cNvPr>
              <p:cNvSpPr/>
              <p:nvPr/>
            </p:nvSpPr>
            <p:spPr>
              <a:xfrm>
                <a:off x="5557842" y="1697535"/>
                <a:ext cx="165019" cy="152613"/>
              </a:xfrm>
              <a:custGeom>
                <a:avLst/>
                <a:gdLst>
                  <a:gd name="connsiteX0" fmla="*/ 165019 w 165019"/>
                  <a:gd name="connsiteY0" fmla="*/ 124843 h 152613"/>
                  <a:gd name="connsiteX1" fmla="*/ 163019 w 165019"/>
                  <a:gd name="connsiteY1" fmla="*/ 129034 h 152613"/>
                  <a:gd name="connsiteX2" fmla="*/ 154351 w 165019"/>
                  <a:gd name="connsiteY2" fmla="*/ 139225 h 152613"/>
                  <a:gd name="connsiteX3" fmla="*/ 107679 w 165019"/>
                  <a:gd name="connsiteY3" fmla="*/ 151798 h 152613"/>
                  <a:gd name="connsiteX4" fmla="*/ 49005 w 165019"/>
                  <a:gd name="connsiteY4" fmla="*/ 110365 h 152613"/>
                  <a:gd name="connsiteX5" fmla="*/ 29955 w 165019"/>
                  <a:gd name="connsiteY5" fmla="*/ 72265 h 152613"/>
                  <a:gd name="connsiteX6" fmla="*/ 22335 w 165019"/>
                  <a:gd name="connsiteY6" fmla="*/ 50833 h 152613"/>
                  <a:gd name="connsiteX7" fmla="*/ 19668 w 165019"/>
                  <a:gd name="connsiteY7" fmla="*/ 26830 h 152613"/>
                  <a:gd name="connsiteX8" fmla="*/ 31288 w 165019"/>
                  <a:gd name="connsiteY8" fmla="*/ 5208 h 152613"/>
                  <a:gd name="connsiteX9" fmla="*/ 54815 w 165019"/>
                  <a:gd name="connsiteY9" fmla="*/ 1017 h 152613"/>
                  <a:gd name="connsiteX10" fmla="*/ 86152 w 165019"/>
                  <a:gd name="connsiteY10" fmla="*/ 30735 h 152613"/>
                  <a:gd name="connsiteX11" fmla="*/ 82247 w 165019"/>
                  <a:gd name="connsiteY11" fmla="*/ 69693 h 152613"/>
                  <a:gd name="connsiteX12" fmla="*/ 55101 w 165019"/>
                  <a:gd name="connsiteY12" fmla="*/ 90552 h 152613"/>
                  <a:gd name="connsiteX13" fmla="*/ 26526 w 165019"/>
                  <a:gd name="connsiteY13" fmla="*/ 89219 h 152613"/>
                  <a:gd name="connsiteX14" fmla="*/ 8904 w 165019"/>
                  <a:gd name="connsiteY14" fmla="*/ 77217 h 152613"/>
                  <a:gd name="connsiteX15" fmla="*/ 1475 w 165019"/>
                  <a:gd name="connsiteY15" fmla="*/ 66073 h 152613"/>
                  <a:gd name="connsiteX16" fmla="*/ 46 w 165019"/>
                  <a:gd name="connsiteY16" fmla="*/ 61597 h 152613"/>
                  <a:gd name="connsiteX17" fmla="*/ 10238 w 165019"/>
                  <a:gd name="connsiteY17" fmla="*/ 75884 h 152613"/>
                  <a:gd name="connsiteX18" fmla="*/ 27478 w 165019"/>
                  <a:gd name="connsiteY18" fmla="*/ 86647 h 152613"/>
                  <a:gd name="connsiteX19" fmla="*/ 53672 w 165019"/>
                  <a:gd name="connsiteY19" fmla="*/ 87219 h 152613"/>
                  <a:gd name="connsiteX20" fmla="*/ 78342 w 165019"/>
                  <a:gd name="connsiteY20" fmla="*/ 67597 h 152613"/>
                  <a:gd name="connsiteX21" fmla="*/ 81485 w 165019"/>
                  <a:gd name="connsiteY21" fmla="*/ 32355 h 152613"/>
                  <a:gd name="connsiteX22" fmla="*/ 52910 w 165019"/>
                  <a:gd name="connsiteY22" fmla="*/ 5780 h 152613"/>
                  <a:gd name="connsiteX23" fmla="*/ 33860 w 165019"/>
                  <a:gd name="connsiteY23" fmla="*/ 9209 h 152613"/>
                  <a:gd name="connsiteX24" fmla="*/ 24335 w 165019"/>
                  <a:gd name="connsiteY24" fmla="*/ 27497 h 152613"/>
                  <a:gd name="connsiteX25" fmla="*/ 33860 w 165019"/>
                  <a:gd name="connsiteY25" fmla="*/ 70455 h 152613"/>
                  <a:gd name="connsiteX26" fmla="*/ 52910 w 165019"/>
                  <a:gd name="connsiteY26" fmla="*/ 108555 h 152613"/>
                  <a:gd name="connsiteX27" fmla="*/ 108346 w 165019"/>
                  <a:gd name="connsiteY27" fmla="*/ 149131 h 152613"/>
                  <a:gd name="connsiteX28" fmla="*/ 153209 w 165019"/>
                  <a:gd name="connsiteY28" fmla="*/ 138463 h 152613"/>
                  <a:gd name="connsiteX29" fmla="*/ 165020 w 165019"/>
                  <a:gd name="connsiteY29" fmla="*/ 124843 h 15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5019" h="152613">
                    <a:moveTo>
                      <a:pt x="165019" y="124843"/>
                    </a:moveTo>
                    <a:cubicBezTo>
                      <a:pt x="165019" y="124843"/>
                      <a:pt x="164543" y="126367"/>
                      <a:pt x="163019" y="129034"/>
                    </a:cubicBezTo>
                    <a:cubicBezTo>
                      <a:pt x="160709" y="132884"/>
                      <a:pt x="157781" y="136327"/>
                      <a:pt x="154351" y="139225"/>
                    </a:cubicBezTo>
                    <a:cubicBezTo>
                      <a:pt x="141376" y="150031"/>
                      <a:pt x="124326" y="154624"/>
                      <a:pt x="107679" y="151798"/>
                    </a:cubicBezTo>
                    <a:cubicBezTo>
                      <a:pt x="83237" y="146684"/>
                      <a:pt x="62000" y="131688"/>
                      <a:pt x="49005" y="110365"/>
                    </a:cubicBezTo>
                    <a:cubicBezTo>
                      <a:pt x="41329" y="98372"/>
                      <a:pt x="34944" y="85601"/>
                      <a:pt x="29955" y="72265"/>
                    </a:cubicBezTo>
                    <a:cubicBezTo>
                      <a:pt x="27288" y="65311"/>
                      <a:pt x="24621" y="58263"/>
                      <a:pt x="22335" y="50833"/>
                    </a:cubicBezTo>
                    <a:cubicBezTo>
                      <a:pt x="19807" y="43100"/>
                      <a:pt x="18899" y="34930"/>
                      <a:pt x="19668" y="26830"/>
                    </a:cubicBezTo>
                    <a:cubicBezTo>
                      <a:pt x="20622" y="18398"/>
                      <a:pt x="24783" y="10657"/>
                      <a:pt x="31288" y="5208"/>
                    </a:cubicBezTo>
                    <a:cubicBezTo>
                      <a:pt x="38084" y="303"/>
                      <a:pt x="46744" y="-1240"/>
                      <a:pt x="54815" y="1017"/>
                    </a:cubicBezTo>
                    <a:cubicBezTo>
                      <a:pt x="69525" y="5145"/>
                      <a:pt x="81251" y="16265"/>
                      <a:pt x="86152" y="30735"/>
                    </a:cubicBezTo>
                    <a:cubicBezTo>
                      <a:pt x="90914" y="43630"/>
                      <a:pt x="89473" y="57999"/>
                      <a:pt x="82247" y="69693"/>
                    </a:cubicBezTo>
                    <a:cubicBezTo>
                      <a:pt x="76023" y="79704"/>
                      <a:pt x="66377" y="87116"/>
                      <a:pt x="55101" y="90552"/>
                    </a:cubicBezTo>
                    <a:cubicBezTo>
                      <a:pt x="45701" y="93370"/>
                      <a:pt x="35622" y="92900"/>
                      <a:pt x="26526" y="89219"/>
                    </a:cubicBezTo>
                    <a:cubicBezTo>
                      <a:pt x="19820" y="86601"/>
                      <a:pt x="13796" y="82498"/>
                      <a:pt x="8904" y="77217"/>
                    </a:cubicBezTo>
                    <a:cubicBezTo>
                      <a:pt x="5773" y="73983"/>
                      <a:pt x="3256" y="70207"/>
                      <a:pt x="1475" y="66073"/>
                    </a:cubicBezTo>
                    <a:cubicBezTo>
                      <a:pt x="237" y="63216"/>
                      <a:pt x="-144" y="61692"/>
                      <a:pt x="46" y="61597"/>
                    </a:cubicBezTo>
                    <a:cubicBezTo>
                      <a:pt x="2736" y="66826"/>
                      <a:pt x="6169" y="71639"/>
                      <a:pt x="10238" y="75884"/>
                    </a:cubicBezTo>
                    <a:cubicBezTo>
                      <a:pt x="15156" y="80654"/>
                      <a:pt x="21033" y="84323"/>
                      <a:pt x="27478" y="86647"/>
                    </a:cubicBezTo>
                    <a:cubicBezTo>
                      <a:pt x="35917" y="89673"/>
                      <a:pt x="45110" y="89873"/>
                      <a:pt x="53672" y="87219"/>
                    </a:cubicBezTo>
                    <a:cubicBezTo>
                      <a:pt x="63990" y="83862"/>
                      <a:pt x="72750" y="76895"/>
                      <a:pt x="78342" y="67597"/>
                    </a:cubicBezTo>
                    <a:cubicBezTo>
                      <a:pt x="84740" y="56954"/>
                      <a:pt x="85899" y="43963"/>
                      <a:pt x="81485" y="32355"/>
                    </a:cubicBezTo>
                    <a:cubicBezTo>
                      <a:pt x="76974" y="19295"/>
                      <a:pt x="66263" y="9333"/>
                      <a:pt x="52910" y="5780"/>
                    </a:cubicBezTo>
                    <a:cubicBezTo>
                      <a:pt x="46367" y="4019"/>
                      <a:pt x="39379" y="5276"/>
                      <a:pt x="33860" y="9209"/>
                    </a:cubicBezTo>
                    <a:cubicBezTo>
                      <a:pt x="28459" y="13860"/>
                      <a:pt x="25050" y="20406"/>
                      <a:pt x="24335" y="27497"/>
                    </a:cubicBezTo>
                    <a:cubicBezTo>
                      <a:pt x="22621" y="42261"/>
                      <a:pt x="29288" y="56739"/>
                      <a:pt x="33860" y="70455"/>
                    </a:cubicBezTo>
                    <a:cubicBezTo>
                      <a:pt x="38766" y="83827"/>
                      <a:pt x="45156" y="96607"/>
                      <a:pt x="52910" y="108555"/>
                    </a:cubicBezTo>
                    <a:cubicBezTo>
                      <a:pt x="65121" y="129039"/>
                      <a:pt x="85129" y="143684"/>
                      <a:pt x="108346" y="149131"/>
                    </a:cubicBezTo>
                    <a:cubicBezTo>
                      <a:pt x="124135" y="152034"/>
                      <a:pt x="140416" y="148162"/>
                      <a:pt x="153209" y="138463"/>
                    </a:cubicBezTo>
                    <a:cubicBezTo>
                      <a:pt x="157701" y="134436"/>
                      <a:pt x="161669" y="129860"/>
                      <a:pt x="165020" y="124843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A63B5CFB-DECC-4B3D-87D3-3B07594AD35B}"/>
                  </a:ext>
                </a:extLst>
              </p:cNvPr>
              <p:cNvSpPr/>
              <p:nvPr/>
            </p:nvSpPr>
            <p:spPr>
              <a:xfrm>
                <a:off x="5706288" y="1607208"/>
                <a:ext cx="391096" cy="400181"/>
              </a:xfrm>
              <a:custGeom>
                <a:avLst/>
                <a:gdLst>
                  <a:gd name="connsiteX0" fmla="*/ 391096 w 391096"/>
                  <a:gd name="connsiteY0" fmla="*/ 361188 h 400181"/>
                  <a:gd name="connsiteX1" fmla="*/ 388430 w 391096"/>
                  <a:gd name="connsiteY1" fmla="*/ 363379 h 400181"/>
                  <a:gd name="connsiteX2" fmla="*/ 380524 w 391096"/>
                  <a:gd name="connsiteY2" fmla="*/ 369570 h 400181"/>
                  <a:gd name="connsiteX3" fmla="*/ 347758 w 391096"/>
                  <a:gd name="connsiteY3" fmla="*/ 390144 h 400181"/>
                  <a:gd name="connsiteX4" fmla="*/ 320992 w 391096"/>
                  <a:gd name="connsiteY4" fmla="*/ 399097 h 400181"/>
                  <a:gd name="connsiteX5" fmla="*/ 287560 w 391096"/>
                  <a:gd name="connsiteY5" fmla="*/ 396907 h 400181"/>
                  <a:gd name="connsiteX6" fmla="*/ 227267 w 391096"/>
                  <a:gd name="connsiteY6" fmla="*/ 343757 h 400181"/>
                  <a:gd name="connsiteX7" fmla="*/ 228981 w 391096"/>
                  <a:gd name="connsiteY7" fmla="*/ 141351 h 400181"/>
                  <a:gd name="connsiteX8" fmla="*/ 273844 w 391096"/>
                  <a:gd name="connsiteY8" fmla="*/ 99441 h 400181"/>
                  <a:gd name="connsiteX9" fmla="*/ 305943 w 391096"/>
                  <a:gd name="connsiteY9" fmla="*/ 95345 h 400181"/>
                  <a:gd name="connsiteX10" fmla="*/ 334518 w 391096"/>
                  <a:gd name="connsiteY10" fmla="*/ 111633 h 400181"/>
                  <a:gd name="connsiteX11" fmla="*/ 343471 w 391096"/>
                  <a:gd name="connsiteY11" fmla="*/ 144113 h 400181"/>
                  <a:gd name="connsiteX12" fmla="*/ 333184 w 391096"/>
                  <a:gd name="connsiteY12" fmla="*/ 176498 h 400181"/>
                  <a:gd name="connsiteX13" fmla="*/ 280225 w 391096"/>
                  <a:gd name="connsiteY13" fmla="*/ 219456 h 400181"/>
                  <a:gd name="connsiteX14" fmla="*/ 212217 w 391096"/>
                  <a:gd name="connsiteY14" fmla="*/ 226505 h 400181"/>
                  <a:gd name="connsiteX15" fmla="*/ 150971 w 391096"/>
                  <a:gd name="connsiteY15" fmla="*/ 201073 h 400181"/>
                  <a:gd name="connsiteX16" fmla="*/ 78867 w 391096"/>
                  <a:gd name="connsiteY16" fmla="*/ 100108 h 400181"/>
                  <a:gd name="connsiteX17" fmla="*/ 70104 w 391096"/>
                  <a:gd name="connsiteY17" fmla="*/ 42291 h 400181"/>
                  <a:gd name="connsiteX18" fmla="*/ 81248 w 391096"/>
                  <a:gd name="connsiteY18" fmla="*/ 16002 h 400181"/>
                  <a:gd name="connsiteX19" fmla="*/ 104489 w 391096"/>
                  <a:gd name="connsiteY19" fmla="*/ 857 h 400181"/>
                  <a:gd name="connsiteX20" fmla="*/ 152114 w 391096"/>
                  <a:gd name="connsiteY20" fmla="*/ 17431 h 400181"/>
                  <a:gd name="connsiteX21" fmla="*/ 163640 w 391096"/>
                  <a:gd name="connsiteY21" fmla="*/ 63056 h 400181"/>
                  <a:gd name="connsiteX22" fmla="*/ 144113 w 391096"/>
                  <a:gd name="connsiteY22" fmla="*/ 101156 h 400181"/>
                  <a:gd name="connsiteX23" fmla="*/ 111919 w 391096"/>
                  <a:gd name="connsiteY23" fmla="*/ 122206 h 400181"/>
                  <a:gd name="connsiteX24" fmla="*/ 51435 w 391096"/>
                  <a:gd name="connsiteY24" fmla="*/ 131731 h 400181"/>
                  <a:gd name="connsiteX25" fmla="*/ 13335 w 391096"/>
                  <a:gd name="connsiteY25" fmla="*/ 127826 h 400181"/>
                  <a:gd name="connsiteX26" fmla="*/ 3334 w 391096"/>
                  <a:gd name="connsiteY26" fmla="*/ 126206 h 400181"/>
                  <a:gd name="connsiteX27" fmla="*/ 0 w 391096"/>
                  <a:gd name="connsiteY27" fmla="*/ 125539 h 400181"/>
                  <a:gd name="connsiteX28" fmla="*/ 3429 w 391096"/>
                  <a:gd name="connsiteY28" fmla="*/ 125539 h 400181"/>
                  <a:gd name="connsiteX29" fmla="*/ 13430 w 391096"/>
                  <a:gd name="connsiteY29" fmla="*/ 126682 h 400181"/>
                  <a:gd name="connsiteX30" fmla="*/ 51530 w 391096"/>
                  <a:gd name="connsiteY30" fmla="*/ 129635 h 400181"/>
                  <a:gd name="connsiteX31" fmla="*/ 110966 w 391096"/>
                  <a:gd name="connsiteY31" fmla="*/ 120110 h 400181"/>
                  <a:gd name="connsiteX32" fmla="*/ 141922 w 391096"/>
                  <a:gd name="connsiteY32" fmla="*/ 99441 h 400181"/>
                  <a:gd name="connsiteX33" fmla="*/ 160306 w 391096"/>
                  <a:gd name="connsiteY33" fmla="*/ 62579 h 400181"/>
                  <a:gd name="connsiteX34" fmla="*/ 149352 w 391096"/>
                  <a:gd name="connsiteY34" fmla="*/ 20002 h 400181"/>
                  <a:gd name="connsiteX35" fmla="*/ 105156 w 391096"/>
                  <a:gd name="connsiteY35" fmla="*/ 4953 h 400181"/>
                  <a:gd name="connsiteX36" fmla="*/ 74200 w 391096"/>
                  <a:gd name="connsiteY36" fmla="*/ 43053 h 400181"/>
                  <a:gd name="connsiteX37" fmla="*/ 82963 w 391096"/>
                  <a:gd name="connsiteY37" fmla="*/ 98679 h 400181"/>
                  <a:gd name="connsiteX38" fmla="*/ 153448 w 391096"/>
                  <a:gd name="connsiteY38" fmla="*/ 197263 h 400181"/>
                  <a:gd name="connsiteX39" fmla="*/ 212693 w 391096"/>
                  <a:gd name="connsiteY39" fmla="*/ 221647 h 400181"/>
                  <a:gd name="connsiteX40" fmla="*/ 278130 w 391096"/>
                  <a:gd name="connsiteY40" fmla="*/ 214884 h 400181"/>
                  <a:gd name="connsiteX41" fmla="*/ 328612 w 391096"/>
                  <a:gd name="connsiteY41" fmla="*/ 174117 h 400181"/>
                  <a:gd name="connsiteX42" fmla="*/ 338137 w 391096"/>
                  <a:gd name="connsiteY42" fmla="*/ 143827 h 400181"/>
                  <a:gd name="connsiteX43" fmla="*/ 330232 w 391096"/>
                  <a:gd name="connsiteY43" fmla="*/ 114776 h 400181"/>
                  <a:gd name="connsiteX44" fmla="*/ 304514 w 391096"/>
                  <a:gd name="connsiteY44" fmla="*/ 100203 h 400181"/>
                  <a:gd name="connsiteX45" fmla="*/ 274987 w 391096"/>
                  <a:gd name="connsiteY45" fmla="*/ 103918 h 400181"/>
                  <a:gd name="connsiteX46" fmla="*/ 232219 w 391096"/>
                  <a:gd name="connsiteY46" fmla="*/ 143923 h 400181"/>
                  <a:gd name="connsiteX47" fmla="*/ 203168 w 391096"/>
                  <a:gd name="connsiteY47" fmla="*/ 249650 h 400181"/>
                  <a:gd name="connsiteX48" fmla="*/ 229552 w 391096"/>
                  <a:gd name="connsiteY48" fmla="*/ 342043 h 400181"/>
                  <a:gd name="connsiteX49" fmla="*/ 287750 w 391096"/>
                  <a:gd name="connsiteY49" fmla="*/ 394335 h 400181"/>
                  <a:gd name="connsiteX50" fmla="*/ 346234 w 391096"/>
                  <a:gd name="connsiteY50" fmla="*/ 388525 h 400181"/>
                  <a:gd name="connsiteX51" fmla="*/ 379285 w 391096"/>
                  <a:gd name="connsiteY51" fmla="*/ 368808 h 400181"/>
                  <a:gd name="connsiteX52" fmla="*/ 387477 w 391096"/>
                  <a:gd name="connsiteY52" fmla="*/ 363093 h 400181"/>
                  <a:gd name="connsiteX53" fmla="*/ 391096 w 391096"/>
                  <a:gd name="connsiteY53" fmla="*/ 361188 h 400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91096" h="400181">
                    <a:moveTo>
                      <a:pt x="391096" y="361188"/>
                    </a:moveTo>
                    <a:lnTo>
                      <a:pt x="388430" y="363379"/>
                    </a:lnTo>
                    <a:cubicBezTo>
                      <a:pt x="386525" y="364998"/>
                      <a:pt x="383857" y="366998"/>
                      <a:pt x="380524" y="369570"/>
                    </a:cubicBezTo>
                    <a:cubicBezTo>
                      <a:pt x="370256" y="377419"/>
                      <a:pt x="359288" y="384306"/>
                      <a:pt x="347758" y="390144"/>
                    </a:cubicBezTo>
                    <a:cubicBezTo>
                      <a:pt x="339303" y="394375"/>
                      <a:pt x="330292" y="397389"/>
                      <a:pt x="320992" y="399097"/>
                    </a:cubicBezTo>
                    <a:cubicBezTo>
                      <a:pt x="309835" y="401084"/>
                      <a:pt x="298362" y="400332"/>
                      <a:pt x="287560" y="396907"/>
                    </a:cubicBezTo>
                    <a:cubicBezTo>
                      <a:pt x="261858" y="386798"/>
                      <a:pt x="240520" y="367988"/>
                      <a:pt x="227267" y="343757"/>
                    </a:cubicBezTo>
                    <a:cubicBezTo>
                      <a:pt x="189855" y="281300"/>
                      <a:pt x="190517" y="203165"/>
                      <a:pt x="228981" y="141351"/>
                    </a:cubicBezTo>
                    <a:cubicBezTo>
                      <a:pt x="239415" y="123215"/>
                      <a:pt x="255040" y="108618"/>
                      <a:pt x="273844" y="99441"/>
                    </a:cubicBezTo>
                    <a:cubicBezTo>
                      <a:pt x="283945" y="95084"/>
                      <a:pt x="295071" y="93664"/>
                      <a:pt x="305943" y="95345"/>
                    </a:cubicBezTo>
                    <a:cubicBezTo>
                      <a:pt x="317218" y="96868"/>
                      <a:pt x="327463" y="102707"/>
                      <a:pt x="334518" y="111633"/>
                    </a:cubicBezTo>
                    <a:cubicBezTo>
                      <a:pt x="341442" y="120967"/>
                      <a:pt x="344635" y="132549"/>
                      <a:pt x="343471" y="144113"/>
                    </a:cubicBezTo>
                    <a:cubicBezTo>
                      <a:pt x="342632" y="155566"/>
                      <a:pt x="339108" y="166660"/>
                      <a:pt x="333184" y="176498"/>
                    </a:cubicBezTo>
                    <a:cubicBezTo>
                      <a:pt x="320755" y="196269"/>
                      <a:pt x="302135" y="211373"/>
                      <a:pt x="280225" y="219456"/>
                    </a:cubicBezTo>
                    <a:cubicBezTo>
                      <a:pt x="258523" y="227546"/>
                      <a:pt x="235117" y="229971"/>
                      <a:pt x="212217" y="226505"/>
                    </a:cubicBezTo>
                    <a:cubicBezTo>
                      <a:pt x="190055" y="223072"/>
                      <a:pt x="169046" y="214349"/>
                      <a:pt x="150971" y="201073"/>
                    </a:cubicBezTo>
                    <a:cubicBezTo>
                      <a:pt x="117322" y="175443"/>
                      <a:pt x="92191" y="140253"/>
                      <a:pt x="78867" y="100108"/>
                    </a:cubicBezTo>
                    <a:cubicBezTo>
                      <a:pt x="71328" y="81824"/>
                      <a:pt x="68322" y="61988"/>
                      <a:pt x="70104" y="42291"/>
                    </a:cubicBezTo>
                    <a:cubicBezTo>
                      <a:pt x="71566" y="32735"/>
                      <a:pt x="75398" y="23698"/>
                      <a:pt x="81248" y="16002"/>
                    </a:cubicBezTo>
                    <a:cubicBezTo>
                      <a:pt x="86941" y="8344"/>
                      <a:pt x="95184" y="2972"/>
                      <a:pt x="104489" y="857"/>
                    </a:cubicBezTo>
                    <a:cubicBezTo>
                      <a:pt x="122178" y="-2430"/>
                      <a:pt x="140288" y="3872"/>
                      <a:pt x="152114" y="17431"/>
                    </a:cubicBezTo>
                    <a:cubicBezTo>
                      <a:pt x="162677" y="30104"/>
                      <a:pt x="166916" y="46887"/>
                      <a:pt x="163640" y="63056"/>
                    </a:cubicBezTo>
                    <a:cubicBezTo>
                      <a:pt x="161127" y="77436"/>
                      <a:pt x="154320" y="90718"/>
                      <a:pt x="144113" y="101156"/>
                    </a:cubicBezTo>
                    <a:cubicBezTo>
                      <a:pt x="134974" y="110349"/>
                      <a:pt x="124006" y="117520"/>
                      <a:pt x="111919" y="122206"/>
                    </a:cubicBezTo>
                    <a:cubicBezTo>
                      <a:pt x="92665" y="129648"/>
                      <a:pt x="72044" y="132895"/>
                      <a:pt x="51435" y="131731"/>
                    </a:cubicBezTo>
                    <a:cubicBezTo>
                      <a:pt x="38673" y="131128"/>
                      <a:pt x="25954" y="129824"/>
                      <a:pt x="13335" y="127826"/>
                    </a:cubicBezTo>
                    <a:lnTo>
                      <a:pt x="3334" y="126206"/>
                    </a:lnTo>
                    <a:lnTo>
                      <a:pt x="0" y="125539"/>
                    </a:lnTo>
                    <a:lnTo>
                      <a:pt x="3429" y="125539"/>
                    </a:lnTo>
                    <a:lnTo>
                      <a:pt x="13430" y="126682"/>
                    </a:lnTo>
                    <a:cubicBezTo>
                      <a:pt x="22193" y="127540"/>
                      <a:pt x="35147" y="129254"/>
                      <a:pt x="51530" y="129635"/>
                    </a:cubicBezTo>
                    <a:cubicBezTo>
                      <a:pt x="71787" y="130589"/>
                      <a:pt x="92022" y="127346"/>
                      <a:pt x="110966" y="120110"/>
                    </a:cubicBezTo>
                    <a:cubicBezTo>
                      <a:pt x="122623" y="115473"/>
                      <a:pt x="133171" y="108430"/>
                      <a:pt x="141922" y="99441"/>
                    </a:cubicBezTo>
                    <a:cubicBezTo>
                      <a:pt x="151647" y="89303"/>
                      <a:pt x="158059" y="76447"/>
                      <a:pt x="160306" y="62579"/>
                    </a:cubicBezTo>
                    <a:cubicBezTo>
                      <a:pt x="163265" y="47461"/>
                      <a:pt x="159240" y="31815"/>
                      <a:pt x="149352" y="20002"/>
                    </a:cubicBezTo>
                    <a:cubicBezTo>
                      <a:pt x="138258" y="7614"/>
                      <a:pt x="121505" y="1909"/>
                      <a:pt x="105156" y="4953"/>
                    </a:cubicBezTo>
                    <a:cubicBezTo>
                      <a:pt x="88023" y="10137"/>
                      <a:pt x="75767" y="25222"/>
                      <a:pt x="74200" y="43053"/>
                    </a:cubicBezTo>
                    <a:cubicBezTo>
                      <a:pt x="72500" y="62033"/>
                      <a:pt x="75510" y="81140"/>
                      <a:pt x="82963" y="98679"/>
                    </a:cubicBezTo>
                    <a:cubicBezTo>
                      <a:pt x="96027" y="137872"/>
                      <a:pt x="120588" y="172223"/>
                      <a:pt x="153448" y="197263"/>
                    </a:cubicBezTo>
                    <a:cubicBezTo>
                      <a:pt x="170971" y="209995"/>
                      <a:pt x="191284" y="218356"/>
                      <a:pt x="212693" y="221647"/>
                    </a:cubicBezTo>
                    <a:cubicBezTo>
                      <a:pt x="234725" y="225022"/>
                      <a:pt x="257254" y="222694"/>
                      <a:pt x="278130" y="214884"/>
                    </a:cubicBezTo>
                    <a:cubicBezTo>
                      <a:pt x="299013" y="207270"/>
                      <a:pt x="316772" y="192929"/>
                      <a:pt x="328612" y="174117"/>
                    </a:cubicBezTo>
                    <a:cubicBezTo>
                      <a:pt x="334081" y="164890"/>
                      <a:pt x="337341" y="154523"/>
                      <a:pt x="338137" y="143827"/>
                    </a:cubicBezTo>
                    <a:cubicBezTo>
                      <a:pt x="339248" y="133494"/>
                      <a:pt x="336425" y="123122"/>
                      <a:pt x="330232" y="114776"/>
                    </a:cubicBezTo>
                    <a:cubicBezTo>
                      <a:pt x="323866" y="106775"/>
                      <a:pt x="314649" y="101552"/>
                      <a:pt x="304514" y="100203"/>
                    </a:cubicBezTo>
                    <a:cubicBezTo>
                      <a:pt x="294518" y="98651"/>
                      <a:pt x="284287" y="99939"/>
                      <a:pt x="274987" y="103918"/>
                    </a:cubicBezTo>
                    <a:cubicBezTo>
                      <a:pt x="257069" y="112701"/>
                      <a:pt x="242178" y="126630"/>
                      <a:pt x="232219" y="143923"/>
                    </a:cubicBezTo>
                    <a:cubicBezTo>
                      <a:pt x="212155" y="175456"/>
                      <a:pt x="202033" y="212292"/>
                      <a:pt x="203168" y="249650"/>
                    </a:cubicBezTo>
                    <a:cubicBezTo>
                      <a:pt x="203851" y="282207"/>
                      <a:pt x="212940" y="314034"/>
                      <a:pt x="229552" y="342043"/>
                    </a:cubicBezTo>
                    <a:cubicBezTo>
                      <a:pt x="242261" y="365726"/>
                      <a:pt x="262847" y="384224"/>
                      <a:pt x="287750" y="394335"/>
                    </a:cubicBezTo>
                    <a:cubicBezTo>
                      <a:pt x="307263" y="400025"/>
                      <a:pt x="328221" y="397943"/>
                      <a:pt x="346234" y="388525"/>
                    </a:cubicBezTo>
                    <a:cubicBezTo>
                      <a:pt x="357775" y="382874"/>
                      <a:pt x="368830" y="376279"/>
                      <a:pt x="379285" y="368808"/>
                    </a:cubicBezTo>
                    <a:lnTo>
                      <a:pt x="387477" y="363093"/>
                    </a:lnTo>
                    <a:cubicBezTo>
                      <a:pt x="388597" y="362306"/>
                      <a:pt x="389813" y="361665"/>
                      <a:pt x="391096" y="361188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3C887205-2491-460B-8F0D-3E00A43B3A46}"/>
                  </a:ext>
                </a:extLst>
              </p:cNvPr>
              <p:cNvSpPr/>
              <p:nvPr/>
            </p:nvSpPr>
            <p:spPr>
              <a:xfrm>
                <a:off x="5645233" y="1433934"/>
                <a:ext cx="189357" cy="97746"/>
              </a:xfrm>
              <a:custGeom>
                <a:avLst/>
                <a:gdLst>
                  <a:gd name="connsiteX0" fmla="*/ 189357 w 189357"/>
                  <a:gd name="connsiteY0" fmla="*/ 14 h 97746"/>
                  <a:gd name="connsiteX1" fmla="*/ 186309 w 189357"/>
                  <a:gd name="connsiteY1" fmla="*/ 8491 h 97746"/>
                  <a:gd name="connsiteX2" fmla="*/ 174022 w 189357"/>
                  <a:gd name="connsiteY2" fmla="*/ 29922 h 97746"/>
                  <a:gd name="connsiteX3" fmla="*/ 32861 w 189357"/>
                  <a:gd name="connsiteY3" fmla="*/ 97264 h 97746"/>
                  <a:gd name="connsiteX4" fmla="*/ 8572 w 189357"/>
                  <a:gd name="connsiteY4" fmla="*/ 93359 h 97746"/>
                  <a:gd name="connsiteX5" fmla="*/ 0 w 189357"/>
                  <a:gd name="connsiteY5" fmla="*/ 90311 h 97746"/>
                  <a:gd name="connsiteX6" fmla="*/ 33052 w 189357"/>
                  <a:gd name="connsiteY6" fmla="*/ 93835 h 97746"/>
                  <a:gd name="connsiteX7" fmla="*/ 171259 w 189357"/>
                  <a:gd name="connsiteY7" fmla="*/ 27922 h 97746"/>
                  <a:gd name="connsiteX8" fmla="*/ 189357 w 189357"/>
                  <a:gd name="connsiteY8" fmla="*/ 14 h 9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357" h="97746">
                    <a:moveTo>
                      <a:pt x="189357" y="14"/>
                    </a:moveTo>
                    <a:cubicBezTo>
                      <a:pt x="188743" y="2968"/>
                      <a:pt x="187717" y="5822"/>
                      <a:pt x="186309" y="8491"/>
                    </a:cubicBezTo>
                    <a:cubicBezTo>
                      <a:pt x="182899" y="16007"/>
                      <a:pt x="178785" y="23182"/>
                      <a:pt x="174022" y="29922"/>
                    </a:cubicBezTo>
                    <a:cubicBezTo>
                      <a:pt x="142376" y="75974"/>
                      <a:pt x="88566" y="101644"/>
                      <a:pt x="32861" y="97264"/>
                    </a:cubicBezTo>
                    <a:cubicBezTo>
                      <a:pt x="24660" y="96733"/>
                      <a:pt x="16527" y="95425"/>
                      <a:pt x="8572" y="93359"/>
                    </a:cubicBezTo>
                    <a:cubicBezTo>
                      <a:pt x="5570" y="92807"/>
                      <a:pt x="2676" y="91778"/>
                      <a:pt x="0" y="90311"/>
                    </a:cubicBezTo>
                    <a:cubicBezTo>
                      <a:pt x="0" y="89453"/>
                      <a:pt x="12573" y="93073"/>
                      <a:pt x="33052" y="93835"/>
                    </a:cubicBezTo>
                    <a:cubicBezTo>
                      <a:pt x="87182" y="96052"/>
                      <a:pt x="138913" y="71381"/>
                      <a:pt x="171259" y="27922"/>
                    </a:cubicBezTo>
                    <a:cubicBezTo>
                      <a:pt x="183547" y="11539"/>
                      <a:pt x="188404" y="-463"/>
                      <a:pt x="189357" y="14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E9EE64D7-4A3B-4E8F-B68B-46D9C21A32E1}"/>
                  </a:ext>
                </a:extLst>
              </p:cNvPr>
              <p:cNvSpPr/>
              <p:nvPr/>
            </p:nvSpPr>
            <p:spPr>
              <a:xfrm>
                <a:off x="5930590" y="1473568"/>
                <a:ext cx="44684" cy="38484"/>
              </a:xfrm>
              <a:custGeom>
                <a:avLst/>
                <a:gdLst>
                  <a:gd name="connsiteX0" fmla="*/ 44684 w 44684"/>
                  <a:gd name="connsiteY0" fmla="*/ 861 h 38484"/>
                  <a:gd name="connsiteX1" fmla="*/ 17824 w 44684"/>
                  <a:gd name="connsiteY1" fmla="*/ 14101 h 38484"/>
                  <a:gd name="connsiteX2" fmla="*/ 393 w 44684"/>
                  <a:gd name="connsiteY2" fmla="*/ 38485 h 38484"/>
                  <a:gd name="connsiteX3" fmla="*/ 1536 w 44684"/>
                  <a:gd name="connsiteY3" fmla="*/ 28960 h 38484"/>
                  <a:gd name="connsiteX4" fmla="*/ 35255 w 44684"/>
                  <a:gd name="connsiteY4" fmla="*/ 385 h 38484"/>
                  <a:gd name="connsiteX5" fmla="*/ 44684 w 44684"/>
                  <a:gd name="connsiteY5" fmla="*/ 861 h 38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684" h="38484">
                    <a:moveTo>
                      <a:pt x="44684" y="861"/>
                    </a:moveTo>
                    <a:cubicBezTo>
                      <a:pt x="35040" y="3706"/>
                      <a:pt x="25954" y="8184"/>
                      <a:pt x="17824" y="14101"/>
                    </a:cubicBezTo>
                    <a:cubicBezTo>
                      <a:pt x="10640" y="21154"/>
                      <a:pt x="4742" y="29405"/>
                      <a:pt x="393" y="38485"/>
                    </a:cubicBezTo>
                    <a:cubicBezTo>
                      <a:pt x="-178" y="38485"/>
                      <a:pt x="-369" y="34675"/>
                      <a:pt x="1536" y="28960"/>
                    </a:cubicBezTo>
                    <a:cubicBezTo>
                      <a:pt x="6914" y="14130"/>
                      <a:pt x="19743" y="3257"/>
                      <a:pt x="35255" y="385"/>
                    </a:cubicBezTo>
                    <a:cubicBezTo>
                      <a:pt x="41065" y="-472"/>
                      <a:pt x="44684" y="290"/>
                      <a:pt x="44684" y="861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74CED8E-7114-41FD-830C-51D53BBE4C3E}"/>
                  </a:ext>
                </a:extLst>
              </p:cNvPr>
              <p:cNvSpPr/>
              <p:nvPr/>
            </p:nvSpPr>
            <p:spPr>
              <a:xfrm>
                <a:off x="6121102" y="1445259"/>
                <a:ext cx="62560" cy="85177"/>
              </a:xfrm>
              <a:custGeom>
                <a:avLst/>
                <a:gdLst>
                  <a:gd name="connsiteX0" fmla="*/ 55436 w 62560"/>
                  <a:gd name="connsiteY0" fmla="*/ 85177 h 85177"/>
                  <a:gd name="connsiteX1" fmla="*/ 47339 w 62560"/>
                  <a:gd name="connsiteY1" fmla="*/ 81462 h 85177"/>
                  <a:gd name="connsiteX2" fmla="*/ 29432 w 62560"/>
                  <a:gd name="connsiteY2" fmla="*/ 64984 h 85177"/>
                  <a:gd name="connsiteX3" fmla="*/ 16192 w 62560"/>
                  <a:gd name="connsiteY3" fmla="*/ 31266 h 85177"/>
                  <a:gd name="connsiteX4" fmla="*/ 22098 w 62560"/>
                  <a:gd name="connsiteY4" fmla="*/ 9834 h 85177"/>
                  <a:gd name="connsiteX5" fmla="*/ 44101 w 62560"/>
                  <a:gd name="connsiteY5" fmla="*/ 309 h 85177"/>
                  <a:gd name="connsiteX6" fmla="*/ 61436 w 62560"/>
                  <a:gd name="connsiteY6" fmla="*/ 16978 h 85177"/>
                  <a:gd name="connsiteX7" fmla="*/ 57055 w 62560"/>
                  <a:gd name="connsiteY7" fmla="*/ 38886 h 85177"/>
                  <a:gd name="connsiteX8" fmla="*/ 22574 w 62560"/>
                  <a:gd name="connsiteY8" fmla="*/ 48411 h 85177"/>
                  <a:gd name="connsiteX9" fmla="*/ 3524 w 62560"/>
                  <a:gd name="connsiteY9" fmla="*/ 32790 h 85177"/>
                  <a:gd name="connsiteX10" fmla="*/ 0 w 62560"/>
                  <a:gd name="connsiteY10" fmla="*/ 24598 h 85177"/>
                  <a:gd name="connsiteX11" fmla="*/ 5144 w 62560"/>
                  <a:gd name="connsiteY11" fmla="*/ 31647 h 85177"/>
                  <a:gd name="connsiteX12" fmla="*/ 23527 w 62560"/>
                  <a:gd name="connsiteY12" fmla="*/ 45077 h 85177"/>
                  <a:gd name="connsiteX13" fmla="*/ 53340 w 62560"/>
                  <a:gd name="connsiteY13" fmla="*/ 36409 h 85177"/>
                  <a:gd name="connsiteX14" fmla="*/ 56674 w 62560"/>
                  <a:gd name="connsiteY14" fmla="*/ 18788 h 85177"/>
                  <a:gd name="connsiteX15" fmla="*/ 42863 w 62560"/>
                  <a:gd name="connsiteY15" fmla="*/ 5548 h 85177"/>
                  <a:gd name="connsiteX16" fmla="*/ 25718 w 62560"/>
                  <a:gd name="connsiteY16" fmla="*/ 12978 h 85177"/>
                  <a:gd name="connsiteX17" fmla="*/ 20574 w 62560"/>
                  <a:gd name="connsiteY17" fmla="*/ 31170 h 85177"/>
                  <a:gd name="connsiteX18" fmla="*/ 32099 w 62560"/>
                  <a:gd name="connsiteY18" fmla="*/ 63174 h 85177"/>
                  <a:gd name="connsiteX19" fmla="*/ 55436 w 62560"/>
                  <a:gd name="connsiteY19" fmla="*/ 85177 h 85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2560" h="85177">
                    <a:moveTo>
                      <a:pt x="55436" y="85177"/>
                    </a:moveTo>
                    <a:cubicBezTo>
                      <a:pt x="52496" y="84551"/>
                      <a:pt x="49731" y="83282"/>
                      <a:pt x="47339" y="81462"/>
                    </a:cubicBezTo>
                    <a:cubicBezTo>
                      <a:pt x="40399" y="77129"/>
                      <a:pt x="34327" y="71541"/>
                      <a:pt x="29432" y="64984"/>
                    </a:cubicBezTo>
                    <a:cubicBezTo>
                      <a:pt x="21916" y="55225"/>
                      <a:pt x="17324" y="43532"/>
                      <a:pt x="16192" y="31266"/>
                    </a:cubicBezTo>
                    <a:cubicBezTo>
                      <a:pt x="15554" y="23647"/>
                      <a:pt x="17647" y="16050"/>
                      <a:pt x="22098" y="9834"/>
                    </a:cubicBezTo>
                    <a:cubicBezTo>
                      <a:pt x="26906" y="2591"/>
                      <a:pt x="35529" y="-1141"/>
                      <a:pt x="44101" y="309"/>
                    </a:cubicBezTo>
                    <a:cubicBezTo>
                      <a:pt x="52417" y="2414"/>
                      <a:pt x="59007" y="8750"/>
                      <a:pt x="61436" y="16978"/>
                    </a:cubicBezTo>
                    <a:cubicBezTo>
                      <a:pt x="63906" y="24544"/>
                      <a:pt x="62244" y="32851"/>
                      <a:pt x="57055" y="38886"/>
                    </a:cubicBezTo>
                    <a:cubicBezTo>
                      <a:pt x="48778" y="49103"/>
                      <a:pt x="34922" y="52930"/>
                      <a:pt x="22574" y="48411"/>
                    </a:cubicBezTo>
                    <a:cubicBezTo>
                      <a:pt x="14716" y="45378"/>
                      <a:pt x="8038" y="39902"/>
                      <a:pt x="3524" y="32790"/>
                    </a:cubicBezTo>
                    <a:cubicBezTo>
                      <a:pt x="1718" y="30376"/>
                      <a:pt x="510" y="27569"/>
                      <a:pt x="0" y="24598"/>
                    </a:cubicBezTo>
                    <a:cubicBezTo>
                      <a:pt x="0" y="24598"/>
                      <a:pt x="1715" y="27360"/>
                      <a:pt x="5144" y="31647"/>
                    </a:cubicBezTo>
                    <a:cubicBezTo>
                      <a:pt x="9830" y="37821"/>
                      <a:pt x="16220" y="42490"/>
                      <a:pt x="23527" y="45077"/>
                    </a:cubicBezTo>
                    <a:cubicBezTo>
                      <a:pt x="34300" y="48659"/>
                      <a:pt x="46166" y="45209"/>
                      <a:pt x="53340" y="36409"/>
                    </a:cubicBezTo>
                    <a:cubicBezTo>
                      <a:pt x="57418" y="31504"/>
                      <a:pt x="58678" y="24843"/>
                      <a:pt x="56674" y="18788"/>
                    </a:cubicBezTo>
                    <a:cubicBezTo>
                      <a:pt x="54632" y="12307"/>
                      <a:pt x="49424" y="7315"/>
                      <a:pt x="42863" y="5548"/>
                    </a:cubicBezTo>
                    <a:cubicBezTo>
                      <a:pt x="36185" y="4444"/>
                      <a:pt x="29479" y="7350"/>
                      <a:pt x="25718" y="12978"/>
                    </a:cubicBezTo>
                    <a:cubicBezTo>
                      <a:pt x="21988" y="18283"/>
                      <a:pt x="20175" y="24698"/>
                      <a:pt x="20574" y="31170"/>
                    </a:cubicBezTo>
                    <a:cubicBezTo>
                      <a:pt x="21440" y="42687"/>
                      <a:pt x="25424" y="53750"/>
                      <a:pt x="32099" y="63174"/>
                    </a:cubicBezTo>
                    <a:cubicBezTo>
                      <a:pt x="38626" y="71732"/>
                      <a:pt x="46509" y="79165"/>
                      <a:pt x="55436" y="85177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F43CFC9E-7CC9-4EF3-8A49-ED774FBEC61F}"/>
                  </a:ext>
                </a:extLst>
              </p:cNvPr>
              <p:cNvSpPr/>
              <p:nvPr/>
            </p:nvSpPr>
            <p:spPr>
              <a:xfrm>
                <a:off x="6145010" y="1387875"/>
                <a:ext cx="69729" cy="31404"/>
              </a:xfrm>
              <a:custGeom>
                <a:avLst/>
                <a:gdLst>
                  <a:gd name="connsiteX0" fmla="*/ 69628 w 69729"/>
                  <a:gd name="connsiteY0" fmla="*/ 31405 h 31404"/>
                  <a:gd name="connsiteX1" fmla="*/ 38100 w 69729"/>
                  <a:gd name="connsiteY1" fmla="*/ 9402 h 31404"/>
                  <a:gd name="connsiteX2" fmla="*/ 0 w 69729"/>
                  <a:gd name="connsiteY2" fmla="*/ 2925 h 31404"/>
                  <a:gd name="connsiteX3" fmla="*/ 11430 w 69729"/>
                  <a:gd name="connsiteY3" fmla="*/ 163 h 31404"/>
                  <a:gd name="connsiteX4" fmla="*/ 40005 w 69729"/>
                  <a:gd name="connsiteY4" fmla="*/ 4830 h 31404"/>
                  <a:gd name="connsiteX5" fmla="*/ 63437 w 69729"/>
                  <a:gd name="connsiteY5" fmla="*/ 21308 h 31404"/>
                  <a:gd name="connsiteX6" fmla="*/ 69628 w 69729"/>
                  <a:gd name="connsiteY6" fmla="*/ 31405 h 31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729" h="31404">
                    <a:moveTo>
                      <a:pt x="69628" y="31405"/>
                    </a:moveTo>
                    <a:cubicBezTo>
                      <a:pt x="60362" y="22433"/>
                      <a:pt x="49717" y="15004"/>
                      <a:pt x="38100" y="9402"/>
                    </a:cubicBezTo>
                    <a:cubicBezTo>
                      <a:pt x="25817" y="5262"/>
                      <a:pt x="12961" y="3077"/>
                      <a:pt x="0" y="2925"/>
                    </a:cubicBezTo>
                    <a:cubicBezTo>
                      <a:pt x="0" y="2354"/>
                      <a:pt x="4096" y="639"/>
                      <a:pt x="11430" y="163"/>
                    </a:cubicBezTo>
                    <a:cubicBezTo>
                      <a:pt x="21189" y="-544"/>
                      <a:pt x="30978" y="1055"/>
                      <a:pt x="40005" y="4830"/>
                    </a:cubicBezTo>
                    <a:cubicBezTo>
                      <a:pt x="48946" y="8508"/>
                      <a:pt x="56952" y="14138"/>
                      <a:pt x="63437" y="21308"/>
                    </a:cubicBezTo>
                    <a:cubicBezTo>
                      <a:pt x="68389" y="26833"/>
                      <a:pt x="70199" y="31119"/>
                      <a:pt x="69628" y="314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876846D4-5845-4AA9-87F3-22A051C67FBD}"/>
                  </a:ext>
                </a:extLst>
              </p:cNvPr>
              <p:cNvSpPr/>
              <p:nvPr/>
            </p:nvSpPr>
            <p:spPr>
              <a:xfrm>
                <a:off x="6115959" y="1451980"/>
                <a:ext cx="360616" cy="270004"/>
              </a:xfrm>
              <a:custGeom>
                <a:avLst/>
                <a:gdLst>
                  <a:gd name="connsiteX0" fmla="*/ 360616 w 360616"/>
                  <a:gd name="connsiteY0" fmla="*/ 78171 h 270004"/>
                  <a:gd name="connsiteX1" fmla="*/ 358806 w 360616"/>
                  <a:gd name="connsiteY1" fmla="*/ 79314 h 270004"/>
                  <a:gd name="connsiteX2" fmla="*/ 353091 w 360616"/>
                  <a:gd name="connsiteY2" fmla="*/ 82362 h 270004"/>
                  <a:gd name="connsiteX3" fmla="*/ 330136 w 360616"/>
                  <a:gd name="connsiteY3" fmla="*/ 91887 h 270004"/>
                  <a:gd name="connsiteX4" fmla="*/ 240410 w 360616"/>
                  <a:gd name="connsiteY4" fmla="*/ 108746 h 270004"/>
                  <a:gd name="connsiteX5" fmla="*/ 209930 w 360616"/>
                  <a:gd name="connsiteY5" fmla="*/ 105793 h 270004"/>
                  <a:gd name="connsiteX6" fmla="*/ 179927 w 360616"/>
                  <a:gd name="connsiteY6" fmla="*/ 91125 h 270004"/>
                  <a:gd name="connsiteX7" fmla="*/ 165163 w 360616"/>
                  <a:gd name="connsiteY7" fmla="*/ 58549 h 270004"/>
                  <a:gd name="connsiteX8" fmla="*/ 177831 w 360616"/>
                  <a:gd name="connsiteY8" fmla="*/ 22735 h 270004"/>
                  <a:gd name="connsiteX9" fmla="*/ 254031 w 360616"/>
                  <a:gd name="connsiteY9" fmla="*/ 3685 h 270004"/>
                  <a:gd name="connsiteX10" fmla="*/ 314801 w 360616"/>
                  <a:gd name="connsiteY10" fmla="*/ 62550 h 270004"/>
                  <a:gd name="connsiteX11" fmla="*/ 296608 w 360616"/>
                  <a:gd name="connsiteY11" fmla="*/ 145132 h 270004"/>
                  <a:gd name="connsiteX12" fmla="*/ 226123 w 360616"/>
                  <a:gd name="connsiteY12" fmla="*/ 183232 h 270004"/>
                  <a:gd name="connsiteX13" fmla="*/ 153828 w 360616"/>
                  <a:gd name="connsiteY13" fmla="*/ 190566 h 270004"/>
                  <a:gd name="connsiteX14" fmla="*/ 91439 w 360616"/>
                  <a:gd name="connsiteY14" fmla="*/ 196662 h 270004"/>
                  <a:gd name="connsiteX15" fmla="*/ 14763 w 360616"/>
                  <a:gd name="connsiteY15" fmla="*/ 240382 h 270004"/>
                  <a:gd name="connsiteX16" fmla="*/ 95 w 360616"/>
                  <a:gd name="connsiteY16" fmla="*/ 270004 h 270004"/>
                  <a:gd name="connsiteX17" fmla="*/ 95 w 360616"/>
                  <a:gd name="connsiteY17" fmla="*/ 267814 h 270004"/>
                  <a:gd name="connsiteX18" fmla="*/ 1619 w 360616"/>
                  <a:gd name="connsiteY18" fmla="*/ 261527 h 270004"/>
                  <a:gd name="connsiteX19" fmla="*/ 12858 w 360616"/>
                  <a:gd name="connsiteY19" fmla="*/ 239239 h 270004"/>
                  <a:gd name="connsiteX20" fmla="*/ 90487 w 360616"/>
                  <a:gd name="connsiteY20" fmla="*/ 193233 h 270004"/>
                  <a:gd name="connsiteX21" fmla="*/ 153352 w 360616"/>
                  <a:gd name="connsiteY21" fmla="*/ 186470 h 270004"/>
                  <a:gd name="connsiteX22" fmla="*/ 224790 w 360616"/>
                  <a:gd name="connsiteY22" fmla="*/ 178850 h 270004"/>
                  <a:gd name="connsiteX23" fmla="*/ 292703 w 360616"/>
                  <a:gd name="connsiteY23" fmla="*/ 142083 h 270004"/>
                  <a:gd name="connsiteX24" fmla="*/ 309753 w 360616"/>
                  <a:gd name="connsiteY24" fmla="*/ 64169 h 270004"/>
                  <a:gd name="connsiteX25" fmla="*/ 252603 w 360616"/>
                  <a:gd name="connsiteY25" fmla="*/ 8543 h 270004"/>
                  <a:gd name="connsiteX26" fmla="*/ 181546 w 360616"/>
                  <a:gd name="connsiteY26" fmla="*/ 26259 h 270004"/>
                  <a:gd name="connsiteX27" fmla="*/ 169735 w 360616"/>
                  <a:gd name="connsiteY27" fmla="*/ 59121 h 270004"/>
                  <a:gd name="connsiteX28" fmla="*/ 182880 w 360616"/>
                  <a:gd name="connsiteY28" fmla="*/ 88743 h 270004"/>
                  <a:gd name="connsiteX29" fmla="*/ 211455 w 360616"/>
                  <a:gd name="connsiteY29" fmla="*/ 102745 h 270004"/>
                  <a:gd name="connsiteX30" fmla="*/ 240983 w 360616"/>
                  <a:gd name="connsiteY30" fmla="*/ 105888 h 270004"/>
                  <a:gd name="connsiteX31" fmla="*/ 330136 w 360616"/>
                  <a:gd name="connsiteY31" fmla="*/ 90744 h 270004"/>
                  <a:gd name="connsiteX32" fmla="*/ 353187 w 360616"/>
                  <a:gd name="connsiteY32" fmla="*/ 81885 h 270004"/>
                  <a:gd name="connsiteX33" fmla="*/ 360616 w 360616"/>
                  <a:gd name="connsiteY33" fmla="*/ 78171 h 27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60616" h="270004">
                    <a:moveTo>
                      <a:pt x="360616" y="78171"/>
                    </a:moveTo>
                    <a:cubicBezTo>
                      <a:pt x="360616" y="78171"/>
                      <a:pt x="360045" y="78647"/>
                      <a:pt x="358806" y="79314"/>
                    </a:cubicBezTo>
                    <a:lnTo>
                      <a:pt x="353091" y="82362"/>
                    </a:lnTo>
                    <a:cubicBezTo>
                      <a:pt x="347948" y="84838"/>
                      <a:pt x="340328" y="88267"/>
                      <a:pt x="330136" y="91887"/>
                    </a:cubicBezTo>
                    <a:cubicBezTo>
                      <a:pt x="301367" y="102434"/>
                      <a:pt x="271046" y="108131"/>
                      <a:pt x="240410" y="108746"/>
                    </a:cubicBezTo>
                    <a:cubicBezTo>
                      <a:pt x="230170" y="108956"/>
                      <a:pt x="219940" y="107965"/>
                      <a:pt x="209930" y="105793"/>
                    </a:cubicBezTo>
                    <a:cubicBezTo>
                      <a:pt x="198847" y="103528"/>
                      <a:pt x="188521" y="98480"/>
                      <a:pt x="179927" y="91125"/>
                    </a:cubicBezTo>
                    <a:cubicBezTo>
                      <a:pt x="170674" y="82803"/>
                      <a:pt x="165321" y="70992"/>
                      <a:pt x="165163" y="58549"/>
                    </a:cubicBezTo>
                    <a:cubicBezTo>
                      <a:pt x="165028" y="45490"/>
                      <a:pt x="169515" y="32805"/>
                      <a:pt x="177831" y="22735"/>
                    </a:cubicBezTo>
                    <a:cubicBezTo>
                      <a:pt x="197440" y="2236"/>
                      <a:pt x="227082" y="-5174"/>
                      <a:pt x="254031" y="3685"/>
                    </a:cubicBezTo>
                    <a:cubicBezTo>
                      <a:pt x="282954" y="11740"/>
                      <a:pt x="305829" y="33898"/>
                      <a:pt x="314801" y="62550"/>
                    </a:cubicBezTo>
                    <a:cubicBezTo>
                      <a:pt x="323429" y="91371"/>
                      <a:pt x="316549" y="122604"/>
                      <a:pt x="296608" y="145132"/>
                    </a:cubicBezTo>
                    <a:cubicBezTo>
                      <a:pt x="277574" y="164757"/>
                      <a:pt x="252968" y="178057"/>
                      <a:pt x="226123" y="183232"/>
                    </a:cubicBezTo>
                    <a:cubicBezTo>
                      <a:pt x="202288" y="187802"/>
                      <a:pt x="178096" y="190257"/>
                      <a:pt x="153828" y="190566"/>
                    </a:cubicBezTo>
                    <a:cubicBezTo>
                      <a:pt x="132903" y="190945"/>
                      <a:pt x="112042" y="192983"/>
                      <a:pt x="91439" y="196662"/>
                    </a:cubicBezTo>
                    <a:cubicBezTo>
                      <a:pt x="61460" y="201556"/>
                      <a:pt x="34243" y="217075"/>
                      <a:pt x="14763" y="240382"/>
                    </a:cubicBezTo>
                    <a:cubicBezTo>
                      <a:pt x="8107" y="249278"/>
                      <a:pt x="3136" y="259318"/>
                      <a:pt x="95" y="270004"/>
                    </a:cubicBezTo>
                    <a:cubicBezTo>
                      <a:pt x="-32" y="269279"/>
                      <a:pt x="-32" y="268538"/>
                      <a:pt x="95" y="267814"/>
                    </a:cubicBezTo>
                    <a:cubicBezTo>
                      <a:pt x="95" y="266385"/>
                      <a:pt x="762" y="264194"/>
                      <a:pt x="1619" y="261527"/>
                    </a:cubicBezTo>
                    <a:cubicBezTo>
                      <a:pt x="4182" y="253558"/>
                      <a:pt x="7974" y="246038"/>
                      <a:pt x="12858" y="239239"/>
                    </a:cubicBezTo>
                    <a:cubicBezTo>
                      <a:pt x="32205" y="214888"/>
                      <a:pt x="59838" y="198511"/>
                      <a:pt x="90487" y="193233"/>
                    </a:cubicBezTo>
                    <a:cubicBezTo>
                      <a:pt x="111218" y="189241"/>
                      <a:pt x="132246" y="186979"/>
                      <a:pt x="153352" y="186470"/>
                    </a:cubicBezTo>
                    <a:cubicBezTo>
                      <a:pt x="177343" y="186044"/>
                      <a:pt x="201249" y="183494"/>
                      <a:pt x="224790" y="178850"/>
                    </a:cubicBezTo>
                    <a:cubicBezTo>
                      <a:pt x="250641" y="173790"/>
                      <a:pt x="274333" y="160964"/>
                      <a:pt x="292703" y="142083"/>
                    </a:cubicBezTo>
                    <a:cubicBezTo>
                      <a:pt x="311466" y="120802"/>
                      <a:pt x="317913" y="91342"/>
                      <a:pt x="309753" y="64169"/>
                    </a:cubicBezTo>
                    <a:cubicBezTo>
                      <a:pt x="301324" y="37162"/>
                      <a:pt x="279828" y="16238"/>
                      <a:pt x="252603" y="8543"/>
                    </a:cubicBezTo>
                    <a:cubicBezTo>
                      <a:pt x="227476" y="440"/>
                      <a:pt x="199928" y="7309"/>
                      <a:pt x="181546" y="26259"/>
                    </a:cubicBezTo>
                    <a:cubicBezTo>
                      <a:pt x="173840" y="35468"/>
                      <a:pt x="169655" y="47114"/>
                      <a:pt x="169735" y="59121"/>
                    </a:cubicBezTo>
                    <a:cubicBezTo>
                      <a:pt x="169766" y="70402"/>
                      <a:pt x="174536" y="81151"/>
                      <a:pt x="182880" y="88743"/>
                    </a:cubicBezTo>
                    <a:cubicBezTo>
                      <a:pt x="191063" y="95759"/>
                      <a:pt x="200896" y="100578"/>
                      <a:pt x="211455" y="102745"/>
                    </a:cubicBezTo>
                    <a:cubicBezTo>
                      <a:pt x="221141" y="104942"/>
                      <a:pt x="231051" y="105997"/>
                      <a:pt x="240983" y="105888"/>
                    </a:cubicBezTo>
                    <a:cubicBezTo>
                      <a:pt x="271312" y="105556"/>
                      <a:pt x="301399" y="100445"/>
                      <a:pt x="330136" y="90744"/>
                    </a:cubicBezTo>
                    <a:cubicBezTo>
                      <a:pt x="340233" y="87219"/>
                      <a:pt x="347948" y="84076"/>
                      <a:pt x="353187" y="81885"/>
                    </a:cubicBezTo>
                    <a:cubicBezTo>
                      <a:pt x="355568" y="80466"/>
                      <a:pt x="358052" y="79224"/>
                      <a:pt x="360616" y="78171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C9B1A635-66A3-40D8-B082-87A059FAEE57}"/>
                  </a:ext>
                </a:extLst>
              </p:cNvPr>
              <p:cNvSpPr/>
              <p:nvPr/>
            </p:nvSpPr>
            <p:spPr>
              <a:xfrm>
                <a:off x="6106719" y="1841917"/>
                <a:ext cx="132302" cy="62280"/>
              </a:xfrm>
              <a:custGeom>
                <a:avLst/>
                <a:gdLst>
                  <a:gd name="connsiteX0" fmla="*/ 132302 w 132302"/>
                  <a:gd name="connsiteY0" fmla="*/ 62280 h 62280"/>
                  <a:gd name="connsiteX1" fmla="*/ 119444 w 132302"/>
                  <a:gd name="connsiteY1" fmla="*/ 43230 h 62280"/>
                  <a:gd name="connsiteX2" fmla="*/ 22193 w 132302"/>
                  <a:gd name="connsiteY2" fmla="*/ 6559 h 62280"/>
                  <a:gd name="connsiteX3" fmla="*/ 0 w 132302"/>
                  <a:gd name="connsiteY3" fmla="*/ 12464 h 62280"/>
                  <a:gd name="connsiteX4" fmla="*/ 21431 w 132302"/>
                  <a:gd name="connsiteY4" fmla="*/ 2939 h 62280"/>
                  <a:gd name="connsiteX5" fmla="*/ 122396 w 132302"/>
                  <a:gd name="connsiteY5" fmla="*/ 41039 h 62280"/>
                  <a:gd name="connsiteX6" fmla="*/ 132302 w 132302"/>
                  <a:gd name="connsiteY6" fmla="*/ 62280 h 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302" h="62280">
                    <a:moveTo>
                      <a:pt x="132302" y="62280"/>
                    </a:moveTo>
                    <a:cubicBezTo>
                      <a:pt x="131445" y="62280"/>
                      <a:pt x="128207" y="54279"/>
                      <a:pt x="119444" y="43230"/>
                    </a:cubicBezTo>
                    <a:cubicBezTo>
                      <a:pt x="96725" y="13391"/>
                      <a:pt x="58958" y="-850"/>
                      <a:pt x="22193" y="6559"/>
                    </a:cubicBezTo>
                    <a:cubicBezTo>
                      <a:pt x="8382" y="9226"/>
                      <a:pt x="381" y="13226"/>
                      <a:pt x="0" y="12464"/>
                    </a:cubicBezTo>
                    <a:cubicBezTo>
                      <a:pt x="6315" y="7681"/>
                      <a:pt x="13649" y="4422"/>
                      <a:pt x="21431" y="2939"/>
                    </a:cubicBezTo>
                    <a:cubicBezTo>
                      <a:pt x="59750" y="-6864"/>
                      <a:pt x="100107" y="8365"/>
                      <a:pt x="122396" y="41039"/>
                    </a:cubicBezTo>
                    <a:cubicBezTo>
                      <a:pt x="127292" y="47261"/>
                      <a:pt x="130682" y="54531"/>
                      <a:pt x="132302" y="6228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5BD60866-3324-4D88-99DB-8F819972B772}"/>
                  </a:ext>
                </a:extLst>
              </p:cNvPr>
              <p:cNvSpPr/>
              <p:nvPr/>
            </p:nvSpPr>
            <p:spPr>
              <a:xfrm>
                <a:off x="6216542" y="1976177"/>
                <a:ext cx="133730" cy="43119"/>
              </a:xfrm>
              <a:custGeom>
                <a:avLst/>
                <a:gdLst>
                  <a:gd name="connsiteX0" fmla="*/ 133731 w 133730"/>
                  <a:gd name="connsiteY0" fmla="*/ 29 h 43119"/>
                  <a:gd name="connsiteX1" fmla="*/ 120682 w 133730"/>
                  <a:gd name="connsiteY1" fmla="*/ 19079 h 43119"/>
                  <a:gd name="connsiteX2" fmla="*/ 15907 w 133730"/>
                  <a:gd name="connsiteY2" fmla="*/ 27366 h 43119"/>
                  <a:gd name="connsiteX3" fmla="*/ 0 w 133730"/>
                  <a:gd name="connsiteY3" fmla="*/ 10411 h 43119"/>
                  <a:gd name="connsiteX4" fmla="*/ 17907 w 133730"/>
                  <a:gd name="connsiteY4" fmla="*/ 24413 h 43119"/>
                  <a:gd name="connsiteX5" fmla="*/ 69247 w 133730"/>
                  <a:gd name="connsiteY5" fmla="*/ 37748 h 43119"/>
                  <a:gd name="connsiteX6" fmla="*/ 117919 w 133730"/>
                  <a:gd name="connsiteY6" fmla="*/ 16508 h 43119"/>
                  <a:gd name="connsiteX7" fmla="*/ 133731 w 133730"/>
                  <a:gd name="connsiteY7" fmla="*/ 29 h 43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730" h="43119">
                    <a:moveTo>
                      <a:pt x="133731" y="29"/>
                    </a:moveTo>
                    <a:cubicBezTo>
                      <a:pt x="131056" y="7378"/>
                      <a:pt x="126568" y="13931"/>
                      <a:pt x="120682" y="19079"/>
                    </a:cubicBezTo>
                    <a:cubicBezTo>
                      <a:pt x="92741" y="47650"/>
                      <a:pt x="47991" y="51189"/>
                      <a:pt x="15907" y="27366"/>
                    </a:cubicBezTo>
                    <a:cubicBezTo>
                      <a:pt x="9285" y="23115"/>
                      <a:pt x="3820" y="17290"/>
                      <a:pt x="0" y="10411"/>
                    </a:cubicBezTo>
                    <a:cubicBezTo>
                      <a:pt x="667" y="9745"/>
                      <a:pt x="6096" y="16888"/>
                      <a:pt x="17907" y="24413"/>
                    </a:cubicBezTo>
                    <a:cubicBezTo>
                      <a:pt x="33123" y="34305"/>
                      <a:pt x="51141" y="38985"/>
                      <a:pt x="69247" y="37748"/>
                    </a:cubicBezTo>
                    <a:cubicBezTo>
                      <a:pt x="87329" y="36070"/>
                      <a:pt x="104393" y="28624"/>
                      <a:pt x="117919" y="16508"/>
                    </a:cubicBezTo>
                    <a:cubicBezTo>
                      <a:pt x="128683" y="7363"/>
                      <a:pt x="132969" y="-542"/>
                      <a:pt x="133731" y="29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8511468C-9169-43CB-8FCB-56D05FB4574D}"/>
                  </a:ext>
                </a:extLst>
              </p:cNvPr>
              <p:cNvSpPr/>
              <p:nvPr/>
            </p:nvSpPr>
            <p:spPr>
              <a:xfrm>
                <a:off x="6279884" y="1774088"/>
                <a:ext cx="99345" cy="44393"/>
              </a:xfrm>
              <a:custGeom>
                <a:avLst/>
                <a:gdLst>
                  <a:gd name="connsiteX0" fmla="*/ 99346 w 99345"/>
                  <a:gd name="connsiteY0" fmla="*/ 12570 h 44393"/>
                  <a:gd name="connsiteX1" fmla="*/ 83058 w 99345"/>
                  <a:gd name="connsiteY1" fmla="*/ 7141 h 44393"/>
                  <a:gd name="connsiteX2" fmla="*/ 10096 w 99345"/>
                  <a:gd name="connsiteY2" fmla="*/ 30477 h 44393"/>
                  <a:gd name="connsiteX3" fmla="*/ 0 w 99345"/>
                  <a:gd name="connsiteY3" fmla="*/ 44384 h 44393"/>
                  <a:gd name="connsiteX4" fmla="*/ 7334 w 99345"/>
                  <a:gd name="connsiteY4" fmla="*/ 28382 h 44393"/>
                  <a:gd name="connsiteX5" fmla="*/ 84106 w 99345"/>
                  <a:gd name="connsiteY5" fmla="*/ 3807 h 44393"/>
                  <a:gd name="connsiteX6" fmla="*/ 99346 w 99345"/>
                  <a:gd name="connsiteY6" fmla="*/ 12570 h 4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345" h="44393">
                    <a:moveTo>
                      <a:pt x="99346" y="12570"/>
                    </a:moveTo>
                    <a:cubicBezTo>
                      <a:pt x="99346" y="13332"/>
                      <a:pt x="93154" y="9808"/>
                      <a:pt x="83058" y="7141"/>
                    </a:cubicBezTo>
                    <a:cubicBezTo>
                      <a:pt x="56261" y="-282"/>
                      <a:pt x="27612" y="8881"/>
                      <a:pt x="10096" y="30477"/>
                    </a:cubicBezTo>
                    <a:cubicBezTo>
                      <a:pt x="3429" y="38574"/>
                      <a:pt x="571" y="44670"/>
                      <a:pt x="0" y="44384"/>
                    </a:cubicBezTo>
                    <a:cubicBezTo>
                      <a:pt x="985" y="38494"/>
                      <a:pt x="3516" y="32972"/>
                      <a:pt x="7334" y="28382"/>
                    </a:cubicBezTo>
                    <a:cubicBezTo>
                      <a:pt x="24515" y="3897"/>
                      <a:pt x="55900" y="-6149"/>
                      <a:pt x="84106" y="3807"/>
                    </a:cubicBezTo>
                    <a:cubicBezTo>
                      <a:pt x="89868" y="5338"/>
                      <a:pt x="95124" y="8360"/>
                      <a:pt x="99346" y="1257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E123CAA2-C095-411E-A446-810CF2B65E00}"/>
                  </a:ext>
                </a:extLst>
              </p:cNvPr>
              <p:cNvSpPr/>
              <p:nvPr/>
            </p:nvSpPr>
            <p:spPr>
              <a:xfrm>
                <a:off x="6467505" y="1683299"/>
                <a:ext cx="269746" cy="162604"/>
              </a:xfrm>
              <a:custGeom>
                <a:avLst/>
                <a:gdLst>
                  <a:gd name="connsiteX0" fmla="*/ 266626 w 269746"/>
                  <a:gd name="connsiteY0" fmla="*/ 15729 h 162604"/>
                  <a:gd name="connsiteX1" fmla="*/ 268340 w 269746"/>
                  <a:gd name="connsiteY1" fmla="*/ 22778 h 162604"/>
                  <a:gd name="connsiteX2" fmla="*/ 269483 w 269746"/>
                  <a:gd name="connsiteY2" fmla="*/ 31541 h 162604"/>
                  <a:gd name="connsiteX3" fmla="*/ 269483 w 269746"/>
                  <a:gd name="connsiteY3" fmla="*/ 43638 h 162604"/>
                  <a:gd name="connsiteX4" fmla="*/ 242146 w 269746"/>
                  <a:gd name="connsiteY4" fmla="*/ 114599 h 162604"/>
                  <a:gd name="connsiteX5" fmla="*/ 201475 w 269746"/>
                  <a:gd name="connsiteY5" fmla="*/ 148603 h 162604"/>
                  <a:gd name="connsiteX6" fmla="*/ 142039 w 269746"/>
                  <a:gd name="connsiteY6" fmla="*/ 162224 h 162604"/>
                  <a:gd name="connsiteX7" fmla="*/ 19642 w 269746"/>
                  <a:gd name="connsiteY7" fmla="*/ 101740 h 162604"/>
                  <a:gd name="connsiteX8" fmla="*/ 2402 w 269746"/>
                  <a:gd name="connsiteY8" fmla="*/ 68688 h 162604"/>
                  <a:gd name="connsiteX9" fmla="*/ 2974 w 269746"/>
                  <a:gd name="connsiteY9" fmla="*/ 32398 h 162604"/>
                  <a:gd name="connsiteX10" fmla="*/ 25262 w 269746"/>
                  <a:gd name="connsiteY10" fmla="*/ 5157 h 162604"/>
                  <a:gd name="connsiteX11" fmla="*/ 58790 w 269746"/>
                  <a:gd name="connsiteY11" fmla="*/ 1251 h 162604"/>
                  <a:gd name="connsiteX12" fmla="*/ 87365 w 269746"/>
                  <a:gd name="connsiteY12" fmla="*/ 16206 h 162604"/>
                  <a:gd name="connsiteX13" fmla="*/ 102986 w 269746"/>
                  <a:gd name="connsiteY13" fmla="*/ 42018 h 162604"/>
                  <a:gd name="connsiteX14" fmla="*/ 102510 w 269746"/>
                  <a:gd name="connsiteY14" fmla="*/ 95168 h 162604"/>
                  <a:gd name="connsiteX15" fmla="*/ 80031 w 269746"/>
                  <a:gd name="connsiteY15" fmla="*/ 133268 h 162604"/>
                  <a:gd name="connsiteX16" fmla="*/ 53837 w 269746"/>
                  <a:gd name="connsiteY16" fmla="*/ 153461 h 162604"/>
                  <a:gd name="connsiteX17" fmla="*/ 34787 w 269746"/>
                  <a:gd name="connsiteY17" fmla="*/ 161272 h 162604"/>
                  <a:gd name="connsiteX18" fmla="*/ 27548 w 269746"/>
                  <a:gd name="connsiteY18" fmla="*/ 162605 h 162604"/>
                  <a:gd name="connsiteX19" fmla="*/ 53266 w 269746"/>
                  <a:gd name="connsiteY19" fmla="*/ 151842 h 162604"/>
                  <a:gd name="connsiteX20" fmla="*/ 99557 w 269746"/>
                  <a:gd name="connsiteY20" fmla="*/ 94692 h 162604"/>
                  <a:gd name="connsiteX21" fmla="*/ 99557 w 269746"/>
                  <a:gd name="connsiteY21" fmla="*/ 43923 h 162604"/>
                  <a:gd name="connsiteX22" fmla="*/ 84794 w 269746"/>
                  <a:gd name="connsiteY22" fmla="*/ 19920 h 162604"/>
                  <a:gd name="connsiteX23" fmla="*/ 58695 w 269746"/>
                  <a:gd name="connsiteY23" fmla="*/ 6300 h 162604"/>
                  <a:gd name="connsiteX24" fmla="*/ 28215 w 269746"/>
                  <a:gd name="connsiteY24" fmla="*/ 9919 h 162604"/>
                  <a:gd name="connsiteX25" fmla="*/ 8403 w 269746"/>
                  <a:gd name="connsiteY25" fmla="*/ 34494 h 162604"/>
                  <a:gd name="connsiteX26" fmla="*/ 7927 w 269746"/>
                  <a:gd name="connsiteY26" fmla="*/ 67926 h 162604"/>
                  <a:gd name="connsiteX27" fmla="*/ 24310 w 269746"/>
                  <a:gd name="connsiteY27" fmla="*/ 99264 h 162604"/>
                  <a:gd name="connsiteX28" fmla="*/ 142801 w 269746"/>
                  <a:gd name="connsiteY28" fmla="*/ 158223 h 162604"/>
                  <a:gd name="connsiteX29" fmla="*/ 240623 w 269746"/>
                  <a:gd name="connsiteY29" fmla="*/ 113075 h 162604"/>
                  <a:gd name="connsiteX30" fmla="*/ 268722 w 269746"/>
                  <a:gd name="connsiteY30" fmla="*/ 44209 h 162604"/>
                  <a:gd name="connsiteX31" fmla="*/ 266626 w 269746"/>
                  <a:gd name="connsiteY31" fmla="*/ 15729 h 16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69746" h="162604">
                    <a:moveTo>
                      <a:pt x="266626" y="15729"/>
                    </a:moveTo>
                    <a:cubicBezTo>
                      <a:pt x="267369" y="18034"/>
                      <a:pt x="267942" y="20390"/>
                      <a:pt x="268340" y="22778"/>
                    </a:cubicBezTo>
                    <a:cubicBezTo>
                      <a:pt x="268976" y="25660"/>
                      <a:pt x="269359" y="28592"/>
                      <a:pt x="269483" y="31541"/>
                    </a:cubicBezTo>
                    <a:cubicBezTo>
                      <a:pt x="269834" y="35566"/>
                      <a:pt x="269834" y="39613"/>
                      <a:pt x="269483" y="43638"/>
                    </a:cubicBezTo>
                    <a:cubicBezTo>
                      <a:pt x="268304" y="69629"/>
                      <a:pt x="258710" y="94534"/>
                      <a:pt x="242146" y="114599"/>
                    </a:cubicBezTo>
                    <a:cubicBezTo>
                      <a:pt x="231175" y="128710"/>
                      <a:pt x="217306" y="140305"/>
                      <a:pt x="201475" y="148603"/>
                    </a:cubicBezTo>
                    <a:cubicBezTo>
                      <a:pt x="183070" y="157922"/>
                      <a:pt x="162665" y="162598"/>
                      <a:pt x="142039" y="162224"/>
                    </a:cubicBezTo>
                    <a:cubicBezTo>
                      <a:pt x="94255" y="161352"/>
                      <a:pt x="49362" y="139167"/>
                      <a:pt x="19642" y="101740"/>
                    </a:cubicBezTo>
                    <a:cubicBezTo>
                      <a:pt x="11798" y="91951"/>
                      <a:pt x="5941" y="80723"/>
                      <a:pt x="2402" y="68688"/>
                    </a:cubicBezTo>
                    <a:cubicBezTo>
                      <a:pt x="-985" y="56799"/>
                      <a:pt x="-786" y="44175"/>
                      <a:pt x="2974" y="32398"/>
                    </a:cubicBezTo>
                    <a:cubicBezTo>
                      <a:pt x="6572" y="20762"/>
                      <a:pt x="14569" y="10988"/>
                      <a:pt x="25262" y="5157"/>
                    </a:cubicBezTo>
                    <a:cubicBezTo>
                      <a:pt x="35668" y="76"/>
                      <a:pt x="47495" y="-1301"/>
                      <a:pt x="58790" y="1251"/>
                    </a:cubicBezTo>
                    <a:cubicBezTo>
                      <a:pt x="69577" y="3321"/>
                      <a:pt x="79516" y="8522"/>
                      <a:pt x="87365" y="16206"/>
                    </a:cubicBezTo>
                    <a:cubicBezTo>
                      <a:pt x="94476" y="23503"/>
                      <a:pt x="99820" y="32334"/>
                      <a:pt x="102986" y="42018"/>
                    </a:cubicBezTo>
                    <a:cubicBezTo>
                      <a:pt x="108378" y="59351"/>
                      <a:pt x="108212" y="77935"/>
                      <a:pt x="102510" y="95168"/>
                    </a:cubicBezTo>
                    <a:cubicBezTo>
                      <a:pt x="97946" y="109383"/>
                      <a:pt x="90266" y="122399"/>
                      <a:pt x="80031" y="133268"/>
                    </a:cubicBezTo>
                    <a:cubicBezTo>
                      <a:pt x="72424" y="141343"/>
                      <a:pt x="63583" y="148159"/>
                      <a:pt x="53837" y="153461"/>
                    </a:cubicBezTo>
                    <a:cubicBezTo>
                      <a:pt x="47772" y="156711"/>
                      <a:pt x="41389" y="159328"/>
                      <a:pt x="34787" y="161272"/>
                    </a:cubicBezTo>
                    <a:cubicBezTo>
                      <a:pt x="32413" y="161902"/>
                      <a:pt x="29992" y="162348"/>
                      <a:pt x="27548" y="162605"/>
                    </a:cubicBezTo>
                    <a:cubicBezTo>
                      <a:pt x="36455" y="159873"/>
                      <a:pt x="45069" y="156268"/>
                      <a:pt x="53266" y="151842"/>
                    </a:cubicBezTo>
                    <a:cubicBezTo>
                      <a:pt x="75212" y="139147"/>
                      <a:pt x="91697" y="118795"/>
                      <a:pt x="99557" y="94692"/>
                    </a:cubicBezTo>
                    <a:cubicBezTo>
                      <a:pt x="104799" y="78175"/>
                      <a:pt x="104799" y="60440"/>
                      <a:pt x="99557" y="43923"/>
                    </a:cubicBezTo>
                    <a:cubicBezTo>
                      <a:pt x="96582" y="34878"/>
                      <a:pt x="91525" y="26656"/>
                      <a:pt x="84794" y="19920"/>
                    </a:cubicBezTo>
                    <a:cubicBezTo>
                      <a:pt x="77591" y="12957"/>
                      <a:pt x="68527" y="8226"/>
                      <a:pt x="58695" y="6300"/>
                    </a:cubicBezTo>
                    <a:cubicBezTo>
                      <a:pt x="48417" y="4058"/>
                      <a:pt x="37683" y="5332"/>
                      <a:pt x="28215" y="9919"/>
                    </a:cubicBezTo>
                    <a:cubicBezTo>
                      <a:pt x="18647" y="15200"/>
                      <a:pt x="11534" y="24024"/>
                      <a:pt x="8403" y="34494"/>
                    </a:cubicBezTo>
                    <a:cubicBezTo>
                      <a:pt x="4915" y="45341"/>
                      <a:pt x="4749" y="56984"/>
                      <a:pt x="7927" y="67926"/>
                    </a:cubicBezTo>
                    <a:cubicBezTo>
                      <a:pt x="11262" y="79353"/>
                      <a:pt x="16831" y="90004"/>
                      <a:pt x="24310" y="99264"/>
                    </a:cubicBezTo>
                    <a:cubicBezTo>
                      <a:pt x="53127" y="135494"/>
                      <a:pt x="96522" y="157087"/>
                      <a:pt x="142801" y="158223"/>
                    </a:cubicBezTo>
                    <a:cubicBezTo>
                      <a:pt x="180671" y="159282"/>
                      <a:pt x="216860" y="142580"/>
                      <a:pt x="240623" y="113075"/>
                    </a:cubicBezTo>
                    <a:cubicBezTo>
                      <a:pt x="256939" y="93610"/>
                      <a:pt x="266763" y="69532"/>
                      <a:pt x="268722" y="44209"/>
                    </a:cubicBezTo>
                    <a:cubicBezTo>
                      <a:pt x="268734" y="34677"/>
                      <a:pt x="268034" y="25157"/>
                      <a:pt x="266626" y="15729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37FEB5D8-1555-43A4-B705-C923600DB54F}"/>
                  </a:ext>
                </a:extLst>
              </p:cNvPr>
              <p:cNvSpPr/>
              <p:nvPr/>
            </p:nvSpPr>
            <p:spPr>
              <a:xfrm>
                <a:off x="6788786" y="1693885"/>
                <a:ext cx="63360" cy="202406"/>
              </a:xfrm>
              <a:custGeom>
                <a:avLst/>
                <a:gdLst>
                  <a:gd name="connsiteX0" fmla="*/ 18783 w 63360"/>
                  <a:gd name="connsiteY0" fmla="*/ 202406 h 202406"/>
                  <a:gd name="connsiteX1" fmla="*/ 12973 w 63360"/>
                  <a:gd name="connsiteY1" fmla="*/ 195834 h 202406"/>
                  <a:gd name="connsiteX2" fmla="*/ 2591 w 63360"/>
                  <a:gd name="connsiteY2" fmla="*/ 174308 h 202406"/>
                  <a:gd name="connsiteX3" fmla="*/ 1162 w 63360"/>
                  <a:gd name="connsiteY3" fmla="*/ 138875 h 202406"/>
                  <a:gd name="connsiteX4" fmla="*/ 10687 w 63360"/>
                  <a:gd name="connsiteY4" fmla="*/ 96774 h 202406"/>
                  <a:gd name="connsiteX5" fmla="*/ 44787 w 63360"/>
                  <a:gd name="connsiteY5" fmla="*/ 26479 h 202406"/>
                  <a:gd name="connsiteX6" fmla="*/ 57931 w 63360"/>
                  <a:gd name="connsiteY6" fmla="*/ 6858 h 202406"/>
                  <a:gd name="connsiteX7" fmla="*/ 63360 w 63360"/>
                  <a:gd name="connsiteY7" fmla="*/ 0 h 202406"/>
                  <a:gd name="connsiteX8" fmla="*/ 47834 w 63360"/>
                  <a:gd name="connsiteY8" fmla="*/ 28575 h 202406"/>
                  <a:gd name="connsiteX9" fmla="*/ 15449 w 63360"/>
                  <a:gd name="connsiteY9" fmla="*/ 98488 h 202406"/>
                  <a:gd name="connsiteX10" fmla="*/ 5924 w 63360"/>
                  <a:gd name="connsiteY10" fmla="*/ 139827 h 202406"/>
                  <a:gd name="connsiteX11" fmla="*/ 5924 w 63360"/>
                  <a:gd name="connsiteY11" fmla="*/ 173736 h 202406"/>
                  <a:gd name="connsiteX12" fmla="*/ 18783 w 63360"/>
                  <a:gd name="connsiteY12" fmla="*/ 202406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360" h="202406">
                    <a:moveTo>
                      <a:pt x="18783" y="202406"/>
                    </a:moveTo>
                    <a:cubicBezTo>
                      <a:pt x="16502" y="200546"/>
                      <a:pt x="14539" y="198326"/>
                      <a:pt x="12973" y="195834"/>
                    </a:cubicBezTo>
                    <a:cubicBezTo>
                      <a:pt x="8276" y="189323"/>
                      <a:pt x="4761" y="182037"/>
                      <a:pt x="2591" y="174308"/>
                    </a:cubicBezTo>
                    <a:cubicBezTo>
                      <a:pt x="-287" y="162716"/>
                      <a:pt x="-773" y="150660"/>
                      <a:pt x="1162" y="138875"/>
                    </a:cubicBezTo>
                    <a:cubicBezTo>
                      <a:pt x="3402" y="124646"/>
                      <a:pt x="6584" y="110581"/>
                      <a:pt x="10687" y="96774"/>
                    </a:cubicBezTo>
                    <a:cubicBezTo>
                      <a:pt x="18965" y="71966"/>
                      <a:pt x="30428" y="48337"/>
                      <a:pt x="44787" y="26479"/>
                    </a:cubicBezTo>
                    <a:cubicBezTo>
                      <a:pt x="50121" y="18098"/>
                      <a:pt x="54312" y="11335"/>
                      <a:pt x="57931" y="6858"/>
                    </a:cubicBezTo>
                    <a:cubicBezTo>
                      <a:pt x="59440" y="4350"/>
                      <a:pt x="61265" y="2045"/>
                      <a:pt x="63360" y="0"/>
                    </a:cubicBezTo>
                    <a:cubicBezTo>
                      <a:pt x="58872" y="9883"/>
                      <a:pt x="53684" y="19432"/>
                      <a:pt x="47834" y="28575"/>
                    </a:cubicBezTo>
                    <a:cubicBezTo>
                      <a:pt x="34517" y="50626"/>
                      <a:pt x="23657" y="74070"/>
                      <a:pt x="15449" y="98488"/>
                    </a:cubicBezTo>
                    <a:cubicBezTo>
                      <a:pt x="11526" y="112085"/>
                      <a:pt x="8346" y="125885"/>
                      <a:pt x="5924" y="139827"/>
                    </a:cubicBezTo>
                    <a:cubicBezTo>
                      <a:pt x="3753" y="151026"/>
                      <a:pt x="3753" y="162537"/>
                      <a:pt x="5924" y="173736"/>
                    </a:cubicBezTo>
                    <a:cubicBezTo>
                      <a:pt x="9006" y="183788"/>
                      <a:pt x="13325" y="193419"/>
                      <a:pt x="18783" y="202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C3977F4E-CB0A-429E-8A05-EF50AE3BF256}"/>
                  </a:ext>
                </a:extLst>
              </p:cNvPr>
              <p:cNvSpPr/>
              <p:nvPr/>
            </p:nvSpPr>
            <p:spPr>
              <a:xfrm>
                <a:off x="6949006" y="1677121"/>
                <a:ext cx="48900" cy="174511"/>
              </a:xfrm>
              <a:custGeom>
                <a:avLst/>
                <a:gdLst>
                  <a:gd name="connsiteX0" fmla="*/ 38966 w 48900"/>
                  <a:gd name="connsiteY0" fmla="*/ 0 h 174511"/>
                  <a:gd name="connsiteX1" fmla="*/ 41823 w 48900"/>
                  <a:gd name="connsiteY1" fmla="*/ 6858 h 174511"/>
                  <a:gd name="connsiteX2" fmla="*/ 46586 w 48900"/>
                  <a:gd name="connsiteY2" fmla="*/ 26384 h 174511"/>
                  <a:gd name="connsiteX3" fmla="*/ 18106 w 48900"/>
                  <a:gd name="connsiteY3" fmla="*/ 153734 h 174511"/>
                  <a:gd name="connsiteX4" fmla="*/ 5533 w 48900"/>
                  <a:gd name="connsiteY4" fmla="*/ 169450 h 174511"/>
                  <a:gd name="connsiteX5" fmla="*/ 9 w 48900"/>
                  <a:gd name="connsiteY5" fmla="*/ 174498 h 174511"/>
                  <a:gd name="connsiteX6" fmla="*/ 15154 w 48900"/>
                  <a:gd name="connsiteY6" fmla="*/ 151829 h 174511"/>
                  <a:gd name="connsiteX7" fmla="*/ 39633 w 48900"/>
                  <a:gd name="connsiteY7" fmla="*/ 91726 h 174511"/>
                  <a:gd name="connsiteX8" fmla="*/ 42776 w 48900"/>
                  <a:gd name="connsiteY8" fmla="*/ 26956 h 174511"/>
                  <a:gd name="connsiteX9" fmla="*/ 38966 w 48900"/>
                  <a:gd name="connsiteY9" fmla="*/ 0 h 174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900" h="174511">
                    <a:moveTo>
                      <a:pt x="38966" y="0"/>
                    </a:moveTo>
                    <a:cubicBezTo>
                      <a:pt x="40279" y="2119"/>
                      <a:pt x="41244" y="4434"/>
                      <a:pt x="41823" y="6858"/>
                    </a:cubicBezTo>
                    <a:cubicBezTo>
                      <a:pt x="43958" y="13221"/>
                      <a:pt x="45552" y="19753"/>
                      <a:pt x="46586" y="26384"/>
                    </a:cubicBezTo>
                    <a:cubicBezTo>
                      <a:pt x="53910" y="70920"/>
                      <a:pt x="43703" y="116560"/>
                      <a:pt x="18106" y="153734"/>
                    </a:cubicBezTo>
                    <a:cubicBezTo>
                      <a:pt x="14374" y="159323"/>
                      <a:pt x="10167" y="164581"/>
                      <a:pt x="5533" y="169450"/>
                    </a:cubicBezTo>
                    <a:cubicBezTo>
                      <a:pt x="2199" y="172879"/>
                      <a:pt x="295" y="174688"/>
                      <a:pt x="9" y="174498"/>
                    </a:cubicBezTo>
                    <a:cubicBezTo>
                      <a:pt x="-277" y="174308"/>
                      <a:pt x="6390" y="166021"/>
                      <a:pt x="15154" y="151829"/>
                    </a:cubicBezTo>
                    <a:cubicBezTo>
                      <a:pt x="26543" y="133267"/>
                      <a:pt x="34812" y="112963"/>
                      <a:pt x="39633" y="91726"/>
                    </a:cubicBezTo>
                    <a:cubicBezTo>
                      <a:pt x="44261" y="70459"/>
                      <a:pt x="45323" y="48571"/>
                      <a:pt x="42776" y="26956"/>
                    </a:cubicBezTo>
                    <a:cubicBezTo>
                      <a:pt x="41157" y="10287"/>
                      <a:pt x="38109" y="286"/>
                      <a:pt x="38966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4384F1FC-A1C0-4147-96AB-6D7896DD2B74}"/>
                  </a:ext>
                </a:extLst>
              </p:cNvPr>
              <p:cNvSpPr/>
              <p:nvPr/>
            </p:nvSpPr>
            <p:spPr>
              <a:xfrm>
                <a:off x="6127008" y="2091229"/>
                <a:ext cx="237666" cy="108056"/>
              </a:xfrm>
              <a:custGeom>
                <a:avLst/>
                <a:gdLst>
                  <a:gd name="connsiteX0" fmla="*/ 237649 w 237666"/>
                  <a:gd name="connsiteY0" fmla="*/ 31377 h 108056"/>
                  <a:gd name="connsiteX1" fmla="*/ 233553 w 237666"/>
                  <a:gd name="connsiteY1" fmla="*/ 29186 h 108056"/>
                  <a:gd name="connsiteX2" fmla="*/ 221933 w 237666"/>
                  <a:gd name="connsiteY2" fmla="*/ 22900 h 108056"/>
                  <a:gd name="connsiteX3" fmla="*/ 175450 w 237666"/>
                  <a:gd name="connsiteY3" fmla="*/ 9850 h 108056"/>
                  <a:gd name="connsiteX4" fmla="*/ 105537 w 237666"/>
                  <a:gd name="connsiteY4" fmla="*/ 21090 h 108056"/>
                  <a:gd name="connsiteX5" fmla="*/ 70580 w 237666"/>
                  <a:gd name="connsiteY5" fmla="*/ 44235 h 108056"/>
                  <a:gd name="connsiteX6" fmla="*/ 56864 w 237666"/>
                  <a:gd name="connsiteY6" fmla="*/ 61190 h 108056"/>
                  <a:gd name="connsiteX7" fmla="*/ 52102 w 237666"/>
                  <a:gd name="connsiteY7" fmla="*/ 82145 h 108056"/>
                  <a:gd name="connsiteX8" fmla="*/ 62198 w 237666"/>
                  <a:gd name="connsiteY8" fmla="*/ 100052 h 108056"/>
                  <a:gd name="connsiteX9" fmla="*/ 81248 w 237666"/>
                  <a:gd name="connsiteY9" fmla="*/ 100909 h 108056"/>
                  <a:gd name="connsiteX10" fmla="*/ 98965 w 237666"/>
                  <a:gd name="connsiteY10" fmla="*/ 67476 h 108056"/>
                  <a:gd name="connsiteX11" fmla="*/ 63627 w 237666"/>
                  <a:gd name="connsiteY11" fmla="*/ 10326 h 108056"/>
                  <a:gd name="connsiteX12" fmla="*/ 16954 w 237666"/>
                  <a:gd name="connsiteY12" fmla="*/ 4230 h 108056"/>
                  <a:gd name="connsiteX13" fmla="*/ 0 w 237666"/>
                  <a:gd name="connsiteY13" fmla="*/ 9660 h 108056"/>
                  <a:gd name="connsiteX14" fmla="*/ 4000 w 237666"/>
                  <a:gd name="connsiteY14" fmla="*/ 7088 h 108056"/>
                  <a:gd name="connsiteX15" fmla="*/ 16478 w 237666"/>
                  <a:gd name="connsiteY15" fmla="*/ 2325 h 108056"/>
                  <a:gd name="connsiteX16" fmla="*/ 65246 w 237666"/>
                  <a:gd name="connsiteY16" fmla="*/ 7279 h 108056"/>
                  <a:gd name="connsiteX17" fmla="*/ 103346 w 237666"/>
                  <a:gd name="connsiteY17" fmla="*/ 67572 h 108056"/>
                  <a:gd name="connsiteX18" fmla="*/ 99250 w 237666"/>
                  <a:gd name="connsiteY18" fmla="*/ 89098 h 108056"/>
                  <a:gd name="connsiteX19" fmla="*/ 83058 w 237666"/>
                  <a:gd name="connsiteY19" fmla="*/ 105576 h 108056"/>
                  <a:gd name="connsiteX20" fmla="*/ 58960 w 237666"/>
                  <a:gd name="connsiteY20" fmla="*/ 104338 h 108056"/>
                  <a:gd name="connsiteX21" fmla="*/ 46577 w 237666"/>
                  <a:gd name="connsiteY21" fmla="*/ 82907 h 108056"/>
                  <a:gd name="connsiteX22" fmla="*/ 52007 w 237666"/>
                  <a:gd name="connsiteY22" fmla="*/ 58999 h 108056"/>
                  <a:gd name="connsiteX23" fmla="*/ 66675 w 237666"/>
                  <a:gd name="connsiteY23" fmla="*/ 40902 h 108056"/>
                  <a:gd name="connsiteX24" fmla="*/ 103156 w 237666"/>
                  <a:gd name="connsiteY24" fmla="*/ 17089 h 108056"/>
                  <a:gd name="connsiteX25" fmla="*/ 175260 w 237666"/>
                  <a:gd name="connsiteY25" fmla="*/ 6516 h 108056"/>
                  <a:gd name="connsiteX26" fmla="*/ 222218 w 237666"/>
                  <a:gd name="connsiteY26" fmla="*/ 21375 h 108056"/>
                  <a:gd name="connsiteX27" fmla="*/ 233553 w 237666"/>
                  <a:gd name="connsiteY27" fmla="*/ 28519 h 108056"/>
                  <a:gd name="connsiteX28" fmla="*/ 237649 w 237666"/>
                  <a:gd name="connsiteY28" fmla="*/ 31377 h 108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7666" h="108056">
                    <a:moveTo>
                      <a:pt x="237649" y="31377"/>
                    </a:moveTo>
                    <a:cubicBezTo>
                      <a:pt x="236208" y="30796"/>
                      <a:pt x="234835" y="30062"/>
                      <a:pt x="233553" y="29186"/>
                    </a:cubicBezTo>
                    <a:cubicBezTo>
                      <a:pt x="229797" y="26881"/>
                      <a:pt x="225917" y="24782"/>
                      <a:pt x="221933" y="22900"/>
                    </a:cubicBezTo>
                    <a:cubicBezTo>
                      <a:pt x="207327" y="15849"/>
                      <a:pt x="191592" y="11431"/>
                      <a:pt x="175450" y="9850"/>
                    </a:cubicBezTo>
                    <a:cubicBezTo>
                      <a:pt x="151569" y="7592"/>
                      <a:pt x="127507" y="11460"/>
                      <a:pt x="105537" y="21090"/>
                    </a:cubicBezTo>
                    <a:cubicBezTo>
                      <a:pt x="92617" y="26694"/>
                      <a:pt x="80784" y="34529"/>
                      <a:pt x="70580" y="44235"/>
                    </a:cubicBezTo>
                    <a:cubicBezTo>
                      <a:pt x="65168" y="49152"/>
                      <a:pt x="60542" y="54870"/>
                      <a:pt x="56864" y="61190"/>
                    </a:cubicBezTo>
                    <a:cubicBezTo>
                      <a:pt x="53053" y="67476"/>
                      <a:pt x="51382" y="74829"/>
                      <a:pt x="52102" y="82145"/>
                    </a:cubicBezTo>
                    <a:cubicBezTo>
                      <a:pt x="52738" y="89287"/>
                      <a:pt x="56416" y="95811"/>
                      <a:pt x="62198" y="100052"/>
                    </a:cubicBezTo>
                    <a:cubicBezTo>
                      <a:pt x="68015" y="103474"/>
                      <a:pt x="75148" y="103794"/>
                      <a:pt x="81248" y="100909"/>
                    </a:cubicBezTo>
                    <a:cubicBezTo>
                      <a:pt x="93362" y="94364"/>
                      <a:pt x="100351" y="81175"/>
                      <a:pt x="98965" y="67476"/>
                    </a:cubicBezTo>
                    <a:cubicBezTo>
                      <a:pt x="98133" y="43514"/>
                      <a:pt x="84693" y="21778"/>
                      <a:pt x="63627" y="10326"/>
                    </a:cubicBezTo>
                    <a:cubicBezTo>
                      <a:pt x="49258" y="2907"/>
                      <a:pt x="32747" y="750"/>
                      <a:pt x="16954" y="4230"/>
                    </a:cubicBezTo>
                    <a:cubicBezTo>
                      <a:pt x="11209" y="5732"/>
                      <a:pt x="5549" y="7545"/>
                      <a:pt x="0" y="9660"/>
                    </a:cubicBezTo>
                    <a:cubicBezTo>
                      <a:pt x="1203" y="8615"/>
                      <a:pt x="2550" y="7749"/>
                      <a:pt x="4000" y="7088"/>
                    </a:cubicBezTo>
                    <a:cubicBezTo>
                      <a:pt x="7990" y="5087"/>
                      <a:pt x="12170" y="3491"/>
                      <a:pt x="16478" y="2325"/>
                    </a:cubicBezTo>
                    <a:cubicBezTo>
                      <a:pt x="32796" y="-2007"/>
                      <a:pt x="50133" y="-246"/>
                      <a:pt x="65246" y="7279"/>
                    </a:cubicBezTo>
                    <a:cubicBezTo>
                      <a:pt x="87843" y="19085"/>
                      <a:pt x="102383" y="42094"/>
                      <a:pt x="103346" y="67572"/>
                    </a:cubicBezTo>
                    <a:cubicBezTo>
                      <a:pt x="103570" y="74960"/>
                      <a:pt x="102172" y="82308"/>
                      <a:pt x="99250" y="89098"/>
                    </a:cubicBezTo>
                    <a:cubicBezTo>
                      <a:pt x="96085" y="96410"/>
                      <a:pt x="90314" y="102284"/>
                      <a:pt x="83058" y="105576"/>
                    </a:cubicBezTo>
                    <a:cubicBezTo>
                      <a:pt x="75335" y="109279"/>
                      <a:pt x="66262" y="108812"/>
                      <a:pt x="58960" y="104338"/>
                    </a:cubicBezTo>
                    <a:cubicBezTo>
                      <a:pt x="51922" y="99326"/>
                      <a:pt x="47404" y="91507"/>
                      <a:pt x="46577" y="82907"/>
                    </a:cubicBezTo>
                    <a:cubicBezTo>
                      <a:pt x="45703" y="74557"/>
                      <a:pt x="47612" y="66153"/>
                      <a:pt x="52007" y="58999"/>
                    </a:cubicBezTo>
                    <a:cubicBezTo>
                      <a:pt x="55910" y="52230"/>
                      <a:pt x="60861" y="46122"/>
                      <a:pt x="66675" y="40902"/>
                    </a:cubicBezTo>
                    <a:cubicBezTo>
                      <a:pt x="77332" y="30871"/>
                      <a:pt x="89684" y="22808"/>
                      <a:pt x="103156" y="17089"/>
                    </a:cubicBezTo>
                    <a:cubicBezTo>
                      <a:pt x="125873" y="7392"/>
                      <a:pt x="150715" y="3749"/>
                      <a:pt x="175260" y="6516"/>
                    </a:cubicBezTo>
                    <a:cubicBezTo>
                      <a:pt x="191727" y="8386"/>
                      <a:pt x="207674" y="13432"/>
                      <a:pt x="222218" y="21375"/>
                    </a:cubicBezTo>
                    <a:cubicBezTo>
                      <a:pt x="226181" y="23451"/>
                      <a:pt x="229971" y="25840"/>
                      <a:pt x="233553" y="28519"/>
                    </a:cubicBezTo>
                    <a:cubicBezTo>
                      <a:pt x="236506" y="30138"/>
                      <a:pt x="237839" y="31186"/>
                      <a:pt x="237649" y="31377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B7BFC8AC-F255-496B-8749-E47BBA7F2754}"/>
                  </a:ext>
                </a:extLst>
              </p:cNvPr>
              <p:cNvSpPr/>
              <p:nvPr/>
            </p:nvSpPr>
            <p:spPr>
              <a:xfrm>
                <a:off x="6371990" y="2201330"/>
                <a:ext cx="27146" cy="40968"/>
              </a:xfrm>
              <a:custGeom>
                <a:avLst/>
                <a:gdLst>
                  <a:gd name="connsiteX0" fmla="*/ 27146 w 27146"/>
                  <a:gd name="connsiteY0" fmla="*/ 47 h 40968"/>
                  <a:gd name="connsiteX1" fmla="*/ 15621 w 27146"/>
                  <a:gd name="connsiteY1" fmla="*/ 21859 h 40968"/>
                  <a:gd name="connsiteX2" fmla="*/ 0 w 27146"/>
                  <a:gd name="connsiteY2" fmla="*/ 40909 h 40968"/>
                  <a:gd name="connsiteX3" fmla="*/ 11525 w 27146"/>
                  <a:gd name="connsiteY3" fmla="*/ 19097 h 40968"/>
                  <a:gd name="connsiteX4" fmla="*/ 27146 w 27146"/>
                  <a:gd name="connsiteY4" fmla="*/ 47 h 4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46" h="40968">
                    <a:moveTo>
                      <a:pt x="27146" y="47"/>
                    </a:moveTo>
                    <a:cubicBezTo>
                      <a:pt x="24804" y="8016"/>
                      <a:pt x="20885" y="15434"/>
                      <a:pt x="15621" y="21859"/>
                    </a:cubicBezTo>
                    <a:cubicBezTo>
                      <a:pt x="8096" y="33194"/>
                      <a:pt x="1143" y="41767"/>
                      <a:pt x="0" y="40909"/>
                    </a:cubicBezTo>
                    <a:cubicBezTo>
                      <a:pt x="2342" y="32940"/>
                      <a:pt x="6261" y="25523"/>
                      <a:pt x="11525" y="19097"/>
                    </a:cubicBezTo>
                    <a:cubicBezTo>
                      <a:pt x="19050" y="7858"/>
                      <a:pt x="26003" y="-715"/>
                      <a:pt x="27146" y="47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5FB8E0C7-A22E-4595-9F14-7E2374460AF3}"/>
                  </a:ext>
                </a:extLst>
              </p:cNvPr>
              <p:cNvSpPr/>
              <p:nvPr/>
            </p:nvSpPr>
            <p:spPr>
              <a:xfrm>
                <a:off x="6466383" y="2304495"/>
                <a:ext cx="53984" cy="33185"/>
              </a:xfrm>
              <a:custGeom>
                <a:avLst/>
                <a:gdLst>
                  <a:gd name="connsiteX0" fmla="*/ 53721 w 53984"/>
                  <a:gd name="connsiteY0" fmla="*/ 33186 h 33185"/>
                  <a:gd name="connsiteX1" fmla="*/ 48292 w 53984"/>
                  <a:gd name="connsiteY1" fmla="*/ 24899 h 33185"/>
                  <a:gd name="connsiteX2" fmla="*/ 9525 w 53984"/>
                  <a:gd name="connsiteY2" fmla="*/ 3372 h 33185"/>
                  <a:gd name="connsiteX3" fmla="*/ 0 w 53984"/>
                  <a:gd name="connsiteY3" fmla="*/ 3372 h 33185"/>
                  <a:gd name="connsiteX4" fmla="*/ 9525 w 53984"/>
                  <a:gd name="connsiteY4" fmla="*/ 134 h 33185"/>
                  <a:gd name="connsiteX5" fmla="*/ 51435 w 53984"/>
                  <a:gd name="connsiteY5" fmla="*/ 23470 h 33185"/>
                  <a:gd name="connsiteX6" fmla="*/ 53721 w 53984"/>
                  <a:gd name="connsiteY6" fmla="*/ 33186 h 3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984" h="33185">
                    <a:moveTo>
                      <a:pt x="53721" y="33186"/>
                    </a:moveTo>
                    <a:cubicBezTo>
                      <a:pt x="52959" y="33186"/>
                      <a:pt x="51626" y="29852"/>
                      <a:pt x="48292" y="24899"/>
                    </a:cubicBezTo>
                    <a:cubicBezTo>
                      <a:pt x="39514" y="11982"/>
                      <a:pt x="25130" y="3995"/>
                      <a:pt x="9525" y="3372"/>
                    </a:cubicBezTo>
                    <a:cubicBezTo>
                      <a:pt x="3620" y="3372"/>
                      <a:pt x="0" y="3848"/>
                      <a:pt x="0" y="3372"/>
                    </a:cubicBezTo>
                    <a:cubicBezTo>
                      <a:pt x="0" y="2896"/>
                      <a:pt x="3334" y="800"/>
                      <a:pt x="9525" y="134"/>
                    </a:cubicBezTo>
                    <a:cubicBezTo>
                      <a:pt x="26919" y="-1233"/>
                      <a:pt x="43436" y="7964"/>
                      <a:pt x="51435" y="23470"/>
                    </a:cubicBezTo>
                    <a:cubicBezTo>
                      <a:pt x="54102" y="28994"/>
                      <a:pt x="54293" y="33090"/>
                      <a:pt x="53721" y="3318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C1F15C7-3D20-4F3B-A8DF-0B5FCB0F53E7}"/>
                  </a:ext>
                </a:extLst>
              </p:cNvPr>
              <p:cNvSpPr/>
              <p:nvPr/>
            </p:nvSpPr>
            <p:spPr>
              <a:xfrm>
                <a:off x="5993840" y="2289103"/>
                <a:ext cx="132786" cy="173831"/>
              </a:xfrm>
              <a:custGeom>
                <a:avLst/>
                <a:gdLst>
                  <a:gd name="connsiteX0" fmla="*/ 132786 w 132786"/>
                  <a:gd name="connsiteY0" fmla="*/ 0 h 173831"/>
                  <a:gd name="connsiteX1" fmla="*/ 102973 w 132786"/>
                  <a:gd name="connsiteY1" fmla="*/ 17050 h 173831"/>
                  <a:gd name="connsiteX2" fmla="*/ 38203 w 132786"/>
                  <a:gd name="connsiteY2" fmla="*/ 67056 h 173831"/>
                  <a:gd name="connsiteX3" fmla="*/ 3818 w 132786"/>
                  <a:gd name="connsiteY3" fmla="*/ 139827 h 173831"/>
                  <a:gd name="connsiteX4" fmla="*/ 4389 w 132786"/>
                  <a:gd name="connsiteY4" fmla="*/ 173831 h 173831"/>
                  <a:gd name="connsiteX5" fmla="*/ 1722 w 132786"/>
                  <a:gd name="connsiteY5" fmla="*/ 164878 h 173831"/>
                  <a:gd name="connsiteX6" fmla="*/ 389 w 132786"/>
                  <a:gd name="connsiteY6" fmla="*/ 139541 h 173831"/>
                  <a:gd name="connsiteX7" fmla="*/ 34488 w 132786"/>
                  <a:gd name="connsiteY7" fmla="*/ 63817 h 173831"/>
                  <a:gd name="connsiteX8" fmla="*/ 101163 w 132786"/>
                  <a:gd name="connsiteY8" fmla="*/ 13906 h 173831"/>
                  <a:gd name="connsiteX9" fmla="*/ 123928 w 132786"/>
                  <a:gd name="connsiteY9" fmla="*/ 3048 h 173831"/>
                  <a:gd name="connsiteX10" fmla="*/ 132786 w 132786"/>
                  <a:gd name="connsiteY10" fmla="*/ 0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2786" h="173831">
                    <a:moveTo>
                      <a:pt x="132786" y="0"/>
                    </a:moveTo>
                    <a:cubicBezTo>
                      <a:pt x="132786" y="667"/>
                      <a:pt x="121356" y="6477"/>
                      <a:pt x="102973" y="17050"/>
                    </a:cubicBezTo>
                    <a:cubicBezTo>
                      <a:pt x="78857" y="30162"/>
                      <a:pt x="56991" y="47043"/>
                      <a:pt x="38203" y="67056"/>
                    </a:cubicBezTo>
                    <a:cubicBezTo>
                      <a:pt x="19776" y="87364"/>
                      <a:pt x="7806" y="112696"/>
                      <a:pt x="3818" y="139827"/>
                    </a:cubicBezTo>
                    <a:cubicBezTo>
                      <a:pt x="2885" y="151153"/>
                      <a:pt x="3076" y="162543"/>
                      <a:pt x="4389" y="173831"/>
                    </a:cubicBezTo>
                    <a:cubicBezTo>
                      <a:pt x="3015" y="171013"/>
                      <a:pt x="2114" y="167988"/>
                      <a:pt x="1722" y="164878"/>
                    </a:cubicBezTo>
                    <a:cubicBezTo>
                      <a:pt x="32" y="156544"/>
                      <a:pt x="-417" y="148006"/>
                      <a:pt x="389" y="139541"/>
                    </a:cubicBezTo>
                    <a:cubicBezTo>
                      <a:pt x="3405" y="111314"/>
                      <a:pt x="15351" y="84786"/>
                      <a:pt x="34488" y="63817"/>
                    </a:cubicBezTo>
                    <a:cubicBezTo>
                      <a:pt x="53546" y="43323"/>
                      <a:pt x="76130" y="26418"/>
                      <a:pt x="101163" y="13906"/>
                    </a:cubicBezTo>
                    <a:cubicBezTo>
                      <a:pt x="110688" y="9049"/>
                      <a:pt x="118499" y="5429"/>
                      <a:pt x="123928" y="3048"/>
                    </a:cubicBezTo>
                    <a:cubicBezTo>
                      <a:pt x="126703" y="1574"/>
                      <a:pt x="129692" y="546"/>
                      <a:pt x="132786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106691DB-1684-4857-B3E5-8DDA02F50C62}"/>
                  </a:ext>
                </a:extLst>
              </p:cNvPr>
              <p:cNvSpPr/>
              <p:nvPr/>
            </p:nvSpPr>
            <p:spPr>
              <a:xfrm>
                <a:off x="6248039" y="2243573"/>
                <a:ext cx="26272" cy="92106"/>
              </a:xfrm>
              <a:custGeom>
                <a:avLst/>
                <a:gdLst>
                  <a:gd name="connsiteX0" fmla="*/ 18510 w 26272"/>
                  <a:gd name="connsiteY0" fmla="*/ 92107 h 92106"/>
                  <a:gd name="connsiteX1" fmla="*/ 8128 w 26272"/>
                  <a:gd name="connsiteY1" fmla="*/ 80677 h 92106"/>
                  <a:gd name="connsiteX2" fmla="*/ 14128 w 26272"/>
                  <a:gd name="connsiteY2" fmla="*/ 9525 h 92106"/>
                  <a:gd name="connsiteX3" fmla="*/ 26225 w 26272"/>
                  <a:gd name="connsiteY3" fmla="*/ 0 h 92106"/>
                  <a:gd name="connsiteX4" fmla="*/ 16700 w 26272"/>
                  <a:gd name="connsiteY4" fmla="*/ 11716 h 92106"/>
                  <a:gd name="connsiteX5" fmla="*/ 11081 w 26272"/>
                  <a:gd name="connsiteY5" fmla="*/ 79058 h 92106"/>
                  <a:gd name="connsiteX6" fmla="*/ 18510 w 26272"/>
                  <a:gd name="connsiteY6" fmla="*/ 92107 h 9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272" h="92106">
                    <a:moveTo>
                      <a:pt x="18510" y="92107"/>
                    </a:moveTo>
                    <a:cubicBezTo>
                      <a:pt x="18510" y="92107"/>
                      <a:pt x="13176" y="88963"/>
                      <a:pt x="8128" y="80677"/>
                    </a:cubicBezTo>
                    <a:cubicBezTo>
                      <a:pt x="-4596" y="57961"/>
                      <a:pt x="-2220" y="29789"/>
                      <a:pt x="14128" y="9525"/>
                    </a:cubicBezTo>
                    <a:cubicBezTo>
                      <a:pt x="17188" y="5279"/>
                      <a:pt x="21379" y="1978"/>
                      <a:pt x="26225" y="0"/>
                    </a:cubicBezTo>
                    <a:cubicBezTo>
                      <a:pt x="26797" y="762"/>
                      <a:pt x="22129" y="4286"/>
                      <a:pt x="16700" y="11716"/>
                    </a:cubicBezTo>
                    <a:cubicBezTo>
                      <a:pt x="3093" y="31605"/>
                      <a:pt x="958" y="57188"/>
                      <a:pt x="11081" y="79058"/>
                    </a:cubicBezTo>
                    <a:cubicBezTo>
                      <a:pt x="15176" y="87154"/>
                      <a:pt x="19177" y="91535"/>
                      <a:pt x="18510" y="92107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B3F0F173-7507-48D2-BFB4-64A31B32AE05}"/>
                  </a:ext>
                </a:extLst>
              </p:cNvPr>
              <p:cNvSpPr/>
              <p:nvPr/>
            </p:nvSpPr>
            <p:spPr>
              <a:xfrm>
                <a:off x="5746459" y="2137120"/>
                <a:ext cx="301395" cy="182081"/>
              </a:xfrm>
              <a:custGeom>
                <a:avLst/>
                <a:gdLst>
                  <a:gd name="connsiteX0" fmla="*/ 301396 w 301395"/>
                  <a:gd name="connsiteY0" fmla="*/ 25967 h 182081"/>
                  <a:gd name="connsiteX1" fmla="*/ 295871 w 301395"/>
                  <a:gd name="connsiteY1" fmla="*/ 20442 h 182081"/>
                  <a:gd name="connsiteX2" fmla="*/ 276059 w 301395"/>
                  <a:gd name="connsiteY2" fmla="*/ 11679 h 182081"/>
                  <a:gd name="connsiteX3" fmla="*/ 242817 w 301395"/>
                  <a:gd name="connsiteY3" fmla="*/ 18537 h 182081"/>
                  <a:gd name="connsiteX4" fmla="*/ 211289 w 301395"/>
                  <a:gd name="connsiteY4" fmla="*/ 51875 h 182081"/>
                  <a:gd name="connsiteX5" fmla="*/ 181857 w 301395"/>
                  <a:gd name="connsiteY5" fmla="*/ 100738 h 182081"/>
                  <a:gd name="connsiteX6" fmla="*/ 129374 w 301395"/>
                  <a:gd name="connsiteY6" fmla="*/ 139981 h 182081"/>
                  <a:gd name="connsiteX7" fmla="*/ 57270 w 301395"/>
                  <a:gd name="connsiteY7" fmla="*/ 135790 h 182081"/>
                  <a:gd name="connsiteX8" fmla="*/ 4216 w 301395"/>
                  <a:gd name="connsiteY8" fmla="*/ 79211 h 182081"/>
                  <a:gd name="connsiteX9" fmla="*/ 2596 w 301395"/>
                  <a:gd name="connsiteY9" fmla="*/ 39111 h 182081"/>
                  <a:gd name="connsiteX10" fmla="*/ 27361 w 301395"/>
                  <a:gd name="connsiteY10" fmla="*/ 8822 h 182081"/>
                  <a:gd name="connsiteX11" fmla="*/ 64128 w 301395"/>
                  <a:gd name="connsiteY11" fmla="*/ 344 h 182081"/>
                  <a:gd name="connsiteX12" fmla="*/ 96799 w 301395"/>
                  <a:gd name="connsiteY12" fmla="*/ 15870 h 182081"/>
                  <a:gd name="connsiteX13" fmla="*/ 122611 w 301395"/>
                  <a:gd name="connsiteY13" fmla="*/ 75782 h 182081"/>
                  <a:gd name="connsiteX14" fmla="*/ 104895 w 301395"/>
                  <a:gd name="connsiteY14" fmla="*/ 130170 h 182081"/>
                  <a:gd name="connsiteX15" fmla="*/ 70414 w 301395"/>
                  <a:gd name="connsiteY15" fmla="*/ 162555 h 182081"/>
                  <a:gd name="connsiteX16" fmla="*/ 37744 w 301395"/>
                  <a:gd name="connsiteY16" fmla="*/ 176843 h 182081"/>
                  <a:gd name="connsiteX17" fmla="*/ 15741 w 301395"/>
                  <a:gd name="connsiteY17" fmla="*/ 181415 h 182081"/>
                  <a:gd name="connsiteX18" fmla="*/ 9931 w 301395"/>
                  <a:gd name="connsiteY18" fmla="*/ 182081 h 182081"/>
                  <a:gd name="connsiteX19" fmla="*/ 7835 w 301395"/>
                  <a:gd name="connsiteY19" fmla="*/ 182081 h 182081"/>
                  <a:gd name="connsiteX20" fmla="*/ 15550 w 301395"/>
                  <a:gd name="connsiteY20" fmla="*/ 180462 h 182081"/>
                  <a:gd name="connsiteX21" fmla="*/ 37172 w 301395"/>
                  <a:gd name="connsiteY21" fmla="*/ 174938 h 182081"/>
                  <a:gd name="connsiteX22" fmla="*/ 68986 w 301395"/>
                  <a:gd name="connsiteY22" fmla="*/ 160174 h 182081"/>
                  <a:gd name="connsiteX23" fmla="*/ 101942 w 301395"/>
                  <a:gd name="connsiteY23" fmla="*/ 128265 h 182081"/>
                  <a:gd name="connsiteX24" fmla="*/ 118516 w 301395"/>
                  <a:gd name="connsiteY24" fmla="*/ 75782 h 182081"/>
                  <a:gd name="connsiteX25" fmla="*/ 93751 w 301395"/>
                  <a:gd name="connsiteY25" fmla="*/ 19299 h 182081"/>
                  <a:gd name="connsiteX26" fmla="*/ 63556 w 301395"/>
                  <a:gd name="connsiteY26" fmla="*/ 5107 h 182081"/>
                  <a:gd name="connsiteX27" fmla="*/ 29838 w 301395"/>
                  <a:gd name="connsiteY27" fmla="*/ 12918 h 182081"/>
                  <a:gd name="connsiteX28" fmla="*/ 7264 w 301395"/>
                  <a:gd name="connsiteY28" fmla="*/ 40635 h 182081"/>
                  <a:gd name="connsiteX29" fmla="*/ 8883 w 301395"/>
                  <a:gd name="connsiteY29" fmla="*/ 77592 h 182081"/>
                  <a:gd name="connsiteX30" fmla="*/ 59366 w 301395"/>
                  <a:gd name="connsiteY30" fmla="*/ 131409 h 182081"/>
                  <a:gd name="connsiteX31" fmla="*/ 127946 w 301395"/>
                  <a:gd name="connsiteY31" fmla="*/ 135600 h 182081"/>
                  <a:gd name="connsiteX32" fmla="*/ 178523 w 301395"/>
                  <a:gd name="connsiteY32" fmla="*/ 98262 h 182081"/>
                  <a:gd name="connsiteX33" fmla="*/ 208336 w 301395"/>
                  <a:gd name="connsiteY33" fmla="*/ 49970 h 182081"/>
                  <a:gd name="connsiteX34" fmla="*/ 241483 w 301395"/>
                  <a:gd name="connsiteY34" fmla="*/ 16156 h 182081"/>
                  <a:gd name="connsiteX35" fmla="*/ 276345 w 301395"/>
                  <a:gd name="connsiteY35" fmla="*/ 9774 h 182081"/>
                  <a:gd name="connsiteX36" fmla="*/ 296538 w 301395"/>
                  <a:gd name="connsiteY36" fmla="*/ 19299 h 182081"/>
                  <a:gd name="connsiteX37" fmla="*/ 301396 w 301395"/>
                  <a:gd name="connsiteY37" fmla="*/ 25967 h 18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01395" h="182081">
                    <a:moveTo>
                      <a:pt x="301396" y="25967"/>
                    </a:moveTo>
                    <a:cubicBezTo>
                      <a:pt x="301396" y="25967"/>
                      <a:pt x="299681" y="23871"/>
                      <a:pt x="295871" y="20442"/>
                    </a:cubicBezTo>
                    <a:cubicBezTo>
                      <a:pt x="290220" y="15720"/>
                      <a:pt x="283355" y="12683"/>
                      <a:pt x="276059" y="11679"/>
                    </a:cubicBezTo>
                    <a:cubicBezTo>
                      <a:pt x="264517" y="9979"/>
                      <a:pt x="252744" y="12407"/>
                      <a:pt x="242817" y="18537"/>
                    </a:cubicBezTo>
                    <a:cubicBezTo>
                      <a:pt x="229904" y="27101"/>
                      <a:pt x="219120" y="38504"/>
                      <a:pt x="211289" y="51875"/>
                    </a:cubicBezTo>
                    <a:cubicBezTo>
                      <a:pt x="201764" y="66353"/>
                      <a:pt x="193954" y="83783"/>
                      <a:pt x="181857" y="100738"/>
                    </a:cubicBezTo>
                    <a:cubicBezTo>
                      <a:pt x="169043" y="119127"/>
                      <a:pt x="150637" y="132890"/>
                      <a:pt x="129374" y="139981"/>
                    </a:cubicBezTo>
                    <a:cubicBezTo>
                      <a:pt x="105690" y="147872"/>
                      <a:pt x="79880" y="146372"/>
                      <a:pt x="57270" y="135790"/>
                    </a:cubicBezTo>
                    <a:cubicBezTo>
                      <a:pt x="32904" y="124542"/>
                      <a:pt x="13876" y="104249"/>
                      <a:pt x="4216" y="79211"/>
                    </a:cubicBezTo>
                    <a:cubicBezTo>
                      <a:pt x="-783" y="66400"/>
                      <a:pt x="-1353" y="52284"/>
                      <a:pt x="2596" y="39111"/>
                    </a:cubicBezTo>
                    <a:cubicBezTo>
                      <a:pt x="6934" y="26361"/>
                      <a:pt x="15728" y="15606"/>
                      <a:pt x="27361" y="8822"/>
                    </a:cubicBezTo>
                    <a:cubicBezTo>
                      <a:pt x="38304" y="1915"/>
                      <a:pt x="51266" y="-1074"/>
                      <a:pt x="64128" y="344"/>
                    </a:cubicBezTo>
                    <a:cubicBezTo>
                      <a:pt x="76338" y="2095"/>
                      <a:pt x="87730" y="7509"/>
                      <a:pt x="96799" y="15870"/>
                    </a:cubicBezTo>
                    <a:cubicBezTo>
                      <a:pt x="113533" y="31260"/>
                      <a:pt x="122921" y="53049"/>
                      <a:pt x="122611" y="75782"/>
                    </a:cubicBezTo>
                    <a:cubicBezTo>
                      <a:pt x="122205" y="95263"/>
                      <a:pt x="116041" y="114188"/>
                      <a:pt x="104895" y="130170"/>
                    </a:cubicBezTo>
                    <a:cubicBezTo>
                      <a:pt x="95867" y="143322"/>
                      <a:pt x="84106" y="154369"/>
                      <a:pt x="70414" y="162555"/>
                    </a:cubicBezTo>
                    <a:cubicBezTo>
                      <a:pt x="60182" y="168699"/>
                      <a:pt x="49202" y="173501"/>
                      <a:pt x="37744" y="176843"/>
                    </a:cubicBezTo>
                    <a:cubicBezTo>
                      <a:pt x="30531" y="178900"/>
                      <a:pt x="23177" y="180428"/>
                      <a:pt x="15741" y="181415"/>
                    </a:cubicBezTo>
                    <a:lnTo>
                      <a:pt x="9931" y="182081"/>
                    </a:lnTo>
                    <a:lnTo>
                      <a:pt x="7835" y="182081"/>
                    </a:lnTo>
                    <a:cubicBezTo>
                      <a:pt x="10364" y="181356"/>
                      <a:pt x="12943" y="180815"/>
                      <a:pt x="15550" y="180462"/>
                    </a:cubicBezTo>
                    <a:cubicBezTo>
                      <a:pt x="22873" y="179104"/>
                      <a:pt x="30096" y="177259"/>
                      <a:pt x="37172" y="174938"/>
                    </a:cubicBezTo>
                    <a:cubicBezTo>
                      <a:pt x="48356" y="171376"/>
                      <a:pt x="59045" y="166415"/>
                      <a:pt x="68986" y="160174"/>
                    </a:cubicBezTo>
                    <a:cubicBezTo>
                      <a:pt x="82120" y="152008"/>
                      <a:pt x="93357" y="141129"/>
                      <a:pt x="101942" y="128265"/>
                    </a:cubicBezTo>
                    <a:cubicBezTo>
                      <a:pt x="112475" y="112766"/>
                      <a:pt x="118237" y="94520"/>
                      <a:pt x="118516" y="75782"/>
                    </a:cubicBezTo>
                    <a:cubicBezTo>
                      <a:pt x="118589" y="54306"/>
                      <a:pt x="109597" y="33796"/>
                      <a:pt x="93751" y="19299"/>
                    </a:cubicBezTo>
                    <a:cubicBezTo>
                      <a:pt x="85368" y="11601"/>
                      <a:pt x="74833" y="6649"/>
                      <a:pt x="63556" y="5107"/>
                    </a:cubicBezTo>
                    <a:cubicBezTo>
                      <a:pt x="51758" y="3846"/>
                      <a:pt x="39880" y="6597"/>
                      <a:pt x="29838" y="12918"/>
                    </a:cubicBezTo>
                    <a:cubicBezTo>
                      <a:pt x="19280" y="19206"/>
                      <a:pt x="11284" y="29023"/>
                      <a:pt x="7264" y="40635"/>
                    </a:cubicBezTo>
                    <a:cubicBezTo>
                      <a:pt x="3691" y="52793"/>
                      <a:pt x="4261" y="65794"/>
                      <a:pt x="8883" y="77592"/>
                    </a:cubicBezTo>
                    <a:cubicBezTo>
                      <a:pt x="18144" y="101368"/>
                      <a:pt x="36230" y="120648"/>
                      <a:pt x="59366" y="131409"/>
                    </a:cubicBezTo>
                    <a:cubicBezTo>
                      <a:pt x="80839" y="141560"/>
                      <a:pt x="105395" y="143061"/>
                      <a:pt x="127946" y="135600"/>
                    </a:cubicBezTo>
                    <a:cubicBezTo>
                      <a:pt x="148389" y="128932"/>
                      <a:pt x="166130" y="115835"/>
                      <a:pt x="178523" y="98262"/>
                    </a:cubicBezTo>
                    <a:cubicBezTo>
                      <a:pt x="190429" y="81974"/>
                      <a:pt x="198621" y="64543"/>
                      <a:pt x="208336" y="49970"/>
                    </a:cubicBezTo>
                    <a:cubicBezTo>
                      <a:pt x="216620" y="36285"/>
                      <a:pt x="227966" y="24710"/>
                      <a:pt x="241483" y="16156"/>
                    </a:cubicBezTo>
                    <a:cubicBezTo>
                      <a:pt x="251966" y="9926"/>
                      <a:pt x="264335" y="7662"/>
                      <a:pt x="276345" y="9774"/>
                    </a:cubicBezTo>
                    <a:cubicBezTo>
                      <a:pt x="283861" y="10911"/>
                      <a:pt x="290880" y="14222"/>
                      <a:pt x="296538" y="19299"/>
                    </a:cubicBezTo>
                    <a:cubicBezTo>
                      <a:pt x="298528" y="21226"/>
                      <a:pt x="300172" y="23481"/>
                      <a:pt x="301396" y="25967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84178BC7-AA8F-45AF-A838-989EC5884A9F}"/>
                  </a:ext>
                </a:extLst>
              </p:cNvPr>
              <p:cNvSpPr/>
              <p:nvPr/>
            </p:nvSpPr>
            <p:spPr>
              <a:xfrm>
                <a:off x="6007841" y="2191948"/>
                <a:ext cx="43195" cy="119538"/>
              </a:xfrm>
              <a:custGeom>
                <a:avLst/>
                <a:gdLst>
                  <a:gd name="connsiteX0" fmla="*/ 43157 w 43195"/>
                  <a:gd name="connsiteY0" fmla="*/ 119539 h 119538"/>
                  <a:gd name="connsiteX1" fmla="*/ 27821 w 43195"/>
                  <a:gd name="connsiteY1" fmla="*/ 107442 h 119538"/>
                  <a:gd name="connsiteX2" fmla="*/ 1437 w 43195"/>
                  <a:gd name="connsiteY2" fmla="*/ 19050 h 119538"/>
                  <a:gd name="connsiteX3" fmla="*/ 7628 w 43195"/>
                  <a:gd name="connsiteY3" fmla="*/ 0 h 119538"/>
                  <a:gd name="connsiteX4" fmla="*/ 4961 w 43195"/>
                  <a:gd name="connsiteY4" fmla="*/ 19050 h 119538"/>
                  <a:gd name="connsiteX5" fmla="*/ 30393 w 43195"/>
                  <a:gd name="connsiteY5" fmla="*/ 104775 h 119538"/>
                  <a:gd name="connsiteX6" fmla="*/ 43157 w 43195"/>
                  <a:gd name="connsiteY6" fmla="*/ 119539 h 11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195" h="119538">
                    <a:moveTo>
                      <a:pt x="43157" y="119539"/>
                    </a:moveTo>
                    <a:cubicBezTo>
                      <a:pt x="37198" y="116715"/>
                      <a:pt x="31955" y="112579"/>
                      <a:pt x="27821" y="107442"/>
                    </a:cubicBezTo>
                    <a:cubicBezTo>
                      <a:pt x="5832" y="83643"/>
                      <a:pt x="-3909" y="51009"/>
                      <a:pt x="1437" y="19050"/>
                    </a:cubicBezTo>
                    <a:cubicBezTo>
                      <a:pt x="2064" y="12320"/>
                      <a:pt x="4179" y="5813"/>
                      <a:pt x="7628" y="0"/>
                    </a:cubicBezTo>
                    <a:cubicBezTo>
                      <a:pt x="8486" y="0"/>
                      <a:pt x="6200" y="7334"/>
                      <a:pt x="4961" y="19050"/>
                    </a:cubicBezTo>
                    <a:cubicBezTo>
                      <a:pt x="1665" y="49873"/>
                      <a:pt x="10821" y="80736"/>
                      <a:pt x="30393" y="104775"/>
                    </a:cubicBezTo>
                    <a:cubicBezTo>
                      <a:pt x="37918" y="114205"/>
                      <a:pt x="43728" y="118872"/>
                      <a:pt x="43157" y="119539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5474B35-B080-40B0-8F7E-EB18FE1DC006}"/>
                  </a:ext>
                </a:extLst>
              </p:cNvPr>
              <p:cNvSpPr/>
              <p:nvPr/>
            </p:nvSpPr>
            <p:spPr>
              <a:xfrm>
                <a:off x="5748293" y="1978999"/>
                <a:ext cx="337763" cy="153991"/>
              </a:xfrm>
              <a:custGeom>
                <a:avLst/>
                <a:gdLst>
                  <a:gd name="connsiteX0" fmla="*/ 337757 w 337763"/>
                  <a:gd name="connsiteY0" fmla="*/ 112936 h 153991"/>
                  <a:gd name="connsiteX1" fmla="*/ 318707 w 337763"/>
                  <a:gd name="connsiteY1" fmla="*/ 104839 h 153991"/>
                  <a:gd name="connsiteX2" fmla="*/ 181547 w 337763"/>
                  <a:gd name="connsiteY2" fmla="*/ 94552 h 153991"/>
                  <a:gd name="connsiteX3" fmla="*/ 135827 w 337763"/>
                  <a:gd name="connsiteY3" fmla="*/ 111698 h 153991"/>
                  <a:gd name="connsiteX4" fmla="*/ 120682 w 337763"/>
                  <a:gd name="connsiteY4" fmla="*/ 129795 h 153991"/>
                  <a:gd name="connsiteX5" fmla="*/ 130207 w 337763"/>
                  <a:gd name="connsiteY5" fmla="*/ 148845 h 153991"/>
                  <a:gd name="connsiteX6" fmla="*/ 139732 w 337763"/>
                  <a:gd name="connsiteY6" fmla="*/ 145797 h 153991"/>
                  <a:gd name="connsiteX7" fmla="*/ 145447 w 337763"/>
                  <a:gd name="connsiteY7" fmla="*/ 135224 h 153991"/>
                  <a:gd name="connsiteX8" fmla="*/ 147638 w 337763"/>
                  <a:gd name="connsiteY8" fmla="*/ 109888 h 153991"/>
                  <a:gd name="connsiteX9" fmla="*/ 135446 w 337763"/>
                  <a:gd name="connsiteY9" fmla="*/ 63120 h 153991"/>
                  <a:gd name="connsiteX10" fmla="*/ 108585 w 337763"/>
                  <a:gd name="connsiteY10" fmla="*/ 28544 h 153991"/>
                  <a:gd name="connsiteX11" fmla="*/ 75343 w 337763"/>
                  <a:gd name="connsiteY11" fmla="*/ 9494 h 153991"/>
                  <a:gd name="connsiteX12" fmla="*/ 20193 w 337763"/>
                  <a:gd name="connsiteY12" fmla="*/ 3969 h 153991"/>
                  <a:gd name="connsiteX13" fmla="*/ 0 w 337763"/>
                  <a:gd name="connsiteY13" fmla="*/ 8542 h 153991"/>
                  <a:gd name="connsiteX14" fmla="*/ 4858 w 337763"/>
                  <a:gd name="connsiteY14" fmla="*/ 6256 h 153991"/>
                  <a:gd name="connsiteX15" fmla="*/ 76581 w 337763"/>
                  <a:gd name="connsiteY15" fmla="*/ 6256 h 153991"/>
                  <a:gd name="connsiteX16" fmla="*/ 111252 w 337763"/>
                  <a:gd name="connsiteY16" fmla="*/ 25306 h 153991"/>
                  <a:gd name="connsiteX17" fmla="*/ 139827 w 337763"/>
                  <a:gd name="connsiteY17" fmla="*/ 60929 h 153991"/>
                  <a:gd name="connsiteX18" fmla="*/ 152781 w 337763"/>
                  <a:gd name="connsiteY18" fmla="*/ 109602 h 153991"/>
                  <a:gd name="connsiteX19" fmla="*/ 150495 w 337763"/>
                  <a:gd name="connsiteY19" fmla="*/ 136463 h 153991"/>
                  <a:gd name="connsiteX20" fmla="*/ 143542 w 337763"/>
                  <a:gd name="connsiteY20" fmla="*/ 149226 h 153991"/>
                  <a:gd name="connsiteX21" fmla="*/ 128683 w 337763"/>
                  <a:gd name="connsiteY21" fmla="*/ 153512 h 153991"/>
                  <a:gd name="connsiteX22" fmla="*/ 117348 w 337763"/>
                  <a:gd name="connsiteY22" fmla="*/ 143320 h 153991"/>
                  <a:gd name="connsiteX23" fmla="*/ 115252 w 337763"/>
                  <a:gd name="connsiteY23" fmla="*/ 128652 h 153991"/>
                  <a:gd name="connsiteX24" fmla="*/ 132778 w 337763"/>
                  <a:gd name="connsiteY24" fmla="*/ 107316 h 153991"/>
                  <a:gd name="connsiteX25" fmla="*/ 179927 w 337763"/>
                  <a:gd name="connsiteY25" fmla="*/ 89980 h 153991"/>
                  <a:gd name="connsiteX26" fmla="*/ 264319 w 337763"/>
                  <a:gd name="connsiteY26" fmla="*/ 86837 h 153991"/>
                  <a:gd name="connsiteX27" fmla="*/ 318897 w 337763"/>
                  <a:gd name="connsiteY27" fmla="*/ 102839 h 153991"/>
                  <a:gd name="connsiteX28" fmla="*/ 332994 w 337763"/>
                  <a:gd name="connsiteY28" fmla="*/ 110078 h 153991"/>
                  <a:gd name="connsiteX29" fmla="*/ 337757 w 337763"/>
                  <a:gd name="connsiteY29" fmla="*/ 112936 h 153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37763" h="153991">
                    <a:moveTo>
                      <a:pt x="337757" y="112936"/>
                    </a:moveTo>
                    <a:cubicBezTo>
                      <a:pt x="337757" y="112936"/>
                      <a:pt x="331089" y="109697"/>
                      <a:pt x="318707" y="104839"/>
                    </a:cubicBezTo>
                    <a:cubicBezTo>
                      <a:pt x="275127" y="87411"/>
                      <a:pt x="227238" y="83820"/>
                      <a:pt x="181547" y="94552"/>
                    </a:cubicBezTo>
                    <a:cubicBezTo>
                      <a:pt x="165622" y="98243"/>
                      <a:pt x="150251" y="104008"/>
                      <a:pt x="135827" y="111698"/>
                    </a:cubicBezTo>
                    <a:cubicBezTo>
                      <a:pt x="128574" y="115477"/>
                      <a:pt x="123124" y="121989"/>
                      <a:pt x="120682" y="129795"/>
                    </a:cubicBezTo>
                    <a:cubicBezTo>
                      <a:pt x="119122" y="137577"/>
                      <a:pt x="123046" y="145424"/>
                      <a:pt x="130207" y="148845"/>
                    </a:cubicBezTo>
                    <a:cubicBezTo>
                      <a:pt x="133697" y="149583"/>
                      <a:pt x="137318" y="148424"/>
                      <a:pt x="139732" y="145797"/>
                    </a:cubicBezTo>
                    <a:cubicBezTo>
                      <a:pt x="142513" y="142822"/>
                      <a:pt x="144481" y="139181"/>
                      <a:pt x="145447" y="135224"/>
                    </a:cubicBezTo>
                    <a:cubicBezTo>
                      <a:pt x="147411" y="126931"/>
                      <a:pt x="148149" y="118395"/>
                      <a:pt x="147638" y="109888"/>
                    </a:cubicBezTo>
                    <a:cubicBezTo>
                      <a:pt x="146983" y="93603"/>
                      <a:pt x="142825" y="77651"/>
                      <a:pt x="135446" y="63120"/>
                    </a:cubicBezTo>
                    <a:cubicBezTo>
                      <a:pt x="128915" y="49902"/>
                      <a:pt x="119778" y="38141"/>
                      <a:pt x="108585" y="28544"/>
                    </a:cubicBezTo>
                    <a:cubicBezTo>
                      <a:pt x="98734" y="20255"/>
                      <a:pt x="87475" y="13803"/>
                      <a:pt x="75343" y="9494"/>
                    </a:cubicBezTo>
                    <a:cubicBezTo>
                      <a:pt x="57671" y="3246"/>
                      <a:pt x="38753" y="1351"/>
                      <a:pt x="20193" y="3969"/>
                    </a:cubicBezTo>
                    <a:cubicBezTo>
                      <a:pt x="7049" y="6065"/>
                      <a:pt x="95" y="9018"/>
                      <a:pt x="0" y="8542"/>
                    </a:cubicBezTo>
                    <a:cubicBezTo>
                      <a:pt x="1503" y="7554"/>
                      <a:pt x="3139" y="6785"/>
                      <a:pt x="4858" y="6256"/>
                    </a:cubicBezTo>
                    <a:cubicBezTo>
                      <a:pt x="28038" y="-2085"/>
                      <a:pt x="53401" y="-2085"/>
                      <a:pt x="76581" y="6256"/>
                    </a:cubicBezTo>
                    <a:cubicBezTo>
                      <a:pt x="89179" y="10493"/>
                      <a:pt x="100920" y="16944"/>
                      <a:pt x="111252" y="25306"/>
                    </a:cubicBezTo>
                    <a:cubicBezTo>
                      <a:pt x="123076" y="35137"/>
                      <a:pt x="132795" y="47253"/>
                      <a:pt x="139827" y="60929"/>
                    </a:cubicBezTo>
                    <a:cubicBezTo>
                      <a:pt x="147611" y="76027"/>
                      <a:pt x="152031" y="92632"/>
                      <a:pt x="152781" y="109602"/>
                    </a:cubicBezTo>
                    <a:cubicBezTo>
                      <a:pt x="153335" y="118619"/>
                      <a:pt x="152565" y="127669"/>
                      <a:pt x="150495" y="136463"/>
                    </a:cubicBezTo>
                    <a:cubicBezTo>
                      <a:pt x="149255" y="141221"/>
                      <a:pt x="146867" y="145603"/>
                      <a:pt x="143542" y="149226"/>
                    </a:cubicBezTo>
                    <a:cubicBezTo>
                      <a:pt x="139735" y="153248"/>
                      <a:pt x="134047" y="154889"/>
                      <a:pt x="128683" y="153512"/>
                    </a:cubicBezTo>
                    <a:cubicBezTo>
                      <a:pt x="123651" y="151841"/>
                      <a:pt x="119543" y="148147"/>
                      <a:pt x="117348" y="143320"/>
                    </a:cubicBezTo>
                    <a:cubicBezTo>
                      <a:pt x="115186" y="138754"/>
                      <a:pt x="114456" y="133641"/>
                      <a:pt x="115252" y="128652"/>
                    </a:cubicBezTo>
                    <a:cubicBezTo>
                      <a:pt x="117959" y="119458"/>
                      <a:pt x="124285" y="111757"/>
                      <a:pt x="132778" y="107316"/>
                    </a:cubicBezTo>
                    <a:cubicBezTo>
                      <a:pt x="147628" y="99408"/>
                      <a:pt x="163492" y="93575"/>
                      <a:pt x="179927" y="89980"/>
                    </a:cubicBezTo>
                    <a:cubicBezTo>
                      <a:pt x="207609" y="83633"/>
                      <a:pt x="236241" y="82567"/>
                      <a:pt x="264319" y="86837"/>
                    </a:cubicBezTo>
                    <a:cubicBezTo>
                      <a:pt x="283147" y="89697"/>
                      <a:pt x="301505" y="95079"/>
                      <a:pt x="318897" y="102839"/>
                    </a:cubicBezTo>
                    <a:cubicBezTo>
                      <a:pt x="323734" y="104974"/>
                      <a:pt x="328441" y="107391"/>
                      <a:pt x="332994" y="110078"/>
                    </a:cubicBezTo>
                    <a:cubicBezTo>
                      <a:pt x="336296" y="111793"/>
                      <a:pt x="337884" y="112745"/>
                      <a:pt x="337757" y="11293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E59B6C0C-50F8-4EB6-9D16-EE4F09EA6B66}"/>
                  </a:ext>
                </a:extLst>
              </p:cNvPr>
              <p:cNvSpPr/>
              <p:nvPr/>
            </p:nvSpPr>
            <p:spPr>
              <a:xfrm>
                <a:off x="5260440" y="1868098"/>
                <a:ext cx="140021" cy="251198"/>
              </a:xfrm>
              <a:custGeom>
                <a:avLst/>
                <a:gdLst>
                  <a:gd name="connsiteX0" fmla="*/ 83327 w 140021"/>
                  <a:gd name="connsiteY0" fmla="*/ 251174 h 251198"/>
                  <a:gd name="connsiteX1" fmla="*/ 98662 w 140021"/>
                  <a:gd name="connsiteY1" fmla="*/ 237077 h 251198"/>
                  <a:gd name="connsiteX2" fmla="*/ 128570 w 140021"/>
                  <a:gd name="connsiteY2" fmla="*/ 189452 h 251198"/>
                  <a:gd name="connsiteX3" fmla="*/ 126189 w 140021"/>
                  <a:gd name="connsiteY3" fmla="*/ 108871 h 251198"/>
                  <a:gd name="connsiteX4" fmla="*/ 95804 w 140021"/>
                  <a:gd name="connsiteY4" fmla="*/ 71342 h 251198"/>
                  <a:gd name="connsiteX5" fmla="*/ 48179 w 140021"/>
                  <a:gd name="connsiteY5" fmla="*/ 53340 h 251198"/>
                  <a:gd name="connsiteX6" fmla="*/ 23033 w 140021"/>
                  <a:gd name="connsiteY6" fmla="*/ 58579 h 251198"/>
                  <a:gd name="connsiteX7" fmla="*/ 6269 w 140021"/>
                  <a:gd name="connsiteY7" fmla="*/ 75628 h 251198"/>
                  <a:gd name="connsiteX8" fmla="*/ 9698 w 140021"/>
                  <a:gd name="connsiteY8" fmla="*/ 97726 h 251198"/>
                  <a:gd name="connsiteX9" fmla="*/ 27701 w 140021"/>
                  <a:gd name="connsiteY9" fmla="*/ 111157 h 251198"/>
                  <a:gd name="connsiteX10" fmla="*/ 68944 w 140021"/>
                  <a:gd name="connsiteY10" fmla="*/ 104108 h 251198"/>
                  <a:gd name="connsiteX11" fmla="*/ 93995 w 140021"/>
                  <a:gd name="connsiteY11" fmla="*/ 75533 h 251198"/>
                  <a:gd name="connsiteX12" fmla="*/ 105901 w 140021"/>
                  <a:gd name="connsiteY12" fmla="*/ 20860 h 251198"/>
                  <a:gd name="connsiteX13" fmla="*/ 106568 w 140021"/>
                  <a:gd name="connsiteY13" fmla="*/ 5334 h 251198"/>
                  <a:gd name="connsiteX14" fmla="*/ 107044 w 140021"/>
                  <a:gd name="connsiteY14" fmla="*/ 0 h 251198"/>
                  <a:gd name="connsiteX15" fmla="*/ 107044 w 140021"/>
                  <a:gd name="connsiteY15" fmla="*/ 5334 h 251198"/>
                  <a:gd name="connsiteX16" fmla="*/ 107044 w 140021"/>
                  <a:gd name="connsiteY16" fmla="*/ 20860 h 251198"/>
                  <a:gd name="connsiteX17" fmla="*/ 96947 w 140021"/>
                  <a:gd name="connsiteY17" fmla="*/ 78105 h 251198"/>
                  <a:gd name="connsiteX18" fmla="*/ 71039 w 140021"/>
                  <a:gd name="connsiteY18" fmla="*/ 108394 h 251198"/>
                  <a:gd name="connsiteX19" fmla="*/ 26177 w 140021"/>
                  <a:gd name="connsiteY19" fmla="*/ 116300 h 251198"/>
                  <a:gd name="connsiteX20" fmla="*/ 5603 w 140021"/>
                  <a:gd name="connsiteY20" fmla="*/ 101251 h 251198"/>
                  <a:gd name="connsiteX21" fmla="*/ 1507 w 140021"/>
                  <a:gd name="connsiteY21" fmla="*/ 74866 h 251198"/>
                  <a:gd name="connsiteX22" fmla="*/ 20557 w 140021"/>
                  <a:gd name="connsiteY22" fmla="*/ 55054 h 251198"/>
                  <a:gd name="connsiteX23" fmla="*/ 48084 w 140021"/>
                  <a:gd name="connsiteY23" fmla="*/ 49244 h 251198"/>
                  <a:gd name="connsiteX24" fmla="*/ 98852 w 140021"/>
                  <a:gd name="connsiteY24" fmla="*/ 68294 h 251198"/>
                  <a:gd name="connsiteX25" fmla="*/ 130476 w 140021"/>
                  <a:gd name="connsiteY25" fmla="*/ 107823 h 251198"/>
                  <a:gd name="connsiteX26" fmla="*/ 140001 w 140021"/>
                  <a:gd name="connsiteY26" fmla="*/ 152495 h 251198"/>
                  <a:gd name="connsiteX27" fmla="*/ 132190 w 140021"/>
                  <a:gd name="connsiteY27" fmla="*/ 191548 h 251198"/>
                  <a:gd name="connsiteX28" fmla="*/ 100281 w 140021"/>
                  <a:gd name="connsiteY28" fmla="*/ 239173 h 251198"/>
                  <a:gd name="connsiteX29" fmla="*/ 88280 w 140021"/>
                  <a:gd name="connsiteY29" fmla="*/ 248698 h 251198"/>
                  <a:gd name="connsiteX30" fmla="*/ 83327 w 140021"/>
                  <a:gd name="connsiteY30" fmla="*/ 251174 h 251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40021" h="251198">
                    <a:moveTo>
                      <a:pt x="83327" y="251174"/>
                    </a:moveTo>
                    <a:cubicBezTo>
                      <a:pt x="83327" y="251174"/>
                      <a:pt x="89232" y="246602"/>
                      <a:pt x="98662" y="237077"/>
                    </a:cubicBezTo>
                    <a:cubicBezTo>
                      <a:pt x="111929" y="223529"/>
                      <a:pt x="122129" y="207287"/>
                      <a:pt x="128570" y="189452"/>
                    </a:cubicBezTo>
                    <a:cubicBezTo>
                      <a:pt x="138707" y="163375"/>
                      <a:pt x="137848" y="134304"/>
                      <a:pt x="126189" y="108871"/>
                    </a:cubicBezTo>
                    <a:cubicBezTo>
                      <a:pt x="119210" y="94110"/>
                      <a:pt x="108790" y="81240"/>
                      <a:pt x="95804" y="71342"/>
                    </a:cubicBezTo>
                    <a:cubicBezTo>
                      <a:pt x="82119" y="60657"/>
                      <a:pt x="65511" y="54379"/>
                      <a:pt x="48179" y="53340"/>
                    </a:cubicBezTo>
                    <a:cubicBezTo>
                      <a:pt x="39501" y="53075"/>
                      <a:pt x="30884" y="54871"/>
                      <a:pt x="23033" y="58579"/>
                    </a:cubicBezTo>
                    <a:cubicBezTo>
                      <a:pt x="15464" y="61899"/>
                      <a:pt x="9461" y="68004"/>
                      <a:pt x="6269" y="75628"/>
                    </a:cubicBezTo>
                    <a:cubicBezTo>
                      <a:pt x="3785" y="83117"/>
                      <a:pt x="5061" y="91343"/>
                      <a:pt x="9698" y="97726"/>
                    </a:cubicBezTo>
                    <a:cubicBezTo>
                      <a:pt x="14109" y="104013"/>
                      <a:pt x="20418" y="108720"/>
                      <a:pt x="27701" y="111157"/>
                    </a:cubicBezTo>
                    <a:cubicBezTo>
                      <a:pt x="41814" y="115028"/>
                      <a:pt x="56917" y="112447"/>
                      <a:pt x="68944" y="104108"/>
                    </a:cubicBezTo>
                    <a:cubicBezTo>
                      <a:pt x="79792" y="97102"/>
                      <a:pt x="88468" y="87205"/>
                      <a:pt x="93995" y="75533"/>
                    </a:cubicBezTo>
                    <a:cubicBezTo>
                      <a:pt x="101493" y="58260"/>
                      <a:pt x="105538" y="39686"/>
                      <a:pt x="105901" y="20860"/>
                    </a:cubicBezTo>
                    <a:cubicBezTo>
                      <a:pt x="105901" y="14573"/>
                      <a:pt x="105901" y="9430"/>
                      <a:pt x="106568" y="5334"/>
                    </a:cubicBezTo>
                    <a:cubicBezTo>
                      <a:pt x="106458" y="3542"/>
                      <a:pt x="106619" y="1744"/>
                      <a:pt x="107044" y="0"/>
                    </a:cubicBezTo>
                    <a:cubicBezTo>
                      <a:pt x="107310" y="1768"/>
                      <a:pt x="107310" y="3566"/>
                      <a:pt x="107044" y="5334"/>
                    </a:cubicBezTo>
                    <a:cubicBezTo>
                      <a:pt x="107044" y="8954"/>
                      <a:pt x="107044" y="14192"/>
                      <a:pt x="107044" y="20860"/>
                    </a:cubicBezTo>
                    <a:cubicBezTo>
                      <a:pt x="107778" y="40442"/>
                      <a:pt x="104336" y="59956"/>
                      <a:pt x="96947" y="78105"/>
                    </a:cubicBezTo>
                    <a:cubicBezTo>
                      <a:pt x="91299" y="90416"/>
                      <a:pt x="82326" y="100906"/>
                      <a:pt x="71039" y="108394"/>
                    </a:cubicBezTo>
                    <a:cubicBezTo>
                      <a:pt x="58019" y="117604"/>
                      <a:pt x="41561" y="120504"/>
                      <a:pt x="26177" y="116300"/>
                    </a:cubicBezTo>
                    <a:cubicBezTo>
                      <a:pt x="17855" y="113674"/>
                      <a:pt x="10626" y="108386"/>
                      <a:pt x="5603" y="101251"/>
                    </a:cubicBezTo>
                    <a:cubicBezTo>
                      <a:pt x="37" y="93641"/>
                      <a:pt x="-1490" y="83805"/>
                      <a:pt x="1507" y="74866"/>
                    </a:cubicBezTo>
                    <a:cubicBezTo>
                      <a:pt x="4996" y="66009"/>
                      <a:pt x="11843" y="58888"/>
                      <a:pt x="20557" y="55054"/>
                    </a:cubicBezTo>
                    <a:cubicBezTo>
                      <a:pt x="29147" y="50977"/>
                      <a:pt x="38579" y="48987"/>
                      <a:pt x="48084" y="49244"/>
                    </a:cubicBezTo>
                    <a:cubicBezTo>
                      <a:pt x="66562" y="50231"/>
                      <a:pt x="84287" y="56882"/>
                      <a:pt x="98852" y="68294"/>
                    </a:cubicBezTo>
                    <a:cubicBezTo>
                      <a:pt x="112423" y="78732"/>
                      <a:pt x="123271" y="92292"/>
                      <a:pt x="130476" y="107823"/>
                    </a:cubicBezTo>
                    <a:cubicBezTo>
                      <a:pt x="137054" y="121779"/>
                      <a:pt x="140314" y="137069"/>
                      <a:pt x="140001" y="152495"/>
                    </a:cubicBezTo>
                    <a:cubicBezTo>
                      <a:pt x="139693" y="165868"/>
                      <a:pt x="137049" y="179085"/>
                      <a:pt x="132190" y="191548"/>
                    </a:cubicBezTo>
                    <a:cubicBezTo>
                      <a:pt x="125229" y="209599"/>
                      <a:pt x="114328" y="225869"/>
                      <a:pt x="100281" y="239173"/>
                    </a:cubicBezTo>
                    <a:cubicBezTo>
                      <a:pt x="96579" y="242707"/>
                      <a:pt x="92562" y="245895"/>
                      <a:pt x="88280" y="248698"/>
                    </a:cubicBezTo>
                    <a:cubicBezTo>
                      <a:pt x="85041" y="250412"/>
                      <a:pt x="83422" y="251365"/>
                      <a:pt x="83327" y="251174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A78C723A-B765-42C9-B35D-A20D9366FE1E}"/>
                  </a:ext>
                </a:extLst>
              </p:cNvPr>
              <p:cNvSpPr/>
              <p:nvPr/>
            </p:nvSpPr>
            <p:spPr>
              <a:xfrm>
                <a:off x="5496350" y="2012877"/>
                <a:ext cx="61088" cy="248126"/>
              </a:xfrm>
              <a:custGeom>
                <a:avLst/>
                <a:gdLst>
                  <a:gd name="connsiteX0" fmla="*/ 44870 w 61088"/>
                  <a:gd name="connsiteY0" fmla="*/ 248126 h 248126"/>
                  <a:gd name="connsiteX1" fmla="*/ 37440 w 61088"/>
                  <a:gd name="connsiteY1" fmla="*/ 240221 h 248126"/>
                  <a:gd name="connsiteX2" fmla="*/ 21057 w 61088"/>
                  <a:gd name="connsiteY2" fmla="*/ 215456 h 248126"/>
                  <a:gd name="connsiteX3" fmla="*/ 33344 w 61088"/>
                  <a:gd name="connsiteY3" fmla="*/ 29051 h 248126"/>
                  <a:gd name="connsiteX4" fmla="*/ 52394 w 61088"/>
                  <a:gd name="connsiteY4" fmla="*/ 6667 h 248126"/>
                  <a:gd name="connsiteX5" fmla="*/ 61062 w 61088"/>
                  <a:gd name="connsiteY5" fmla="*/ 0 h 248126"/>
                  <a:gd name="connsiteX6" fmla="*/ 36107 w 61088"/>
                  <a:gd name="connsiteY6" fmla="*/ 31337 h 248126"/>
                  <a:gd name="connsiteX7" fmla="*/ 24010 w 61088"/>
                  <a:gd name="connsiteY7" fmla="*/ 214122 h 248126"/>
                  <a:gd name="connsiteX8" fmla="*/ 44870 w 61088"/>
                  <a:gd name="connsiteY8" fmla="*/ 248126 h 24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088" h="248126">
                    <a:moveTo>
                      <a:pt x="44870" y="248126"/>
                    </a:moveTo>
                    <a:cubicBezTo>
                      <a:pt x="42001" y="245889"/>
                      <a:pt x="39495" y="243223"/>
                      <a:pt x="37440" y="240221"/>
                    </a:cubicBezTo>
                    <a:cubicBezTo>
                      <a:pt x="31191" y="232515"/>
                      <a:pt x="25704" y="224221"/>
                      <a:pt x="21057" y="215456"/>
                    </a:cubicBezTo>
                    <a:cubicBezTo>
                      <a:pt x="-10946" y="156109"/>
                      <a:pt x="-6172" y="83684"/>
                      <a:pt x="33344" y="29051"/>
                    </a:cubicBezTo>
                    <a:cubicBezTo>
                      <a:pt x="38980" y="21011"/>
                      <a:pt x="45358" y="13516"/>
                      <a:pt x="52394" y="6667"/>
                    </a:cubicBezTo>
                    <a:cubicBezTo>
                      <a:pt x="54970" y="4065"/>
                      <a:pt x="57886" y="1822"/>
                      <a:pt x="61062" y="0"/>
                    </a:cubicBezTo>
                    <a:cubicBezTo>
                      <a:pt x="61729" y="762"/>
                      <a:pt x="49823" y="10859"/>
                      <a:pt x="36107" y="31337"/>
                    </a:cubicBezTo>
                    <a:cubicBezTo>
                      <a:pt x="-741" y="85575"/>
                      <a:pt x="-5369" y="155501"/>
                      <a:pt x="24010" y="214122"/>
                    </a:cubicBezTo>
                    <a:cubicBezTo>
                      <a:pt x="30353" y="225820"/>
                      <a:pt x="37316" y="237171"/>
                      <a:pt x="44870" y="24812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7A116BD0-1C8F-4DEF-A7CA-3F3DD999E203}"/>
                  </a:ext>
                </a:extLst>
              </p:cNvPr>
              <p:cNvSpPr/>
              <p:nvPr/>
            </p:nvSpPr>
            <p:spPr>
              <a:xfrm>
                <a:off x="5521122" y="1915042"/>
                <a:ext cx="206216" cy="138792"/>
              </a:xfrm>
              <a:custGeom>
                <a:avLst/>
                <a:gdLst>
                  <a:gd name="connsiteX0" fmla="*/ 206216 w 206216"/>
                  <a:gd name="connsiteY0" fmla="*/ 138793 h 138792"/>
                  <a:gd name="connsiteX1" fmla="*/ 189547 w 206216"/>
                  <a:gd name="connsiteY1" fmla="*/ 103455 h 138792"/>
                  <a:gd name="connsiteX2" fmla="*/ 39052 w 206216"/>
                  <a:gd name="connsiteY2" fmla="*/ 3919 h 138792"/>
                  <a:gd name="connsiteX3" fmla="*/ 0 w 206216"/>
                  <a:gd name="connsiteY3" fmla="*/ 2395 h 138792"/>
                  <a:gd name="connsiteX4" fmla="*/ 10478 w 206216"/>
                  <a:gd name="connsiteY4" fmla="*/ 585 h 138792"/>
                  <a:gd name="connsiteX5" fmla="*/ 39053 w 206216"/>
                  <a:gd name="connsiteY5" fmla="*/ 585 h 138792"/>
                  <a:gd name="connsiteX6" fmla="*/ 192405 w 206216"/>
                  <a:gd name="connsiteY6" fmla="*/ 102026 h 138792"/>
                  <a:gd name="connsiteX7" fmla="*/ 203549 w 206216"/>
                  <a:gd name="connsiteY7" fmla="*/ 128696 h 138792"/>
                  <a:gd name="connsiteX8" fmla="*/ 206216 w 206216"/>
                  <a:gd name="connsiteY8" fmla="*/ 138793 h 138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6216" h="138792">
                    <a:moveTo>
                      <a:pt x="206216" y="138793"/>
                    </a:moveTo>
                    <a:cubicBezTo>
                      <a:pt x="205359" y="138793"/>
                      <a:pt x="201359" y="124505"/>
                      <a:pt x="189547" y="103455"/>
                    </a:cubicBezTo>
                    <a:cubicBezTo>
                      <a:pt x="158566" y="47766"/>
                      <a:pt x="102425" y="10635"/>
                      <a:pt x="39052" y="3919"/>
                    </a:cubicBezTo>
                    <a:cubicBezTo>
                      <a:pt x="15050" y="1252"/>
                      <a:pt x="0" y="3347"/>
                      <a:pt x="0" y="2395"/>
                    </a:cubicBezTo>
                    <a:cubicBezTo>
                      <a:pt x="3397" y="1332"/>
                      <a:pt x="6921" y="724"/>
                      <a:pt x="10478" y="585"/>
                    </a:cubicBezTo>
                    <a:cubicBezTo>
                      <a:pt x="19987" y="-195"/>
                      <a:pt x="29544" y="-195"/>
                      <a:pt x="39053" y="585"/>
                    </a:cubicBezTo>
                    <a:cubicBezTo>
                      <a:pt x="104320" y="5467"/>
                      <a:pt x="162377" y="43871"/>
                      <a:pt x="192405" y="102026"/>
                    </a:cubicBezTo>
                    <a:cubicBezTo>
                      <a:pt x="196907" y="110566"/>
                      <a:pt x="200637" y="119492"/>
                      <a:pt x="203549" y="128696"/>
                    </a:cubicBezTo>
                    <a:cubicBezTo>
                      <a:pt x="204898" y="131923"/>
                      <a:pt x="205795" y="135321"/>
                      <a:pt x="206216" y="138793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1BDDD4C6-4D18-499C-ACB0-620D04CC8780}"/>
                  </a:ext>
                </a:extLst>
              </p:cNvPr>
              <p:cNvSpPr/>
              <p:nvPr/>
            </p:nvSpPr>
            <p:spPr>
              <a:xfrm>
                <a:off x="5980892" y="2192710"/>
                <a:ext cx="316898" cy="158993"/>
              </a:xfrm>
              <a:custGeom>
                <a:avLst/>
                <a:gdLst>
                  <a:gd name="connsiteX0" fmla="*/ 6765 w 316898"/>
                  <a:gd name="connsiteY0" fmla="*/ 127730 h 158993"/>
                  <a:gd name="connsiteX1" fmla="*/ 6098 w 316898"/>
                  <a:gd name="connsiteY1" fmla="*/ 152400 h 158993"/>
                  <a:gd name="connsiteX2" fmla="*/ 34673 w 316898"/>
                  <a:gd name="connsiteY2" fmla="*/ 158496 h 158993"/>
                  <a:gd name="connsiteX3" fmla="*/ 316899 w 316898"/>
                  <a:gd name="connsiteY3" fmla="*/ 0 h 158993"/>
                  <a:gd name="connsiteX4" fmla="*/ 9146 w 316898"/>
                  <a:gd name="connsiteY4" fmla="*/ 121920 h 158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98" h="158993">
                    <a:moveTo>
                      <a:pt x="6765" y="127730"/>
                    </a:moveTo>
                    <a:cubicBezTo>
                      <a:pt x="-2760" y="131635"/>
                      <a:pt x="-1522" y="146113"/>
                      <a:pt x="6098" y="152400"/>
                    </a:cubicBezTo>
                    <a:cubicBezTo>
                      <a:pt x="14543" y="157893"/>
                      <a:pt x="24722" y="160064"/>
                      <a:pt x="34673" y="158496"/>
                    </a:cubicBezTo>
                    <a:cubicBezTo>
                      <a:pt x="148186" y="152116"/>
                      <a:pt x="252371" y="93607"/>
                      <a:pt x="316899" y="0"/>
                    </a:cubicBezTo>
                    <a:cubicBezTo>
                      <a:pt x="231173" y="70580"/>
                      <a:pt x="117826" y="97346"/>
                      <a:pt x="9146" y="121920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FAC3BF87-AFCD-4354-83D3-D43209F29B77}"/>
                  </a:ext>
                </a:extLst>
              </p:cNvPr>
              <p:cNvSpPr/>
              <p:nvPr/>
            </p:nvSpPr>
            <p:spPr>
              <a:xfrm>
                <a:off x="5966049" y="1919628"/>
                <a:ext cx="255255" cy="303656"/>
              </a:xfrm>
              <a:custGeom>
                <a:avLst/>
                <a:gdLst>
                  <a:gd name="connsiteX0" fmla="*/ 4558 w 255255"/>
                  <a:gd name="connsiteY0" fmla="*/ 303657 h 303656"/>
                  <a:gd name="connsiteX1" fmla="*/ 14083 w 255255"/>
                  <a:gd name="connsiteY1" fmla="*/ 256889 h 303656"/>
                  <a:gd name="connsiteX2" fmla="*/ 58088 w 255255"/>
                  <a:gd name="connsiteY2" fmla="*/ 230695 h 303656"/>
                  <a:gd name="connsiteX3" fmla="*/ 186485 w 255255"/>
                  <a:gd name="connsiteY3" fmla="*/ 98965 h 303656"/>
                  <a:gd name="connsiteX4" fmla="*/ 255256 w 255255"/>
                  <a:gd name="connsiteY4" fmla="*/ 0 h 303656"/>
                  <a:gd name="connsiteX5" fmla="*/ 10368 w 255255"/>
                  <a:gd name="connsiteY5" fmla="*/ 292037 h 30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5255" h="303656">
                    <a:moveTo>
                      <a:pt x="4558" y="303657"/>
                    </a:moveTo>
                    <a:cubicBezTo>
                      <a:pt x="-4967" y="289274"/>
                      <a:pt x="1510" y="269081"/>
                      <a:pt x="14083" y="256889"/>
                    </a:cubicBezTo>
                    <a:cubicBezTo>
                      <a:pt x="27248" y="245849"/>
                      <a:pt x="42107" y="237005"/>
                      <a:pt x="58088" y="230695"/>
                    </a:cubicBezTo>
                    <a:cubicBezTo>
                      <a:pt x="114599" y="202632"/>
                      <a:pt x="159879" y="156176"/>
                      <a:pt x="186485" y="98965"/>
                    </a:cubicBezTo>
                    <a:cubicBezTo>
                      <a:pt x="203821" y="61436"/>
                      <a:pt x="216870" y="15430"/>
                      <a:pt x="255256" y="0"/>
                    </a:cubicBezTo>
                    <a:cubicBezTo>
                      <a:pt x="233470" y="134939"/>
                      <a:pt x="139446" y="247067"/>
                      <a:pt x="10368" y="292037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65979572-C8E0-4EFB-B3BB-53382ECB4477}"/>
                  </a:ext>
                </a:extLst>
              </p:cNvPr>
              <p:cNvSpPr/>
              <p:nvPr/>
            </p:nvSpPr>
            <p:spPr>
              <a:xfrm>
                <a:off x="5667807" y="1729414"/>
                <a:ext cx="70568" cy="438530"/>
              </a:xfrm>
              <a:custGeom>
                <a:avLst/>
                <a:gdLst>
                  <a:gd name="connsiteX0" fmla="*/ 32480 w 70568"/>
                  <a:gd name="connsiteY0" fmla="*/ 0 h 438530"/>
                  <a:gd name="connsiteX1" fmla="*/ 10573 w 70568"/>
                  <a:gd name="connsiteY1" fmla="*/ 311277 h 438530"/>
                  <a:gd name="connsiteX2" fmla="*/ 0 w 70568"/>
                  <a:gd name="connsiteY2" fmla="*/ 376904 h 438530"/>
                  <a:gd name="connsiteX3" fmla="*/ 31623 w 70568"/>
                  <a:gd name="connsiteY3" fmla="*/ 438531 h 438530"/>
                  <a:gd name="connsiteX4" fmla="*/ 54388 w 70568"/>
                  <a:gd name="connsiteY4" fmla="*/ 327660 h 438530"/>
                  <a:gd name="connsiteX5" fmla="*/ 70485 w 70568"/>
                  <a:gd name="connsiteY5" fmla="*/ 208502 h 438530"/>
                  <a:gd name="connsiteX6" fmla="*/ 27051 w 70568"/>
                  <a:gd name="connsiteY6" fmla="*/ 9334 h 43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568" h="438530">
                    <a:moveTo>
                      <a:pt x="32480" y="0"/>
                    </a:moveTo>
                    <a:cubicBezTo>
                      <a:pt x="42085" y="104261"/>
                      <a:pt x="34686" y="209389"/>
                      <a:pt x="10573" y="311277"/>
                    </a:cubicBezTo>
                    <a:cubicBezTo>
                      <a:pt x="4279" y="332616"/>
                      <a:pt x="726" y="354668"/>
                      <a:pt x="0" y="376904"/>
                    </a:cubicBezTo>
                    <a:cubicBezTo>
                      <a:pt x="1586" y="400930"/>
                      <a:pt x="13030" y="423232"/>
                      <a:pt x="31623" y="438531"/>
                    </a:cubicBezTo>
                    <a:cubicBezTo>
                      <a:pt x="47435" y="402050"/>
                      <a:pt x="47720" y="366903"/>
                      <a:pt x="54388" y="327660"/>
                    </a:cubicBezTo>
                    <a:cubicBezTo>
                      <a:pt x="60388" y="292322"/>
                      <a:pt x="70485" y="209740"/>
                      <a:pt x="70485" y="208502"/>
                    </a:cubicBezTo>
                    <a:cubicBezTo>
                      <a:pt x="71914" y="136303"/>
                      <a:pt x="54864" y="74390"/>
                      <a:pt x="27051" y="9334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1E5B3CC2-A613-4CDA-B919-0FD4011A6837}"/>
                  </a:ext>
                </a:extLst>
              </p:cNvPr>
              <p:cNvSpPr/>
              <p:nvPr/>
            </p:nvSpPr>
            <p:spPr>
              <a:xfrm>
                <a:off x="5874309" y="1415088"/>
                <a:ext cx="360061" cy="242096"/>
              </a:xfrm>
              <a:custGeom>
                <a:avLst/>
                <a:gdLst>
                  <a:gd name="connsiteX0" fmla="*/ 5429 w 360061"/>
                  <a:gd name="connsiteY0" fmla="*/ 1619 h 242096"/>
                  <a:gd name="connsiteX1" fmla="*/ 113252 w 360061"/>
                  <a:gd name="connsiteY1" fmla="*/ 203930 h 242096"/>
                  <a:gd name="connsiteX2" fmla="*/ 189929 w 360061"/>
                  <a:gd name="connsiteY2" fmla="*/ 242030 h 242096"/>
                  <a:gd name="connsiteX3" fmla="*/ 175165 w 360061"/>
                  <a:gd name="connsiteY3" fmla="*/ 129826 h 242096"/>
                  <a:gd name="connsiteX4" fmla="*/ 253651 w 360061"/>
                  <a:gd name="connsiteY4" fmla="*/ 172498 h 242096"/>
                  <a:gd name="connsiteX5" fmla="*/ 341281 w 360061"/>
                  <a:gd name="connsiteY5" fmla="*/ 182023 h 242096"/>
                  <a:gd name="connsiteX6" fmla="*/ 359378 w 360061"/>
                  <a:gd name="connsiteY6" fmla="*/ 24575 h 242096"/>
                  <a:gd name="connsiteX7" fmla="*/ 357759 w 360061"/>
                  <a:gd name="connsiteY7" fmla="*/ 6858 h 242096"/>
                  <a:gd name="connsiteX8" fmla="*/ 344071 w 360061"/>
                  <a:gd name="connsiteY8" fmla="*/ 2344 h 242096"/>
                  <a:gd name="connsiteX9" fmla="*/ 342614 w 360061"/>
                  <a:gd name="connsiteY9" fmla="*/ 3238 h 242096"/>
                  <a:gd name="connsiteX10" fmla="*/ 339662 w 360061"/>
                  <a:gd name="connsiteY10" fmla="*/ 10192 h 242096"/>
                  <a:gd name="connsiteX11" fmla="*/ 312230 w 360061"/>
                  <a:gd name="connsiteY11" fmla="*/ 144113 h 242096"/>
                  <a:gd name="connsiteX12" fmla="*/ 265176 w 360061"/>
                  <a:gd name="connsiteY12" fmla="*/ 142780 h 242096"/>
                  <a:gd name="connsiteX13" fmla="*/ 237363 w 360061"/>
                  <a:gd name="connsiteY13" fmla="*/ 115157 h 242096"/>
                  <a:gd name="connsiteX14" fmla="*/ 216598 w 360061"/>
                  <a:gd name="connsiteY14" fmla="*/ 100108 h 242096"/>
                  <a:gd name="connsiteX15" fmla="*/ 134588 w 360061"/>
                  <a:gd name="connsiteY15" fmla="*/ 120015 h 242096"/>
                  <a:gd name="connsiteX16" fmla="*/ 138970 w 360061"/>
                  <a:gd name="connsiteY16" fmla="*/ 192786 h 242096"/>
                  <a:gd name="connsiteX17" fmla="*/ 0 w 360061"/>
                  <a:gd name="connsiteY17" fmla="*/ 0 h 2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0061" h="242096">
                    <a:moveTo>
                      <a:pt x="5429" y="1619"/>
                    </a:moveTo>
                    <a:cubicBezTo>
                      <a:pt x="19701" y="78543"/>
                      <a:pt x="57354" y="149192"/>
                      <a:pt x="113252" y="203930"/>
                    </a:cubicBezTo>
                    <a:cubicBezTo>
                      <a:pt x="134302" y="224409"/>
                      <a:pt x="160877" y="243364"/>
                      <a:pt x="189929" y="242030"/>
                    </a:cubicBezTo>
                    <a:cubicBezTo>
                      <a:pt x="173034" y="207200"/>
                      <a:pt x="167855" y="167841"/>
                      <a:pt x="175165" y="129826"/>
                    </a:cubicBezTo>
                    <a:cubicBezTo>
                      <a:pt x="199893" y="146541"/>
                      <a:pt x="226177" y="160831"/>
                      <a:pt x="253651" y="172498"/>
                    </a:cubicBezTo>
                    <a:cubicBezTo>
                      <a:pt x="281334" y="184045"/>
                      <a:pt x="311763" y="187353"/>
                      <a:pt x="341281" y="182023"/>
                    </a:cubicBezTo>
                    <a:lnTo>
                      <a:pt x="359378" y="24575"/>
                    </a:lnTo>
                    <a:cubicBezTo>
                      <a:pt x="360679" y="18643"/>
                      <a:pt x="360113" y="12455"/>
                      <a:pt x="357759" y="6858"/>
                    </a:cubicBezTo>
                    <a:cubicBezTo>
                      <a:pt x="355226" y="1832"/>
                      <a:pt x="349097" y="-189"/>
                      <a:pt x="344071" y="2344"/>
                    </a:cubicBezTo>
                    <a:cubicBezTo>
                      <a:pt x="343561" y="2601"/>
                      <a:pt x="343074" y="2900"/>
                      <a:pt x="342614" y="3238"/>
                    </a:cubicBezTo>
                    <a:cubicBezTo>
                      <a:pt x="341059" y="5270"/>
                      <a:pt x="340043" y="7662"/>
                      <a:pt x="339662" y="10192"/>
                    </a:cubicBezTo>
                    <a:cubicBezTo>
                      <a:pt x="328993" y="56388"/>
                      <a:pt x="322993" y="97822"/>
                      <a:pt x="312230" y="144113"/>
                    </a:cubicBezTo>
                    <a:cubicBezTo>
                      <a:pt x="304514" y="151733"/>
                      <a:pt x="280797" y="148590"/>
                      <a:pt x="265176" y="142780"/>
                    </a:cubicBezTo>
                    <a:cubicBezTo>
                      <a:pt x="251555" y="137731"/>
                      <a:pt x="246126" y="126492"/>
                      <a:pt x="237363" y="115157"/>
                    </a:cubicBezTo>
                    <a:cubicBezTo>
                      <a:pt x="228600" y="103823"/>
                      <a:pt x="229934" y="105632"/>
                      <a:pt x="216598" y="100108"/>
                    </a:cubicBezTo>
                    <a:cubicBezTo>
                      <a:pt x="192024" y="89726"/>
                      <a:pt x="144875" y="98012"/>
                      <a:pt x="134588" y="120015"/>
                    </a:cubicBezTo>
                    <a:cubicBezTo>
                      <a:pt x="124301" y="142018"/>
                      <a:pt x="132112" y="171069"/>
                      <a:pt x="138970" y="192786"/>
                    </a:cubicBezTo>
                    <a:cubicBezTo>
                      <a:pt x="70314" y="148010"/>
                      <a:pt x="20777" y="79289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FD0F04EB-E935-46EC-BB64-0004CE679DA1}"/>
                  </a:ext>
                </a:extLst>
              </p:cNvPr>
              <p:cNvSpPr/>
              <p:nvPr/>
            </p:nvSpPr>
            <p:spPr>
              <a:xfrm>
                <a:off x="6379134" y="1640164"/>
                <a:ext cx="79343" cy="210312"/>
              </a:xfrm>
              <a:custGeom>
                <a:avLst/>
                <a:gdLst>
                  <a:gd name="connsiteX0" fmla="*/ 20003 w 79343"/>
                  <a:gd name="connsiteY0" fmla="*/ 0 h 210312"/>
                  <a:gd name="connsiteX1" fmla="*/ 79343 w 79343"/>
                  <a:gd name="connsiteY1" fmla="*/ 210312 h 210312"/>
                  <a:gd name="connsiteX2" fmla="*/ 0 w 79343"/>
                  <a:gd name="connsiteY2" fmla="*/ 165068 h 21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343" h="210312">
                    <a:moveTo>
                      <a:pt x="20003" y="0"/>
                    </a:moveTo>
                    <a:cubicBezTo>
                      <a:pt x="18098" y="3810"/>
                      <a:pt x="79343" y="210312"/>
                      <a:pt x="79343" y="210312"/>
                    </a:cubicBezTo>
                    <a:lnTo>
                      <a:pt x="0" y="16506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CBE10C2C-EA9F-49C0-8983-2FEF886D9174}"/>
                  </a:ext>
                </a:extLst>
              </p:cNvPr>
              <p:cNvSpPr/>
              <p:nvPr/>
            </p:nvSpPr>
            <p:spPr>
              <a:xfrm>
                <a:off x="5906119" y="869827"/>
                <a:ext cx="341481" cy="643654"/>
              </a:xfrm>
              <a:custGeom>
                <a:avLst/>
                <a:gdLst>
                  <a:gd name="connsiteX0" fmla="*/ 4 w 341481"/>
                  <a:gd name="connsiteY0" fmla="*/ 171500 h 643654"/>
                  <a:gd name="connsiteX1" fmla="*/ 4 w 341481"/>
                  <a:gd name="connsiteY1" fmla="*/ 500208 h 643654"/>
                  <a:gd name="connsiteX2" fmla="*/ 19054 w 341481"/>
                  <a:gd name="connsiteY2" fmla="*/ 551548 h 643654"/>
                  <a:gd name="connsiteX3" fmla="*/ 19054 w 341481"/>
                  <a:gd name="connsiteY3" fmla="*/ 551548 h 643654"/>
                  <a:gd name="connsiteX4" fmla="*/ 85157 w 341481"/>
                  <a:gd name="connsiteY4" fmla="*/ 606221 h 643654"/>
                  <a:gd name="connsiteX5" fmla="*/ 151832 w 341481"/>
                  <a:gd name="connsiteY5" fmla="*/ 643655 h 643654"/>
                  <a:gd name="connsiteX6" fmla="*/ 206696 w 341481"/>
                  <a:gd name="connsiteY6" fmla="*/ 594601 h 643654"/>
                  <a:gd name="connsiteX7" fmla="*/ 233271 w 341481"/>
                  <a:gd name="connsiteY7" fmla="*/ 538308 h 643654"/>
                  <a:gd name="connsiteX8" fmla="*/ 234128 w 341481"/>
                  <a:gd name="connsiteY8" fmla="*/ 490683 h 643654"/>
                  <a:gd name="connsiteX9" fmla="*/ 335855 w 341481"/>
                  <a:gd name="connsiteY9" fmla="*/ 392385 h 643654"/>
                  <a:gd name="connsiteX10" fmla="*/ 341475 w 341481"/>
                  <a:gd name="connsiteY10" fmla="*/ 179311 h 643654"/>
                  <a:gd name="connsiteX11" fmla="*/ 177074 w 341481"/>
                  <a:gd name="connsiteY11" fmla="*/ 50 h 643654"/>
                  <a:gd name="connsiteX12" fmla="*/ 174502 w 341481"/>
                  <a:gd name="connsiteY12" fmla="*/ 50 h 643654"/>
                  <a:gd name="connsiteX13" fmla="*/ 49 w 341481"/>
                  <a:gd name="connsiteY13" fmla="*/ 166304 h 643654"/>
                  <a:gd name="connsiteX14" fmla="*/ 4 w 341481"/>
                  <a:gd name="connsiteY14" fmla="*/ 171500 h 643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1481" h="643654">
                    <a:moveTo>
                      <a:pt x="4" y="171500"/>
                    </a:moveTo>
                    <a:lnTo>
                      <a:pt x="4" y="500208"/>
                    </a:lnTo>
                    <a:cubicBezTo>
                      <a:pt x="76" y="519037"/>
                      <a:pt x="6827" y="537229"/>
                      <a:pt x="19054" y="551548"/>
                    </a:cubicBezTo>
                    <a:lnTo>
                      <a:pt x="19054" y="551548"/>
                    </a:lnTo>
                    <a:cubicBezTo>
                      <a:pt x="37609" y="573612"/>
                      <a:pt x="60004" y="592135"/>
                      <a:pt x="85157" y="606221"/>
                    </a:cubicBezTo>
                    <a:lnTo>
                      <a:pt x="151832" y="643655"/>
                    </a:lnTo>
                    <a:lnTo>
                      <a:pt x="206696" y="594601"/>
                    </a:lnTo>
                    <a:cubicBezTo>
                      <a:pt x="222799" y="580200"/>
                      <a:pt x="232385" y="559893"/>
                      <a:pt x="233271" y="538308"/>
                    </a:cubicBezTo>
                    <a:cubicBezTo>
                      <a:pt x="234223" y="514305"/>
                      <a:pt x="234128" y="490683"/>
                      <a:pt x="234128" y="490683"/>
                    </a:cubicBezTo>
                    <a:cubicBezTo>
                      <a:pt x="234128" y="490683"/>
                      <a:pt x="327092" y="484016"/>
                      <a:pt x="335855" y="392385"/>
                    </a:cubicBezTo>
                    <a:cubicBezTo>
                      <a:pt x="339951" y="349142"/>
                      <a:pt x="341284" y="260750"/>
                      <a:pt x="341475" y="179311"/>
                    </a:cubicBezTo>
                    <a:cubicBezTo>
                      <a:pt x="342260" y="85653"/>
                      <a:pt x="270450" y="7352"/>
                      <a:pt x="177074" y="50"/>
                    </a:cubicBezTo>
                    <a:lnTo>
                      <a:pt x="174502" y="50"/>
                    </a:lnTo>
                    <a:cubicBezTo>
                      <a:pt x="80418" y="-2214"/>
                      <a:pt x="2313" y="72221"/>
                      <a:pt x="49" y="166304"/>
                    </a:cubicBezTo>
                    <a:cubicBezTo>
                      <a:pt x="8" y="168036"/>
                      <a:pt x="-8" y="169768"/>
                      <a:pt x="4" y="171500"/>
                    </a:cubicBez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29BE7234-70E3-4765-881E-2FEE58403746}"/>
                  </a:ext>
                </a:extLst>
              </p:cNvPr>
              <p:cNvSpPr/>
              <p:nvPr/>
            </p:nvSpPr>
            <p:spPr>
              <a:xfrm>
                <a:off x="6022995" y="1314505"/>
                <a:ext cx="116490" cy="68870"/>
              </a:xfrm>
              <a:custGeom>
                <a:avLst/>
                <a:gdLst>
                  <a:gd name="connsiteX0" fmla="*/ 116491 w 116490"/>
                  <a:gd name="connsiteY0" fmla="*/ 45244 h 68870"/>
                  <a:gd name="connsiteX1" fmla="*/ 0 w 116490"/>
                  <a:gd name="connsiteY1" fmla="*/ 0 h 68870"/>
                  <a:gd name="connsiteX2" fmla="*/ 116300 w 116490"/>
                  <a:gd name="connsiteY2" fmla="*/ 68866 h 6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490" h="68870">
                    <a:moveTo>
                      <a:pt x="116491" y="45244"/>
                    </a:moveTo>
                    <a:cubicBezTo>
                      <a:pt x="74134" y="41606"/>
                      <a:pt x="33708" y="25905"/>
                      <a:pt x="0" y="0"/>
                    </a:cubicBezTo>
                    <a:cubicBezTo>
                      <a:pt x="0" y="0"/>
                      <a:pt x="24003" y="69533"/>
                      <a:pt x="116300" y="68866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480FA41E-1393-407D-BF62-6A544E186A4D}"/>
                  </a:ext>
                </a:extLst>
              </p:cNvPr>
              <p:cNvSpPr/>
              <p:nvPr/>
            </p:nvSpPr>
            <p:spPr>
              <a:xfrm>
                <a:off x="6193486" y="1094368"/>
                <a:ext cx="26208" cy="25174"/>
              </a:xfrm>
              <a:custGeom>
                <a:avLst/>
                <a:gdLst>
                  <a:gd name="connsiteX0" fmla="*/ 26200 w 26208"/>
                  <a:gd name="connsiteY0" fmla="*/ 12968 h 25174"/>
                  <a:gd name="connsiteX1" fmla="*/ 12484 w 26208"/>
                  <a:gd name="connsiteY1" fmla="*/ 25160 h 25174"/>
                  <a:gd name="connsiteX2" fmla="*/ 0 w 26208"/>
                  <a:gd name="connsiteY2" fmla="*/ 12498 h 25174"/>
                  <a:gd name="connsiteX3" fmla="*/ 6 w 26208"/>
                  <a:gd name="connsiteY3" fmla="*/ 12206 h 25174"/>
                  <a:gd name="connsiteX4" fmla="*/ 13722 w 26208"/>
                  <a:gd name="connsiteY4" fmla="*/ 14 h 25174"/>
                  <a:gd name="connsiteX5" fmla="*/ 26209 w 26208"/>
                  <a:gd name="connsiteY5" fmla="*/ 12483 h 25174"/>
                  <a:gd name="connsiteX6" fmla="*/ 26200 w 26208"/>
                  <a:gd name="connsiteY6" fmla="*/ 12968 h 25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208" h="25174">
                    <a:moveTo>
                      <a:pt x="26200" y="12968"/>
                    </a:moveTo>
                    <a:cubicBezTo>
                      <a:pt x="25690" y="20079"/>
                      <a:pt x="19605" y="25488"/>
                      <a:pt x="12484" y="25160"/>
                    </a:cubicBezTo>
                    <a:cubicBezTo>
                      <a:pt x="5540" y="25111"/>
                      <a:pt x="-49" y="19442"/>
                      <a:pt x="0" y="12498"/>
                    </a:cubicBezTo>
                    <a:cubicBezTo>
                      <a:pt x="1" y="12401"/>
                      <a:pt x="3" y="12303"/>
                      <a:pt x="6" y="12206"/>
                    </a:cubicBezTo>
                    <a:cubicBezTo>
                      <a:pt x="515" y="5095"/>
                      <a:pt x="6600" y="-314"/>
                      <a:pt x="13722" y="14"/>
                    </a:cubicBezTo>
                    <a:cubicBezTo>
                      <a:pt x="20613" y="9"/>
                      <a:pt x="26204" y="5592"/>
                      <a:pt x="26209" y="12483"/>
                    </a:cubicBezTo>
                    <a:cubicBezTo>
                      <a:pt x="26209" y="12645"/>
                      <a:pt x="26206" y="12806"/>
                      <a:pt x="26200" y="129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A2799163-AA76-4C89-BA17-288DC17182D2}"/>
                  </a:ext>
                </a:extLst>
              </p:cNvPr>
              <p:cNvSpPr/>
              <p:nvPr/>
            </p:nvSpPr>
            <p:spPr>
              <a:xfrm>
                <a:off x="6171512" y="1069376"/>
                <a:ext cx="52118" cy="16240"/>
              </a:xfrm>
              <a:custGeom>
                <a:avLst/>
                <a:gdLst>
                  <a:gd name="connsiteX0" fmla="*/ 51888 w 52118"/>
                  <a:gd name="connsiteY0" fmla="*/ 16052 h 16240"/>
                  <a:gd name="connsiteX1" fmla="*/ 26742 w 52118"/>
                  <a:gd name="connsiteY1" fmla="*/ 8241 h 16240"/>
                  <a:gd name="connsiteX2" fmla="*/ 358 w 52118"/>
                  <a:gd name="connsiteY2" fmla="*/ 11480 h 16240"/>
                  <a:gd name="connsiteX3" fmla="*/ 6359 w 52118"/>
                  <a:gd name="connsiteY3" fmla="*/ 4812 h 16240"/>
                  <a:gd name="connsiteX4" fmla="*/ 27600 w 52118"/>
                  <a:gd name="connsiteY4" fmla="*/ 145 h 16240"/>
                  <a:gd name="connsiteX5" fmla="*/ 47507 w 52118"/>
                  <a:gd name="connsiteY5" fmla="*/ 8432 h 16240"/>
                  <a:gd name="connsiteX6" fmla="*/ 51888 w 52118"/>
                  <a:gd name="connsiteY6" fmla="*/ 16052 h 1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118" h="16240">
                    <a:moveTo>
                      <a:pt x="51888" y="16052"/>
                    </a:moveTo>
                    <a:cubicBezTo>
                      <a:pt x="50174" y="17576"/>
                      <a:pt x="40839" y="9384"/>
                      <a:pt x="26742" y="8241"/>
                    </a:cubicBezTo>
                    <a:cubicBezTo>
                      <a:pt x="12645" y="7098"/>
                      <a:pt x="1692" y="13385"/>
                      <a:pt x="358" y="11480"/>
                    </a:cubicBezTo>
                    <a:cubicBezTo>
                      <a:pt x="-975" y="9575"/>
                      <a:pt x="1501" y="7765"/>
                      <a:pt x="6359" y="4812"/>
                    </a:cubicBezTo>
                    <a:cubicBezTo>
                      <a:pt x="12791" y="1110"/>
                      <a:pt x="20208" y="-520"/>
                      <a:pt x="27600" y="145"/>
                    </a:cubicBezTo>
                    <a:cubicBezTo>
                      <a:pt x="34951" y="708"/>
                      <a:pt x="41928" y="3612"/>
                      <a:pt x="47507" y="8432"/>
                    </a:cubicBezTo>
                    <a:cubicBezTo>
                      <a:pt x="51603" y="12147"/>
                      <a:pt x="52650" y="15290"/>
                      <a:pt x="51888" y="160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133781C4-2905-424F-9842-8CB5988F414F}"/>
                  </a:ext>
                </a:extLst>
              </p:cNvPr>
              <p:cNvSpPr/>
              <p:nvPr/>
            </p:nvSpPr>
            <p:spPr>
              <a:xfrm>
                <a:off x="6060425" y="1087704"/>
                <a:ext cx="26298" cy="25170"/>
              </a:xfrm>
              <a:custGeom>
                <a:avLst/>
                <a:gdLst>
                  <a:gd name="connsiteX0" fmla="*/ 26292 w 26298"/>
                  <a:gd name="connsiteY0" fmla="*/ 12964 h 25170"/>
                  <a:gd name="connsiteX1" fmla="*/ 12576 w 26298"/>
                  <a:gd name="connsiteY1" fmla="*/ 25156 h 25170"/>
                  <a:gd name="connsiteX2" fmla="*/ 0 w 26298"/>
                  <a:gd name="connsiteY2" fmla="*/ 12396 h 25170"/>
                  <a:gd name="connsiteX3" fmla="*/ 3 w 26298"/>
                  <a:gd name="connsiteY3" fmla="*/ 12202 h 25170"/>
                  <a:gd name="connsiteX4" fmla="*/ 13719 w 26298"/>
                  <a:gd name="connsiteY4" fmla="*/ 10 h 25170"/>
                  <a:gd name="connsiteX5" fmla="*/ 26298 w 26298"/>
                  <a:gd name="connsiteY5" fmla="*/ 12578 h 25170"/>
                  <a:gd name="connsiteX6" fmla="*/ 26292 w 26298"/>
                  <a:gd name="connsiteY6" fmla="*/ 12964 h 25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298" h="25170">
                    <a:moveTo>
                      <a:pt x="26292" y="12964"/>
                    </a:moveTo>
                    <a:cubicBezTo>
                      <a:pt x="25783" y="20075"/>
                      <a:pt x="19698" y="25484"/>
                      <a:pt x="12576" y="25156"/>
                    </a:cubicBezTo>
                    <a:cubicBezTo>
                      <a:pt x="5580" y="25105"/>
                      <a:pt x="-51" y="19393"/>
                      <a:pt x="0" y="12396"/>
                    </a:cubicBezTo>
                    <a:cubicBezTo>
                      <a:pt x="1" y="12332"/>
                      <a:pt x="2" y="12267"/>
                      <a:pt x="3" y="12202"/>
                    </a:cubicBezTo>
                    <a:cubicBezTo>
                      <a:pt x="560" y="5115"/>
                      <a:pt x="6615" y="-267"/>
                      <a:pt x="13719" y="10"/>
                    </a:cubicBezTo>
                    <a:cubicBezTo>
                      <a:pt x="20663" y="7"/>
                      <a:pt x="26295" y="5634"/>
                      <a:pt x="26298" y="12578"/>
                    </a:cubicBezTo>
                    <a:cubicBezTo>
                      <a:pt x="26298" y="12706"/>
                      <a:pt x="26296" y="12835"/>
                      <a:pt x="26292" y="129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5D448FF3-9B7E-45FE-B1CA-BE5920275CE2}"/>
                  </a:ext>
                </a:extLst>
              </p:cNvPr>
              <p:cNvSpPr/>
              <p:nvPr/>
            </p:nvSpPr>
            <p:spPr>
              <a:xfrm>
                <a:off x="6032611" y="1060274"/>
                <a:ext cx="52268" cy="16486"/>
              </a:xfrm>
              <a:custGeom>
                <a:avLst/>
                <a:gdLst>
                  <a:gd name="connsiteX0" fmla="*/ 52011 w 52268"/>
                  <a:gd name="connsiteY0" fmla="*/ 16296 h 16486"/>
                  <a:gd name="connsiteX1" fmla="*/ 26769 w 52268"/>
                  <a:gd name="connsiteY1" fmla="*/ 8581 h 16486"/>
                  <a:gd name="connsiteX2" fmla="*/ 385 w 52268"/>
                  <a:gd name="connsiteY2" fmla="*/ 11724 h 16486"/>
                  <a:gd name="connsiteX3" fmla="*/ 6386 w 52268"/>
                  <a:gd name="connsiteY3" fmla="*/ 5057 h 16486"/>
                  <a:gd name="connsiteX4" fmla="*/ 27722 w 52268"/>
                  <a:gd name="connsiteY4" fmla="*/ 104 h 16486"/>
                  <a:gd name="connsiteX5" fmla="*/ 47629 w 52268"/>
                  <a:gd name="connsiteY5" fmla="*/ 8390 h 16486"/>
                  <a:gd name="connsiteX6" fmla="*/ 52011 w 52268"/>
                  <a:gd name="connsiteY6" fmla="*/ 16296 h 16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268" h="16486">
                    <a:moveTo>
                      <a:pt x="52011" y="16296"/>
                    </a:moveTo>
                    <a:cubicBezTo>
                      <a:pt x="50201" y="17820"/>
                      <a:pt x="40866" y="9724"/>
                      <a:pt x="26769" y="8581"/>
                    </a:cubicBezTo>
                    <a:cubicBezTo>
                      <a:pt x="12672" y="7438"/>
                      <a:pt x="1814" y="13629"/>
                      <a:pt x="385" y="11724"/>
                    </a:cubicBezTo>
                    <a:cubicBezTo>
                      <a:pt x="-1044" y="9819"/>
                      <a:pt x="1623" y="8009"/>
                      <a:pt x="6386" y="5057"/>
                    </a:cubicBezTo>
                    <a:cubicBezTo>
                      <a:pt x="12827" y="1271"/>
                      <a:pt x="20271" y="-458"/>
                      <a:pt x="27722" y="104"/>
                    </a:cubicBezTo>
                    <a:cubicBezTo>
                      <a:pt x="35064" y="705"/>
                      <a:pt x="42029" y="3605"/>
                      <a:pt x="47629" y="8390"/>
                    </a:cubicBezTo>
                    <a:cubicBezTo>
                      <a:pt x="51630" y="12391"/>
                      <a:pt x="52868" y="15534"/>
                      <a:pt x="52011" y="162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97B1827-84F5-4CCB-8684-A5CA3F3D1AB1}"/>
                  </a:ext>
                </a:extLst>
              </p:cNvPr>
              <p:cNvSpPr/>
              <p:nvPr/>
            </p:nvSpPr>
            <p:spPr>
              <a:xfrm>
                <a:off x="6127103" y="1067040"/>
                <a:ext cx="36731" cy="119935"/>
              </a:xfrm>
              <a:custGeom>
                <a:avLst/>
                <a:gdLst>
                  <a:gd name="connsiteX0" fmla="*/ 0 w 36731"/>
                  <a:gd name="connsiteY0" fmla="*/ 118306 h 119935"/>
                  <a:gd name="connsiteX1" fmla="*/ 23241 w 36731"/>
                  <a:gd name="connsiteY1" fmla="*/ 116020 h 119935"/>
                  <a:gd name="connsiteX2" fmla="*/ 31147 w 36731"/>
                  <a:gd name="connsiteY2" fmla="*/ 113162 h 119935"/>
                  <a:gd name="connsiteX3" fmla="*/ 29623 w 36731"/>
                  <a:gd name="connsiteY3" fmla="*/ 102304 h 119935"/>
                  <a:gd name="connsiteX4" fmla="*/ 21241 w 36731"/>
                  <a:gd name="connsiteY4" fmla="*/ 73729 h 119935"/>
                  <a:gd name="connsiteX5" fmla="*/ 3334 w 36731"/>
                  <a:gd name="connsiteY5" fmla="*/ 5 h 119935"/>
                  <a:gd name="connsiteX6" fmla="*/ 27146 w 36731"/>
                  <a:gd name="connsiteY6" fmla="*/ 72109 h 119935"/>
                  <a:gd name="connsiteX7" fmla="*/ 35052 w 36731"/>
                  <a:gd name="connsiteY7" fmla="*/ 100684 h 119935"/>
                  <a:gd name="connsiteX8" fmla="*/ 35814 w 36731"/>
                  <a:gd name="connsiteY8" fmla="*/ 114972 h 119935"/>
                  <a:gd name="connsiteX9" fmla="*/ 29432 w 36731"/>
                  <a:gd name="connsiteY9" fmla="*/ 119734 h 119935"/>
                  <a:gd name="connsiteX10" fmla="*/ 23241 w 36731"/>
                  <a:gd name="connsiteY10" fmla="*/ 119734 h 119935"/>
                  <a:gd name="connsiteX11" fmla="*/ 0 w 36731"/>
                  <a:gd name="connsiteY11" fmla="*/ 118306 h 1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731" h="119935">
                    <a:moveTo>
                      <a:pt x="0" y="118306"/>
                    </a:moveTo>
                    <a:cubicBezTo>
                      <a:pt x="7617" y="116550"/>
                      <a:pt x="15428" y="115782"/>
                      <a:pt x="23241" y="116020"/>
                    </a:cubicBezTo>
                    <a:cubicBezTo>
                      <a:pt x="26861" y="116020"/>
                      <a:pt x="30385" y="116020"/>
                      <a:pt x="31147" y="113162"/>
                    </a:cubicBezTo>
                    <a:cubicBezTo>
                      <a:pt x="31768" y="109472"/>
                      <a:pt x="31235" y="105680"/>
                      <a:pt x="29623" y="102304"/>
                    </a:cubicBezTo>
                    <a:cubicBezTo>
                      <a:pt x="26956" y="92779"/>
                      <a:pt x="24194" y="83825"/>
                      <a:pt x="21241" y="73729"/>
                    </a:cubicBezTo>
                    <a:cubicBezTo>
                      <a:pt x="9716" y="33438"/>
                      <a:pt x="2191" y="481"/>
                      <a:pt x="3334" y="5"/>
                    </a:cubicBezTo>
                    <a:cubicBezTo>
                      <a:pt x="4477" y="-471"/>
                      <a:pt x="15621" y="31819"/>
                      <a:pt x="27146" y="72109"/>
                    </a:cubicBezTo>
                    <a:cubicBezTo>
                      <a:pt x="29908" y="81634"/>
                      <a:pt x="32575" y="91159"/>
                      <a:pt x="35052" y="100684"/>
                    </a:cubicBezTo>
                    <a:cubicBezTo>
                      <a:pt x="36991" y="105206"/>
                      <a:pt x="37261" y="110270"/>
                      <a:pt x="35814" y="114972"/>
                    </a:cubicBezTo>
                    <a:cubicBezTo>
                      <a:pt x="34484" y="117415"/>
                      <a:pt x="32153" y="119155"/>
                      <a:pt x="29432" y="119734"/>
                    </a:cubicBezTo>
                    <a:cubicBezTo>
                      <a:pt x="27377" y="120003"/>
                      <a:pt x="25296" y="120003"/>
                      <a:pt x="23241" y="119734"/>
                    </a:cubicBezTo>
                    <a:cubicBezTo>
                      <a:pt x="15465" y="120181"/>
                      <a:pt x="7663" y="119701"/>
                      <a:pt x="0" y="1183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F4196DE6-6ADE-4E37-B0FB-72B6486BEF9E}"/>
                  </a:ext>
                </a:extLst>
              </p:cNvPr>
              <p:cNvSpPr/>
              <p:nvPr/>
            </p:nvSpPr>
            <p:spPr>
              <a:xfrm>
                <a:off x="6081856" y="1191625"/>
                <a:ext cx="44770" cy="43542"/>
              </a:xfrm>
              <a:custGeom>
                <a:avLst/>
                <a:gdLst>
                  <a:gd name="connsiteX0" fmla="*/ 2956 w 44770"/>
                  <a:gd name="connsiteY0" fmla="*/ 7 h 43542"/>
                  <a:gd name="connsiteX1" fmla="*/ 16196 w 44770"/>
                  <a:gd name="connsiteY1" fmla="*/ 27344 h 43542"/>
                  <a:gd name="connsiteX2" fmla="*/ 44771 w 44770"/>
                  <a:gd name="connsiteY2" fmla="*/ 41060 h 43542"/>
                  <a:gd name="connsiteX3" fmla="*/ 34007 w 44770"/>
                  <a:gd name="connsiteY3" fmla="*/ 43441 h 43542"/>
                  <a:gd name="connsiteX4" fmla="*/ 10100 w 44770"/>
                  <a:gd name="connsiteY4" fmla="*/ 32773 h 43542"/>
                  <a:gd name="connsiteX5" fmla="*/ 3 w 44770"/>
                  <a:gd name="connsiteY5" fmla="*/ 9913 h 43542"/>
                  <a:gd name="connsiteX6" fmla="*/ 2956 w 44770"/>
                  <a:gd name="connsiteY6" fmla="*/ 7 h 4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770" h="43542">
                    <a:moveTo>
                      <a:pt x="2956" y="7"/>
                    </a:moveTo>
                    <a:cubicBezTo>
                      <a:pt x="5242" y="7"/>
                      <a:pt x="4004" y="15438"/>
                      <a:pt x="16196" y="27344"/>
                    </a:cubicBezTo>
                    <a:cubicBezTo>
                      <a:pt x="28388" y="39250"/>
                      <a:pt x="44771" y="38964"/>
                      <a:pt x="44771" y="41060"/>
                    </a:cubicBezTo>
                    <a:cubicBezTo>
                      <a:pt x="44771" y="43155"/>
                      <a:pt x="40961" y="43822"/>
                      <a:pt x="34007" y="43441"/>
                    </a:cubicBezTo>
                    <a:cubicBezTo>
                      <a:pt x="25028" y="42821"/>
                      <a:pt x="16559" y="39041"/>
                      <a:pt x="10100" y="32773"/>
                    </a:cubicBezTo>
                    <a:cubicBezTo>
                      <a:pt x="3889" y="26756"/>
                      <a:pt x="267" y="18556"/>
                      <a:pt x="3" y="9913"/>
                    </a:cubicBezTo>
                    <a:cubicBezTo>
                      <a:pt x="-92" y="3531"/>
                      <a:pt x="1908" y="-183"/>
                      <a:pt x="2956" y="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93ED38B-5C31-49CD-9592-D6BD77FE53CC}"/>
                  </a:ext>
                </a:extLst>
              </p:cNvPr>
              <p:cNvSpPr/>
              <p:nvPr/>
            </p:nvSpPr>
            <p:spPr>
              <a:xfrm>
                <a:off x="6027977" y="1008158"/>
                <a:ext cx="64960" cy="16698"/>
              </a:xfrm>
              <a:custGeom>
                <a:avLst/>
                <a:gdLst>
                  <a:gd name="connsiteX0" fmla="*/ 64836 w 64960"/>
                  <a:gd name="connsiteY0" fmla="*/ 13453 h 16698"/>
                  <a:gd name="connsiteX1" fmla="*/ 32546 w 64960"/>
                  <a:gd name="connsiteY1" fmla="*/ 14787 h 16698"/>
                  <a:gd name="connsiteX2" fmla="*/ 161 w 64960"/>
                  <a:gd name="connsiteY2" fmla="*/ 14787 h 16698"/>
                  <a:gd name="connsiteX3" fmla="*/ 7591 w 64960"/>
                  <a:gd name="connsiteY3" fmla="*/ 6405 h 16698"/>
                  <a:gd name="connsiteX4" fmla="*/ 56930 w 64960"/>
                  <a:gd name="connsiteY4" fmla="*/ 5071 h 16698"/>
                  <a:gd name="connsiteX5" fmla="*/ 64836 w 64960"/>
                  <a:gd name="connsiteY5" fmla="*/ 13453 h 16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960" h="16698">
                    <a:moveTo>
                      <a:pt x="64836" y="13453"/>
                    </a:moveTo>
                    <a:cubicBezTo>
                      <a:pt x="63122" y="17168"/>
                      <a:pt x="49215" y="14215"/>
                      <a:pt x="32546" y="14787"/>
                    </a:cubicBezTo>
                    <a:cubicBezTo>
                      <a:pt x="15878" y="15358"/>
                      <a:pt x="2066" y="18787"/>
                      <a:pt x="161" y="14787"/>
                    </a:cubicBezTo>
                    <a:cubicBezTo>
                      <a:pt x="-696" y="13072"/>
                      <a:pt x="1876" y="9643"/>
                      <a:pt x="7591" y="6405"/>
                    </a:cubicBezTo>
                    <a:cubicBezTo>
                      <a:pt x="22948" y="-1639"/>
                      <a:pt x="41161" y="-2131"/>
                      <a:pt x="56930" y="5071"/>
                    </a:cubicBezTo>
                    <a:cubicBezTo>
                      <a:pt x="62836" y="8405"/>
                      <a:pt x="65598" y="11643"/>
                      <a:pt x="64836" y="134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4AE7B131-62C6-4FDA-9EFF-615067F72E6A}"/>
                  </a:ext>
                </a:extLst>
              </p:cNvPr>
              <p:cNvSpPr/>
              <p:nvPr/>
            </p:nvSpPr>
            <p:spPr>
              <a:xfrm>
                <a:off x="6173822" y="1027447"/>
                <a:ext cx="48257" cy="17787"/>
              </a:xfrm>
              <a:custGeom>
                <a:avLst/>
                <a:gdLst>
                  <a:gd name="connsiteX0" fmla="*/ 47769 w 48257"/>
                  <a:gd name="connsiteY0" fmla="*/ 16738 h 17787"/>
                  <a:gd name="connsiteX1" fmla="*/ 23956 w 48257"/>
                  <a:gd name="connsiteY1" fmla="*/ 14452 h 17787"/>
                  <a:gd name="connsiteX2" fmla="*/ 239 w 48257"/>
                  <a:gd name="connsiteY2" fmla="*/ 11309 h 17787"/>
                  <a:gd name="connsiteX3" fmla="*/ 5764 w 48257"/>
                  <a:gd name="connsiteY3" fmla="*/ 3784 h 17787"/>
                  <a:gd name="connsiteX4" fmla="*/ 43864 w 48257"/>
                  <a:gd name="connsiteY4" fmla="*/ 8166 h 17787"/>
                  <a:gd name="connsiteX5" fmla="*/ 47769 w 48257"/>
                  <a:gd name="connsiteY5" fmla="*/ 16738 h 17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7" h="17787">
                    <a:moveTo>
                      <a:pt x="47769" y="16738"/>
                    </a:moveTo>
                    <a:cubicBezTo>
                      <a:pt x="45007" y="19691"/>
                      <a:pt x="35577" y="15595"/>
                      <a:pt x="23956" y="14452"/>
                    </a:cubicBezTo>
                    <a:cubicBezTo>
                      <a:pt x="12336" y="13309"/>
                      <a:pt x="2239" y="14452"/>
                      <a:pt x="239" y="11309"/>
                    </a:cubicBezTo>
                    <a:cubicBezTo>
                      <a:pt x="-714" y="9594"/>
                      <a:pt x="1191" y="6451"/>
                      <a:pt x="5764" y="3784"/>
                    </a:cubicBezTo>
                    <a:cubicBezTo>
                      <a:pt x="18189" y="-2552"/>
                      <a:pt x="33201" y="-825"/>
                      <a:pt x="43864" y="8166"/>
                    </a:cubicBezTo>
                    <a:cubicBezTo>
                      <a:pt x="47959" y="11785"/>
                      <a:pt x="49007" y="15214"/>
                      <a:pt x="47769" y="167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224E01D9-841D-426C-8A48-A1B885A3F87E}"/>
                  </a:ext>
                </a:extLst>
              </p:cNvPr>
              <p:cNvSpPr/>
              <p:nvPr/>
            </p:nvSpPr>
            <p:spPr>
              <a:xfrm>
                <a:off x="5892035" y="887984"/>
                <a:ext cx="122006" cy="238067"/>
              </a:xfrm>
              <a:custGeom>
                <a:avLst/>
                <a:gdLst>
                  <a:gd name="connsiteX0" fmla="*/ 122006 w 122006"/>
                  <a:gd name="connsiteY0" fmla="*/ 60665 h 238067"/>
                  <a:gd name="connsiteX1" fmla="*/ 121435 w 122006"/>
                  <a:gd name="connsiteY1" fmla="*/ 60665 h 238067"/>
                  <a:gd name="connsiteX2" fmla="*/ 90764 w 122006"/>
                  <a:gd name="connsiteY2" fmla="*/ 105718 h 238067"/>
                  <a:gd name="connsiteX3" fmla="*/ 90764 w 122006"/>
                  <a:gd name="connsiteY3" fmla="*/ 107623 h 238067"/>
                  <a:gd name="connsiteX4" fmla="*/ 77429 w 122006"/>
                  <a:gd name="connsiteY4" fmla="*/ 185919 h 238067"/>
                  <a:gd name="connsiteX5" fmla="*/ 46663 w 122006"/>
                  <a:gd name="connsiteY5" fmla="*/ 237258 h 238067"/>
                  <a:gd name="connsiteX6" fmla="*/ 10659 w 122006"/>
                  <a:gd name="connsiteY6" fmla="*/ 222685 h 238067"/>
                  <a:gd name="connsiteX7" fmla="*/ 8278 w 122006"/>
                  <a:gd name="connsiteY7" fmla="*/ 210493 h 238067"/>
                  <a:gd name="connsiteX8" fmla="*/ 1420 w 122006"/>
                  <a:gd name="connsiteY8" fmla="*/ 56188 h 238067"/>
                  <a:gd name="connsiteX9" fmla="*/ 28280 w 122006"/>
                  <a:gd name="connsiteY9" fmla="*/ 12754 h 238067"/>
                  <a:gd name="connsiteX10" fmla="*/ 75905 w 122006"/>
                  <a:gd name="connsiteY10" fmla="*/ 3229 h 238067"/>
                  <a:gd name="connsiteX11" fmla="*/ 119149 w 122006"/>
                  <a:gd name="connsiteY11" fmla="*/ 55426 h 238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2006" h="238067">
                    <a:moveTo>
                      <a:pt x="122006" y="60665"/>
                    </a:moveTo>
                    <a:lnTo>
                      <a:pt x="121435" y="60665"/>
                    </a:lnTo>
                    <a:cubicBezTo>
                      <a:pt x="105732" y="71113"/>
                      <a:pt x="94728" y="87278"/>
                      <a:pt x="90764" y="105718"/>
                    </a:cubicBezTo>
                    <a:lnTo>
                      <a:pt x="90764" y="107623"/>
                    </a:lnTo>
                    <a:cubicBezTo>
                      <a:pt x="84954" y="133436"/>
                      <a:pt x="83430" y="160106"/>
                      <a:pt x="77429" y="185919"/>
                    </a:cubicBezTo>
                    <a:cubicBezTo>
                      <a:pt x="71428" y="211731"/>
                      <a:pt x="72571" y="231448"/>
                      <a:pt x="46663" y="237258"/>
                    </a:cubicBezTo>
                    <a:cubicBezTo>
                      <a:pt x="32802" y="240321"/>
                      <a:pt x="18487" y="234527"/>
                      <a:pt x="10659" y="222685"/>
                    </a:cubicBezTo>
                    <a:cubicBezTo>
                      <a:pt x="8783" y="218909"/>
                      <a:pt x="7960" y="214697"/>
                      <a:pt x="8278" y="210493"/>
                    </a:cubicBezTo>
                    <a:cubicBezTo>
                      <a:pt x="8278" y="146866"/>
                      <a:pt x="-4105" y="122196"/>
                      <a:pt x="1420" y="56188"/>
                    </a:cubicBezTo>
                    <a:cubicBezTo>
                      <a:pt x="2867" y="38233"/>
                      <a:pt x="12863" y="22070"/>
                      <a:pt x="28280" y="12754"/>
                    </a:cubicBezTo>
                    <a:cubicBezTo>
                      <a:pt x="42949" y="3991"/>
                      <a:pt x="60665" y="-4962"/>
                      <a:pt x="75905" y="3229"/>
                    </a:cubicBezTo>
                    <a:cubicBezTo>
                      <a:pt x="91145" y="11421"/>
                      <a:pt x="108290" y="42186"/>
                      <a:pt x="119149" y="55426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908E3131-14D1-4183-9139-372F81C22E2F}"/>
                  </a:ext>
                </a:extLst>
              </p:cNvPr>
              <p:cNvSpPr/>
              <p:nvPr/>
            </p:nvSpPr>
            <p:spPr>
              <a:xfrm>
                <a:off x="5868761" y="1080304"/>
                <a:ext cx="64793" cy="96748"/>
              </a:xfrm>
              <a:custGeom>
                <a:avLst/>
                <a:gdLst>
                  <a:gd name="connsiteX0" fmla="*/ 64794 w 64793"/>
                  <a:gd name="connsiteY0" fmla="*/ 4744 h 96748"/>
                  <a:gd name="connsiteX1" fmla="*/ 119 w 64793"/>
                  <a:gd name="connsiteY1" fmla="*/ 43796 h 96748"/>
                  <a:gd name="connsiteX2" fmla="*/ 60984 w 64793"/>
                  <a:gd name="connsiteY2" fmla="*/ 95136 h 96748"/>
                  <a:gd name="connsiteX3" fmla="*/ 64794 w 64793"/>
                  <a:gd name="connsiteY3" fmla="*/ 4744 h 96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93" h="96748">
                    <a:moveTo>
                      <a:pt x="64794" y="4744"/>
                    </a:moveTo>
                    <a:cubicBezTo>
                      <a:pt x="63365" y="3982"/>
                      <a:pt x="3358" y="-19069"/>
                      <a:pt x="119" y="43796"/>
                    </a:cubicBezTo>
                    <a:cubicBezTo>
                      <a:pt x="-3119" y="106661"/>
                      <a:pt x="60793" y="96946"/>
                      <a:pt x="60984" y="95136"/>
                    </a:cubicBezTo>
                    <a:cubicBezTo>
                      <a:pt x="61174" y="93326"/>
                      <a:pt x="64794" y="4744"/>
                      <a:pt x="64794" y="4744"/>
                    </a:cubicBez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3EF7F48E-0D62-495C-B1D6-60B86B0CDA81}"/>
                  </a:ext>
                </a:extLst>
              </p:cNvPr>
              <p:cNvSpPr/>
              <p:nvPr/>
            </p:nvSpPr>
            <p:spPr>
              <a:xfrm>
                <a:off x="5884628" y="1100441"/>
                <a:ext cx="27158" cy="55526"/>
              </a:xfrm>
              <a:custGeom>
                <a:avLst/>
                <a:gdLst>
                  <a:gd name="connsiteX0" fmla="*/ 27115 w 27158"/>
                  <a:gd name="connsiteY0" fmla="*/ 50138 h 55526"/>
                  <a:gd name="connsiteX1" fmla="*/ 24067 w 27158"/>
                  <a:gd name="connsiteY1" fmla="*/ 51662 h 55526"/>
                  <a:gd name="connsiteX2" fmla="*/ 15875 w 27158"/>
                  <a:gd name="connsiteY2" fmla="*/ 51662 h 55526"/>
                  <a:gd name="connsiteX3" fmla="*/ 4541 w 27158"/>
                  <a:gd name="connsiteY3" fmla="*/ 26611 h 55526"/>
                  <a:gd name="connsiteX4" fmla="*/ 8446 w 27158"/>
                  <a:gd name="connsiteY4" fmla="*/ 11085 h 55526"/>
                  <a:gd name="connsiteX5" fmla="*/ 17114 w 27158"/>
                  <a:gd name="connsiteY5" fmla="*/ 3084 h 55526"/>
                  <a:gd name="connsiteX6" fmla="*/ 23400 w 27158"/>
                  <a:gd name="connsiteY6" fmla="*/ 6418 h 55526"/>
                  <a:gd name="connsiteX7" fmla="*/ 23972 w 27158"/>
                  <a:gd name="connsiteY7" fmla="*/ 9561 h 55526"/>
                  <a:gd name="connsiteX8" fmla="*/ 25019 w 27158"/>
                  <a:gd name="connsiteY8" fmla="*/ 6037 h 55526"/>
                  <a:gd name="connsiteX9" fmla="*/ 22733 w 27158"/>
                  <a:gd name="connsiteY9" fmla="*/ 1941 h 55526"/>
                  <a:gd name="connsiteX10" fmla="*/ 16828 w 27158"/>
                  <a:gd name="connsiteY10" fmla="*/ 36 h 55526"/>
                  <a:gd name="connsiteX11" fmla="*/ 4826 w 27158"/>
                  <a:gd name="connsiteY11" fmla="*/ 9561 h 55526"/>
                  <a:gd name="connsiteX12" fmla="*/ 159 w 27158"/>
                  <a:gd name="connsiteY12" fmla="*/ 26897 h 55526"/>
                  <a:gd name="connsiteX13" fmla="*/ 14732 w 27158"/>
                  <a:gd name="connsiteY13" fmla="*/ 54900 h 55526"/>
                  <a:gd name="connsiteX14" fmla="*/ 24829 w 27158"/>
                  <a:gd name="connsiteY14" fmla="*/ 53757 h 55526"/>
                  <a:gd name="connsiteX15" fmla="*/ 27115 w 27158"/>
                  <a:gd name="connsiteY15" fmla="*/ 50138 h 55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158" h="55526">
                    <a:moveTo>
                      <a:pt x="27115" y="50138"/>
                    </a:moveTo>
                    <a:cubicBezTo>
                      <a:pt x="27115" y="50138"/>
                      <a:pt x="25972" y="50900"/>
                      <a:pt x="24067" y="51662"/>
                    </a:cubicBezTo>
                    <a:cubicBezTo>
                      <a:pt x="21445" y="52752"/>
                      <a:pt x="18497" y="52752"/>
                      <a:pt x="15875" y="51662"/>
                    </a:cubicBezTo>
                    <a:cubicBezTo>
                      <a:pt x="7819" y="45997"/>
                      <a:pt x="3477" y="36402"/>
                      <a:pt x="4541" y="26611"/>
                    </a:cubicBezTo>
                    <a:cubicBezTo>
                      <a:pt x="4634" y="21205"/>
                      <a:pt x="5970" y="15892"/>
                      <a:pt x="8446" y="11085"/>
                    </a:cubicBezTo>
                    <a:cubicBezTo>
                      <a:pt x="9842" y="7154"/>
                      <a:pt x="13083" y="4161"/>
                      <a:pt x="17114" y="3084"/>
                    </a:cubicBezTo>
                    <a:cubicBezTo>
                      <a:pt x="19736" y="2558"/>
                      <a:pt x="22365" y="3953"/>
                      <a:pt x="23400" y="6418"/>
                    </a:cubicBezTo>
                    <a:cubicBezTo>
                      <a:pt x="24162" y="8228"/>
                      <a:pt x="23400" y="9466"/>
                      <a:pt x="23972" y="9561"/>
                    </a:cubicBezTo>
                    <a:cubicBezTo>
                      <a:pt x="24543" y="9657"/>
                      <a:pt x="25400" y="8609"/>
                      <a:pt x="25019" y="6037"/>
                    </a:cubicBezTo>
                    <a:cubicBezTo>
                      <a:pt x="24779" y="4440"/>
                      <a:pt x="23966" y="2985"/>
                      <a:pt x="22733" y="1941"/>
                    </a:cubicBezTo>
                    <a:cubicBezTo>
                      <a:pt x="21112" y="518"/>
                      <a:pt x="18975" y="-171"/>
                      <a:pt x="16828" y="36"/>
                    </a:cubicBezTo>
                    <a:cubicBezTo>
                      <a:pt x="11414" y="842"/>
                      <a:pt x="6840" y="4472"/>
                      <a:pt x="4826" y="9561"/>
                    </a:cubicBezTo>
                    <a:cubicBezTo>
                      <a:pt x="1912" y="14886"/>
                      <a:pt x="312" y="20829"/>
                      <a:pt x="159" y="26897"/>
                    </a:cubicBezTo>
                    <a:cubicBezTo>
                      <a:pt x="-1048" y="38311"/>
                      <a:pt x="4691" y="49340"/>
                      <a:pt x="14732" y="54900"/>
                    </a:cubicBezTo>
                    <a:cubicBezTo>
                      <a:pt x="18101" y="56033"/>
                      <a:pt x="21799" y="55615"/>
                      <a:pt x="24829" y="53757"/>
                    </a:cubicBezTo>
                    <a:cubicBezTo>
                      <a:pt x="26924" y="51662"/>
                      <a:pt x="27305" y="50328"/>
                      <a:pt x="27115" y="50138"/>
                    </a:cubicBezTo>
                    <a:close/>
                  </a:path>
                </a:pathLst>
              </a:custGeom>
              <a:solidFill>
                <a:srgbClr val="EB99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649920F6-C655-4D6B-9369-BE4E7AB1FFBD}"/>
                  </a:ext>
                </a:extLst>
              </p:cNvPr>
              <p:cNvSpPr/>
              <p:nvPr/>
            </p:nvSpPr>
            <p:spPr>
              <a:xfrm>
                <a:off x="5960014" y="833012"/>
                <a:ext cx="364896" cy="189799"/>
              </a:xfrm>
              <a:custGeom>
                <a:avLst/>
                <a:gdLst>
                  <a:gd name="connsiteX0" fmla="*/ 4306 w 364896"/>
                  <a:gd name="connsiteY0" fmla="*/ 67727 h 189799"/>
                  <a:gd name="connsiteX1" fmla="*/ 67933 w 364896"/>
                  <a:gd name="connsiteY1" fmla="*/ 1623 h 189799"/>
                  <a:gd name="connsiteX2" fmla="*/ 169279 w 364896"/>
                  <a:gd name="connsiteY2" fmla="*/ 25722 h 189799"/>
                  <a:gd name="connsiteX3" fmla="*/ 227287 w 364896"/>
                  <a:gd name="connsiteY3" fmla="*/ 44772 h 189799"/>
                  <a:gd name="connsiteX4" fmla="*/ 267863 w 364896"/>
                  <a:gd name="connsiteY4" fmla="*/ 38009 h 189799"/>
                  <a:gd name="connsiteX5" fmla="*/ 308725 w 364896"/>
                  <a:gd name="connsiteY5" fmla="*/ 33342 h 189799"/>
                  <a:gd name="connsiteX6" fmla="*/ 340348 w 364896"/>
                  <a:gd name="connsiteY6" fmla="*/ 57440 h 189799"/>
                  <a:gd name="connsiteX7" fmla="*/ 324976 w 364896"/>
                  <a:gd name="connsiteY7" fmla="*/ 87251 h 189799"/>
                  <a:gd name="connsiteX8" fmla="*/ 321298 w 364896"/>
                  <a:gd name="connsiteY8" fmla="*/ 88110 h 189799"/>
                  <a:gd name="connsiteX9" fmla="*/ 362193 w 364896"/>
                  <a:gd name="connsiteY9" fmla="*/ 103737 h 189799"/>
                  <a:gd name="connsiteX10" fmla="*/ 346567 w 364896"/>
                  <a:gd name="connsiteY10" fmla="*/ 144632 h 189799"/>
                  <a:gd name="connsiteX11" fmla="*/ 324727 w 364896"/>
                  <a:gd name="connsiteY11" fmla="*/ 145927 h 189799"/>
                  <a:gd name="connsiteX12" fmla="*/ 344920 w 364896"/>
                  <a:gd name="connsiteY12" fmla="*/ 163167 h 189799"/>
                  <a:gd name="connsiteX13" fmla="*/ 321584 w 364896"/>
                  <a:gd name="connsiteY13" fmla="*/ 185170 h 189799"/>
                  <a:gd name="connsiteX14" fmla="*/ 237955 w 364896"/>
                  <a:gd name="connsiteY14" fmla="*/ 176979 h 189799"/>
                  <a:gd name="connsiteX15" fmla="*/ 161755 w 364896"/>
                  <a:gd name="connsiteY15" fmla="*/ 137355 h 189799"/>
                  <a:gd name="connsiteX16" fmla="*/ 64504 w 364896"/>
                  <a:gd name="connsiteY16" fmla="*/ 111351 h 189799"/>
                  <a:gd name="connsiteX17" fmla="*/ 17546 w 364896"/>
                  <a:gd name="connsiteY17" fmla="*/ 133164 h 189799"/>
                  <a:gd name="connsiteX18" fmla="*/ 115 w 364896"/>
                  <a:gd name="connsiteY18" fmla="*/ 103541 h 189799"/>
                  <a:gd name="connsiteX19" fmla="*/ 4306 w 364896"/>
                  <a:gd name="connsiteY19" fmla="*/ 67917 h 189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4896" h="189799">
                    <a:moveTo>
                      <a:pt x="4306" y="67727"/>
                    </a:moveTo>
                    <a:cubicBezTo>
                      <a:pt x="-9124" y="41343"/>
                      <a:pt x="36215" y="8862"/>
                      <a:pt x="67933" y="1623"/>
                    </a:cubicBezTo>
                    <a:cubicBezTo>
                      <a:pt x="99652" y="-5616"/>
                      <a:pt x="139276" y="12958"/>
                      <a:pt x="169279" y="25722"/>
                    </a:cubicBezTo>
                    <a:cubicBezTo>
                      <a:pt x="188329" y="33723"/>
                      <a:pt x="206808" y="44772"/>
                      <a:pt x="227287" y="44772"/>
                    </a:cubicBezTo>
                    <a:cubicBezTo>
                      <a:pt x="241071" y="44522"/>
                      <a:pt x="254743" y="42243"/>
                      <a:pt x="267863" y="38009"/>
                    </a:cubicBezTo>
                    <a:cubicBezTo>
                      <a:pt x="281032" y="33726"/>
                      <a:pt x="294929" y="32139"/>
                      <a:pt x="308725" y="33342"/>
                    </a:cubicBezTo>
                    <a:cubicBezTo>
                      <a:pt x="322954" y="34802"/>
                      <a:pt x="335166" y="44108"/>
                      <a:pt x="340348" y="57440"/>
                    </a:cubicBezTo>
                    <a:cubicBezTo>
                      <a:pt x="344335" y="69917"/>
                      <a:pt x="337453" y="83264"/>
                      <a:pt x="324976" y="87251"/>
                    </a:cubicBezTo>
                    <a:cubicBezTo>
                      <a:pt x="323775" y="87635"/>
                      <a:pt x="322545" y="87922"/>
                      <a:pt x="321298" y="88110"/>
                    </a:cubicBezTo>
                    <a:cubicBezTo>
                      <a:pt x="336906" y="81133"/>
                      <a:pt x="355215" y="88129"/>
                      <a:pt x="362193" y="103737"/>
                    </a:cubicBezTo>
                    <a:cubicBezTo>
                      <a:pt x="369171" y="119345"/>
                      <a:pt x="362175" y="137654"/>
                      <a:pt x="346567" y="144632"/>
                    </a:cubicBezTo>
                    <a:cubicBezTo>
                      <a:pt x="339687" y="147707"/>
                      <a:pt x="331922" y="148168"/>
                      <a:pt x="324727" y="145927"/>
                    </a:cubicBezTo>
                    <a:cubicBezTo>
                      <a:pt x="334252" y="139831"/>
                      <a:pt x="347016" y="152118"/>
                      <a:pt x="344920" y="163167"/>
                    </a:cubicBezTo>
                    <a:cubicBezTo>
                      <a:pt x="341558" y="174099"/>
                      <a:pt x="332694" y="182456"/>
                      <a:pt x="321584" y="185170"/>
                    </a:cubicBezTo>
                    <a:cubicBezTo>
                      <a:pt x="294438" y="194695"/>
                      <a:pt x="264434" y="188313"/>
                      <a:pt x="237955" y="176979"/>
                    </a:cubicBezTo>
                    <a:cubicBezTo>
                      <a:pt x="211475" y="165644"/>
                      <a:pt x="187663" y="149356"/>
                      <a:pt x="161755" y="137355"/>
                    </a:cubicBezTo>
                    <a:cubicBezTo>
                      <a:pt x="135847" y="125353"/>
                      <a:pt x="92222" y="104017"/>
                      <a:pt x="64504" y="111351"/>
                    </a:cubicBezTo>
                    <a:cubicBezTo>
                      <a:pt x="44026" y="116685"/>
                      <a:pt x="28309" y="139450"/>
                      <a:pt x="17546" y="133164"/>
                    </a:cubicBezTo>
                    <a:cubicBezTo>
                      <a:pt x="7359" y="126620"/>
                      <a:pt x="889" y="115624"/>
                      <a:pt x="115" y="103541"/>
                    </a:cubicBezTo>
                    <a:cubicBezTo>
                      <a:pt x="-434" y="91518"/>
                      <a:pt x="982" y="79485"/>
                      <a:pt x="4306" y="6791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7BB7360B-50DF-47EE-AA4D-F322213A9D83}"/>
                  </a:ext>
                </a:extLst>
              </p:cNvPr>
              <p:cNvSpPr/>
              <p:nvPr/>
            </p:nvSpPr>
            <p:spPr>
              <a:xfrm>
                <a:off x="5978036" y="850438"/>
                <a:ext cx="311213" cy="107427"/>
              </a:xfrm>
              <a:custGeom>
                <a:avLst/>
                <a:gdLst>
                  <a:gd name="connsiteX0" fmla="*/ 311182 w 311213"/>
                  <a:gd name="connsiteY0" fmla="*/ 69636 h 107427"/>
                  <a:gd name="connsiteX1" fmla="*/ 300228 w 311213"/>
                  <a:gd name="connsiteY1" fmla="*/ 80685 h 107427"/>
                  <a:gd name="connsiteX2" fmla="*/ 263462 w 311213"/>
                  <a:gd name="connsiteY2" fmla="*/ 100306 h 107427"/>
                  <a:gd name="connsiteX3" fmla="*/ 203835 w 311213"/>
                  <a:gd name="connsiteY3" fmla="*/ 92877 h 107427"/>
                  <a:gd name="connsiteX4" fmla="*/ 147161 w 311213"/>
                  <a:gd name="connsiteY4" fmla="*/ 41156 h 107427"/>
                  <a:gd name="connsiteX5" fmla="*/ 79439 w 311213"/>
                  <a:gd name="connsiteY5" fmla="*/ 1532 h 107427"/>
                  <a:gd name="connsiteX6" fmla="*/ 17526 w 311213"/>
                  <a:gd name="connsiteY6" fmla="*/ 17344 h 107427"/>
                  <a:gd name="connsiteX7" fmla="*/ 0 w 311213"/>
                  <a:gd name="connsiteY7" fmla="*/ 56682 h 107427"/>
                  <a:gd name="connsiteX8" fmla="*/ 1715 w 311213"/>
                  <a:gd name="connsiteY8" fmla="*/ 68398 h 107427"/>
                  <a:gd name="connsiteX9" fmla="*/ 3429 w 311213"/>
                  <a:gd name="connsiteY9" fmla="*/ 72208 h 107427"/>
                  <a:gd name="connsiteX10" fmla="*/ 2381 w 311213"/>
                  <a:gd name="connsiteY10" fmla="*/ 56777 h 107427"/>
                  <a:gd name="connsiteX11" fmla="*/ 20479 w 311213"/>
                  <a:gd name="connsiteY11" fmla="*/ 20582 h 107427"/>
                  <a:gd name="connsiteX12" fmla="*/ 78200 w 311213"/>
                  <a:gd name="connsiteY12" fmla="*/ 7152 h 107427"/>
                  <a:gd name="connsiteX13" fmla="*/ 142589 w 311213"/>
                  <a:gd name="connsiteY13" fmla="*/ 45252 h 107427"/>
                  <a:gd name="connsiteX14" fmla="*/ 200882 w 311213"/>
                  <a:gd name="connsiteY14" fmla="*/ 97544 h 107427"/>
                  <a:gd name="connsiteX15" fmla="*/ 301657 w 311213"/>
                  <a:gd name="connsiteY15" fmla="*/ 82114 h 107427"/>
                  <a:gd name="connsiteX16" fmla="*/ 309086 w 311213"/>
                  <a:gd name="connsiteY16" fmla="*/ 72589 h 107427"/>
                  <a:gd name="connsiteX17" fmla="*/ 311182 w 311213"/>
                  <a:gd name="connsiteY17" fmla="*/ 69636 h 107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213" h="107427">
                    <a:moveTo>
                      <a:pt x="311182" y="69636"/>
                    </a:moveTo>
                    <a:cubicBezTo>
                      <a:pt x="310706" y="69636"/>
                      <a:pt x="307562" y="73922"/>
                      <a:pt x="300228" y="80685"/>
                    </a:cubicBezTo>
                    <a:cubicBezTo>
                      <a:pt x="289759" y="90131"/>
                      <a:pt x="277136" y="96868"/>
                      <a:pt x="263462" y="100306"/>
                    </a:cubicBezTo>
                    <a:cubicBezTo>
                      <a:pt x="243379" y="105722"/>
                      <a:pt x="221974" y="103055"/>
                      <a:pt x="203835" y="92877"/>
                    </a:cubicBezTo>
                    <a:cubicBezTo>
                      <a:pt x="183356" y="81637"/>
                      <a:pt x="166688" y="60968"/>
                      <a:pt x="147161" y="41156"/>
                    </a:cubicBezTo>
                    <a:cubicBezTo>
                      <a:pt x="129171" y="21333"/>
                      <a:pt x="105534" y="7503"/>
                      <a:pt x="79439" y="1532"/>
                    </a:cubicBezTo>
                    <a:cubicBezTo>
                      <a:pt x="57466" y="-3054"/>
                      <a:pt x="34608" y="2783"/>
                      <a:pt x="17526" y="17344"/>
                    </a:cubicBezTo>
                    <a:cubicBezTo>
                      <a:pt x="6530" y="27493"/>
                      <a:pt x="192" y="41719"/>
                      <a:pt x="0" y="56682"/>
                    </a:cubicBezTo>
                    <a:cubicBezTo>
                      <a:pt x="-10" y="60650"/>
                      <a:pt x="568" y="64598"/>
                      <a:pt x="1715" y="68398"/>
                    </a:cubicBezTo>
                    <a:cubicBezTo>
                      <a:pt x="2070" y="69754"/>
                      <a:pt x="2649" y="71042"/>
                      <a:pt x="3429" y="72208"/>
                    </a:cubicBezTo>
                    <a:cubicBezTo>
                      <a:pt x="2659" y="67101"/>
                      <a:pt x="2309" y="61941"/>
                      <a:pt x="2381" y="56777"/>
                    </a:cubicBezTo>
                    <a:cubicBezTo>
                      <a:pt x="3465" y="42814"/>
                      <a:pt x="9959" y="29827"/>
                      <a:pt x="20479" y="20582"/>
                    </a:cubicBezTo>
                    <a:cubicBezTo>
                      <a:pt x="36704" y="7619"/>
                      <a:pt x="57919" y="2683"/>
                      <a:pt x="78200" y="7152"/>
                    </a:cubicBezTo>
                    <a:cubicBezTo>
                      <a:pt x="103003" y="13096"/>
                      <a:pt x="125440" y="26373"/>
                      <a:pt x="142589" y="45252"/>
                    </a:cubicBezTo>
                    <a:cubicBezTo>
                      <a:pt x="161639" y="64302"/>
                      <a:pt x="178880" y="85733"/>
                      <a:pt x="200882" y="97544"/>
                    </a:cubicBezTo>
                    <a:cubicBezTo>
                      <a:pt x="234215" y="115104"/>
                      <a:pt x="275106" y="108843"/>
                      <a:pt x="301657" y="82114"/>
                    </a:cubicBezTo>
                    <a:cubicBezTo>
                      <a:pt x="304413" y="79167"/>
                      <a:pt x="306899" y="75979"/>
                      <a:pt x="309086" y="72589"/>
                    </a:cubicBezTo>
                    <a:cubicBezTo>
                      <a:pt x="310706" y="70969"/>
                      <a:pt x="311372" y="69731"/>
                      <a:pt x="311182" y="6963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DAF79B9D-7ADF-42F6-A448-968700602163}"/>
                  </a:ext>
                </a:extLst>
              </p:cNvPr>
              <p:cNvSpPr/>
              <p:nvPr/>
            </p:nvSpPr>
            <p:spPr>
              <a:xfrm>
                <a:off x="5906548" y="919978"/>
                <a:ext cx="70463" cy="161068"/>
              </a:xfrm>
              <a:custGeom>
                <a:avLst/>
                <a:gdLst>
                  <a:gd name="connsiteX0" fmla="*/ 11290 w 70463"/>
                  <a:gd name="connsiteY0" fmla="*/ 161069 h 161068"/>
                  <a:gd name="connsiteX1" fmla="*/ 16910 w 70463"/>
                  <a:gd name="connsiteY1" fmla="*/ 154782 h 161068"/>
                  <a:gd name="connsiteX2" fmla="*/ 21958 w 70463"/>
                  <a:gd name="connsiteY2" fmla="*/ 132303 h 161068"/>
                  <a:gd name="connsiteX3" fmla="*/ 6147 w 70463"/>
                  <a:gd name="connsiteY3" fmla="*/ 60675 h 161068"/>
                  <a:gd name="connsiteX4" fmla="*/ 16243 w 70463"/>
                  <a:gd name="connsiteY4" fmla="*/ 23814 h 161068"/>
                  <a:gd name="connsiteX5" fmla="*/ 41389 w 70463"/>
                  <a:gd name="connsiteY5" fmla="*/ 5621 h 161068"/>
                  <a:gd name="connsiteX6" fmla="*/ 62535 w 70463"/>
                  <a:gd name="connsiteY6" fmla="*/ 4478 h 161068"/>
                  <a:gd name="connsiteX7" fmla="*/ 70441 w 70463"/>
                  <a:gd name="connsiteY7" fmla="*/ 6669 h 161068"/>
                  <a:gd name="connsiteX8" fmla="*/ 63297 w 70463"/>
                  <a:gd name="connsiteY8" fmla="*/ 2192 h 161068"/>
                  <a:gd name="connsiteX9" fmla="*/ 40246 w 70463"/>
                  <a:gd name="connsiteY9" fmla="*/ 1335 h 161068"/>
                  <a:gd name="connsiteX10" fmla="*/ 11671 w 70463"/>
                  <a:gd name="connsiteY10" fmla="*/ 20385 h 161068"/>
                  <a:gd name="connsiteX11" fmla="*/ 51 w 70463"/>
                  <a:gd name="connsiteY11" fmla="*/ 60675 h 161068"/>
                  <a:gd name="connsiteX12" fmla="*/ 8909 w 70463"/>
                  <a:gd name="connsiteY12" fmla="*/ 101157 h 161068"/>
                  <a:gd name="connsiteX13" fmla="*/ 17672 w 70463"/>
                  <a:gd name="connsiteY13" fmla="*/ 132399 h 161068"/>
                  <a:gd name="connsiteX14" fmla="*/ 11290 w 70463"/>
                  <a:gd name="connsiteY14" fmla="*/ 161069 h 161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0463" h="161068">
                    <a:moveTo>
                      <a:pt x="11290" y="161069"/>
                    </a:moveTo>
                    <a:cubicBezTo>
                      <a:pt x="11290" y="161069"/>
                      <a:pt x="14148" y="159545"/>
                      <a:pt x="16910" y="154782"/>
                    </a:cubicBezTo>
                    <a:cubicBezTo>
                      <a:pt x="20636" y="147899"/>
                      <a:pt x="22383" y="140119"/>
                      <a:pt x="21958" y="132303"/>
                    </a:cubicBezTo>
                    <a:cubicBezTo>
                      <a:pt x="21958" y="111920"/>
                      <a:pt x="6147" y="88774"/>
                      <a:pt x="6147" y="60675"/>
                    </a:cubicBezTo>
                    <a:cubicBezTo>
                      <a:pt x="5655" y="47644"/>
                      <a:pt x="9180" y="34776"/>
                      <a:pt x="16243" y="23814"/>
                    </a:cubicBezTo>
                    <a:cubicBezTo>
                      <a:pt x="22359" y="15112"/>
                      <a:pt x="31211" y="8707"/>
                      <a:pt x="41389" y="5621"/>
                    </a:cubicBezTo>
                    <a:cubicBezTo>
                      <a:pt x="48219" y="3410"/>
                      <a:pt x="55507" y="3016"/>
                      <a:pt x="62535" y="4478"/>
                    </a:cubicBezTo>
                    <a:cubicBezTo>
                      <a:pt x="67583" y="5716"/>
                      <a:pt x="70155" y="7145"/>
                      <a:pt x="70441" y="6669"/>
                    </a:cubicBezTo>
                    <a:cubicBezTo>
                      <a:pt x="70726" y="6192"/>
                      <a:pt x="68345" y="4192"/>
                      <a:pt x="63297" y="2192"/>
                    </a:cubicBezTo>
                    <a:cubicBezTo>
                      <a:pt x="55874" y="-402"/>
                      <a:pt x="47842" y="-701"/>
                      <a:pt x="40246" y="1335"/>
                    </a:cubicBezTo>
                    <a:cubicBezTo>
                      <a:pt x="28801" y="4180"/>
                      <a:pt x="18700" y="10914"/>
                      <a:pt x="11671" y="20385"/>
                    </a:cubicBezTo>
                    <a:cubicBezTo>
                      <a:pt x="3566" y="32216"/>
                      <a:pt x="-509" y="46345"/>
                      <a:pt x="51" y="60675"/>
                    </a:cubicBezTo>
                    <a:cubicBezTo>
                      <a:pt x="536" y="74593"/>
                      <a:pt x="3537" y="88308"/>
                      <a:pt x="8909" y="101157"/>
                    </a:cubicBezTo>
                    <a:cubicBezTo>
                      <a:pt x="13202" y="111136"/>
                      <a:pt x="16148" y="121642"/>
                      <a:pt x="17672" y="132399"/>
                    </a:cubicBezTo>
                    <a:cubicBezTo>
                      <a:pt x="18529" y="142383"/>
                      <a:pt x="16302" y="152391"/>
                      <a:pt x="11290" y="16106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</p:grpSp>
        <p:grpSp>
          <p:nvGrpSpPr>
            <p:cNvPr id="210" name="图形 5">
              <a:extLst>
                <a:ext uri="{FF2B5EF4-FFF2-40B4-BE49-F238E27FC236}">
                  <a16:creationId xmlns:a16="http://schemas.microsoft.com/office/drawing/2014/main" id="{566C8083-7E13-4E30-BF13-FAC29CC20B0B}"/>
                </a:ext>
              </a:extLst>
            </p:cNvPr>
            <p:cNvGrpSpPr/>
            <p:nvPr/>
          </p:nvGrpSpPr>
          <p:grpSpPr>
            <a:xfrm>
              <a:off x="4592725" y="1768752"/>
              <a:ext cx="3241236" cy="2969072"/>
              <a:chOff x="4592725" y="1768752"/>
              <a:chExt cx="3241236" cy="2969072"/>
            </a:xfrm>
            <a:solidFill>
              <a:schemeClr val="accent1"/>
            </a:solidFill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028CC69F-B900-49AB-AE18-4FE0D22583DB}"/>
                  </a:ext>
                </a:extLst>
              </p:cNvPr>
              <p:cNvSpPr/>
              <p:nvPr/>
            </p:nvSpPr>
            <p:spPr>
              <a:xfrm>
                <a:off x="4799763" y="2897560"/>
                <a:ext cx="2753153" cy="871804"/>
              </a:xfrm>
              <a:custGeom>
                <a:avLst/>
                <a:gdLst>
                  <a:gd name="connsiteX0" fmla="*/ 1376774 w 2753153"/>
                  <a:gd name="connsiteY0" fmla="*/ 0 h 871804"/>
                  <a:gd name="connsiteX1" fmla="*/ 1362582 w 2753153"/>
                  <a:gd name="connsiteY1" fmla="*/ 0 h 871804"/>
                  <a:gd name="connsiteX2" fmla="*/ 1321053 w 2753153"/>
                  <a:gd name="connsiteY2" fmla="*/ 571 h 871804"/>
                  <a:gd name="connsiteX3" fmla="*/ 1161224 w 2753153"/>
                  <a:gd name="connsiteY3" fmla="*/ 5905 h 871804"/>
                  <a:gd name="connsiteX4" fmla="*/ 909097 w 2753153"/>
                  <a:gd name="connsiteY4" fmla="*/ 26861 h 871804"/>
                  <a:gd name="connsiteX5" fmla="*/ 752696 w 2753153"/>
                  <a:gd name="connsiteY5" fmla="*/ 48578 h 871804"/>
                  <a:gd name="connsiteX6" fmla="*/ 578960 w 2753153"/>
                  <a:gd name="connsiteY6" fmla="*/ 82201 h 871804"/>
                  <a:gd name="connsiteX7" fmla="*/ 391127 w 2753153"/>
                  <a:gd name="connsiteY7" fmla="*/ 133445 h 871804"/>
                  <a:gd name="connsiteX8" fmla="*/ 196341 w 2753153"/>
                  <a:gd name="connsiteY8" fmla="*/ 213741 h 871804"/>
                  <a:gd name="connsiteX9" fmla="*/ 102996 w 2753153"/>
                  <a:gd name="connsiteY9" fmla="*/ 273463 h 871804"/>
                  <a:gd name="connsiteX10" fmla="*/ 26796 w 2753153"/>
                  <a:gd name="connsiteY10" fmla="*/ 357092 h 871804"/>
                  <a:gd name="connsiteX11" fmla="*/ 19748 w 2753153"/>
                  <a:gd name="connsiteY11" fmla="*/ 369665 h 871804"/>
                  <a:gd name="connsiteX12" fmla="*/ 14414 w 2753153"/>
                  <a:gd name="connsiteY12" fmla="*/ 383096 h 871804"/>
                  <a:gd name="connsiteX13" fmla="*/ 11651 w 2753153"/>
                  <a:gd name="connsiteY13" fmla="*/ 389858 h 871804"/>
                  <a:gd name="connsiteX14" fmla="*/ 9842 w 2753153"/>
                  <a:gd name="connsiteY14" fmla="*/ 396907 h 871804"/>
                  <a:gd name="connsiteX15" fmla="*/ 6508 w 2753153"/>
                  <a:gd name="connsiteY15" fmla="*/ 411004 h 871804"/>
                  <a:gd name="connsiteX16" fmla="*/ 9365 w 2753153"/>
                  <a:gd name="connsiteY16" fmla="*/ 469201 h 871804"/>
                  <a:gd name="connsiteX17" fmla="*/ 73373 w 2753153"/>
                  <a:gd name="connsiteY17" fmla="*/ 569023 h 871804"/>
                  <a:gd name="connsiteX18" fmla="*/ 288067 w 2753153"/>
                  <a:gd name="connsiteY18" fmla="*/ 696849 h 871804"/>
                  <a:gd name="connsiteX19" fmla="*/ 538289 w 2753153"/>
                  <a:gd name="connsiteY19" fmla="*/ 776002 h 871804"/>
                  <a:gd name="connsiteX20" fmla="*/ 1084357 w 2753153"/>
                  <a:gd name="connsiteY20" fmla="*/ 856393 h 871804"/>
                  <a:gd name="connsiteX21" fmla="*/ 1636807 w 2753153"/>
                  <a:gd name="connsiteY21" fmla="*/ 858584 h 871804"/>
                  <a:gd name="connsiteX22" fmla="*/ 2146966 w 2753153"/>
                  <a:gd name="connsiteY22" fmla="*/ 791909 h 871804"/>
                  <a:gd name="connsiteX23" fmla="*/ 2378233 w 2753153"/>
                  <a:gd name="connsiteY23" fmla="*/ 729520 h 871804"/>
                  <a:gd name="connsiteX24" fmla="*/ 2585021 w 2753153"/>
                  <a:gd name="connsiteY24" fmla="*/ 639414 h 871804"/>
                  <a:gd name="connsiteX25" fmla="*/ 2672174 w 2753153"/>
                  <a:gd name="connsiteY25" fmla="*/ 577406 h 871804"/>
                  <a:gd name="connsiteX26" fmla="*/ 2735230 w 2753153"/>
                  <a:gd name="connsiteY26" fmla="*/ 497015 h 871804"/>
                  <a:gd name="connsiteX27" fmla="*/ 2739992 w 2753153"/>
                  <a:gd name="connsiteY27" fmla="*/ 485394 h 871804"/>
                  <a:gd name="connsiteX28" fmla="*/ 2743993 w 2753153"/>
                  <a:gd name="connsiteY28" fmla="*/ 473583 h 871804"/>
                  <a:gd name="connsiteX29" fmla="*/ 2746850 w 2753153"/>
                  <a:gd name="connsiteY29" fmla="*/ 461581 h 871804"/>
                  <a:gd name="connsiteX30" fmla="*/ 2748279 w 2753153"/>
                  <a:gd name="connsiteY30" fmla="*/ 455581 h 871804"/>
                  <a:gd name="connsiteX31" fmla="*/ 2748279 w 2753153"/>
                  <a:gd name="connsiteY31" fmla="*/ 449389 h 871804"/>
                  <a:gd name="connsiteX32" fmla="*/ 2744660 w 2753153"/>
                  <a:gd name="connsiteY32" fmla="*/ 401764 h 871804"/>
                  <a:gd name="connsiteX33" fmla="*/ 2724562 w 2753153"/>
                  <a:gd name="connsiteY33" fmla="*/ 358807 h 871804"/>
                  <a:gd name="connsiteX34" fmla="*/ 2695034 w 2753153"/>
                  <a:gd name="connsiteY34" fmla="*/ 322516 h 871804"/>
                  <a:gd name="connsiteX35" fmla="*/ 2625311 w 2753153"/>
                  <a:gd name="connsiteY35" fmla="*/ 265366 h 871804"/>
                  <a:gd name="connsiteX36" fmla="*/ 2551397 w 2753153"/>
                  <a:gd name="connsiteY36" fmla="*/ 221361 h 871804"/>
                  <a:gd name="connsiteX37" fmla="*/ 2407379 w 2753153"/>
                  <a:gd name="connsiteY37" fmla="*/ 157163 h 871804"/>
                  <a:gd name="connsiteX38" fmla="*/ 2165825 w 2753153"/>
                  <a:gd name="connsiteY38" fmla="*/ 82677 h 871804"/>
                  <a:gd name="connsiteX39" fmla="*/ 2009711 w 2753153"/>
                  <a:gd name="connsiteY39" fmla="*/ 48387 h 871804"/>
                  <a:gd name="connsiteX40" fmla="*/ 1968848 w 2753153"/>
                  <a:gd name="connsiteY40" fmla="*/ 40767 h 871804"/>
                  <a:gd name="connsiteX41" fmla="*/ 1954847 w 2753153"/>
                  <a:gd name="connsiteY41" fmla="*/ 38100 h 871804"/>
                  <a:gd name="connsiteX42" fmla="*/ 2009901 w 2753153"/>
                  <a:gd name="connsiteY42" fmla="*/ 47625 h 871804"/>
                  <a:gd name="connsiteX43" fmla="*/ 2166302 w 2753153"/>
                  <a:gd name="connsiteY43" fmla="*/ 81058 h 871804"/>
                  <a:gd name="connsiteX44" fmla="*/ 2408332 w 2753153"/>
                  <a:gd name="connsiteY44" fmla="*/ 154781 h 871804"/>
                  <a:gd name="connsiteX45" fmla="*/ 2552922 w 2753153"/>
                  <a:gd name="connsiteY45" fmla="*/ 218694 h 871804"/>
                  <a:gd name="connsiteX46" fmla="*/ 2627216 w 2753153"/>
                  <a:gd name="connsiteY46" fmla="*/ 262795 h 871804"/>
                  <a:gd name="connsiteX47" fmla="*/ 2697606 w 2753153"/>
                  <a:gd name="connsiteY47" fmla="*/ 320612 h 871804"/>
                  <a:gd name="connsiteX48" fmla="*/ 2727515 w 2753153"/>
                  <a:gd name="connsiteY48" fmla="*/ 357283 h 871804"/>
                  <a:gd name="connsiteX49" fmla="*/ 2748375 w 2753153"/>
                  <a:gd name="connsiteY49" fmla="*/ 401193 h 871804"/>
                  <a:gd name="connsiteX50" fmla="*/ 2752185 w 2753153"/>
                  <a:gd name="connsiteY50" fmla="*/ 450723 h 871804"/>
                  <a:gd name="connsiteX51" fmla="*/ 2751708 w 2753153"/>
                  <a:gd name="connsiteY51" fmla="*/ 457009 h 871804"/>
                  <a:gd name="connsiteX52" fmla="*/ 2750280 w 2753153"/>
                  <a:gd name="connsiteY52" fmla="*/ 463201 h 871804"/>
                  <a:gd name="connsiteX53" fmla="*/ 2747327 w 2753153"/>
                  <a:gd name="connsiteY53" fmla="*/ 475488 h 871804"/>
                  <a:gd name="connsiteX54" fmla="*/ 2743231 w 2753153"/>
                  <a:gd name="connsiteY54" fmla="*/ 487584 h 871804"/>
                  <a:gd name="connsiteX55" fmla="*/ 2738468 w 2753153"/>
                  <a:gd name="connsiteY55" fmla="*/ 499491 h 871804"/>
                  <a:gd name="connsiteX56" fmla="*/ 2674556 w 2753153"/>
                  <a:gd name="connsiteY56" fmla="*/ 581215 h 871804"/>
                  <a:gd name="connsiteX57" fmla="*/ 2586735 w 2753153"/>
                  <a:gd name="connsiteY57" fmla="*/ 643890 h 871804"/>
                  <a:gd name="connsiteX58" fmla="*/ 2379471 w 2753153"/>
                  <a:gd name="connsiteY58" fmla="*/ 734568 h 871804"/>
                  <a:gd name="connsiteX59" fmla="*/ 2147728 w 2753153"/>
                  <a:gd name="connsiteY59" fmla="*/ 797337 h 871804"/>
                  <a:gd name="connsiteX60" fmla="*/ 1636902 w 2753153"/>
                  <a:gd name="connsiteY60" fmla="*/ 864012 h 871804"/>
                  <a:gd name="connsiteX61" fmla="*/ 1083785 w 2753153"/>
                  <a:gd name="connsiteY61" fmla="*/ 861917 h 871804"/>
                  <a:gd name="connsiteX62" fmla="*/ 536860 w 2753153"/>
                  <a:gd name="connsiteY62" fmla="*/ 781240 h 871804"/>
                  <a:gd name="connsiteX63" fmla="*/ 285971 w 2753153"/>
                  <a:gd name="connsiteY63" fmla="*/ 701802 h 871804"/>
                  <a:gd name="connsiteX64" fmla="*/ 69944 w 2753153"/>
                  <a:gd name="connsiteY64" fmla="*/ 572929 h 871804"/>
                  <a:gd name="connsiteX65" fmla="*/ 4698 w 2753153"/>
                  <a:gd name="connsiteY65" fmla="*/ 470821 h 871804"/>
                  <a:gd name="connsiteX66" fmla="*/ 1841 w 2753153"/>
                  <a:gd name="connsiteY66" fmla="*/ 410908 h 871804"/>
                  <a:gd name="connsiteX67" fmla="*/ 5365 w 2753153"/>
                  <a:gd name="connsiteY67" fmla="*/ 396335 h 871804"/>
                  <a:gd name="connsiteX68" fmla="*/ 7175 w 2753153"/>
                  <a:gd name="connsiteY68" fmla="*/ 389096 h 871804"/>
                  <a:gd name="connsiteX69" fmla="*/ 9937 w 2753153"/>
                  <a:gd name="connsiteY69" fmla="*/ 382143 h 871804"/>
                  <a:gd name="connsiteX70" fmla="*/ 15557 w 2753153"/>
                  <a:gd name="connsiteY70" fmla="*/ 368427 h 871804"/>
                  <a:gd name="connsiteX71" fmla="*/ 22700 w 2753153"/>
                  <a:gd name="connsiteY71" fmla="*/ 355473 h 871804"/>
                  <a:gd name="connsiteX72" fmla="*/ 100329 w 2753153"/>
                  <a:gd name="connsiteY72" fmla="*/ 270701 h 871804"/>
                  <a:gd name="connsiteX73" fmla="*/ 194436 w 2753153"/>
                  <a:gd name="connsiteY73" fmla="*/ 210693 h 871804"/>
                  <a:gd name="connsiteX74" fmla="*/ 389889 w 2753153"/>
                  <a:gd name="connsiteY74" fmla="*/ 130398 h 871804"/>
                  <a:gd name="connsiteX75" fmla="*/ 578103 w 2753153"/>
                  <a:gd name="connsiteY75" fmla="*/ 79343 h 871804"/>
                  <a:gd name="connsiteX76" fmla="*/ 752220 w 2753153"/>
                  <a:gd name="connsiteY76" fmla="*/ 46101 h 871804"/>
                  <a:gd name="connsiteX77" fmla="*/ 908811 w 2753153"/>
                  <a:gd name="connsiteY77" fmla="*/ 24670 h 871804"/>
                  <a:gd name="connsiteX78" fmla="*/ 1161128 w 2753153"/>
                  <a:gd name="connsiteY78" fmla="*/ 4572 h 871804"/>
                  <a:gd name="connsiteX79" fmla="*/ 1321053 w 2753153"/>
                  <a:gd name="connsiteY79" fmla="*/ 95 h 871804"/>
                  <a:gd name="connsiteX80" fmla="*/ 1376774 w 2753153"/>
                  <a:gd name="connsiteY80" fmla="*/ 95 h 87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2753153" h="871804">
                    <a:moveTo>
                      <a:pt x="1376774" y="0"/>
                    </a:moveTo>
                    <a:lnTo>
                      <a:pt x="1362582" y="0"/>
                    </a:lnTo>
                    <a:lnTo>
                      <a:pt x="1321053" y="571"/>
                    </a:lnTo>
                    <a:cubicBezTo>
                      <a:pt x="1284477" y="1143"/>
                      <a:pt x="1230566" y="2572"/>
                      <a:pt x="1161224" y="5905"/>
                    </a:cubicBezTo>
                    <a:cubicBezTo>
                      <a:pt x="1091882" y="9239"/>
                      <a:pt x="1007109" y="15430"/>
                      <a:pt x="909097" y="26861"/>
                    </a:cubicBezTo>
                    <a:cubicBezTo>
                      <a:pt x="860234" y="32766"/>
                      <a:pt x="807846" y="39433"/>
                      <a:pt x="752696" y="48578"/>
                    </a:cubicBezTo>
                    <a:cubicBezTo>
                      <a:pt x="697547" y="57721"/>
                      <a:pt x="639444" y="68389"/>
                      <a:pt x="578960" y="82201"/>
                    </a:cubicBezTo>
                    <a:cubicBezTo>
                      <a:pt x="518477" y="96012"/>
                      <a:pt x="455135" y="112395"/>
                      <a:pt x="391127" y="133445"/>
                    </a:cubicBezTo>
                    <a:cubicBezTo>
                      <a:pt x="324061" y="154699"/>
                      <a:pt x="258903" y="181560"/>
                      <a:pt x="196341" y="213741"/>
                    </a:cubicBezTo>
                    <a:cubicBezTo>
                      <a:pt x="163529" y="230862"/>
                      <a:pt x="132293" y="250847"/>
                      <a:pt x="102996" y="273463"/>
                    </a:cubicBezTo>
                    <a:cubicBezTo>
                      <a:pt x="72480" y="296208"/>
                      <a:pt x="46612" y="324598"/>
                      <a:pt x="26796" y="357092"/>
                    </a:cubicBezTo>
                    <a:cubicBezTo>
                      <a:pt x="24415" y="361283"/>
                      <a:pt x="21938" y="365379"/>
                      <a:pt x="19748" y="369665"/>
                    </a:cubicBezTo>
                    <a:lnTo>
                      <a:pt x="14414" y="383096"/>
                    </a:lnTo>
                    <a:lnTo>
                      <a:pt x="11651" y="389858"/>
                    </a:lnTo>
                    <a:cubicBezTo>
                      <a:pt x="10889" y="392144"/>
                      <a:pt x="10508" y="394525"/>
                      <a:pt x="9842" y="396907"/>
                    </a:cubicBezTo>
                    <a:lnTo>
                      <a:pt x="6508" y="411004"/>
                    </a:lnTo>
                    <a:cubicBezTo>
                      <a:pt x="3408" y="430391"/>
                      <a:pt x="4381" y="450211"/>
                      <a:pt x="9365" y="469201"/>
                    </a:cubicBezTo>
                    <a:cubicBezTo>
                      <a:pt x="18890" y="507778"/>
                      <a:pt x="44132" y="541020"/>
                      <a:pt x="73373" y="569023"/>
                    </a:cubicBezTo>
                    <a:cubicBezTo>
                      <a:pt x="133000" y="625126"/>
                      <a:pt x="209105" y="664273"/>
                      <a:pt x="288067" y="696849"/>
                    </a:cubicBezTo>
                    <a:cubicBezTo>
                      <a:pt x="369400" y="729390"/>
                      <a:pt x="453037" y="755847"/>
                      <a:pt x="538289" y="776002"/>
                    </a:cubicBezTo>
                    <a:cubicBezTo>
                      <a:pt x="717741" y="818031"/>
                      <a:pt x="900405" y="844922"/>
                      <a:pt x="1084357" y="856393"/>
                    </a:cubicBezTo>
                    <a:cubicBezTo>
                      <a:pt x="1268275" y="868815"/>
                      <a:pt x="1452796" y="869547"/>
                      <a:pt x="1636807" y="858584"/>
                    </a:cubicBezTo>
                    <a:cubicBezTo>
                      <a:pt x="1808271" y="848964"/>
                      <a:pt x="1978789" y="826678"/>
                      <a:pt x="2146966" y="791909"/>
                    </a:cubicBezTo>
                    <a:cubicBezTo>
                      <a:pt x="2225152" y="775418"/>
                      <a:pt x="2302361" y="754590"/>
                      <a:pt x="2378233" y="729520"/>
                    </a:cubicBezTo>
                    <a:cubicBezTo>
                      <a:pt x="2449952" y="706343"/>
                      <a:pt x="2519215" y="676162"/>
                      <a:pt x="2585021" y="639414"/>
                    </a:cubicBezTo>
                    <a:cubicBezTo>
                      <a:pt x="2615943" y="621509"/>
                      <a:pt x="2645122" y="600749"/>
                      <a:pt x="2672174" y="577406"/>
                    </a:cubicBezTo>
                    <a:cubicBezTo>
                      <a:pt x="2698469" y="555202"/>
                      <a:pt x="2719929" y="527842"/>
                      <a:pt x="2735230" y="497015"/>
                    </a:cubicBezTo>
                    <a:lnTo>
                      <a:pt x="2739992" y="485394"/>
                    </a:lnTo>
                    <a:cubicBezTo>
                      <a:pt x="2741692" y="481591"/>
                      <a:pt x="2743031" y="477636"/>
                      <a:pt x="2743993" y="473583"/>
                    </a:cubicBezTo>
                    <a:lnTo>
                      <a:pt x="2746850" y="461581"/>
                    </a:lnTo>
                    <a:cubicBezTo>
                      <a:pt x="2747327" y="459581"/>
                      <a:pt x="2747993" y="457581"/>
                      <a:pt x="2748279" y="455581"/>
                    </a:cubicBezTo>
                    <a:lnTo>
                      <a:pt x="2748279" y="449389"/>
                    </a:lnTo>
                    <a:cubicBezTo>
                      <a:pt x="2750286" y="433433"/>
                      <a:pt x="2749055" y="417235"/>
                      <a:pt x="2744660" y="401764"/>
                    </a:cubicBezTo>
                    <a:cubicBezTo>
                      <a:pt x="2740017" y="386570"/>
                      <a:pt x="2733251" y="372108"/>
                      <a:pt x="2724562" y="358807"/>
                    </a:cubicBezTo>
                    <a:cubicBezTo>
                      <a:pt x="2715831" y="345847"/>
                      <a:pt x="2705948" y="333701"/>
                      <a:pt x="2695034" y="322516"/>
                    </a:cubicBezTo>
                    <a:cubicBezTo>
                      <a:pt x="2673797" y="301146"/>
                      <a:pt x="2650435" y="281996"/>
                      <a:pt x="2625311" y="265366"/>
                    </a:cubicBezTo>
                    <a:cubicBezTo>
                      <a:pt x="2601574" y="249235"/>
                      <a:pt x="2576892" y="234540"/>
                      <a:pt x="2551397" y="221361"/>
                    </a:cubicBezTo>
                    <a:cubicBezTo>
                      <a:pt x="2504766" y="197001"/>
                      <a:pt x="2456668" y="175561"/>
                      <a:pt x="2407379" y="157163"/>
                    </a:cubicBezTo>
                    <a:cubicBezTo>
                      <a:pt x="2328359" y="127714"/>
                      <a:pt x="2247707" y="102845"/>
                      <a:pt x="2165825" y="82677"/>
                    </a:cubicBezTo>
                    <a:cubicBezTo>
                      <a:pt x="2098484" y="65913"/>
                      <a:pt x="2045620" y="55245"/>
                      <a:pt x="2009711" y="48387"/>
                    </a:cubicBezTo>
                    <a:cubicBezTo>
                      <a:pt x="1991804" y="44863"/>
                      <a:pt x="1977992" y="42577"/>
                      <a:pt x="1968848" y="40767"/>
                    </a:cubicBezTo>
                    <a:lnTo>
                      <a:pt x="1954847" y="38100"/>
                    </a:lnTo>
                    <a:cubicBezTo>
                      <a:pt x="1954847" y="38100"/>
                      <a:pt x="1973897" y="40862"/>
                      <a:pt x="2009901" y="47625"/>
                    </a:cubicBezTo>
                    <a:cubicBezTo>
                      <a:pt x="2045906" y="54388"/>
                      <a:pt x="2098769" y="64484"/>
                      <a:pt x="2166302" y="81058"/>
                    </a:cubicBezTo>
                    <a:cubicBezTo>
                      <a:pt x="2248361" y="100843"/>
                      <a:pt x="2329178" y="125460"/>
                      <a:pt x="2408332" y="154781"/>
                    </a:cubicBezTo>
                    <a:cubicBezTo>
                      <a:pt x="2457806" y="173070"/>
                      <a:pt x="2506095" y="194416"/>
                      <a:pt x="2552922" y="218694"/>
                    </a:cubicBezTo>
                    <a:cubicBezTo>
                      <a:pt x="2578530" y="231924"/>
                      <a:pt x="2603338" y="246650"/>
                      <a:pt x="2627216" y="262795"/>
                    </a:cubicBezTo>
                    <a:cubicBezTo>
                      <a:pt x="2652582" y="279628"/>
                      <a:pt x="2676166" y="299000"/>
                      <a:pt x="2697606" y="320612"/>
                    </a:cubicBezTo>
                    <a:cubicBezTo>
                      <a:pt x="2708643" y="331925"/>
                      <a:pt x="2718652" y="344197"/>
                      <a:pt x="2727515" y="357283"/>
                    </a:cubicBezTo>
                    <a:cubicBezTo>
                      <a:pt x="2736519" y="370854"/>
                      <a:pt x="2743543" y="385640"/>
                      <a:pt x="2748375" y="401193"/>
                    </a:cubicBezTo>
                    <a:cubicBezTo>
                      <a:pt x="2752977" y="417276"/>
                      <a:pt x="2754274" y="434125"/>
                      <a:pt x="2752185" y="450723"/>
                    </a:cubicBezTo>
                    <a:lnTo>
                      <a:pt x="2751708" y="457009"/>
                    </a:lnTo>
                    <a:cubicBezTo>
                      <a:pt x="2751708" y="459105"/>
                      <a:pt x="2750756" y="461105"/>
                      <a:pt x="2750280" y="463201"/>
                    </a:cubicBezTo>
                    <a:lnTo>
                      <a:pt x="2747327" y="475488"/>
                    </a:lnTo>
                    <a:cubicBezTo>
                      <a:pt x="2746352" y="479642"/>
                      <a:pt x="2744980" y="483693"/>
                      <a:pt x="2743231" y="487584"/>
                    </a:cubicBezTo>
                    <a:lnTo>
                      <a:pt x="2738468" y="499491"/>
                    </a:lnTo>
                    <a:cubicBezTo>
                      <a:pt x="2722953" y="530802"/>
                      <a:pt x="2701204" y="558612"/>
                      <a:pt x="2674556" y="581215"/>
                    </a:cubicBezTo>
                    <a:cubicBezTo>
                      <a:pt x="2647324" y="604830"/>
                      <a:pt x="2617920" y="625814"/>
                      <a:pt x="2586735" y="643890"/>
                    </a:cubicBezTo>
                    <a:cubicBezTo>
                      <a:pt x="2520791" y="680845"/>
                      <a:pt x="2451368" y="711218"/>
                      <a:pt x="2379471" y="734568"/>
                    </a:cubicBezTo>
                    <a:cubicBezTo>
                      <a:pt x="2303455" y="759798"/>
                      <a:pt x="2226086" y="780754"/>
                      <a:pt x="2147728" y="797337"/>
                    </a:cubicBezTo>
                    <a:cubicBezTo>
                      <a:pt x="1979333" y="832149"/>
                      <a:pt x="1808591" y="854435"/>
                      <a:pt x="1636902" y="864012"/>
                    </a:cubicBezTo>
                    <a:cubicBezTo>
                      <a:pt x="1452672" y="875060"/>
                      <a:pt x="1267926" y="874360"/>
                      <a:pt x="1083785" y="861917"/>
                    </a:cubicBezTo>
                    <a:cubicBezTo>
                      <a:pt x="899538" y="850399"/>
                      <a:pt x="716585" y="823411"/>
                      <a:pt x="536860" y="781240"/>
                    </a:cubicBezTo>
                    <a:cubicBezTo>
                      <a:pt x="451364" y="761064"/>
                      <a:pt x="367499" y="734510"/>
                      <a:pt x="285971" y="701802"/>
                    </a:cubicBezTo>
                    <a:cubicBezTo>
                      <a:pt x="206819" y="668846"/>
                      <a:pt x="130333" y="629698"/>
                      <a:pt x="69944" y="572929"/>
                    </a:cubicBezTo>
                    <a:cubicBezTo>
                      <a:pt x="40322" y="544354"/>
                      <a:pt x="14318" y="510635"/>
                      <a:pt x="4698" y="470821"/>
                    </a:cubicBezTo>
                    <a:cubicBezTo>
                      <a:pt x="-382" y="451262"/>
                      <a:pt x="-1355" y="430862"/>
                      <a:pt x="1841" y="410908"/>
                    </a:cubicBezTo>
                    <a:lnTo>
                      <a:pt x="5365" y="396335"/>
                    </a:lnTo>
                    <a:cubicBezTo>
                      <a:pt x="5936" y="393859"/>
                      <a:pt x="6413" y="391478"/>
                      <a:pt x="7175" y="389096"/>
                    </a:cubicBezTo>
                    <a:lnTo>
                      <a:pt x="9937" y="382143"/>
                    </a:lnTo>
                    <a:lnTo>
                      <a:pt x="15557" y="368427"/>
                    </a:lnTo>
                    <a:cubicBezTo>
                      <a:pt x="17747" y="364046"/>
                      <a:pt x="20319" y="359759"/>
                      <a:pt x="22700" y="355473"/>
                    </a:cubicBezTo>
                    <a:cubicBezTo>
                      <a:pt x="42913" y="322508"/>
                      <a:pt x="69266" y="293730"/>
                      <a:pt x="100329" y="270701"/>
                    </a:cubicBezTo>
                    <a:cubicBezTo>
                      <a:pt x="129890" y="247995"/>
                      <a:pt x="161379" y="227917"/>
                      <a:pt x="194436" y="210693"/>
                    </a:cubicBezTo>
                    <a:cubicBezTo>
                      <a:pt x="257204" y="178459"/>
                      <a:pt x="322588" y="151597"/>
                      <a:pt x="389889" y="130398"/>
                    </a:cubicBezTo>
                    <a:cubicBezTo>
                      <a:pt x="454469" y="109442"/>
                      <a:pt x="517524" y="93059"/>
                      <a:pt x="578103" y="79343"/>
                    </a:cubicBezTo>
                    <a:cubicBezTo>
                      <a:pt x="638682" y="65627"/>
                      <a:pt x="696975" y="54769"/>
                      <a:pt x="752220" y="46101"/>
                    </a:cubicBezTo>
                    <a:cubicBezTo>
                      <a:pt x="807465" y="37433"/>
                      <a:pt x="859853" y="30385"/>
                      <a:pt x="908811" y="24670"/>
                    </a:cubicBezTo>
                    <a:cubicBezTo>
                      <a:pt x="1006919" y="13716"/>
                      <a:pt x="1091786" y="7906"/>
                      <a:pt x="1161128" y="4572"/>
                    </a:cubicBezTo>
                    <a:cubicBezTo>
                      <a:pt x="1230470" y="1238"/>
                      <a:pt x="1284477" y="381"/>
                      <a:pt x="1321053" y="95"/>
                    </a:cubicBezTo>
                    <a:lnTo>
                      <a:pt x="1376774" y="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7ABC99CC-8C68-4070-82F7-290663CF28D5}"/>
                  </a:ext>
                </a:extLst>
              </p:cNvPr>
              <p:cNvSpPr/>
              <p:nvPr/>
            </p:nvSpPr>
            <p:spPr>
              <a:xfrm>
                <a:off x="4592725" y="2107080"/>
                <a:ext cx="3241236" cy="1025606"/>
              </a:xfrm>
              <a:custGeom>
                <a:avLst/>
                <a:gdLst>
                  <a:gd name="connsiteX0" fmla="*/ 805430 w 3241236"/>
                  <a:gd name="connsiteY0" fmla="*/ 68771 h 1025606"/>
                  <a:gd name="connsiteX1" fmla="*/ 789428 w 3241236"/>
                  <a:gd name="connsiteY1" fmla="*/ 72104 h 1025606"/>
                  <a:gd name="connsiteX2" fmla="*/ 742374 w 3241236"/>
                  <a:gd name="connsiteY2" fmla="*/ 81629 h 1025606"/>
                  <a:gd name="connsiteX3" fmla="*/ 562923 w 3241236"/>
                  <a:gd name="connsiteY3" fmla="*/ 124587 h 1025606"/>
                  <a:gd name="connsiteX4" fmla="*/ 288413 w 3241236"/>
                  <a:gd name="connsiteY4" fmla="*/ 221837 h 1025606"/>
                  <a:gd name="connsiteX5" fmla="*/ 209736 w 3241236"/>
                  <a:gd name="connsiteY5" fmla="*/ 261652 h 1025606"/>
                  <a:gd name="connsiteX6" fmla="*/ 130774 w 3241236"/>
                  <a:gd name="connsiteY6" fmla="*/ 312325 h 1025606"/>
                  <a:gd name="connsiteX7" fmla="*/ 57908 w 3241236"/>
                  <a:gd name="connsiteY7" fmla="*/ 379000 h 1025606"/>
                  <a:gd name="connsiteX8" fmla="*/ 8473 w 3241236"/>
                  <a:gd name="connsiteY8" fmla="*/ 469678 h 1025606"/>
                  <a:gd name="connsiteX9" fmla="*/ 16379 w 3241236"/>
                  <a:gd name="connsiteY9" fmla="*/ 576263 h 1025606"/>
                  <a:gd name="connsiteX10" fmla="*/ 82292 w 3241236"/>
                  <a:gd name="connsiteY10" fmla="*/ 668560 h 1025606"/>
                  <a:gd name="connsiteX11" fmla="*/ 286317 w 3241236"/>
                  <a:gd name="connsiteY11" fmla="*/ 798767 h 1025606"/>
                  <a:gd name="connsiteX12" fmla="*/ 800667 w 3241236"/>
                  <a:gd name="connsiteY12" fmla="*/ 950119 h 1025606"/>
                  <a:gd name="connsiteX13" fmla="*/ 1391217 w 3241236"/>
                  <a:gd name="connsiteY13" fmla="*/ 1015270 h 1025606"/>
                  <a:gd name="connsiteX14" fmla="*/ 2029392 w 3241236"/>
                  <a:gd name="connsiteY14" fmla="*/ 1003935 h 1025606"/>
                  <a:gd name="connsiteX15" fmla="*/ 2658518 w 3241236"/>
                  <a:gd name="connsiteY15" fmla="*/ 901351 h 1025606"/>
                  <a:gd name="connsiteX16" fmla="*/ 2945030 w 3241236"/>
                  <a:gd name="connsiteY16" fmla="*/ 803053 h 1025606"/>
                  <a:gd name="connsiteX17" fmla="*/ 3073522 w 3241236"/>
                  <a:gd name="connsiteY17" fmla="*/ 734472 h 1025606"/>
                  <a:gd name="connsiteX18" fmla="*/ 3182584 w 3241236"/>
                  <a:gd name="connsiteY18" fmla="*/ 642461 h 1025606"/>
                  <a:gd name="connsiteX19" fmla="*/ 3236686 w 3241236"/>
                  <a:gd name="connsiteY19" fmla="*/ 517493 h 1025606"/>
                  <a:gd name="connsiteX20" fmla="*/ 3236114 w 3241236"/>
                  <a:gd name="connsiteY20" fmla="*/ 500444 h 1025606"/>
                  <a:gd name="connsiteX21" fmla="*/ 3234305 w 3241236"/>
                  <a:gd name="connsiteY21" fmla="*/ 483584 h 1025606"/>
                  <a:gd name="connsiteX22" fmla="*/ 3230590 w 3241236"/>
                  <a:gd name="connsiteY22" fmla="*/ 467011 h 1025606"/>
                  <a:gd name="connsiteX23" fmla="*/ 3225161 w 3241236"/>
                  <a:gd name="connsiteY23" fmla="*/ 451009 h 1025606"/>
                  <a:gd name="connsiteX24" fmla="*/ 3192490 w 3241236"/>
                  <a:gd name="connsiteY24" fmla="*/ 392621 h 1025606"/>
                  <a:gd name="connsiteX25" fmla="*/ 3095811 w 3241236"/>
                  <a:gd name="connsiteY25" fmla="*/ 303371 h 1025606"/>
                  <a:gd name="connsiteX26" fmla="*/ 2985226 w 3241236"/>
                  <a:gd name="connsiteY26" fmla="*/ 238697 h 1025606"/>
                  <a:gd name="connsiteX27" fmla="*/ 2758722 w 3241236"/>
                  <a:gd name="connsiteY27" fmla="*/ 149828 h 1025606"/>
                  <a:gd name="connsiteX28" fmla="*/ 2541361 w 3241236"/>
                  <a:gd name="connsiteY28" fmla="*/ 92678 h 1025606"/>
                  <a:gd name="connsiteX29" fmla="*/ 1868801 w 3241236"/>
                  <a:gd name="connsiteY29" fmla="*/ 6953 h 1025606"/>
                  <a:gd name="connsiteX30" fmla="*/ 1684301 w 3241236"/>
                  <a:gd name="connsiteY30" fmla="*/ 1619 h 1025606"/>
                  <a:gd name="connsiteX31" fmla="*/ 1636676 w 3241236"/>
                  <a:gd name="connsiteY31" fmla="*/ 571 h 1025606"/>
                  <a:gd name="connsiteX32" fmla="*/ 1620389 w 3241236"/>
                  <a:gd name="connsiteY32" fmla="*/ 0 h 1025606"/>
                  <a:gd name="connsiteX33" fmla="*/ 1636676 w 3241236"/>
                  <a:gd name="connsiteY33" fmla="*/ 0 h 1025606"/>
                  <a:gd name="connsiteX34" fmla="*/ 1684301 w 3241236"/>
                  <a:gd name="connsiteY34" fmla="*/ 571 h 1025606"/>
                  <a:gd name="connsiteX35" fmla="*/ 1868896 w 3241236"/>
                  <a:gd name="connsiteY35" fmla="*/ 5048 h 1025606"/>
                  <a:gd name="connsiteX36" fmla="*/ 2542123 w 3241236"/>
                  <a:gd name="connsiteY36" fmla="*/ 89345 h 1025606"/>
                  <a:gd name="connsiteX37" fmla="*/ 2759864 w 3241236"/>
                  <a:gd name="connsiteY37" fmla="*/ 146495 h 1025606"/>
                  <a:gd name="connsiteX38" fmla="*/ 2987036 w 3241236"/>
                  <a:gd name="connsiteY38" fmla="*/ 235458 h 1025606"/>
                  <a:gd name="connsiteX39" fmla="*/ 3098288 w 3241236"/>
                  <a:gd name="connsiteY39" fmla="*/ 299657 h 1025606"/>
                  <a:gd name="connsiteX40" fmla="*/ 3195919 w 3241236"/>
                  <a:gd name="connsiteY40" fmla="*/ 389668 h 1025606"/>
                  <a:gd name="connsiteX41" fmla="*/ 3229256 w 3241236"/>
                  <a:gd name="connsiteY41" fmla="*/ 449199 h 1025606"/>
                  <a:gd name="connsiteX42" fmla="*/ 3234781 w 3241236"/>
                  <a:gd name="connsiteY42" fmla="*/ 465582 h 1025606"/>
                  <a:gd name="connsiteX43" fmla="*/ 3238686 w 3241236"/>
                  <a:gd name="connsiteY43" fmla="*/ 482537 h 1025606"/>
                  <a:gd name="connsiteX44" fmla="*/ 3240496 w 3241236"/>
                  <a:gd name="connsiteY44" fmla="*/ 499872 h 1025606"/>
                  <a:gd name="connsiteX45" fmla="*/ 3241163 w 3241236"/>
                  <a:gd name="connsiteY45" fmla="*/ 517303 h 1025606"/>
                  <a:gd name="connsiteX46" fmla="*/ 3224589 w 3241236"/>
                  <a:gd name="connsiteY46" fmla="*/ 585502 h 1025606"/>
                  <a:gd name="connsiteX47" fmla="*/ 3186489 w 3241236"/>
                  <a:gd name="connsiteY47" fmla="*/ 645128 h 1025606"/>
                  <a:gd name="connsiteX48" fmla="*/ 3076380 w 3241236"/>
                  <a:gd name="connsiteY48" fmla="*/ 738092 h 1025606"/>
                  <a:gd name="connsiteX49" fmla="*/ 2946364 w 3241236"/>
                  <a:gd name="connsiteY49" fmla="*/ 807625 h 1025606"/>
                  <a:gd name="connsiteX50" fmla="*/ 2659185 w 3241236"/>
                  <a:gd name="connsiteY50" fmla="*/ 906399 h 1025606"/>
                  <a:gd name="connsiteX51" fmla="*/ 2029202 w 3241236"/>
                  <a:gd name="connsiteY51" fmla="*/ 1009174 h 1025606"/>
                  <a:gd name="connsiteX52" fmla="*/ 1391027 w 3241236"/>
                  <a:gd name="connsiteY52" fmla="*/ 1020413 h 1025606"/>
                  <a:gd name="connsiteX53" fmla="*/ 800477 w 3241236"/>
                  <a:gd name="connsiteY53" fmla="*/ 954976 h 1025606"/>
                  <a:gd name="connsiteX54" fmla="*/ 284984 w 3241236"/>
                  <a:gd name="connsiteY54" fmla="*/ 802576 h 1025606"/>
                  <a:gd name="connsiteX55" fmla="*/ 80006 w 3241236"/>
                  <a:gd name="connsiteY55" fmla="*/ 671227 h 1025606"/>
                  <a:gd name="connsiteX56" fmla="*/ 13331 w 3241236"/>
                  <a:gd name="connsiteY56" fmla="*/ 577691 h 1025606"/>
                  <a:gd name="connsiteX57" fmla="*/ 5520 w 3241236"/>
                  <a:gd name="connsiteY57" fmla="*/ 468725 h 1025606"/>
                  <a:gd name="connsiteX58" fmla="*/ 55717 w 3241236"/>
                  <a:gd name="connsiteY58" fmla="*/ 376904 h 1025606"/>
                  <a:gd name="connsiteX59" fmla="*/ 129345 w 3241236"/>
                  <a:gd name="connsiteY59" fmla="*/ 309467 h 1025606"/>
                  <a:gd name="connsiteX60" fmla="*/ 208688 w 3241236"/>
                  <a:gd name="connsiteY60" fmla="*/ 258794 h 1025606"/>
                  <a:gd name="connsiteX61" fmla="*/ 287651 w 3241236"/>
                  <a:gd name="connsiteY61" fmla="*/ 218980 h 1025606"/>
                  <a:gd name="connsiteX62" fmla="*/ 563209 w 3241236"/>
                  <a:gd name="connsiteY62" fmla="*/ 122492 h 1025606"/>
                  <a:gd name="connsiteX63" fmla="*/ 743041 w 3241236"/>
                  <a:gd name="connsiteY63" fmla="*/ 80391 h 1025606"/>
                  <a:gd name="connsiteX64" fmla="*/ 805430 w 3241236"/>
                  <a:gd name="connsiteY64" fmla="*/ 68771 h 102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241236" h="1025606">
                    <a:moveTo>
                      <a:pt x="805430" y="68771"/>
                    </a:moveTo>
                    <a:cubicBezTo>
                      <a:pt x="805430" y="68771"/>
                      <a:pt x="800000" y="70009"/>
                      <a:pt x="789428" y="72104"/>
                    </a:cubicBezTo>
                    <a:cubicBezTo>
                      <a:pt x="778855" y="74200"/>
                      <a:pt x="763043" y="77248"/>
                      <a:pt x="742374" y="81629"/>
                    </a:cubicBezTo>
                    <a:cubicBezTo>
                      <a:pt x="701036" y="90202"/>
                      <a:pt x="640171" y="103442"/>
                      <a:pt x="562923" y="124587"/>
                    </a:cubicBezTo>
                    <a:cubicBezTo>
                      <a:pt x="468993" y="149698"/>
                      <a:pt x="377202" y="182216"/>
                      <a:pt x="288413" y="221837"/>
                    </a:cubicBezTo>
                    <a:cubicBezTo>
                      <a:pt x="262600" y="233648"/>
                      <a:pt x="236120" y="246697"/>
                      <a:pt x="209736" y="261652"/>
                    </a:cubicBezTo>
                    <a:cubicBezTo>
                      <a:pt x="182383" y="276878"/>
                      <a:pt x="156011" y="293802"/>
                      <a:pt x="130774" y="312325"/>
                    </a:cubicBezTo>
                    <a:cubicBezTo>
                      <a:pt x="104067" y="331754"/>
                      <a:pt x="79625" y="354119"/>
                      <a:pt x="57908" y="379000"/>
                    </a:cubicBezTo>
                    <a:cubicBezTo>
                      <a:pt x="34769" y="405088"/>
                      <a:pt x="17865" y="436096"/>
                      <a:pt x="8473" y="469678"/>
                    </a:cubicBezTo>
                    <a:cubicBezTo>
                      <a:pt x="-705" y="505107"/>
                      <a:pt x="2074" y="542575"/>
                      <a:pt x="16379" y="576263"/>
                    </a:cubicBezTo>
                    <a:cubicBezTo>
                      <a:pt x="31670" y="611290"/>
                      <a:pt x="54123" y="642729"/>
                      <a:pt x="82292" y="668560"/>
                    </a:cubicBezTo>
                    <a:cubicBezTo>
                      <a:pt x="138680" y="722567"/>
                      <a:pt x="210212" y="763810"/>
                      <a:pt x="286317" y="798767"/>
                    </a:cubicBezTo>
                    <a:cubicBezTo>
                      <a:pt x="439765" y="868490"/>
                      <a:pt x="614930" y="915257"/>
                      <a:pt x="800667" y="950119"/>
                    </a:cubicBezTo>
                    <a:cubicBezTo>
                      <a:pt x="995780" y="985420"/>
                      <a:pt x="1193101" y="1007189"/>
                      <a:pt x="1391217" y="1015270"/>
                    </a:cubicBezTo>
                    <a:cubicBezTo>
                      <a:pt x="1603970" y="1024837"/>
                      <a:pt x="1817113" y="1021052"/>
                      <a:pt x="2029392" y="1003935"/>
                    </a:cubicBezTo>
                    <a:cubicBezTo>
                      <a:pt x="2247134" y="985742"/>
                      <a:pt x="2459065" y="953738"/>
                      <a:pt x="2658518" y="901351"/>
                    </a:cubicBezTo>
                    <a:cubicBezTo>
                      <a:pt x="2756507" y="876333"/>
                      <a:pt x="2852322" y="843461"/>
                      <a:pt x="2945030" y="803053"/>
                    </a:cubicBezTo>
                    <a:cubicBezTo>
                      <a:pt x="2989489" y="783384"/>
                      <a:pt x="3032436" y="760462"/>
                      <a:pt x="3073522" y="734472"/>
                    </a:cubicBezTo>
                    <a:cubicBezTo>
                      <a:pt x="3114135" y="709239"/>
                      <a:pt x="3150872" y="678245"/>
                      <a:pt x="3182584" y="642461"/>
                    </a:cubicBezTo>
                    <a:cubicBezTo>
                      <a:pt x="3212969" y="606933"/>
                      <a:pt x="3235353" y="563404"/>
                      <a:pt x="3236686" y="517493"/>
                    </a:cubicBezTo>
                    <a:cubicBezTo>
                      <a:pt x="3236878" y="511804"/>
                      <a:pt x="3236687" y="506107"/>
                      <a:pt x="3236114" y="500444"/>
                    </a:cubicBezTo>
                    <a:cubicBezTo>
                      <a:pt x="3235897" y="494789"/>
                      <a:pt x="3235292" y="489156"/>
                      <a:pt x="3234305" y="483584"/>
                    </a:cubicBezTo>
                    <a:lnTo>
                      <a:pt x="3230590" y="467011"/>
                    </a:lnTo>
                    <a:cubicBezTo>
                      <a:pt x="3229153" y="461557"/>
                      <a:pt x="3227339" y="456211"/>
                      <a:pt x="3225161" y="451009"/>
                    </a:cubicBezTo>
                    <a:cubicBezTo>
                      <a:pt x="3217024" y="430128"/>
                      <a:pt x="3206029" y="410478"/>
                      <a:pt x="3192490" y="392621"/>
                    </a:cubicBezTo>
                    <a:cubicBezTo>
                      <a:pt x="3164821" y="358285"/>
                      <a:pt x="3132245" y="328212"/>
                      <a:pt x="3095811" y="303371"/>
                    </a:cubicBezTo>
                    <a:cubicBezTo>
                      <a:pt x="3060561" y="279170"/>
                      <a:pt x="3023602" y="257555"/>
                      <a:pt x="2985226" y="238697"/>
                    </a:cubicBezTo>
                    <a:cubicBezTo>
                      <a:pt x="2912140" y="203253"/>
                      <a:pt x="2836411" y="173541"/>
                      <a:pt x="2758722" y="149828"/>
                    </a:cubicBezTo>
                    <a:cubicBezTo>
                      <a:pt x="2684046" y="126492"/>
                      <a:pt x="2611274" y="107918"/>
                      <a:pt x="2541361" y="92678"/>
                    </a:cubicBezTo>
                    <a:cubicBezTo>
                      <a:pt x="2319861" y="45962"/>
                      <a:pt x="2094937" y="17293"/>
                      <a:pt x="1868801" y="6953"/>
                    </a:cubicBezTo>
                    <a:cubicBezTo>
                      <a:pt x="1788791" y="2858"/>
                      <a:pt x="1726497" y="2667"/>
                      <a:pt x="1684301" y="1619"/>
                    </a:cubicBezTo>
                    <a:lnTo>
                      <a:pt x="1636676" y="571"/>
                    </a:lnTo>
                    <a:lnTo>
                      <a:pt x="1620389" y="0"/>
                    </a:lnTo>
                    <a:cubicBezTo>
                      <a:pt x="1620389" y="0"/>
                      <a:pt x="1625913" y="0"/>
                      <a:pt x="1636676" y="0"/>
                    </a:cubicBezTo>
                    <a:lnTo>
                      <a:pt x="1684301" y="571"/>
                    </a:lnTo>
                    <a:cubicBezTo>
                      <a:pt x="1726497" y="1333"/>
                      <a:pt x="1789076" y="1143"/>
                      <a:pt x="1868896" y="5048"/>
                    </a:cubicBezTo>
                    <a:cubicBezTo>
                      <a:pt x="2095233" y="14683"/>
                      <a:pt x="2320398" y="42877"/>
                      <a:pt x="2542123" y="89345"/>
                    </a:cubicBezTo>
                    <a:cubicBezTo>
                      <a:pt x="2612132" y="104775"/>
                      <a:pt x="2684998" y="123158"/>
                      <a:pt x="2759864" y="146495"/>
                    </a:cubicBezTo>
                    <a:cubicBezTo>
                      <a:pt x="2837796" y="170168"/>
                      <a:pt x="2913753" y="199914"/>
                      <a:pt x="2987036" y="235458"/>
                    </a:cubicBezTo>
                    <a:cubicBezTo>
                      <a:pt x="3025638" y="254111"/>
                      <a:pt x="3062822" y="275568"/>
                      <a:pt x="3098288" y="299657"/>
                    </a:cubicBezTo>
                    <a:cubicBezTo>
                      <a:pt x="3135063" y="324718"/>
                      <a:pt x="3167958" y="355045"/>
                      <a:pt x="3195919" y="389668"/>
                    </a:cubicBezTo>
                    <a:cubicBezTo>
                      <a:pt x="3209754" y="407859"/>
                      <a:pt x="3220975" y="427897"/>
                      <a:pt x="3229256" y="449199"/>
                    </a:cubicBezTo>
                    <a:cubicBezTo>
                      <a:pt x="3231523" y="454507"/>
                      <a:pt x="3233370" y="459985"/>
                      <a:pt x="3234781" y="465582"/>
                    </a:cubicBezTo>
                    <a:lnTo>
                      <a:pt x="3238686" y="482537"/>
                    </a:lnTo>
                    <a:cubicBezTo>
                      <a:pt x="3239722" y="488262"/>
                      <a:pt x="3240327" y="494056"/>
                      <a:pt x="3240496" y="499872"/>
                    </a:cubicBezTo>
                    <a:cubicBezTo>
                      <a:pt x="3241146" y="505658"/>
                      <a:pt x="3241368" y="511484"/>
                      <a:pt x="3241163" y="517303"/>
                    </a:cubicBezTo>
                    <a:cubicBezTo>
                      <a:pt x="3240229" y="540912"/>
                      <a:pt x="3234594" y="564097"/>
                      <a:pt x="3224589" y="585502"/>
                    </a:cubicBezTo>
                    <a:cubicBezTo>
                      <a:pt x="3214742" y="607062"/>
                      <a:pt x="3201917" y="627134"/>
                      <a:pt x="3186489" y="645128"/>
                    </a:cubicBezTo>
                    <a:cubicBezTo>
                      <a:pt x="3154509" y="681313"/>
                      <a:pt x="3117414" y="712631"/>
                      <a:pt x="3076380" y="738092"/>
                    </a:cubicBezTo>
                    <a:cubicBezTo>
                      <a:pt x="3034849" y="764501"/>
                      <a:pt x="2991387" y="787744"/>
                      <a:pt x="2946364" y="807625"/>
                    </a:cubicBezTo>
                    <a:cubicBezTo>
                      <a:pt x="2853434" y="848177"/>
                      <a:pt x="2757399" y="881208"/>
                      <a:pt x="2659185" y="906399"/>
                    </a:cubicBezTo>
                    <a:cubicBezTo>
                      <a:pt x="2459160" y="958882"/>
                      <a:pt x="2247229" y="990981"/>
                      <a:pt x="2029202" y="1009174"/>
                    </a:cubicBezTo>
                    <a:cubicBezTo>
                      <a:pt x="1816922" y="1026283"/>
                      <a:pt x="1603777" y="1030037"/>
                      <a:pt x="1391027" y="1020413"/>
                    </a:cubicBezTo>
                    <a:cubicBezTo>
                      <a:pt x="1192906" y="1012209"/>
                      <a:pt x="995587" y="990345"/>
                      <a:pt x="800477" y="954976"/>
                    </a:cubicBezTo>
                    <a:cubicBezTo>
                      <a:pt x="614263" y="919829"/>
                      <a:pt x="438527" y="872871"/>
                      <a:pt x="284984" y="802576"/>
                    </a:cubicBezTo>
                    <a:cubicBezTo>
                      <a:pt x="208784" y="767048"/>
                      <a:pt x="136870" y="725900"/>
                      <a:pt x="80006" y="671227"/>
                    </a:cubicBezTo>
                    <a:cubicBezTo>
                      <a:pt x="51521" y="645022"/>
                      <a:pt x="28812" y="613165"/>
                      <a:pt x="13331" y="577691"/>
                    </a:cubicBezTo>
                    <a:cubicBezTo>
                      <a:pt x="-1189" y="543217"/>
                      <a:pt x="-3934" y="504917"/>
                      <a:pt x="5520" y="468725"/>
                    </a:cubicBezTo>
                    <a:cubicBezTo>
                      <a:pt x="15048" y="434697"/>
                      <a:pt x="32216" y="403293"/>
                      <a:pt x="55717" y="376904"/>
                    </a:cubicBezTo>
                    <a:cubicBezTo>
                      <a:pt x="77625" y="351707"/>
                      <a:pt x="102326" y="329083"/>
                      <a:pt x="129345" y="309467"/>
                    </a:cubicBezTo>
                    <a:cubicBezTo>
                      <a:pt x="154697" y="290919"/>
                      <a:pt x="181198" y="273994"/>
                      <a:pt x="208688" y="258794"/>
                    </a:cubicBezTo>
                    <a:cubicBezTo>
                      <a:pt x="235168" y="243840"/>
                      <a:pt x="261743" y="230791"/>
                      <a:pt x="287651" y="218980"/>
                    </a:cubicBezTo>
                    <a:cubicBezTo>
                      <a:pt x="376788" y="179533"/>
                      <a:pt x="468934" y="147268"/>
                      <a:pt x="563209" y="122492"/>
                    </a:cubicBezTo>
                    <a:cubicBezTo>
                      <a:pt x="640647" y="101632"/>
                      <a:pt x="701607" y="88678"/>
                      <a:pt x="743041" y="80391"/>
                    </a:cubicBezTo>
                    <a:cubicBezTo>
                      <a:pt x="784475" y="72104"/>
                      <a:pt x="805430" y="68771"/>
                      <a:pt x="805430" y="68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12D0EBFF-A03F-428B-B90F-35A2ADE58D3B}"/>
                  </a:ext>
                </a:extLst>
              </p:cNvPr>
              <p:cNvSpPr/>
              <p:nvPr/>
            </p:nvSpPr>
            <p:spPr>
              <a:xfrm>
                <a:off x="5051985" y="3581073"/>
                <a:ext cx="2297891" cy="728430"/>
              </a:xfrm>
              <a:custGeom>
                <a:avLst/>
                <a:gdLst>
                  <a:gd name="connsiteX0" fmla="*/ 680116 w 2297891"/>
                  <a:gd name="connsiteY0" fmla="*/ 32004 h 728430"/>
                  <a:gd name="connsiteX1" fmla="*/ 632491 w 2297891"/>
                  <a:gd name="connsiteY1" fmla="*/ 39529 h 728430"/>
                  <a:gd name="connsiteX2" fmla="*/ 496950 w 2297891"/>
                  <a:gd name="connsiteY2" fmla="*/ 65151 h 728430"/>
                  <a:gd name="connsiteX3" fmla="*/ 287400 w 2297891"/>
                  <a:gd name="connsiteY3" fmla="*/ 124301 h 728430"/>
                  <a:gd name="connsiteX4" fmla="*/ 162623 w 2297891"/>
                  <a:gd name="connsiteY4" fmla="*/ 178594 h 728430"/>
                  <a:gd name="connsiteX5" fmla="*/ 99377 w 2297891"/>
                  <a:gd name="connsiteY5" fmla="*/ 217265 h 728430"/>
                  <a:gd name="connsiteX6" fmla="*/ 41179 w 2297891"/>
                  <a:gd name="connsiteY6" fmla="*/ 269081 h 728430"/>
                  <a:gd name="connsiteX7" fmla="*/ 18129 w 2297891"/>
                  <a:gd name="connsiteY7" fmla="*/ 302229 h 728430"/>
                  <a:gd name="connsiteX8" fmla="*/ 3936 w 2297891"/>
                  <a:gd name="connsiteY8" fmla="*/ 340329 h 728430"/>
                  <a:gd name="connsiteX9" fmla="*/ 2317 w 2297891"/>
                  <a:gd name="connsiteY9" fmla="*/ 350710 h 728430"/>
                  <a:gd name="connsiteX10" fmla="*/ 1650 w 2297891"/>
                  <a:gd name="connsiteY10" fmla="*/ 361188 h 728430"/>
                  <a:gd name="connsiteX11" fmla="*/ 3174 w 2297891"/>
                  <a:gd name="connsiteY11" fmla="*/ 382238 h 728430"/>
                  <a:gd name="connsiteX12" fmla="*/ 8699 w 2297891"/>
                  <a:gd name="connsiteY12" fmla="*/ 402908 h 728430"/>
                  <a:gd name="connsiteX13" fmla="*/ 12699 w 2297891"/>
                  <a:gd name="connsiteY13" fmla="*/ 412909 h 728430"/>
                  <a:gd name="connsiteX14" fmla="*/ 14700 w 2297891"/>
                  <a:gd name="connsiteY14" fmla="*/ 417957 h 728430"/>
                  <a:gd name="connsiteX15" fmla="*/ 17367 w 2297891"/>
                  <a:gd name="connsiteY15" fmla="*/ 422624 h 728430"/>
                  <a:gd name="connsiteX16" fmla="*/ 74517 w 2297891"/>
                  <a:gd name="connsiteY16" fmla="*/ 489966 h 728430"/>
                  <a:gd name="connsiteX17" fmla="*/ 151288 w 2297891"/>
                  <a:gd name="connsiteY17" fmla="*/ 541497 h 728430"/>
                  <a:gd name="connsiteX18" fmla="*/ 330834 w 2297891"/>
                  <a:gd name="connsiteY18" fmla="*/ 616458 h 728430"/>
                  <a:gd name="connsiteX19" fmla="*/ 530859 w 2297891"/>
                  <a:gd name="connsiteY19" fmla="*/ 667607 h 728430"/>
                  <a:gd name="connsiteX20" fmla="*/ 971486 w 2297891"/>
                  <a:gd name="connsiteY20" fmla="*/ 720281 h 728430"/>
                  <a:gd name="connsiteX21" fmla="*/ 1447736 w 2297891"/>
                  <a:gd name="connsiteY21" fmla="*/ 711994 h 728430"/>
                  <a:gd name="connsiteX22" fmla="*/ 1917033 w 2297891"/>
                  <a:gd name="connsiteY22" fmla="*/ 631127 h 728430"/>
                  <a:gd name="connsiteX23" fmla="*/ 2128488 w 2297891"/>
                  <a:gd name="connsiteY23" fmla="*/ 550545 h 728430"/>
                  <a:gd name="connsiteX24" fmla="*/ 2220404 w 2297891"/>
                  <a:gd name="connsiteY24" fmla="*/ 491204 h 728430"/>
                  <a:gd name="connsiteX25" fmla="*/ 2240502 w 2297891"/>
                  <a:gd name="connsiteY25" fmla="*/ 473107 h 728430"/>
                  <a:gd name="connsiteX26" fmla="*/ 2258695 w 2297891"/>
                  <a:gd name="connsiteY26" fmla="*/ 453485 h 728430"/>
                  <a:gd name="connsiteX27" fmla="*/ 2285746 w 2297891"/>
                  <a:gd name="connsiteY27" fmla="*/ 408242 h 728430"/>
                  <a:gd name="connsiteX28" fmla="*/ 2281554 w 2297891"/>
                  <a:gd name="connsiteY28" fmla="*/ 307753 h 728430"/>
                  <a:gd name="connsiteX29" fmla="*/ 2216022 w 2297891"/>
                  <a:gd name="connsiteY29" fmla="*/ 231553 h 728430"/>
                  <a:gd name="connsiteX30" fmla="*/ 2045715 w 2297891"/>
                  <a:gd name="connsiteY30" fmla="*/ 138398 h 728430"/>
                  <a:gd name="connsiteX31" fmla="*/ 1872456 w 2297891"/>
                  <a:gd name="connsiteY31" fmla="*/ 82868 h 728430"/>
                  <a:gd name="connsiteX32" fmla="*/ 1708245 w 2297891"/>
                  <a:gd name="connsiteY32" fmla="*/ 47530 h 728430"/>
                  <a:gd name="connsiteX33" fmla="*/ 1203420 w 2297891"/>
                  <a:gd name="connsiteY33" fmla="*/ 1334 h 728430"/>
                  <a:gd name="connsiteX34" fmla="*/ 1017396 w 2297891"/>
                  <a:gd name="connsiteY34" fmla="*/ 381 h 728430"/>
                  <a:gd name="connsiteX35" fmla="*/ 1203420 w 2297891"/>
                  <a:gd name="connsiteY35" fmla="*/ 381 h 728430"/>
                  <a:gd name="connsiteX36" fmla="*/ 1708245 w 2297891"/>
                  <a:gd name="connsiteY36" fmla="*/ 45625 h 728430"/>
                  <a:gd name="connsiteX37" fmla="*/ 1872741 w 2297891"/>
                  <a:gd name="connsiteY37" fmla="*/ 80867 h 728430"/>
                  <a:gd name="connsiteX38" fmla="*/ 2046858 w 2297891"/>
                  <a:gd name="connsiteY38" fmla="*/ 136779 h 728430"/>
                  <a:gd name="connsiteX39" fmla="*/ 2217832 w 2297891"/>
                  <a:gd name="connsiteY39" fmla="*/ 230219 h 728430"/>
                  <a:gd name="connsiteX40" fmla="*/ 2284507 w 2297891"/>
                  <a:gd name="connsiteY40" fmla="*/ 307467 h 728430"/>
                  <a:gd name="connsiteX41" fmla="*/ 2288794 w 2297891"/>
                  <a:gd name="connsiteY41" fmla="*/ 410051 h 728430"/>
                  <a:gd name="connsiteX42" fmla="*/ 2261362 w 2297891"/>
                  <a:gd name="connsiteY42" fmla="*/ 456057 h 728430"/>
                  <a:gd name="connsiteX43" fmla="*/ 2242883 w 2297891"/>
                  <a:gd name="connsiteY43" fmla="*/ 475964 h 728430"/>
                  <a:gd name="connsiteX44" fmla="*/ 2222690 w 2297891"/>
                  <a:gd name="connsiteY44" fmla="*/ 494157 h 728430"/>
                  <a:gd name="connsiteX45" fmla="*/ 2130202 w 2297891"/>
                  <a:gd name="connsiteY45" fmla="*/ 553974 h 728430"/>
                  <a:gd name="connsiteX46" fmla="*/ 1918271 w 2297891"/>
                  <a:gd name="connsiteY46" fmla="*/ 634841 h 728430"/>
                  <a:gd name="connsiteX47" fmla="*/ 1448498 w 2297891"/>
                  <a:gd name="connsiteY47" fmla="*/ 715804 h 728430"/>
                  <a:gd name="connsiteX48" fmla="*/ 971676 w 2297891"/>
                  <a:gd name="connsiteY48" fmla="*/ 724090 h 728430"/>
                  <a:gd name="connsiteX49" fmla="*/ 530764 w 2297891"/>
                  <a:gd name="connsiteY49" fmla="*/ 671227 h 728430"/>
                  <a:gd name="connsiteX50" fmla="*/ 330739 w 2297891"/>
                  <a:gd name="connsiteY50" fmla="*/ 619792 h 728430"/>
                  <a:gd name="connsiteX51" fmla="*/ 150717 w 2297891"/>
                  <a:gd name="connsiteY51" fmla="*/ 544544 h 728430"/>
                  <a:gd name="connsiteX52" fmla="*/ 73660 w 2297891"/>
                  <a:gd name="connsiteY52" fmla="*/ 492633 h 728430"/>
                  <a:gd name="connsiteX53" fmla="*/ 15938 w 2297891"/>
                  <a:gd name="connsiteY53" fmla="*/ 424529 h 728430"/>
                  <a:gd name="connsiteX54" fmla="*/ 13176 w 2297891"/>
                  <a:gd name="connsiteY54" fmla="*/ 419767 h 728430"/>
                  <a:gd name="connsiteX55" fmla="*/ 11175 w 2297891"/>
                  <a:gd name="connsiteY55" fmla="*/ 414623 h 728430"/>
                  <a:gd name="connsiteX56" fmla="*/ 7080 w 2297891"/>
                  <a:gd name="connsiteY56" fmla="*/ 404527 h 728430"/>
                  <a:gd name="connsiteX57" fmla="*/ 1555 w 2297891"/>
                  <a:gd name="connsiteY57" fmla="*/ 383477 h 728430"/>
                  <a:gd name="connsiteX58" fmla="*/ 31 w 2297891"/>
                  <a:gd name="connsiteY58" fmla="*/ 361950 h 728430"/>
                  <a:gd name="connsiteX59" fmla="*/ 698 w 2297891"/>
                  <a:gd name="connsiteY59" fmla="*/ 351282 h 728430"/>
                  <a:gd name="connsiteX60" fmla="*/ 2412 w 2297891"/>
                  <a:gd name="connsiteY60" fmla="*/ 340805 h 728430"/>
                  <a:gd name="connsiteX61" fmla="*/ 16795 w 2297891"/>
                  <a:gd name="connsiteY61" fmla="*/ 301657 h 728430"/>
                  <a:gd name="connsiteX62" fmla="*/ 40131 w 2297891"/>
                  <a:gd name="connsiteY62" fmla="*/ 268224 h 728430"/>
                  <a:gd name="connsiteX63" fmla="*/ 98710 w 2297891"/>
                  <a:gd name="connsiteY63" fmla="*/ 216122 h 728430"/>
                  <a:gd name="connsiteX64" fmla="*/ 162337 w 2297891"/>
                  <a:gd name="connsiteY64" fmla="*/ 177356 h 728430"/>
                  <a:gd name="connsiteX65" fmla="*/ 286352 w 2297891"/>
                  <a:gd name="connsiteY65" fmla="*/ 122968 h 728430"/>
                  <a:gd name="connsiteX66" fmla="*/ 496569 w 2297891"/>
                  <a:gd name="connsiteY66" fmla="*/ 64199 h 728430"/>
                  <a:gd name="connsiteX67" fmla="*/ 632205 w 2297891"/>
                  <a:gd name="connsiteY67" fmla="*/ 39148 h 728430"/>
                  <a:gd name="connsiteX68" fmla="*/ 680116 w 2297891"/>
                  <a:gd name="connsiteY68" fmla="*/ 32004 h 728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297891" h="728430">
                    <a:moveTo>
                      <a:pt x="680116" y="32004"/>
                    </a:moveTo>
                    <a:lnTo>
                      <a:pt x="632491" y="39529"/>
                    </a:lnTo>
                    <a:cubicBezTo>
                      <a:pt x="601344" y="44482"/>
                      <a:pt x="555529" y="52388"/>
                      <a:pt x="496950" y="65151"/>
                    </a:cubicBezTo>
                    <a:cubicBezTo>
                      <a:pt x="425933" y="80471"/>
                      <a:pt x="355946" y="100227"/>
                      <a:pt x="287400" y="124301"/>
                    </a:cubicBezTo>
                    <a:cubicBezTo>
                      <a:pt x="244613" y="139517"/>
                      <a:pt x="202922" y="157658"/>
                      <a:pt x="162623" y="178594"/>
                    </a:cubicBezTo>
                    <a:cubicBezTo>
                      <a:pt x="140669" y="190002"/>
                      <a:pt x="119536" y="202924"/>
                      <a:pt x="99377" y="217265"/>
                    </a:cubicBezTo>
                    <a:cubicBezTo>
                      <a:pt x="77982" y="232157"/>
                      <a:pt x="58444" y="249552"/>
                      <a:pt x="41179" y="269081"/>
                    </a:cubicBezTo>
                    <a:cubicBezTo>
                      <a:pt x="32333" y="279275"/>
                      <a:pt x="24605" y="290387"/>
                      <a:pt x="18129" y="302229"/>
                    </a:cubicBezTo>
                    <a:cubicBezTo>
                      <a:pt x="11466" y="314123"/>
                      <a:pt x="6679" y="326974"/>
                      <a:pt x="3936" y="340329"/>
                    </a:cubicBezTo>
                    <a:cubicBezTo>
                      <a:pt x="3460" y="343757"/>
                      <a:pt x="2603" y="347186"/>
                      <a:pt x="2317" y="350710"/>
                    </a:cubicBezTo>
                    <a:lnTo>
                      <a:pt x="1650" y="361188"/>
                    </a:lnTo>
                    <a:cubicBezTo>
                      <a:pt x="1650" y="368141"/>
                      <a:pt x="2603" y="375190"/>
                      <a:pt x="3174" y="382238"/>
                    </a:cubicBezTo>
                    <a:cubicBezTo>
                      <a:pt x="4647" y="389221"/>
                      <a:pt x="6491" y="396121"/>
                      <a:pt x="8699" y="402908"/>
                    </a:cubicBezTo>
                    <a:lnTo>
                      <a:pt x="12699" y="412909"/>
                    </a:lnTo>
                    <a:lnTo>
                      <a:pt x="14700" y="417957"/>
                    </a:lnTo>
                    <a:lnTo>
                      <a:pt x="17367" y="422624"/>
                    </a:lnTo>
                    <a:cubicBezTo>
                      <a:pt x="31987" y="448484"/>
                      <a:pt x="51380" y="471335"/>
                      <a:pt x="74517" y="489966"/>
                    </a:cubicBezTo>
                    <a:cubicBezTo>
                      <a:pt x="98350" y="509626"/>
                      <a:pt x="124065" y="526886"/>
                      <a:pt x="151288" y="541497"/>
                    </a:cubicBezTo>
                    <a:cubicBezTo>
                      <a:pt x="208612" y="572146"/>
                      <a:pt x="268734" y="597247"/>
                      <a:pt x="330834" y="616458"/>
                    </a:cubicBezTo>
                    <a:cubicBezTo>
                      <a:pt x="396503" y="637224"/>
                      <a:pt x="463283" y="654301"/>
                      <a:pt x="530859" y="667607"/>
                    </a:cubicBezTo>
                    <a:cubicBezTo>
                      <a:pt x="676216" y="696127"/>
                      <a:pt x="823502" y="713734"/>
                      <a:pt x="971486" y="720281"/>
                    </a:cubicBezTo>
                    <a:cubicBezTo>
                      <a:pt x="1130244" y="728107"/>
                      <a:pt x="1289346" y="725339"/>
                      <a:pt x="1447736" y="711994"/>
                    </a:cubicBezTo>
                    <a:cubicBezTo>
                      <a:pt x="1610423" y="697897"/>
                      <a:pt x="1768728" y="673036"/>
                      <a:pt x="1917033" y="631127"/>
                    </a:cubicBezTo>
                    <a:cubicBezTo>
                      <a:pt x="1989933" y="611092"/>
                      <a:pt x="2060743" y="584108"/>
                      <a:pt x="2128488" y="550545"/>
                    </a:cubicBezTo>
                    <a:cubicBezTo>
                      <a:pt x="2161084" y="533975"/>
                      <a:pt x="2191885" y="514089"/>
                      <a:pt x="2220404" y="491204"/>
                    </a:cubicBezTo>
                    <a:cubicBezTo>
                      <a:pt x="2227643" y="485775"/>
                      <a:pt x="2233834" y="479108"/>
                      <a:pt x="2240502" y="473107"/>
                    </a:cubicBezTo>
                    <a:cubicBezTo>
                      <a:pt x="2247169" y="467106"/>
                      <a:pt x="2252598" y="459962"/>
                      <a:pt x="2258695" y="453485"/>
                    </a:cubicBezTo>
                    <a:cubicBezTo>
                      <a:pt x="2269973" y="439877"/>
                      <a:pt x="2279096" y="424618"/>
                      <a:pt x="2285746" y="408242"/>
                    </a:cubicBezTo>
                    <a:cubicBezTo>
                      <a:pt x="2298949" y="375716"/>
                      <a:pt x="2297420" y="339066"/>
                      <a:pt x="2281554" y="307753"/>
                    </a:cubicBezTo>
                    <a:cubicBezTo>
                      <a:pt x="2265299" y="278036"/>
                      <a:pt x="2242971" y="252073"/>
                      <a:pt x="2216022" y="231553"/>
                    </a:cubicBezTo>
                    <a:cubicBezTo>
                      <a:pt x="2163540" y="189833"/>
                      <a:pt x="2103913" y="161735"/>
                      <a:pt x="2045715" y="138398"/>
                    </a:cubicBezTo>
                    <a:cubicBezTo>
                      <a:pt x="1989191" y="116252"/>
                      <a:pt x="1931322" y="97705"/>
                      <a:pt x="1872456" y="82868"/>
                    </a:cubicBezTo>
                    <a:cubicBezTo>
                      <a:pt x="1815877" y="68294"/>
                      <a:pt x="1760918" y="56769"/>
                      <a:pt x="1708245" y="47530"/>
                    </a:cubicBezTo>
                    <a:cubicBezTo>
                      <a:pt x="1541425" y="19038"/>
                      <a:pt x="1372639" y="3593"/>
                      <a:pt x="1203420" y="1334"/>
                    </a:cubicBezTo>
                    <a:lnTo>
                      <a:pt x="1017396" y="381"/>
                    </a:lnTo>
                    <a:cubicBezTo>
                      <a:pt x="1017396" y="381"/>
                      <a:pt x="1083595" y="-476"/>
                      <a:pt x="1203420" y="381"/>
                    </a:cubicBezTo>
                    <a:cubicBezTo>
                      <a:pt x="1372621" y="2199"/>
                      <a:pt x="1541417" y="17327"/>
                      <a:pt x="1708245" y="45625"/>
                    </a:cubicBezTo>
                    <a:cubicBezTo>
                      <a:pt x="1761108" y="55150"/>
                      <a:pt x="1816068" y="66294"/>
                      <a:pt x="1872741" y="80867"/>
                    </a:cubicBezTo>
                    <a:cubicBezTo>
                      <a:pt x="1931912" y="95775"/>
                      <a:pt x="1990070" y="114451"/>
                      <a:pt x="2046858" y="136779"/>
                    </a:cubicBezTo>
                    <a:cubicBezTo>
                      <a:pt x="2105152" y="160115"/>
                      <a:pt x="2164969" y="188214"/>
                      <a:pt x="2217832" y="230219"/>
                    </a:cubicBezTo>
                    <a:cubicBezTo>
                      <a:pt x="2245247" y="250988"/>
                      <a:pt x="2267967" y="277312"/>
                      <a:pt x="2284507" y="307467"/>
                    </a:cubicBezTo>
                    <a:cubicBezTo>
                      <a:pt x="2300713" y="339430"/>
                      <a:pt x="2302277" y="376847"/>
                      <a:pt x="2288794" y="410051"/>
                    </a:cubicBezTo>
                    <a:cubicBezTo>
                      <a:pt x="2282025" y="426683"/>
                      <a:pt x="2272776" y="442194"/>
                      <a:pt x="2261362" y="456057"/>
                    </a:cubicBezTo>
                    <a:cubicBezTo>
                      <a:pt x="2255170" y="462629"/>
                      <a:pt x="2249550" y="469773"/>
                      <a:pt x="2242883" y="475964"/>
                    </a:cubicBezTo>
                    <a:cubicBezTo>
                      <a:pt x="2236215" y="482156"/>
                      <a:pt x="2230024" y="488728"/>
                      <a:pt x="2222690" y="494157"/>
                    </a:cubicBezTo>
                    <a:cubicBezTo>
                      <a:pt x="2194014" y="517244"/>
                      <a:pt x="2163019" y="537290"/>
                      <a:pt x="2130202" y="553974"/>
                    </a:cubicBezTo>
                    <a:cubicBezTo>
                      <a:pt x="2062308" y="587647"/>
                      <a:pt x="1991339" y="614727"/>
                      <a:pt x="1918271" y="634841"/>
                    </a:cubicBezTo>
                    <a:cubicBezTo>
                      <a:pt x="1764561" y="676481"/>
                      <a:pt x="1607279" y="703588"/>
                      <a:pt x="1448498" y="715804"/>
                    </a:cubicBezTo>
                    <a:cubicBezTo>
                      <a:pt x="1289918" y="729153"/>
                      <a:pt x="1130625" y="731921"/>
                      <a:pt x="971676" y="724090"/>
                    </a:cubicBezTo>
                    <a:cubicBezTo>
                      <a:pt x="823598" y="717435"/>
                      <a:pt x="676220" y="699765"/>
                      <a:pt x="530764" y="671227"/>
                    </a:cubicBezTo>
                    <a:cubicBezTo>
                      <a:pt x="463192" y="657782"/>
                      <a:pt x="396415" y="640611"/>
                      <a:pt x="330739" y="619792"/>
                    </a:cubicBezTo>
                    <a:cubicBezTo>
                      <a:pt x="268447" y="600568"/>
                      <a:pt x="208160" y="575369"/>
                      <a:pt x="150717" y="544544"/>
                    </a:cubicBezTo>
                    <a:cubicBezTo>
                      <a:pt x="123400" y="529793"/>
                      <a:pt x="97592" y="512407"/>
                      <a:pt x="73660" y="492633"/>
                    </a:cubicBezTo>
                    <a:cubicBezTo>
                      <a:pt x="50254" y="473819"/>
                      <a:pt x="30662" y="450702"/>
                      <a:pt x="15938" y="424529"/>
                    </a:cubicBezTo>
                    <a:lnTo>
                      <a:pt x="13176" y="419767"/>
                    </a:lnTo>
                    <a:lnTo>
                      <a:pt x="11175" y="414623"/>
                    </a:lnTo>
                    <a:lnTo>
                      <a:pt x="7080" y="404527"/>
                    </a:lnTo>
                    <a:cubicBezTo>
                      <a:pt x="4508" y="397669"/>
                      <a:pt x="3460" y="390430"/>
                      <a:pt x="1555" y="383477"/>
                    </a:cubicBezTo>
                    <a:cubicBezTo>
                      <a:pt x="-350" y="376523"/>
                      <a:pt x="31" y="369094"/>
                      <a:pt x="31" y="361950"/>
                    </a:cubicBezTo>
                    <a:lnTo>
                      <a:pt x="698" y="351282"/>
                    </a:lnTo>
                    <a:cubicBezTo>
                      <a:pt x="698" y="347758"/>
                      <a:pt x="1841" y="344329"/>
                      <a:pt x="2412" y="340805"/>
                    </a:cubicBezTo>
                    <a:cubicBezTo>
                      <a:pt x="5124" y="327082"/>
                      <a:pt x="9977" y="313871"/>
                      <a:pt x="16795" y="301657"/>
                    </a:cubicBezTo>
                    <a:cubicBezTo>
                      <a:pt x="23368" y="289718"/>
                      <a:pt x="31191" y="278511"/>
                      <a:pt x="40131" y="268224"/>
                    </a:cubicBezTo>
                    <a:cubicBezTo>
                      <a:pt x="57497" y="248570"/>
                      <a:pt x="77164" y="231077"/>
                      <a:pt x="98710" y="216122"/>
                    </a:cubicBezTo>
                    <a:cubicBezTo>
                      <a:pt x="119013" y="201768"/>
                      <a:pt x="140271" y="188816"/>
                      <a:pt x="162337" y="177356"/>
                    </a:cubicBezTo>
                    <a:cubicBezTo>
                      <a:pt x="202368" y="156381"/>
                      <a:pt x="243806" y="138208"/>
                      <a:pt x="286352" y="122968"/>
                    </a:cubicBezTo>
                    <a:cubicBezTo>
                      <a:pt x="355110" y="98948"/>
                      <a:pt x="425324" y="79319"/>
                      <a:pt x="496569" y="64199"/>
                    </a:cubicBezTo>
                    <a:cubicBezTo>
                      <a:pt x="555148" y="51626"/>
                      <a:pt x="601344" y="43910"/>
                      <a:pt x="632205" y="39148"/>
                    </a:cubicBezTo>
                    <a:cubicBezTo>
                      <a:pt x="663066" y="34385"/>
                      <a:pt x="680116" y="32004"/>
                      <a:pt x="680116" y="320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AB69C688-0213-4C53-8997-DFF2E30314F3}"/>
                  </a:ext>
                </a:extLst>
              </p:cNvPr>
              <p:cNvSpPr/>
              <p:nvPr/>
            </p:nvSpPr>
            <p:spPr>
              <a:xfrm>
                <a:off x="5376339" y="4230514"/>
                <a:ext cx="1599536" cy="507310"/>
              </a:xfrm>
              <a:custGeom>
                <a:avLst/>
                <a:gdLst>
                  <a:gd name="connsiteX0" fmla="*/ 1599537 w 1599536"/>
                  <a:gd name="connsiteY0" fmla="*/ 253815 h 507310"/>
                  <a:gd name="connsiteX1" fmla="*/ 1591631 w 1599536"/>
                  <a:gd name="connsiteY1" fmla="*/ 219049 h 507310"/>
                  <a:gd name="connsiteX2" fmla="*/ 1521813 w 1599536"/>
                  <a:gd name="connsiteY2" fmla="*/ 145516 h 507310"/>
                  <a:gd name="connsiteX3" fmla="*/ 1164434 w 1599536"/>
                  <a:gd name="connsiteY3" fmla="*/ 29596 h 507310"/>
                  <a:gd name="connsiteX4" fmla="*/ 904973 w 1599536"/>
                  <a:gd name="connsiteY4" fmla="*/ 4164 h 507310"/>
                  <a:gd name="connsiteX5" fmla="*/ 605412 w 1599536"/>
                  <a:gd name="connsiteY5" fmla="*/ 9689 h 507310"/>
                  <a:gd name="connsiteX6" fmla="*/ 444344 w 1599536"/>
                  <a:gd name="connsiteY6" fmla="*/ 28739 h 507310"/>
                  <a:gd name="connsiteX7" fmla="*/ 278990 w 1599536"/>
                  <a:gd name="connsiteY7" fmla="*/ 63696 h 507310"/>
                  <a:gd name="connsiteX8" fmla="*/ 196218 w 1599536"/>
                  <a:gd name="connsiteY8" fmla="*/ 89794 h 507310"/>
                  <a:gd name="connsiteX9" fmla="*/ 115351 w 1599536"/>
                  <a:gd name="connsiteY9" fmla="*/ 125037 h 507310"/>
                  <a:gd name="connsiteX10" fmla="*/ 42104 w 1599536"/>
                  <a:gd name="connsiteY10" fmla="*/ 175805 h 507310"/>
                  <a:gd name="connsiteX11" fmla="*/ 2384 w 1599536"/>
                  <a:gd name="connsiteY11" fmla="*/ 253910 h 507310"/>
                  <a:gd name="connsiteX12" fmla="*/ 42008 w 1599536"/>
                  <a:gd name="connsiteY12" fmla="*/ 332110 h 507310"/>
                  <a:gd name="connsiteX13" fmla="*/ 114398 w 1599536"/>
                  <a:gd name="connsiteY13" fmla="*/ 382688 h 507310"/>
                  <a:gd name="connsiteX14" fmla="*/ 195266 w 1599536"/>
                  <a:gd name="connsiteY14" fmla="*/ 417931 h 507310"/>
                  <a:gd name="connsiteX15" fmla="*/ 278038 w 1599536"/>
                  <a:gd name="connsiteY15" fmla="*/ 444124 h 507310"/>
                  <a:gd name="connsiteX16" fmla="*/ 443487 w 1599536"/>
                  <a:gd name="connsiteY16" fmla="*/ 479081 h 507310"/>
                  <a:gd name="connsiteX17" fmla="*/ 604555 w 1599536"/>
                  <a:gd name="connsiteY17" fmla="*/ 498131 h 507310"/>
                  <a:gd name="connsiteX18" fmla="*/ 904212 w 1599536"/>
                  <a:gd name="connsiteY18" fmla="*/ 503655 h 507310"/>
                  <a:gd name="connsiteX19" fmla="*/ 1164435 w 1599536"/>
                  <a:gd name="connsiteY19" fmla="*/ 477938 h 507310"/>
                  <a:gd name="connsiteX20" fmla="*/ 1521908 w 1599536"/>
                  <a:gd name="connsiteY20" fmla="*/ 362019 h 507310"/>
                  <a:gd name="connsiteX21" fmla="*/ 1591631 w 1599536"/>
                  <a:gd name="connsiteY21" fmla="*/ 288486 h 507310"/>
                  <a:gd name="connsiteX22" fmla="*/ 1599536 w 1599536"/>
                  <a:gd name="connsiteY22" fmla="*/ 253814 h 507310"/>
                  <a:gd name="connsiteX23" fmla="*/ 1598870 w 1599536"/>
                  <a:gd name="connsiteY23" fmla="*/ 262864 h 507310"/>
                  <a:gd name="connsiteX24" fmla="*/ 1596870 w 1599536"/>
                  <a:gd name="connsiteY24" fmla="*/ 273913 h 507310"/>
                  <a:gd name="connsiteX25" fmla="*/ 1591917 w 1599536"/>
                  <a:gd name="connsiteY25" fmla="*/ 288581 h 507310"/>
                  <a:gd name="connsiteX26" fmla="*/ 1522289 w 1599536"/>
                  <a:gd name="connsiteY26" fmla="*/ 362685 h 507310"/>
                  <a:gd name="connsiteX27" fmla="*/ 1164625 w 1599536"/>
                  <a:gd name="connsiteY27" fmla="*/ 479367 h 507310"/>
                  <a:gd name="connsiteX28" fmla="*/ 904593 w 1599536"/>
                  <a:gd name="connsiteY28" fmla="*/ 505084 h 507310"/>
                  <a:gd name="connsiteX29" fmla="*/ 604746 w 1599536"/>
                  <a:gd name="connsiteY29" fmla="*/ 499750 h 507310"/>
                  <a:gd name="connsiteX30" fmla="*/ 443582 w 1599536"/>
                  <a:gd name="connsiteY30" fmla="*/ 480700 h 507310"/>
                  <a:gd name="connsiteX31" fmla="*/ 277943 w 1599536"/>
                  <a:gd name="connsiteY31" fmla="*/ 445839 h 507310"/>
                  <a:gd name="connsiteX32" fmla="*/ 194980 w 1599536"/>
                  <a:gd name="connsiteY32" fmla="*/ 419645 h 507310"/>
                  <a:gd name="connsiteX33" fmla="*/ 113827 w 1599536"/>
                  <a:gd name="connsiteY33" fmla="*/ 384307 h 507310"/>
                  <a:gd name="connsiteX34" fmla="*/ 40103 w 1599536"/>
                  <a:gd name="connsiteY34" fmla="*/ 333254 h 507310"/>
                  <a:gd name="connsiteX35" fmla="*/ 12100 w 1599536"/>
                  <a:gd name="connsiteY35" fmla="*/ 297535 h 507310"/>
                  <a:gd name="connsiteX36" fmla="*/ 12100 w 1599536"/>
                  <a:gd name="connsiteY36" fmla="*/ 209714 h 507310"/>
                  <a:gd name="connsiteX37" fmla="*/ 40675 w 1599536"/>
                  <a:gd name="connsiteY37" fmla="*/ 174091 h 507310"/>
                  <a:gd name="connsiteX38" fmla="*/ 114398 w 1599536"/>
                  <a:gd name="connsiteY38" fmla="*/ 123037 h 507310"/>
                  <a:gd name="connsiteX39" fmla="*/ 195456 w 1599536"/>
                  <a:gd name="connsiteY39" fmla="*/ 87699 h 507310"/>
                  <a:gd name="connsiteX40" fmla="*/ 278514 w 1599536"/>
                  <a:gd name="connsiteY40" fmla="*/ 61505 h 507310"/>
                  <a:gd name="connsiteX41" fmla="*/ 444059 w 1599536"/>
                  <a:gd name="connsiteY41" fmla="*/ 26643 h 507310"/>
                  <a:gd name="connsiteX42" fmla="*/ 605222 w 1599536"/>
                  <a:gd name="connsiteY42" fmla="*/ 7593 h 507310"/>
                  <a:gd name="connsiteX43" fmla="*/ 905069 w 1599536"/>
                  <a:gd name="connsiteY43" fmla="*/ 2259 h 507310"/>
                  <a:gd name="connsiteX44" fmla="*/ 1165101 w 1599536"/>
                  <a:gd name="connsiteY44" fmla="*/ 27882 h 507310"/>
                  <a:gd name="connsiteX45" fmla="*/ 1522765 w 1599536"/>
                  <a:gd name="connsiteY45" fmla="*/ 144563 h 507310"/>
                  <a:gd name="connsiteX46" fmla="*/ 1592393 w 1599536"/>
                  <a:gd name="connsiteY46" fmla="*/ 218668 h 507310"/>
                  <a:gd name="connsiteX47" fmla="*/ 1597346 w 1599536"/>
                  <a:gd name="connsiteY47" fmla="*/ 233336 h 507310"/>
                  <a:gd name="connsiteX48" fmla="*/ 1599346 w 1599536"/>
                  <a:gd name="connsiteY48" fmla="*/ 244385 h 507310"/>
                  <a:gd name="connsiteX49" fmla="*/ 1599537 w 1599536"/>
                  <a:gd name="connsiteY49" fmla="*/ 253815 h 50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599536" h="507310">
                    <a:moveTo>
                      <a:pt x="1599537" y="253815"/>
                    </a:moveTo>
                    <a:cubicBezTo>
                      <a:pt x="1599034" y="241842"/>
                      <a:pt x="1596355" y="230061"/>
                      <a:pt x="1591631" y="219049"/>
                    </a:cubicBezTo>
                    <a:cubicBezTo>
                      <a:pt x="1582773" y="197236"/>
                      <a:pt x="1559055" y="170090"/>
                      <a:pt x="1521813" y="145516"/>
                    </a:cubicBezTo>
                    <a:cubicBezTo>
                      <a:pt x="1447041" y="96271"/>
                      <a:pt x="1321788" y="54933"/>
                      <a:pt x="1164434" y="29596"/>
                    </a:cubicBezTo>
                    <a:cubicBezTo>
                      <a:pt x="1078535" y="15926"/>
                      <a:pt x="991892" y="7434"/>
                      <a:pt x="904973" y="4164"/>
                    </a:cubicBezTo>
                    <a:cubicBezTo>
                      <a:pt x="805099" y="11"/>
                      <a:pt x="705065" y="1855"/>
                      <a:pt x="605412" y="9689"/>
                    </a:cubicBezTo>
                    <a:cubicBezTo>
                      <a:pt x="552739" y="13785"/>
                      <a:pt x="498923" y="19881"/>
                      <a:pt x="444344" y="28739"/>
                    </a:cubicBezTo>
                    <a:cubicBezTo>
                      <a:pt x="388622" y="37324"/>
                      <a:pt x="333419" y="48994"/>
                      <a:pt x="278990" y="63696"/>
                    </a:cubicBezTo>
                    <a:cubicBezTo>
                      <a:pt x="251273" y="71125"/>
                      <a:pt x="223555" y="79793"/>
                      <a:pt x="196218" y="89794"/>
                    </a:cubicBezTo>
                    <a:cubicBezTo>
                      <a:pt x="168513" y="99741"/>
                      <a:pt x="141498" y="111514"/>
                      <a:pt x="115351" y="125037"/>
                    </a:cubicBezTo>
                    <a:cubicBezTo>
                      <a:pt x="88733" y="138539"/>
                      <a:pt x="64089" y="155620"/>
                      <a:pt x="42104" y="175805"/>
                    </a:cubicBezTo>
                    <a:cubicBezTo>
                      <a:pt x="20482" y="195998"/>
                      <a:pt x="2861" y="223430"/>
                      <a:pt x="2384" y="253910"/>
                    </a:cubicBezTo>
                    <a:cubicBezTo>
                      <a:pt x="1908" y="284390"/>
                      <a:pt x="20387" y="311822"/>
                      <a:pt x="42008" y="332110"/>
                    </a:cubicBezTo>
                    <a:cubicBezTo>
                      <a:pt x="63738" y="352168"/>
                      <a:pt x="88091" y="369183"/>
                      <a:pt x="114398" y="382688"/>
                    </a:cubicBezTo>
                    <a:cubicBezTo>
                      <a:pt x="140527" y="396250"/>
                      <a:pt x="167544" y="408024"/>
                      <a:pt x="195266" y="417931"/>
                    </a:cubicBezTo>
                    <a:cubicBezTo>
                      <a:pt x="222602" y="428027"/>
                      <a:pt x="250320" y="436981"/>
                      <a:pt x="278038" y="444124"/>
                    </a:cubicBezTo>
                    <a:cubicBezTo>
                      <a:pt x="332499" y="458827"/>
                      <a:pt x="387733" y="470497"/>
                      <a:pt x="443487" y="479081"/>
                    </a:cubicBezTo>
                    <a:cubicBezTo>
                      <a:pt x="498065" y="487749"/>
                      <a:pt x="551882" y="493845"/>
                      <a:pt x="604555" y="498131"/>
                    </a:cubicBezTo>
                    <a:cubicBezTo>
                      <a:pt x="704238" y="506012"/>
                      <a:pt x="804306" y="507857"/>
                      <a:pt x="904212" y="503655"/>
                    </a:cubicBezTo>
                    <a:cubicBezTo>
                      <a:pt x="991391" y="500321"/>
                      <a:pt x="1078289" y="491733"/>
                      <a:pt x="1164435" y="477938"/>
                    </a:cubicBezTo>
                    <a:cubicBezTo>
                      <a:pt x="1321978" y="452601"/>
                      <a:pt x="1447041" y="411263"/>
                      <a:pt x="1521908" y="362019"/>
                    </a:cubicBezTo>
                    <a:cubicBezTo>
                      <a:pt x="1559150" y="337444"/>
                      <a:pt x="1582773" y="310298"/>
                      <a:pt x="1591631" y="288486"/>
                    </a:cubicBezTo>
                    <a:cubicBezTo>
                      <a:pt x="1596350" y="277505"/>
                      <a:pt x="1599029" y="265756"/>
                      <a:pt x="1599536" y="253814"/>
                    </a:cubicBezTo>
                    <a:cubicBezTo>
                      <a:pt x="1599537" y="255243"/>
                      <a:pt x="1599537" y="257625"/>
                      <a:pt x="1598870" y="262864"/>
                    </a:cubicBezTo>
                    <a:cubicBezTo>
                      <a:pt x="1598647" y="266613"/>
                      <a:pt x="1597975" y="270323"/>
                      <a:pt x="1596870" y="273913"/>
                    </a:cubicBezTo>
                    <a:cubicBezTo>
                      <a:pt x="1595766" y="278970"/>
                      <a:pt x="1594105" y="283890"/>
                      <a:pt x="1591917" y="288581"/>
                    </a:cubicBezTo>
                    <a:cubicBezTo>
                      <a:pt x="1583154" y="310584"/>
                      <a:pt x="1559532" y="337920"/>
                      <a:pt x="1522289" y="362685"/>
                    </a:cubicBezTo>
                    <a:cubicBezTo>
                      <a:pt x="1447422" y="412216"/>
                      <a:pt x="1322264" y="453840"/>
                      <a:pt x="1164625" y="479367"/>
                    </a:cubicBezTo>
                    <a:cubicBezTo>
                      <a:pt x="1078537" y="493110"/>
                      <a:pt x="991705" y="501698"/>
                      <a:pt x="904593" y="505084"/>
                    </a:cubicBezTo>
                    <a:cubicBezTo>
                      <a:pt x="804627" y="509304"/>
                      <a:pt x="704498" y="507523"/>
                      <a:pt x="604746" y="499750"/>
                    </a:cubicBezTo>
                    <a:cubicBezTo>
                      <a:pt x="552072" y="495559"/>
                      <a:pt x="498256" y="489559"/>
                      <a:pt x="443582" y="480700"/>
                    </a:cubicBezTo>
                    <a:cubicBezTo>
                      <a:pt x="387757" y="472205"/>
                      <a:pt x="332456" y="460566"/>
                      <a:pt x="277943" y="445839"/>
                    </a:cubicBezTo>
                    <a:cubicBezTo>
                      <a:pt x="250130" y="438409"/>
                      <a:pt x="222412" y="429742"/>
                      <a:pt x="194980" y="419645"/>
                    </a:cubicBezTo>
                    <a:cubicBezTo>
                      <a:pt x="167187" y="409649"/>
                      <a:pt x="140078" y="397845"/>
                      <a:pt x="113827" y="384307"/>
                    </a:cubicBezTo>
                    <a:cubicBezTo>
                      <a:pt x="87059" y="370698"/>
                      <a:pt x="62258" y="353524"/>
                      <a:pt x="40103" y="333254"/>
                    </a:cubicBezTo>
                    <a:cubicBezTo>
                      <a:pt x="28987" y="322859"/>
                      <a:pt x="19541" y="310811"/>
                      <a:pt x="12100" y="297535"/>
                    </a:cubicBezTo>
                    <a:cubicBezTo>
                      <a:pt x="-4033" y="270484"/>
                      <a:pt x="-4033" y="236765"/>
                      <a:pt x="12100" y="209714"/>
                    </a:cubicBezTo>
                    <a:cubicBezTo>
                      <a:pt x="19728" y="196436"/>
                      <a:pt x="29368" y="184419"/>
                      <a:pt x="40675" y="174091"/>
                    </a:cubicBezTo>
                    <a:cubicBezTo>
                      <a:pt x="62830" y="153820"/>
                      <a:pt x="87630" y="136646"/>
                      <a:pt x="114398" y="123037"/>
                    </a:cubicBezTo>
                    <a:cubicBezTo>
                      <a:pt x="140625" y="109517"/>
                      <a:pt x="167701" y="97713"/>
                      <a:pt x="195456" y="87699"/>
                    </a:cubicBezTo>
                    <a:cubicBezTo>
                      <a:pt x="222983" y="77602"/>
                      <a:pt x="250701" y="68649"/>
                      <a:pt x="278514" y="61505"/>
                    </a:cubicBezTo>
                    <a:cubicBezTo>
                      <a:pt x="333009" y="46833"/>
                      <a:pt x="388275" y="35195"/>
                      <a:pt x="444059" y="26643"/>
                    </a:cubicBezTo>
                    <a:cubicBezTo>
                      <a:pt x="498732" y="17976"/>
                      <a:pt x="552548" y="11880"/>
                      <a:pt x="605222" y="7593"/>
                    </a:cubicBezTo>
                    <a:cubicBezTo>
                      <a:pt x="704972" y="-228"/>
                      <a:pt x="805104" y="-2009"/>
                      <a:pt x="905069" y="2259"/>
                    </a:cubicBezTo>
                    <a:cubicBezTo>
                      <a:pt x="992182" y="5569"/>
                      <a:pt x="1079017" y="14125"/>
                      <a:pt x="1165101" y="27882"/>
                    </a:cubicBezTo>
                    <a:cubicBezTo>
                      <a:pt x="1322645" y="53409"/>
                      <a:pt x="1447898" y="95033"/>
                      <a:pt x="1522765" y="144563"/>
                    </a:cubicBezTo>
                    <a:cubicBezTo>
                      <a:pt x="1560008" y="169328"/>
                      <a:pt x="1583630" y="196665"/>
                      <a:pt x="1592393" y="218668"/>
                    </a:cubicBezTo>
                    <a:cubicBezTo>
                      <a:pt x="1594567" y="223365"/>
                      <a:pt x="1596228" y="228283"/>
                      <a:pt x="1597346" y="233336"/>
                    </a:cubicBezTo>
                    <a:cubicBezTo>
                      <a:pt x="1598451" y="236926"/>
                      <a:pt x="1599123" y="240635"/>
                      <a:pt x="1599346" y="244385"/>
                    </a:cubicBezTo>
                    <a:cubicBezTo>
                      <a:pt x="1599251" y="249910"/>
                      <a:pt x="1599441" y="252386"/>
                      <a:pt x="1599537" y="253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CF22DA09-9485-469B-8459-50D047477851}"/>
                  </a:ext>
                </a:extLst>
              </p:cNvPr>
              <p:cNvSpPr/>
              <p:nvPr/>
            </p:nvSpPr>
            <p:spPr>
              <a:xfrm>
                <a:off x="4810843" y="2976522"/>
                <a:ext cx="60769" cy="60769"/>
              </a:xfrm>
              <a:custGeom>
                <a:avLst/>
                <a:gdLst>
                  <a:gd name="connsiteX0" fmla="*/ 60769 w 60769"/>
                  <a:gd name="connsiteY0" fmla="*/ 30480 h 60769"/>
                  <a:gd name="connsiteX1" fmla="*/ 30290 w 60769"/>
                  <a:gd name="connsiteY1" fmla="*/ 60769 h 60769"/>
                  <a:gd name="connsiteX2" fmla="*/ 0 w 60769"/>
                  <a:gd name="connsiteY2" fmla="*/ 30289 h 60769"/>
                  <a:gd name="connsiteX3" fmla="*/ 30385 w 60769"/>
                  <a:gd name="connsiteY3" fmla="*/ 0 h 60769"/>
                  <a:gd name="connsiteX4" fmla="*/ 60770 w 60769"/>
                  <a:gd name="connsiteY4" fmla="*/ 30384 h 60769"/>
                  <a:gd name="connsiteX5" fmla="*/ 60769 w 60769"/>
                  <a:gd name="connsiteY5" fmla="*/ 30480 h 6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769" h="60769">
                    <a:moveTo>
                      <a:pt x="60769" y="30480"/>
                    </a:moveTo>
                    <a:cubicBezTo>
                      <a:pt x="60717" y="47261"/>
                      <a:pt x="47070" y="60822"/>
                      <a:pt x="30290" y="60769"/>
                    </a:cubicBezTo>
                    <a:cubicBezTo>
                      <a:pt x="13509" y="60717"/>
                      <a:pt x="-52" y="47070"/>
                      <a:pt x="0" y="30289"/>
                    </a:cubicBezTo>
                    <a:cubicBezTo>
                      <a:pt x="53" y="13546"/>
                      <a:pt x="13641" y="0"/>
                      <a:pt x="30385" y="0"/>
                    </a:cubicBezTo>
                    <a:cubicBezTo>
                      <a:pt x="47166" y="0"/>
                      <a:pt x="60769" y="13604"/>
                      <a:pt x="60770" y="30384"/>
                    </a:cubicBezTo>
                    <a:cubicBezTo>
                      <a:pt x="60770" y="30416"/>
                      <a:pt x="60769" y="30448"/>
                      <a:pt x="60769" y="304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553E011C-F554-4188-A7B4-613A52BDC41F}"/>
                  </a:ext>
                </a:extLst>
              </p:cNvPr>
              <p:cNvSpPr/>
              <p:nvPr/>
            </p:nvSpPr>
            <p:spPr>
              <a:xfrm>
                <a:off x="7560806" y="2997191"/>
                <a:ext cx="60769" cy="60769"/>
              </a:xfrm>
              <a:custGeom>
                <a:avLst/>
                <a:gdLst>
                  <a:gd name="connsiteX0" fmla="*/ 60769 w 60769"/>
                  <a:gd name="connsiteY0" fmla="*/ 30385 h 60769"/>
                  <a:gd name="connsiteX1" fmla="*/ 30385 w 60769"/>
                  <a:gd name="connsiteY1" fmla="*/ 60770 h 60769"/>
                  <a:gd name="connsiteX2" fmla="*/ 0 w 60769"/>
                  <a:gd name="connsiteY2" fmla="*/ 30385 h 60769"/>
                  <a:gd name="connsiteX3" fmla="*/ 30385 w 60769"/>
                  <a:gd name="connsiteY3" fmla="*/ 0 h 60769"/>
                  <a:gd name="connsiteX4" fmla="*/ 60769 w 60769"/>
                  <a:gd name="connsiteY4" fmla="*/ 30385 h 6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69" h="60769">
                    <a:moveTo>
                      <a:pt x="60769" y="30385"/>
                    </a:moveTo>
                    <a:cubicBezTo>
                      <a:pt x="60769" y="47166"/>
                      <a:pt x="47166" y="60770"/>
                      <a:pt x="30385" y="60770"/>
                    </a:cubicBezTo>
                    <a:cubicBezTo>
                      <a:pt x="13604" y="60770"/>
                      <a:pt x="0" y="47166"/>
                      <a:pt x="0" y="30385"/>
                    </a:cubicBezTo>
                    <a:cubicBezTo>
                      <a:pt x="0" y="13604"/>
                      <a:pt x="13604" y="0"/>
                      <a:pt x="30385" y="0"/>
                    </a:cubicBezTo>
                    <a:cubicBezTo>
                      <a:pt x="47166" y="0"/>
                      <a:pt x="60769" y="13604"/>
                      <a:pt x="60769" y="303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B355CF3-5124-40C7-A1DB-AB1099EC7899}"/>
                  </a:ext>
                </a:extLst>
              </p:cNvPr>
              <p:cNvSpPr/>
              <p:nvPr/>
            </p:nvSpPr>
            <p:spPr>
              <a:xfrm>
                <a:off x="6320365" y="4117712"/>
                <a:ext cx="60959" cy="60960"/>
              </a:xfrm>
              <a:custGeom>
                <a:avLst/>
                <a:gdLst>
                  <a:gd name="connsiteX0" fmla="*/ 60960 w 60959"/>
                  <a:gd name="connsiteY0" fmla="*/ 30385 h 60960"/>
                  <a:gd name="connsiteX1" fmla="*/ 30575 w 60959"/>
                  <a:gd name="connsiteY1" fmla="*/ 60960 h 60960"/>
                  <a:gd name="connsiteX2" fmla="*/ 0 w 60959"/>
                  <a:gd name="connsiteY2" fmla="*/ 30575 h 60960"/>
                  <a:gd name="connsiteX3" fmla="*/ 30385 w 60959"/>
                  <a:gd name="connsiteY3" fmla="*/ 0 h 60960"/>
                  <a:gd name="connsiteX4" fmla="*/ 30575 w 60959"/>
                  <a:gd name="connsiteY4" fmla="*/ 0 h 60960"/>
                  <a:gd name="connsiteX5" fmla="*/ 60960 w 60959"/>
                  <a:gd name="connsiteY5" fmla="*/ 30385 h 60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59" h="60960">
                    <a:moveTo>
                      <a:pt x="60960" y="30385"/>
                    </a:moveTo>
                    <a:cubicBezTo>
                      <a:pt x="61012" y="47219"/>
                      <a:pt x="47409" y="60908"/>
                      <a:pt x="30575" y="60960"/>
                    </a:cubicBezTo>
                    <a:cubicBezTo>
                      <a:pt x="13741" y="61012"/>
                      <a:pt x="52" y="47409"/>
                      <a:pt x="0" y="30575"/>
                    </a:cubicBezTo>
                    <a:cubicBezTo>
                      <a:pt x="-52" y="13742"/>
                      <a:pt x="13551" y="53"/>
                      <a:pt x="30385" y="0"/>
                    </a:cubicBezTo>
                    <a:cubicBezTo>
                      <a:pt x="30448" y="0"/>
                      <a:pt x="30512" y="0"/>
                      <a:pt x="30575" y="0"/>
                    </a:cubicBezTo>
                    <a:cubicBezTo>
                      <a:pt x="47356" y="0"/>
                      <a:pt x="60960" y="13604"/>
                      <a:pt x="60960" y="303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85457FFA-C163-4CE6-AEC0-6A1005C39AA7}"/>
                  </a:ext>
                </a:extLst>
              </p:cNvPr>
              <p:cNvSpPr/>
              <p:nvPr/>
            </p:nvSpPr>
            <p:spPr>
              <a:xfrm>
                <a:off x="5427396" y="3351426"/>
                <a:ext cx="30480" cy="30480"/>
              </a:xfrm>
              <a:custGeom>
                <a:avLst/>
                <a:gdLst>
                  <a:gd name="connsiteX0" fmla="*/ 30480 w 30480"/>
                  <a:gd name="connsiteY0" fmla="*/ 15240 h 30480"/>
                  <a:gd name="connsiteX1" fmla="*/ 15240 w 30480"/>
                  <a:gd name="connsiteY1" fmla="*/ 30480 h 30480"/>
                  <a:gd name="connsiteX2" fmla="*/ 0 w 30480"/>
                  <a:gd name="connsiteY2" fmla="*/ 15240 h 30480"/>
                  <a:gd name="connsiteX3" fmla="*/ 15240 w 30480"/>
                  <a:gd name="connsiteY3" fmla="*/ 0 h 30480"/>
                  <a:gd name="connsiteX4" fmla="*/ 30480 w 30480"/>
                  <a:gd name="connsiteY4" fmla="*/ 1524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" h="30480">
                    <a:moveTo>
                      <a:pt x="30480" y="15240"/>
                    </a:moveTo>
                    <a:cubicBezTo>
                      <a:pt x="30480" y="23657"/>
                      <a:pt x="23657" y="30480"/>
                      <a:pt x="15240" y="30480"/>
                    </a:cubicBezTo>
                    <a:cubicBezTo>
                      <a:pt x="6823" y="30480"/>
                      <a:pt x="0" y="23657"/>
                      <a:pt x="0" y="15240"/>
                    </a:cubicBezTo>
                    <a:cubicBezTo>
                      <a:pt x="0" y="6823"/>
                      <a:pt x="6823" y="0"/>
                      <a:pt x="15240" y="0"/>
                    </a:cubicBezTo>
                    <a:cubicBezTo>
                      <a:pt x="23657" y="0"/>
                      <a:pt x="30480" y="6823"/>
                      <a:pt x="30480" y="152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88EFFCE9-CF35-4DE4-8B26-223DAF17C994}"/>
                  </a:ext>
                </a:extLst>
              </p:cNvPr>
              <p:cNvSpPr/>
              <p:nvPr/>
            </p:nvSpPr>
            <p:spPr>
              <a:xfrm>
                <a:off x="7318204" y="3719852"/>
                <a:ext cx="30480" cy="30480"/>
              </a:xfrm>
              <a:custGeom>
                <a:avLst/>
                <a:gdLst>
                  <a:gd name="connsiteX0" fmla="*/ 30480 w 30480"/>
                  <a:gd name="connsiteY0" fmla="*/ 15240 h 30480"/>
                  <a:gd name="connsiteX1" fmla="*/ 15240 w 30480"/>
                  <a:gd name="connsiteY1" fmla="*/ 30480 h 30480"/>
                  <a:gd name="connsiteX2" fmla="*/ 0 w 30480"/>
                  <a:gd name="connsiteY2" fmla="*/ 15240 h 30480"/>
                  <a:gd name="connsiteX3" fmla="*/ 15240 w 30480"/>
                  <a:gd name="connsiteY3" fmla="*/ 0 h 30480"/>
                  <a:gd name="connsiteX4" fmla="*/ 15335 w 30480"/>
                  <a:gd name="connsiteY4" fmla="*/ 0 h 30480"/>
                  <a:gd name="connsiteX5" fmla="*/ 30480 w 30480"/>
                  <a:gd name="connsiteY5" fmla="*/ 1524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480" h="30480">
                    <a:moveTo>
                      <a:pt x="30480" y="15240"/>
                    </a:moveTo>
                    <a:cubicBezTo>
                      <a:pt x="30480" y="23657"/>
                      <a:pt x="23657" y="30480"/>
                      <a:pt x="15240" y="30480"/>
                    </a:cubicBezTo>
                    <a:cubicBezTo>
                      <a:pt x="6823" y="30480"/>
                      <a:pt x="0" y="23657"/>
                      <a:pt x="0" y="15240"/>
                    </a:cubicBezTo>
                    <a:cubicBezTo>
                      <a:pt x="0" y="6823"/>
                      <a:pt x="6823" y="0"/>
                      <a:pt x="15240" y="0"/>
                    </a:cubicBezTo>
                    <a:cubicBezTo>
                      <a:pt x="15272" y="0"/>
                      <a:pt x="15304" y="0"/>
                      <a:pt x="15335" y="0"/>
                    </a:cubicBezTo>
                    <a:cubicBezTo>
                      <a:pt x="23715" y="53"/>
                      <a:pt x="30480" y="6861"/>
                      <a:pt x="30480" y="152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18CFC348-1849-4D0F-AF47-5FCDACCFEFC4}"/>
                  </a:ext>
                </a:extLst>
              </p:cNvPr>
              <p:cNvSpPr/>
              <p:nvPr/>
            </p:nvSpPr>
            <p:spPr>
              <a:xfrm>
                <a:off x="6117482" y="4423083"/>
                <a:ext cx="30480" cy="30480"/>
              </a:xfrm>
              <a:custGeom>
                <a:avLst/>
                <a:gdLst>
                  <a:gd name="connsiteX0" fmla="*/ 30480 w 30480"/>
                  <a:gd name="connsiteY0" fmla="*/ 15240 h 30480"/>
                  <a:gd name="connsiteX1" fmla="*/ 15240 w 30480"/>
                  <a:gd name="connsiteY1" fmla="*/ 30480 h 30480"/>
                  <a:gd name="connsiteX2" fmla="*/ 0 w 30480"/>
                  <a:gd name="connsiteY2" fmla="*/ 15240 h 30480"/>
                  <a:gd name="connsiteX3" fmla="*/ 15240 w 30480"/>
                  <a:gd name="connsiteY3" fmla="*/ 0 h 30480"/>
                  <a:gd name="connsiteX4" fmla="*/ 15335 w 30480"/>
                  <a:gd name="connsiteY4" fmla="*/ 0 h 30480"/>
                  <a:gd name="connsiteX5" fmla="*/ 30480 w 30480"/>
                  <a:gd name="connsiteY5" fmla="*/ 1524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480" h="30480">
                    <a:moveTo>
                      <a:pt x="30480" y="15240"/>
                    </a:moveTo>
                    <a:cubicBezTo>
                      <a:pt x="30480" y="23657"/>
                      <a:pt x="23657" y="30480"/>
                      <a:pt x="15240" y="30480"/>
                    </a:cubicBezTo>
                    <a:cubicBezTo>
                      <a:pt x="6823" y="30480"/>
                      <a:pt x="0" y="23657"/>
                      <a:pt x="0" y="15240"/>
                    </a:cubicBezTo>
                    <a:cubicBezTo>
                      <a:pt x="0" y="6823"/>
                      <a:pt x="6823" y="0"/>
                      <a:pt x="15240" y="0"/>
                    </a:cubicBezTo>
                    <a:cubicBezTo>
                      <a:pt x="15272" y="0"/>
                      <a:pt x="15304" y="0"/>
                      <a:pt x="15335" y="0"/>
                    </a:cubicBezTo>
                    <a:cubicBezTo>
                      <a:pt x="23715" y="53"/>
                      <a:pt x="30480" y="6861"/>
                      <a:pt x="30480" y="152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E1B2CCC0-8BCA-4288-BB48-5BC6F8FEE449}"/>
                  </a:ext>
                </a:extLst>
              </p:cNvPr>
              <p:cNvSpPr/>
              <p:nvPr/>
            </p:nvSpPr>
            <p:spPr>
              <a:xfrm>
                <a:off x="5347101" y="1768752"/>
                <a:ext cx="15240" cy="15240"/>
              </a:xfrm>
              <a:custGeom>
                <a:avLst/>
                <a:gdLst>
                  <a:gd name="connsiteX0" fmla="*/ 15240 w 15240"/>
                  <a:gd name="connsiteY0" fmla="*/ 7620 h 15240"/>
                  <a:gd name="connsiteX1" fmla="*/ 7620 w 15240"/>
                  <a:gd name="connsiteY1" fmla="*/ 15240 h 15240"/>
                  <a:gd name="connsiteX2" fmla="*/ 0 w 15240"/>
                  <a:gd name="connsiteY2" fmla="*/ 7620 h 15240"/>
                  <a:gd name="connsiteX3" fmla="*/ 7620 w 15240"/>
                  <a:gd name="connsiteY3" fmla="*/ 0 h 15240"/>
                  <a:gd name="connsiteX4" fmla="*/ 15240 w 15240"/>
                  <a:gd name="connsiteY4" fmla="*/ 7620 h 15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" h="15240">
                    <a:moveTo>
                      <a:pt x="15240" y="7620"/>
                    </a:moveTo>
                    <a:cubicBezTo>
                      <a:pt x="15240" y="11828"/>
                      <a:pt x="11828" y="15240"/>
                      <a:pt x="7620" y="15240"/>
                    </a:cubicBezTo>
                    <a:cubicBezTo>
                      <a:pt x="3412" y="15240"/>
                      <a:pt x="0" y="11828"/>
                      <a:pt x="0" y="7620"/>
                    </a:cubicBezTo>
                    <a:cubicBezTo>
                      <a:pt x="0" y="3412"/>
                      <a:pt x="3412" y="0"/>
                      <a:pt x="7620" y="0"/>
                    </a:cubicBezTo>
                    <a:cubicBezTo>
                      <a:pt x="11828" y="0"/>
                      <a:pt x="15240" y="3412"/>
                      <a:pt x="15240" y="76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</p:grpSp>
        <p:grpSp>
          <p:nvGrpSpPr>
            <p:cNvPr id="222" name="图形 5">
              <a:extLst>
                <a:ext uri="{FF2B5EF4-FFF2-40B4-BE49-F238E27FC236}">
                  <a16:creationId xmlns:a16="http://schemas.microsoft.com/office/drawing/2014/main" id="{15D98653-B7AC-4381-9B32-F2B8ECA742B5}"/>
                </a:ext>
              </a:extLst>
            </p:cNvPr>
            <p:cNvGrpSpPr/>
            <p:nvPr/>
          </p:nvGrpSpPr>
          <p:grpSpPr>
            <a:xfrm>
              <a:off x="4487183" y="1630925"/>
              <a:ext cx="3194304" cy="1385938"/>
              <a:chOff x="4487183" y="1630925"/>
              <a:chExt cx="3194304" cy="1385938"/>
            </a:xfrm>
          </p:grpSpPr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367B5E67-D15C-4951-9386-2B03539993BA}"/>
                  </a:ext>
                </a:extLst>
              </p:cNvPr>
              <p:cNvSpPr/>
              <p:nvPr/>
            </p:nvSpPr>
            <p:spPr>
              <a:xfrm>
                <a:off x="5566938" y="2220141"/>
                <a:ext cx="1158716" cy="796722"/>
              </a:xfrm>
              <a:custGeom>
                <a:avLst/>
                <a:gdLst>
                  <a:gd name="connsiteX0" fmla="*/ 1158716 w 1158716"/>
                  <a:gd name="connsiteY0" fmla="*/ 726186 h 796722"/>
                  <a:gd name="connsiteX1" fmla="*/ 45529 w 1158716"/>
                  <a:gd name="connsiteY1" fmla="*/ 726186 h 796722"/>
                  <a:gd name="connsiteX2" fmla="*/ 0 w 1158716"/>
                  <a:gd name="connsiteY2" fmla="*/ 16764 h 796722"/>
                  <a:gd name="connsiteX3" fmla="*/ 1158526 w 1158716"/>
                  <a:gd name="connsiteY3" fmla="*/ 0 h 79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6" h="796722">
                    <a:moveTo>
                      <a:pt x="1158716" y="726186"/>
                    </a:moveTo>
                    <a:cubicBezTo>
                      <a:pt x="789432" y="823913"/>
                      <a:pt x="433483" y="816483"/>
                      <a:pt x="45529" y="726186"/>
                    </a:cubicBezTo>
                    <a:lnTo>
                      <a:pt x="0" y="16764"/>
                    </a:lnTo>
                    <a:cubicBezTo>
                      <a:pt x="400907" y="94774"/>
                      <a:pt x="803338" y="84868"/>
                      <a:pt x="1158526" y="0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C412F448-CBA6-4D23-B5A5-46CD284B8F6C}"/>
                  </a:ext>
                </a:extLst>
              </p:cNvPr>
              <p:cNvSpPr/>
              <p:nvPr/>
            </p:nvSpPr>
            <p:spPr>
              <a:xfrm>
                <a:off x="5566938" y="2220141"/>
                <a:ext cx="1158716" cy="796722"/>
              </a:xfrm>
              <a:custGeom>
                <a:avLst/>
                <a:gdLst>
                  <a:gd name="connsiteX0" fmla="*/ 1158716 w 1158716"/>
                  <a:gd name="connsiteY0" fmla="*/ 726186 h 796722"/>
                  <a:gd name="connsiteX1" fmla="*/ 45529 w 1158716"/>
                  <a:gd name="connsiteY1" fmla="*/ 726186 h 796722"/>
                  <a:gd name="connsiteX2" fmla="*/ 0 w 1158716"/>
                  <a:gd name="connsiteY2" fmla="*/ 16764 h 796722"/>
                  <a:gd name="connsiteX3" fmla="*/ 1158526 w 1158716"/>
                  <a:gd name="connsiteY3" fmla="*/ 0 h 79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6" h="796722">
                    <a:moveTo>
                      <a:pt x="1158716" y="726186"/>
                    </a:moveTo>
                    <a:cubicBezTo>
                      <a:pt x="789432" y="823913"/>
                      <a:pt x="433483" y="816483"/>
                      <a:pt x="45529" y="726186"/>
                    </a:cubicBezTo>
                    <a:lnTo>
                      <a:pt x="0" y="16764"/>
                    </a:lnTo>
                    <a:cubicBezTo>
                      <a:pt x="400907" y="94774"/>
                      <a:pt x="803338" y="84868"/>
                      <a:pt x="11585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3F92E517-258F-4D62-8835-9C8B21649393}"/>
                  </a:ext>
                </a:extLst>
              </p:cNvPr>
              <p:cNvSpPr/>
              <p:nvPr/>
            </p:nvSpPr>
            <p:spPr>
              <a:xfrm>
                <a:off x="5685326" y="2838219"/>
                <a:ext cx="983082" cy="87100"/>
              </a:xfrm>
              <a:custGeom>
                <a:avLst/>
                <a:gdLst>
                  <a:gd name="connsiteX0" fmla="*/ 983083 w 983082"/>
                  <a:gd name="connsiteY0" fmla="*/ 0 h 87100"/>
                  <a:gd name="connsiteX1" fmla="*/ 980701 w 983082"/>
                  <a:gd name="connsiteY1" fmla="*/ 1143 h 87100"/>
                  <a:gd name="connsiteX2" fmla="*/ 973748 w 983082"/>
                  <a:gd name="connsiteY2" fmla="*/ 4096 h 87100"/>
                  <a:gd name="connsiteX3" fmla="*/ 946697 w 983082"/>
                  <a:gd name="connsiteY3" fmla="*/ 14859 h 87100"/>
                  <a:gd name="connsiteX4" fmla="*/ 844494 w 983082"/>
                  <a:gd name="connsiteY4" fmla="*/ 46863 h 87100"/>
                  <a:gd name="connsiteX5" fmla="*/ 494164 w 983082"/>
                  <a:gd name="connsiteY5" fmla="*/ 86868 h 87100"/>
                  <a:gd name="connsiteX6" fmla="*/ 143073 w 983082"/>
                  <a:gd name="connsiteY6" fmla="*/ 49339 h 87100"/>
                  <a:gd name="connsiteX7" fmla="*/ 38298 w 983082"/>
                  <a:gd name="connsiteY7" fmla="*/ 27337 h 87100"/>
                  <a:gd name="connsiteX8" fmla="*/ 9723 w 983082"/>
                  <a:gd name="connsiteY8" fmla="*/ 20574 h 87100"/>
                  <a:gd name="connsiteX9" fmla="*/ 2388 w 983082"/>
                  <a:gd name="connsiteY9" fmla="*/ 18669 h 87100"/>
                  <a:gd name="connsiteX10" fmla="*/ 7 w 983082"/>
                  <a:gd name="connsiteY10" fmla="*/ 17812 h 87100"/>
                  <a:gd name="connsiteX11" fmla="*/ 2579 w 983082"/>
                  <a:gd name="connsiteY11" fmla="*/ 17812 h 87100"/>
                  <a:gd name="connsiteX12" fmla="*/ 10008 w 983082"/>
                  <a:gd name="connsiteY12" fmla="*/ 19241 h 87100"/>
                  <a:gd name="connsiteX13" fmla="*/ 38583 w 983082"/>
                  <a:gd name="connsiteY13" fmla="*/ 25051 h 87100"/>
                  <a:gd name="connsiteX14" fmla="*/ 143358 w 983082"/>
                  <a:gd name="connsiteY14" fmla="*/ 45434 h 87100"/>
                  <a:gd name="connsiteX15" fmla="*/ 493878 w 983082"/>
                  <a:gd name="connsiteY15" fmla="*/ 81534 h 87100"/>
                  <a:gd name="connsiteX16" fmla="*/ 843351 w 983082"/>
                  <a:gd name="connsiteY16" fmla="*/ 43434 h 87100"/>
                  <a:gd name="connsiteX17" fmla="*/ 945745 w 983082"/>
                  <a:gd name="connsiteY17" fmla="*/ 12859 h 87100"/>
                  <a:gd name="connsiteX18" fmla="*/ 973081 w 983082"/>
                  <a:gd name="connsiteY18" fmla="*/ 3334 h 87100"/>
                  <a:gd name="connsiteX19" fmla="*/ 980225 w 983082"/>
                  <a:gd name="connsiteY19" fmla="*/ 857 h 87100"/>
                  <a:gd name="connsiteX20" fmla="*/ 983082 w 983082"/>
                  <a:gd name="connsiteY20" fmla="*/ 0 h 87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83082" h="87100">
                    <a:moveTo>
                      <a:pt x="983083" y="0"/>
                    </a:moveTo>
                    <a:cubicBezTo>
                      <a:pt x="982346" y="490"/>
                      <a:pt x="981544" y="874"/>
                      <a:pt x="980701" y="1143"/>
                    </a:cubicBezTo>
                    <a:lnTo>
                      <a:pt x="973748" y="4096"/>
                    </a:lnTo>
                    <a:cubicBezTo>
                      <a:pt x="967557" y="6572"/>
                      <a:pt x="958603" y="10573"/>
                      <a:pt x="946697" y="14859"/>
                    </a:cubicBezTo>
                    <a:cubicBezTo>
                      <a:pt x="913212" y="27306"/>
                      <a:pt x="879098" y="37989"/>
                      <a:pt x="844494" y="46863"/>
                    </a:cubicBezTo>
                    <a:cubicBezTo>
                      <a:pt x="729998" y="75616"/>
                      <a:pt x="612195" y="89068"/>
                      <a:pt x="494164" y="86868"/>
                    </a:cubicBezTo>
                    <a:cubicBezTo>
                      <a:pt x="376271" y="84501"/>
                      <a:pt x="258803" y="71944"/>
                      <a:pt x="143073" y="49339"/>
                    </a:cubicBezTo>
                    <a:cubicBezTo>
                      <a:pt x="98591" y="40862"/>
                      <a:pt x="62872" y="33052"/>
                      <a:pt x="38298" y="27337"/>
                    </a:cubicBezTo>
                    <a:cubicBezTo>
                      <a:pt x="26011" y="24575"/>
                      <a:pt x="16486" y="22193"/>
                      <a:pt x="9723" y="20574"/>
                    </a:cubicBezTo>
                    <a:lnTo>
                      <a:pt x="2388" y="18669"/>
                    </a:lnTo>
                    <a:cubicBezTo>
                      <a:pt x="769" y="18193"/>
                      <a:pt x="-88" y="17907"/>
                      <a:pt x="7" y="17812"/>
                    </a:cubicBezTo>
                    <a:lnTo>
                      <a:pt x="2579" y="17812"/>
                    </a:lnTo>
                    <a:lnTo>
                      <a:pt x="10008" y="19241"/>
                    </a:lnTo>
                    <a:lnTo>
                      <a:pt x="38583" y="25051"/>
                    </a:lnTo>
                    <a:cubicBezTo>
                      <a:pt x="63253" y="30194"/>
                      <a:pt x="99162" y="37529"/>
                      <a:pt x="143358" y="45434"/>
                    </a:cubicBezTo>
                    <a:cubicBezTo>
                      <a:pt x="259018" y="67013"/>
                      <a:pt x="376249" y="79087"/>
                      <a:pt x="493878" y="81534"/>
                    </a:cubicBezTo>
                    <a:cubicBezTo>
                      <a:pt x="611517" y="83772"/>
                      <a:pt x="728958" y="70968"/>
                      <a:pt x="843351" y="43434"/>
                    </a:cubicBezTo>
                    <a:cubicBezTo>
                      <a:pt x="887070" y="32385"/>
                      <a:pt x="921932" y="21336"/>
                      <a:pt x="945745" y="12859"/>
                    </a:cubicBezTo>
                    <a:cubicBezTo>
                      <a:pt x="957746" y="8954"/>
                      <a:pt x="966795" y="5239"/>
                      <a:pt x="973081" y="3334"/>
                    </a:cubicBezTo>
                    <a:lnTo>
                      <a:pt x="980225" y="857"/>
                    </a:lnTo>
                    <a:cubicBezTo>
                      <a:pt x="981107" y="374"/>
                      <a:pt x="982080" y="81"/>
                      <a:pt x="983082" y="0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A3612D4B-79A9-463C-A122-C3DF5B604A35}"/>
                  </a:ext>
                </a:extLst>
              </p:cNvPr>
              <p:cNvSpPr/>
              <p:nvPr/>
            </p:nvSpPr>
            <p:spPr>
              <a:xfrm>
                <a:off x="5983656" y="2602761"/>
                <a:ext cx="142112" cy="272753"/>
              </a:xfrm>
              <a:custGeom>
                <a:avLst/>
                <a:gdLst>
                  <a:gd name="connsiteX0" fmla="*/ 142113 w 142112"/>
                  <a:gd name="connsiteY0" fmla="*/ 264318 h 272753"/>
                  <a:gd name="connsiteX1" fmla="*/ 0 w 142112"/>
                  <a:gd name="connsiteY1" fmla="*/ 259555 h 272753"/>
                  <a:gd name="connsiteX2" fmla="*/ 0 w 142112"/>
                  <a:gd name="connsiteY2" fmla="*/ 7143 h 272753"/>
                  <a:gd name="connsiteX3" fmla="*/ 142113 w 142112"/>
                  <a:gd name="connsiteY3" fmla="*/ 7143 h 272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12" h="272753">
                    <a:moveTo>
                      <a:pt x="142113" y="264318"/>
                    </a:moveTo>
                    <a:cubicBezTo>
                      <a:pt x="95335" y="277007"/>
                      <a:pt x="45824" y="275348"/>
                      <a:pt x="0" y="259555"/>
                    </a:cubicBezTo>
                    <a:lnTo>
                      <a:pt x="0" y="7143"/>
                    </a:lnTo>
                    <a:cubicBezTo>
                      <a:pt x="46892" y="-2381"/>
                      <a:pt x="95221" y="-2381"/>
                      <a:pt x="142113" y="71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483C0B43-C234-4845-9775-EEB4EBC67CB7}"/>
                  </a:ext>
                </a:extLst>
              </p:cNvPr>
              <p:cNvSpPr/>
              <p:nvPr/>
            </p:nvSpPr>
            <p:spPr>
              <a:xfrm>
                <a:off x="6200826" y="2466117"/>
                <a:ext cx="155066" cy="403254"/>
              </a:xfrm>
              <a:custGeom>
                <a:avLst/>
                <a:gdLst>
                  <a:gd name="connsiteX0" fmla="*/ 154495 w 155066"/>
                  <a:gd name="connsiteY0" fmla="*/ 386008 h 403254"/>
                  <a:gd name="connsiteX1" fmla="*/ 154495 w 155066"/>
                  <a:gd name="connsiteY1" fmla="*/ 384008 h 403254"/>
                  <a:gd name="connsiteX2" fmla="*/ 154495 w 155066"/>
                  <a:gd name="connsiteY2" fmla="*/ 378579 h 403254"/>
                  <a:gd name="connsiteX3" fmla="*/ 153829 w 155066"/>
                  <a:gd name="connsiteY3" fmla="*/ 357433 h 403254"/>
                  <a:gd name="connsiteX4" fmla="*/ 152305 w 155066"/>
                  <a:gd name="connsiteY4" fmla="*/ 279043 h 403254"/>
                  <a:gd name="connsiteX5" fmla="*/ 148304 w 155066"/>
                  <a:gd name="connsiteY5" fmla="*/ 9676 h 403254"/>
                  <a:gd name="connsiteX6" fmla="*/ 150209 w 155066"/>
                  <a:gd name="connsiteY6" fmla="*/ 11961 h 403254"/>
                  <a:gd name="connsiteX7" fmla="*/ 3048 w 155066"/>
                  <a:gd name="connsiteY7" fmla="*/ 11961 h 403254"/>
                  <a:gd name="connsiteX8" fmla="*/ 5048 w 155066"/>
                  <a:gd name="connsiteY8" fmla="*/ 9580 h 403254"/>
                  <a:gd name="connsiteX9" fmla="*/ 5048 w 155066"/>
                  <a:gd name="connsiteY9" fmla="*/ 14533 h 403254"/>
                  <a:gd name="connsiteX10" fmla="*/ 8954 w 155066"/>
                  <a:gd name="connsiteY10" fmla="*/ 394676 h 403254"/>
                  <a:gd name="connsiteX11" fmla="*/ 7525 w 155066"/>
                  <a:gd name="connsiteY11" fmla="*/ 392961 h 403254"/>
                  <a:gd name="connsiteX12" fmla="*/ 69533 w 155066"/>
                  <a:gd name="connsiteY12" fmla="*/ 400581 h 403254"/>
                  <a:gd name="connsiteX13" fmla="*/ 116300 w 155066"/>
                  <a:gd name="connsiteY13" fmla="*/ 396676 h 403254"/>
                  <a:gd name="connsiteX14" fmla="*/ 144875 w 155066"/>
                  <a:gd name="connsiteY14" fmla="*/ 389151 h 403254"/>
                  <a:gd name="connsiteX15" fmla="*/ 152019 w 155066"/>
                  <a:gd name="connsiteY15" fmla="*/ 386675 h 403254"/>
                  <a:gd name="connsiteX16" fmla="*/ 154686 w 155066"/>
                  <a:gd name="connsiteY16" fmla="*/ 385913 h 403254"/>
                  <a:gd name="connsiteX17" fmla="*/ 152400 w 155066"/>
                  <a:gd name="connsiteY17" fmla="*/ 386961 h 403254"/>
                  <a:gd name="connsiteX18" fmla="*/ 145161 w 155066"/>
                  <a:gd name="connsiteY18" fmla="*/ 390104 h 403254"/>
                  <a:gd name="connsiteX19" fmla="*/ 116586 w 155066"/>
                  <a:gd name="connsiteY19" fmla="*/ 398581 h 403254"/>
                  <a:gd name="connsiteX20" fmla="*/ 69437 w 155066"/>
                  <a:gd name="connsiteY20" fmla="*/ 403249 h 403254"/>
                  <a:gd name="connsiteX21" fmla="*/ 6763 w 155066"/>
                  <a:gd name="connsiteY21" fmla="*/ 396391 h 403254"/>
                  <a:gd name="connsiteX22" fmla="*/ 5429 w 155066"/>
                  <a:gd name="connsiteY22" fmla="*/ 396391 h 403254"/>
                  <a:gd name="connsiteX23" fmla="*/ 5429 w 155066"/>
                  <a:gd name="connsiteY23" fmla="*/ 394485 h 403254"/>
                  <a:gd name="connsiteX24" fmla="*/ 0 w 155066"/>
                  <a:gd name="connsiteY24" fmla="*/ 14438 h 403254"/>
                  <a:gd name="connsiteX25" fmla="*/ 0 w 155066"/>
                  <a:gd name="connsiteY25" fmla="*/ 7294 h 403254"/>
                  <a:gd name="connsiteX26" fmla="*/ 2096 w 155066"/>
                  <a:gd name="connsiteY26" fmla="*/ 7294 h 403254"/>
                  <a:gd name="connsiteX27" fmla="*/ 151067 w 155066"/>
                  <a:gd name="connsiteY27" fmla="*/ 7294 h 403254"/>
                  <a:gd name="connsiteX28" fmla="*/ 152971 w 155066"/>
                  <a:gd name="connsiteY28" fmla="*/ 7770 h 403254"/>
                  <a:gd name="connsiteX29" fmla="*/ 152971 w 155066"/>
                  <a:gd name="connsiteY29" fmla="*/ 9676 h 403254"/>
                  <a:gd name="connsiteX30" fmla="*/ 155067 w 155066"/>
                  <a:gd name="connsiteY30" fmla="*/ 280281 h 403254"/>
                  <a:gd name="connsiteX31" fmla="*/ 155067 w 155066"/>
                  <a:gd name="connsiteY31" fmla="*/ 358291 h 403254"/>
                  <a:gd name="connsiteX32" fmla="*/ 155067 w 155066"/>
                  <a:gd name="connsiteY32" fmla="*/ 378960 h 403254"/>
                  <a:gd name="connsiteX33" fmla="*/ 155067 w 155066"/>
                  <a:gd name="connsiteY33" fmla="*/ 384294 h 403254"/>
                  <a:gd name="connsiteX34" fmla="*/ 154495 w 155066"/>
                  <a:gd name="connsiteY34" fmla="*/ 386008 h 403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55066" h="403254">
                    <a:moveTo>
                      <a:pt x="154495" y="386008"/>
                    </a:moveTo>
                    <a:cubicBezTo>
                      <a:pt x="154430" y="385343"/>
                      <a:pt x="154430" y="384673"/>
                      <a:pt x="154495" y="384008"/>
                    </a:cubicBezTo>
                    <a:cubicBezTo>
                      <a:pt x="154495" y="382579"/>
                      <a:pt x="154495" y="380769"/>
                      <a:pt x="154495" y="378579"/>
                    </a:cubicBezTo>
                    <a:cubicBezTo>
                      <a:pt x="154495" y="373435"/>
                      <a:pt x="154495" y="366387"/>
                      <a:pt x="153829" y="357433"/>
                    </a:cubicBezTo>
                    <a:cubicBezTo>
                      <a:pt x="153829" y="338860"/>
                      <a:pt x="152971" y="312285"/>
                      <a:pt x="152305" y="279043"/>
                    </a:cubicBezTo>
                    <a:cubicBezTo>
                      <a:pt x="151352" y="212368"/>
                      <a:pt x="149924" y="118356"/>
                      <a:pt x="148304" y="9676"/>
                    </a:cubicBezTo>
                    <a:lnTo>
                      <a:pt x="150209" y="11961"/>
                    </a:lnTo>
                    <a:cubicBezTo>
                      <a:pt x="101614" y="2478"/>
                      <a:pt x="51643" y="2478"/>
                      <a:pt x="3048" y="11961"/>
                    </a:cubicBezTo>
                    <a:lnTo>
                      <a:pt x="5048" y="9580"/>
                    </a:lnTo>
                    <a:lnTo>
                      <a:pt x="5048" y="14533"/>
                    </a:lnTo>
                    <a:cubicBezTo>
                      <a:pt x="6572" y="163695"/>
                      <a:pt x="8001" y="298473"/>
                      <a:pt x="8954" y="394676"/>
                    </a:cubicBezTo>
                    <a:lnTo>
                      <a:pt x="7525" y="392961"/>
                    </a:lnTo>
                    <a:cubicBezTo>
                      <a:pt x="27917" y="397396"/>
                      <a:pt x="48673" y="399946"/>
                      <a:pt x="69533" y="400581"/>
                    </a:cubicBezTo>
                    <a:cubicBezTo>
                      <a:pt x="85214" y="400856"/>
                      <a:pt x="100882" y="399548"/>
                      <a:pt x="116300" y="396676"/>
                    </a:cubicBezTo>
                    <a:cubicBezTo>
                      <a:pt x="125984" y="394814"/>
                      <a:pt x="135531" y="392300"/>
                      <a:pt x="144875" y="389151"/>
                    </a:cubicBezTo>
                    <a:lnTo>
                      <a:pt x="152019" y="386675"/>
                    </a:lnTo>
                    <a:cubicBezTo>
                      <a:pt x="152869" y="386301"/>
                      <a:pt x="153767" y="386044"/>
                      <a:pt x="154686" y="385913"/>
                    </a:cubicBezTo>
                    <a:lnTo>
                      <a:pt x="152400" y="386961"/>
                    </a:lnTo>
                    <a:lnTo>
                      <a:pt x="145161" y="390104"/>
                    </a:lnTo>
                    <a:cubicBezTo>
                      <a:pt x="135858" y="393631"/>
                      <a:pt x="126307" y="396465"/>
                      <a:pt x="116586" y="398581"/>
                    </a:cubicBezTo>
                    <a:cubicBezTo>
                      <a:pt x="101079" y="401803"/>
                      <a:pt x="85275" y="403368"/>
                      <a:pt x="69437" y="403249"/>
                    </a:cubicBezTo>
                    <a:cubicBezTo>
                      <a:pt x="48373" y="402997"/>
                      <a:pt x="27383" y="400700"/>
                      <a:pt x="6763" y="396391"/>
                    </a:cubicBezTo>
                    <a:lnTo>
                      <a:pt x="5429" y="396391"/>
                    </a:lnTo>
                    <a:lnTo>
                      <a:pt x="5429" y="394485"/>
                    </a:lnTo>
                    <a:cubicBezTo>
                      <a:pt x="4000" y="298283"/>
                      <a:pt x="2096" y="163599"/>
                      <a:pt x="0" y="14438"/>
                    </a:cubicBezTo>
                    <a:lnTo>
                      <a:pt x="0" y="7294"/>
                    </a:lnTo>
                    <a:lnTo>
                      <a:pt x="2096" y="7294"/>
                    </a:lnTo>
                    <a:cubicBezTo>
                      <a:pt x="51276" y="-2431"/>
                      <a:pt x="101886" y="-2431"/>
                      <a:pt x="151067" y="7294"/>
                    </a:cubicBezTo>
                    <a:lnTo>
                      <a:pt x="152971" y="7770"/>
                    </a:lnTo>
                    <a:lnTo>
                      <a:pt x="152971" y="9676"/>
                    </a:lnTo>
                    <a:cubicBezTo>
                      <a:pt x="153829" y="118832"/>
                      <a:pt x="154495" y="213034"/>
                      <a:pt x="155067" y="280281"/>
                    </a:cubicBezTo>
                    <a:cubicBezTo>
                      <a:pt x="155067" y="313333"/>
                      <a:pt x="155067" y="339717"/>
                      <a:pt x="155067" y="358291"/>
                    </a:cubicBezTo>
                    <a:cubicBezTo>
                      <a:pt x="155067" y="367053"/>
                      <a:pt x="155067" y="373911"/>
                      <a:pt x="155067" y="378960"/>
                    </a:cubicBezTo>
                    <a:cubicBezTo>
                      <a:pt x="155067" y="381055"/>
                      <a:pt x="155067" y="382865"/>
                      <a:pt x="155067" y="384294"/>
                    </a:cubicBezTo>
                    <a:cubicBezTo>
                      <a:pt x="155067" y="385722"/>
                      <a:pt x="154591" y="386008"/>
                      <a:pt x="154495" y="386008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20F4434-8EBF-4B56-AE80-E9C6E49E6800}"/>
                  </a:ext>
                </a:extLst>
              </p:cNvPr>
              <p:cNvSpPr/>
              <p:nvPr/>
            </p:nvSpPr>
            <p:spPr>
              <a:xfrm>
                <a:off x="6431617" y="2417260"/>
                <a:ext cx="142208" cy="426526"/>
              </a:xfrm>
              <a:custGeom>
                <a:avLst/>
                <a:gdLst>
                  <a:gd name="connsiteX0" fmla="*/ 142208 w 142208"/>
                  <a:gd name="connsiteY0" fmla="*/ 405243 h 426526"/>
                  <a:gd name="connsiteX1" fmla="*/ 0 w 142208"/>
                  <a:gd name="connsiteY1" fmla="*/ 425436 h 426526"/>
                  <a:gd name="connsiteX2" fmla="*/ 0 w 142208"/>
                  <a:gd name="connsiteY2" fmla="*/ 8431 h 426526"/>
                  <a:gd name="connsiteX3" fmla="*/ 142208 w 142208"/>
                  <a:gd name="connsiteY3" fmla="*/ 8431 h 426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208" h="426526">
                    <a:moveTo>
                      <a:pt x="142208" y="405243"/>
                    </a:moveTo>
                    <a:cubicBezTo>
                      <a:pt x="104108" y="425817"/>
                      <a:pt x="54102" y="428579"/>
                      <a:pt x="0" y="425436"/>
                    </a:cubicBezTo>
                    <a:lnTo>
                      <a:pt x="0" y="8431"/>
                    </a:lnTo>
                    <a:cubicBezTo>
                      <a:pt x="46736" y="-2810"/>
                      <a:pt x="95472" y="-2810"/>
                      <a:pt x="142208" y="84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9FC77899-7542-420E-9512-CBC4A5BF89D3}"/>
                  </a:ext>
                </a:extLst>
              </p:cNvPr>
              <p:cNvSpPr/>
              <p:nvPr/>
            </p:nvSpPr>
            <p:spPr>
              <a:xfrm>
                <a:off x="5761057" y="2678085"/>
                <a:ext cx="142779" cy="168589"/>
              </a:xfrm>
              <a:custGeom>
                <a:avLst/>
                <a:gdLst>
                  <a:gd name="connsiteX0" fmla="*/ 139255 w 142779"/>
                  <a:gd name="connsiteY0" fmla="*/ 168420 h 168589"/>
                  <a:gd name="connsiteX1" fmla="*/ 138779 w 142779"/>
                  <a:gd name="connsiteY1" fmla="*/ 157657 h 168589"/>
                  <a:gd name="connsiteX2" fmla="*/ 138208 w 142779"/>
                  <a:gd name="connsiteY2" fmla="*/ 128510 h 168589"/>
                  <a:gd name="connsiteX3" fmla="*/ 137160 w 142779"/>
                  <a:gd name="connsiteY3" fmla="*/ 26212 h 168589"/>
                  <a:gd name="connsiteX4" fmla="*/ 138493 w 142779"/>
                  <a:gd name="connsiteY4" fmla="*/ 28212 h 168589"/>
                  <a:gd name="connsiteX5" fmla="*/ 1619 w 142779"/>
                  <a:gd name="connsiteY5" fmla="*/ 5447 h 168589"/>
                  <a:gd name="connsiteX6" fmla="*/ 1619 w 142779"/>
                  <a:gd name="connsiteY6" fmla="*/ 5447 h 168589"/>
                  <a:gd name="connsiteX7" fmla="*/ 3905 w 142779"/>
                  <a:gd name="connsiteY7" fmla="*/ 2971 h 168589"/>
                  <a:gd name="connsiteX8" fmla="*/ 3905 w 142779"/>
                  <a:gd name="connsiteY8" fmla="*/ 145179 h 168589"/>
                  <a:gd name="connsiteX9" fmla="*/ 2667 w 142779"/>
                  <a:gd name="connsiteY9" fmla="*/ 143274 h 168589"/>
                  <a:gd name="connsiteX10" fmla="*/ 57531 w 142779"/>
                  <a:gd name="connsiteY10" fmla="*/ 158895 h 168589"/>
                  <a:gd name="connsiteX11" fmla="*/ 101441 w 142779"/>
                  <a:gd name="connsiteY11" fmla="*/ 164896 h 168589"/>
                  <a:gd name="connsiteX12" fmla="*/ 130016 w 142779"/>
                  <a:gd name="connsiteY12" fmla="*/ 167277 h 168589"/>
                  <a:gd name="connsiteX13" fmla="*/ 140113 w 142779"/>
                  <a:gd name="connsiteY13" fmla="*/ 168420 h 168589"/>
                  <a:gd name="connsiteX14" fmla="*/ 130016 w 142779"/>
                  <a:gd name="connsiteY14" fmla="*/ 168420 h 168589"/>
                  <a:gd name="connsiteX15" fmla="*/ 101441 w 142779"/>
                  <a:gd name="connsiteY15" fmla="*/ 167182 h 168589"/>
                  <a:gd name="connsiteX16" fmla="*/ 57245 w 142779"/>
                  <a:gd name="connsiteY16" fmla="*/ 162133 h 168589"/>
                  <a:gd name="connsiteX17" fmla="*/ 1238 w 142779"/>
                  <a:gd name="connsiteY17" fmla="*/ 146989 h 168589"/>
                  <a:gd name="connsiteX18" fmla="*/ 0 w 142779"/>
                  <a:gd name="connsiteY18" fmla="*/ 146417 h 168589"/>
                  <a:gd name="connsiteX19" fmla="*/ 0 w 142779"/>
                  <a:gd name="connsiteY19" fmla="*/ 144989 h 168589"/>
                  <a:gd name="connsiteX20" fmla="*/ 0 w 142779"/>
                  <a:gd name="connsiteY20" fmla="*/ 2780 h 168589"/>
                  <a:gd name="connsiteX21" fmla="*/ 0 w 142779"/>
                  <a:gd name="connsiteY21" fmla="*/ 494 h 168589"/>
                  <a:gd name="connsiteX22" fmla="*/ 2476 w 142779"/>
                  <a:gd name="connsiteY22" fmla="*/ 494 h 168589"/>
                  <a:gd name="connsiteX23" fmla="*/ 141351 w 142779"/>
                  <a:gd name="connsiteY23" fmla="*/ 24212 h 168589"/>
                  <a:gd name="connsiteX24" fmla="*/ 142780 w 142779"/>
                  <a:gd name="connsiteY24" fmla="*/ 24688 h 168589"/>
                  <a:gd name="connsiteX25" fmla="*/ 142780 w 142779"/>
                  <a:gd name="connsiteY25" fmla="*/ 26212 h 168589"/>
                  <a:gd name="connsiteX26" fmla="*/ 141637 w 142779"/>
                  <a:gd name="connsiteY26" fmla="*/ 129939 h 168589"/>
                  <a:gd name="connsiteX27" fmla="*/ 141065 w 142779"/>
                  <a:gd name="connsiteY27" fmla="*/ 158514 h 168589"/>
                  <a:gd name="connsiteX28" fmla="*/ 139255 w 142779"/>
                  <a:gd name="connsiteY28" fmla="*/ 168420 h 168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42779" h="168589">
                    <a:moveTo>
                      <a:pt x="139255" y="168420"/>
                    </a:moveTo>
                    <a:cubicBezTo>
                      <a:pt x="139255" y="168420"/>
                      <a:pt x="139255" y="164515"/>
                      <a:pt x="138779" y="157657"/>
                    </a:cubicBezTo>
                    <a:cubicBezTo>
                      <a:pt x="138303" y="150799"/>
                      <a:pt x="138779" y="140607"/>
                      <a:pt x="138208" y="128510"/>
                    </a:cubicBezTo>
                    <a:cubicBezTo>
                      <a:pt x="138208" y="103174"/>
                      <a:pt x="137541" y="68026"/>
                      <a:pt x="137160" y="26212"/>
                    </a:cubicBezTo>
                    <a:lnTo>
                      <a:pt x="138493" y="28212"/>
                    </a:lnTo>
                    <a:cubicBezTo>
                      <a:pt x="95103" y="10633"/>
                      <a:pt x="48364" y="2860"/>
                      <a:pt x="1619" y="5447"/>
                    </a:cubicBezTo>
                    <a:lnTo>
                      <a:pt x="1619" y="5447"/>
                    </a:lnTo>
                    <a:lnTo>
                      <a:pt x="3905" y="2971"/>
                    </a:lnTo>
                    <a:cubicBezTo>
                      <a:pt x="3905" y="55072"/>
                      <a:pt x="3905" y="103745"/>
                      <a:pt x="3905" y="145179"/>
                    </a:cubicBezTo>
                    <a:lnTo>
                      <a:pt x="2667" y="143274"/>
                    </a:lnTo>
                    <a:cubicBezTo>
                      <a:pt x="20341" y="150435"/>
                      <a:pt x="38735" y="155672"/>
                      <a:pt x="57531" y="158895"/>
                    </a:cubicBezTo>
                    <a:cubicBezTo>
                      <a:pt x="74390" y="161943"/>
                      <a:pt x="89154" y="163657"/>
                      <a:pt x="101441" y="164896"/>
                    </a:cubicBezTo>
                    <a:lnTo>
                      <a:pt x="130016" y="167277"/>
                    </a:lnTo>
                    <a:cubicBezTo>
                      <a:pt x="133401" y="167466"/>
                      <a:pt x="136772" y="167848"/>
                      <a:pt x="140113" y="168420"/>
                    </a:cubicBezTo>
                    <a:cubicBezTo>
                      <a:pt x="136751" y="168646"/>
                      <a:pt x="133378" y="168646"/>
                      <a:pt x="130016" y="168420"/>
                    </a:cubicBezTo>
                    <a:cubicBezTo>
                      <a:pt x="123349" y="168420"/>
                      <a:pt x="113729" y="168420"/>
                      <a:pt x="101441" y="167182"/>
                    </a:cubicBezTo>
                    <a:cubicBezTo>
                      <a:pt x="89154" y="165944"/>
                      <a:pt x="74200" y="164896"/>
                      <a:pt x="57245" y="162133"/>
                    </a:cubicBezTo>
                    <a:cubicBezTo>
                      <a:pt x="38061" y="159233"/>
                      <a:pt x="19270" y="154152"/>
                      <a:pt x="1238" y="146989"/>
                    </a:cubicBezTo>
                    <a:lnTo>
                      <a:pt x="0" y="146417"/>
                    </a:lnTo>
                    <a:lnTo>
                      <a:pt x="0" y="144989"/>
                    </a:lnTo>
                    <a:cubicBezTo>
                      <a:pt x="0" y="103555"/>
                      <a:pt x="0" y="54882"/>
                      <a:pt x="0" y="2780"/>
                    </a:cubicBezTo>
                    <a:lnTo>
                      <a:pt x="0" y="494"/>
                    </a:lnTo>
                    <a:lnTo>
                      <a:pt x="2476" y="494"/>
                    </a:lnTo>
                    <a:cubicBezTo>
                      <a:pt x="49964" y="-2167"/>
                      <a:pt x="97438" y="5941"/>
                      <a:pt x="141351" y="24212"/>
                    </a:cubicBezTo>
                    <a:lnTo>
                      <a:pt x="142780" y="24688"/>
                    </a:lnTo>
                    <a:lnTo>
                      <a:pt x="142780" y="26212"/>
                    </a:lnTo>
                    <a:cubicBezTo>
                      <a:pt x="142780" y="68598"/>
                      <a:pt x="141922" y="104222"/>
                      <a:pt x="141637" y="129939"/>
                    </a:cubicBezTo>
                    <a:cubicBezTo>
                      <a:pt x="141637" y="141845"/>
                      <a:pt x="141637" y="151370"/>
                      <a:pt x="141065" y="158514"/>
                    </a:cubicBezTo>
                    <a:cubicBezTo>
                      <a:pt x="140755" y="161863"/>
                      <a:pt x="140149" y="165178"/>
                      <a:pt x="139255" y="168420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778A9423-8201-4E31-9FE0-2E3929CABA26}"/>
                  </a:ext>
                </a:extLst>
              </p:cNvPr>
              <p:cNvSpPr/>
              <p:nvPr/>
            </p:nvSpPr>
            <p:spPr>
              <a:xfrm>
                <a:off x="5777821" y="2466405"/>
                <a:ext cx="189166" cy="13004"/>
              </a:xfrm>
              <a:custGeom>
                <a:avLst/>
                <a:gdLst>
                  <a:gd name="connsiteX0" fmla="*/ 189167 w 189166"/>
                  <a:gd name="connsiteY0" fmla="*/ 11197 h 13004"/>
                  <a:gd name="connsiteX1" fmla="*/ 161354 w 189166"/>
                  <a:gd name="connsiteY1" fmla="*/ 12912 h 13004"/>
                  <a:gd name="connsiteX2" fmla="*/ 94107 w 189166"/>
                  <a:gd name="connsiteY2" fmla="*/ 11293 h 13004"/>
                  <a:gd name="connsiteX3" fmla="*/ 27432 w 189166"/>
                  <a:gd name="connsiteY3" fmla="*/ 5006 h 13004"/>
                  <a:gd name="connsiteX4" fmla="*/ 0 w 189166"/>
                  <a:gd name="connsiteY4" fmla="*/ 53 h 13004"/>
                  <a:gd name="connsiteX5" fmla="*/ 27718 w 189166"/>
                  <a:gd name="connsiteY5" fmla="*/ 1577 h 13004"/>
                  <a:gd name="connsiteX6" fmla="*/ 94393 w 189166"/>
                  <a:gd name="connsiteY6" fmla="*/ 6340 h 13004"/>
                  <a:gd name="connsiteX7" fmla="*/ 161068 w 189166"/>
                  <a:gd name="connsiteY7" fmla="*/ 9388 h 13004"/>
                  <a:gd name="connsiteX8" fmla="*/ 189167 w 189166"/>
                  <a:gd name="connsiteY8" fmla="*/ 11197 h 1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166" h="13004">
                    <a:moveTo>
                      <a:pt x="189167" y="11197"/>
                    </a:moveTo>
                    <a:cubicBezTo>
                      <a:pt x="179973" y="12674"/>
                      <a:pt x="170658" y="13248"/>
                      <a:pt x="161354" y="12912"/>
                    </a:cubicBezTo>
                    <a:cubicBezTo>
                      <a:pt x="144113" y="12912"/>
                      <a:pt x="120301" y="12912"/>
                      <a:pt x="94107" y="11293"/>
                    </a:cubicBezTo>
                    <a:cubicBezTo>
                      <a:pt x="67913" y="9673"/>
                      <a:pt x="44291" y="7292"/>
                      <a:pt x="27432" y="5006"/>
                    </a:cubicBezTo>
                    <a:cubicBezTo>
                      <a:pt x="18147" y="4267"/>
                      <a:pt x="8958" y="2608"/>
                      <a:pt x="0" y="53"/>
                    </a:cubicBezTo>
                    <a:cubicBezTo>
                      <a:pt x="9265" y="-175"/>
                      <a:pt x="18534" y="334"/>
                      <a:pt x="27718" y="1577"/>
                    </a:cubicBezTo>
                    <a:cubicBezTo>
                      <a:pt x="44863" y="2911"/>
                      <a:pt x="68485" y="4816"/>
                      <a:pt x="94393" y="6340"/>
                    </a:cubicBezTo>
                    <a:cubicBezTo>
                      <a:pt x="120301" y="7864"/>
                      <a:pt x="144209" y="8816"/>
                      <a:pt x="161068" y="9388"/>
                    </a:cubicBezTo>
                    <a:cubicBezTo>
                      <a:pt x="170466" y="9277"/>
                      <a:pt x="179860" y="9882"/>
                      <a:pt x="189167" y="1119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48F0AC36-16F3-4147-BADA-AF09D68996CA}"/>
                  </a:ext>
                </a:extLst>
              </p:cNvPr>
              <p:cNvSpPr/>
              <p:nvPr/>
            </p:nvSpPr>
            <p:spPr>
              <a:xfrm>
                <a:off x="5779821" y="2495377"/>
                <a:ext cx="165925" cy="13884"/>
              </a:xfrm>
              <a:custGeom>
                <a:avLst/>
                <a:gdLst>
                  <a:gd name="connsiteX0" fmla="*/ 165925 w 165925"/>
                  <a:gd name="connsiteY0" fmla="*/ 13277 h 13884"/>
                  <a:gd name="connsiteX1" fmla="*/ 141542 w 165925"/>
                  <a:gd name="connsiteY1" fmla="*/ 13277 h 13884"/>
                  <a:gd name="connsiteX2" fmla="*/ 82772 w 165925"/>
                  <a:gd name="connsiteY2" fmla="*/ 9466 h 13884"/>
                  <a:gd name="connsiteX3" fmla="*/ 24098 w 165925"/>
                  <a:gd name="connsiteY3" fmla="*/ 4228 h 13884"/>
                  <a:gd name="connsiteX4" fmla="*/ 0 w 165925"/>
                  <a:gd name="connsiteY4" fmla="*/ 608 h 13884"/>
                  <a:gd name="connsiteX5" fmla="*/ 24384 w 165925"/>
                  <a:gd name="connsiteY5" fmla="*/ 608 h 13884"/>
                  <a:gd name="connsiteX6" fmla="*/ 83153 w 165925"/>
                  <a:gd name="connsiteY6" fmla="*/ 4418 h 13884"/>
                  <a:gd name="connsiteX7" fmla="*/ 141732 w 165925"/>
                  <a:gd name="connsiteY7" fmla="*/ 9657 h 13884"/>
                  <a:gd name="connsiteX8" fmla="*/ 165925 w 165925"/>
                  <a:gd name="connsiteY8" fmla="*/ 13277 h 13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925" h="13884">
                    <a:moveTo>
                      <a:pt x="165925" y="13277"/>
                    </a:moveTo>
                    <a:cubicBezTo>
                      <a:pt x="157818" y="14088"/>
                      <a:pt x="149649" y="14088"/>
                      <a:pt x="141542" y="13277"/>
                    </a:cubicBezTo>
                    <a:cubicBezTo>
                      <a:pt x="126492" y="12514"/>
                      <a:pt x="105727" y="11181"/>
                      <a:pt x="82772" y="9466"/>
                    </a:cubicBezTo>
                    <a:cubicBezTo>
                      <a:pt x="59817" y="7752"/>
                      <a:pt x="39052" y="5847"/>
                      <a:pt x="24098" y="4228"/>
                    </a:cubicBezTo>
                    <a:cubicBezTo>
                      <a:pt x="15964" y="3837"/>
                      <a:pt x="7890" y="2625"/>
                      <a:pt x="0" y="608"/>
                    </a:cubicBezTo>
                    <a:cubicBezTo>
                      <a:pt x="8108" y="-203"/>
                      <a:pt x="16276" y="-203"/>
                      <a:pt x="24384" y="608"/>
                    </a:cubicBezTo>
                    <a:cubicBezTo>
                      <a:pt x="39529" y="1370"/>
                      <a:pt x="60198" y="2704"/>
                      <a:pt x="83153" y="4418"/>
                    </a:cubicBezTo>
                    <a:cubicBezTo>
                      <a:pt x="106108" y="6133"/>
                      <a:pt x="126778" y="8038"/>
                      <a:pt x="141732" y="9657"/>
                    </a:cubicBezTo>
                    <a:cubicBezTo>
                      <a:pt x="149896" y="10066"/>
                      <a:pt x="157999" y="11279"/>
                      <a:pt x="165925" y="1327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0284B0F5-0582-4F0D-A02F-F5DDF26CD85F}"/>
                  </a:ext>
                </a:extLst>
              </p:cNvPr>
              <p:cNvSpPr/>
              <p:nvPr/>
            </p:nvSpPr>
            <p:spPr>
              <a:xfrm>
                <a:off x="5732768" y="2409118"/>
                <a:ext cx="274224" cy="140208"/>
              </a:xfrm>
              <a:custGeom>
                <a:avLst/>
                <a:gdLst>
                  <a:gd name="connsiteX0" fmla="*/ 264985 w 274224"/>
                  <a:gd name="connsiteY0" fmla="*/ 140208 h 140208"/>
                  <a:gd name="connsiteX1" fmla="*/ 264985 w 274224"/>
                  <a:gd name="connsiteY1" fmla="*/ 131350 h 140208"/>
                  <a:gd name="connsiteX2" fmla="*/ 265938 w 274224"/>
                  <a:gd name="connsiteY2" fmla="*/ 106775 h 140208"/>
                  <a:gd name="connsiteX3" fmla="*/ 270129 w 274224"/>
                  <a:gd name="connsiteY3" fmla="*/ 17717 h 140208"/>
                  <a:gd name="connsiteX4" fmla="*/ 271939 w 274224"/>
                  <a:gd name="connsiteY4" fmla="*/ 19717 h 140208"/>
                  <a:gd name="connsiteX5" fmla="*/ 8763 w 274224"/>
                  <a:gd name="connsiteY5" fmla="*/ 5048 h 140208"/>
                  <a:gd name="connsiteX6" fmla="*/ 11525 w 274224"/>
                  <a:gd name="connsiteY6" fmla="*/ 2762 h 140208"/>
                  <a:gd name="connsiteX7" fmla="*/ 11525 w 274224"/>
                  <a:gd name="connsiteY7" fmla="*/ 2762 h 140208"/>
                  <a:gd name="connsiteX8" fmla="*/ 11525 w 274224"/>
                  <a:gd name="connsiteY8" fmla="*/ 6572 h 140208"/>
                  <a:gd name="connsiteX9" fmla="*/ 11525 w 274224"/>
                  <a:gd name="connsiteY9" fmla="*/ 10573 h 140208"/>
                  <a:gd name="connsiteX10" fmla="*/ 11049 w 274224"/>
                  <a:gd name="connsiteY10" fmla="*/ 18574 h 140208"/>
                  <a:gd name="connsiteX11" fmla="*/ 10096 w 274224"/>
                  <a:gd name="connsiteY11" fmla="*/ 34480 h 140208"/>
                  <a:gd name="connsiteX12" fmla="*/ 8287 w 274224"/>
                  <a:gd name="connsiteY12" fmla="*/ 65627 h 140208"/>
                  <a:gd name="connsiteX13" fmla="*/ 4763 w 274224"/>
                  <a:gd name="connsiteY13" fmla="*/ 124873 h 140208"/>
                  <a:gd name="connsiteX14" fmla="*/ 2762 w 274224"/>
                  <a:gd name="connsiteY14" fmla="*/ 122396 h 140208"/>
                  <a:gd name="connsiteX15" fmla="*/ 191167 w 274224"/>
                  <a:gd name="connsiteY15" fmla="*/ 137541 h 140208"/>
                  <a:gd name="connsiteX16" fmla="*/ 245745 w 274224"/>
                  <a:gd name="connsiteY16" fmla="*/ 139160 h 140208"/>
                  <a:gd name="connsiteX17" fmla="*/ 260033 w 274224"/>
                  <a:gd name="connsiteY17" fmla="*/ 139636 h 140208"/>
                  <a:gd name="connsiteX18" fmla="*/ 265271 w 274224"/>
                  <a:gd name="connsiteY18" fmla="*/ 139636 h 140208"/>
                  <a:gd name="connsiteX19" fmla="*/ 260509 w 274224"/>
                  <a:gd name="connsiteY19" fmla="*/ 139636 h 140208"/>
                  <a:gd name="connsiteX20" fmla="*/ 245745 w 274224"/>
                  <a:gd name="connsiteY20" fmla="*/ 140113 h 140208"/>
                  <a:gd name="connsiteX21" fmla="*/ 191071 w 274224"/>
                  <a:gd name="connsiteY21" fmla="*/ 140113 h 140208"/>
                  <a:gd name="connsiteX22" fmla="*/ 2191 w 274224"/>
                  <a:gd name="connsiteY22" fmla="*/ 126682 h 140208"/>
                  <a:gd name="connsiteX23" fmla="*/ 0 w 274224"/>
                  <a:gd name="connsiteY23" fmla="*/ 126682 h 140208"/>
                  <a:gd name="connsiteX24" fmla="*/ 0 w 274224"/>
                  <a:gd name="connsiteY24" fmla="*/ 124396 h 140208"/>
                  <a:gd name="connsiteX25" fmla="*/ 3334 w 274224"/>
                  <a:gd name="connsiteY25" fmla="*/ 65151 h 140208"/>
                  <a:gd name="connsiteX26" fmla="*/ 5143 w 274224"/>
                  <a:gd name="connsiteY26" fmla="*/ 34004 h 140208"/>
                  <a:gd name="connsiteX27" fmla="*/ 6001 w 274224"/>
                  <a:gd name="connsiteY27" fmla="*/ 18097 h 140208"/>
                  <a:gd name="connsiteX28" fmla="*/ 6001 w 274224"/>
                  <a:gd name="connsiteY28" fmla="*/ 10096 h 140208"/>
                  <a:gd name="connsiteX29" fmla="*/ 6001 w 274224"/>
                  <a:gd name="connsiteY29" fmla="*/ 6096 h 140208"/>
                  <a:gd name="connsiteX30" fmla="*/ 6001 w 274224"/>
                  <a:gd name="connsiteY30" fmla="*/ 2286 h 140208"/>
                  <a:gd name="connsiteX31" fmla="*/ 6001 w 274224"/>
                  <a:gd name="connsiteY31" fmla="*/ 2286 h 140208"/>
                  <a:gd name="connsiteX32" fmla="*/ 8763 w 274224"/>
                  <a:gd name="connsiteY32" fmla="*/ 0 h 140208"/>
                  <a:gd name="connsiteX33" fmla="*/ 272320 w 274224"/>
                  <a:gd name="connsiteY33" fmla="*/ 16097 h 140208"/>
                  <a:gd name="connsiteX34" fmla="*/ 274225 w 274224"/>
                  <a:gd name="connsiteY34" fmla="*/ 16097 h 140208"/>
                  <a:gd name="connsiteX35" fmla="*/ 274225 w 274224"/>
                  <a:gd name="connsiteY35" fmla="*/ 18002 h 140208"/>
                  <a:gd name="connsiteX36" fmla="*/ 268034 w 274224"/>
                  <a:gd name="connsiteY36" fmla="*/ 107918 h 140208"/>
                  <a:gd name="connsiteX37" fmla="*/ 266129 w 274224"/>
                  <a:gd name="connsiteY37" fmla="*/ 132017 h 140208"/>
                  <a:gd name="connsiteX38" fmla="*/ 264986 w 274224"/>
                  <a:gd name="connsiteY38" fmla="*/ 140208 h 14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74224" h="140208">
                    <a:moveTo>
                      <a:pt x="264985" y="140208"/>
                    </a:moveTo>
                    <a:cubicBezTo>
                      <a:pt x="264985" y="140208"/>
                      <a:pt x="264985" y="136969"/>
                      <a:pt x="264985" y="131350"/>
                    </a:cubicBezTo>
                    <a:cubicBezTo>
                      <a:pt x="264985" y="125730"/>
                      <a:pt x="265462" y="117062"/>
                      <a:pt x="265938" y="106775"/>
                    </a:cubicBezTo>
                    <a:cubicBezTo>
                      <a:pt x="266890" y="85249"/>
                      <a:pt x="268319" y="54959"/>
                      <a:pt x="270129" y="17717"/>
                    </a:cubicBezTo>
                    <a:lnTo>
                      <a:pt x="271939" y="19717"/>
                    </a:lnTo>
                    <a:cubicBezTo>
                      <a:pt x="183989" y="20518"/>
                      <a:pt x="96079" y="15619"/>
                      <a:pt x="8763" y="5048"/>
                    </a:cubicBezTo>
                    <a:lnTo>
                      <a:pt x="11525" y="2762"/>
                    </a:lnTo>
                    <a:lnTo>
                      <a:pt x="11525" y="2762"/>
                    </a:lnTo>
                    <a:lnTo>
                      <a:pt x="11525" y="6572"/>
                    </a:lnTo>
                    <a:lnTo>
                      <a:pt x="11525" y="10573"/>
                    </a:lnTo>
                    <a:lnTo>
                      <a:pt x="11049" y="18574"/>
                    </a:lnTo>
                    <a:cubicBezTo>
                      <a:pt x="11049" y="23908"/>
                      <a:pt x="10477" y="29242"/>
                      <a:pt x="10096" y="34480"/>
                    </a:cubicBezTo>
                    <a:cubicBezTo>
                      <a:pt x="9525" y="45053"/>
                      <a:pt x="8954" y="55435"/>
                      <a:pt x="8287" y="65627"/>
                    </a:cubicBezTo>
                    <a:cubicBezTo>
                      <a:pt x="7048" y="86106"/>
                      <a:pt x="5905" y="105918"/>
                      <a:pt x="4763" y="124873"/>
                    </a:cubicBezTo>
                    <a:lnTo>
                      <a:pt x="2762" y="122396"/>
                    </a:lnTo>
                    <a:cubicBezTo>
                      <a:pt x="78962" y="131921"/>
                      <a:pt x="144589" y="135731"/>
                      <a:pt x="191167" y="137541"/>
                    </a:cubicBezTo>
                    <a:lnTo>
                      <a:pt x="245745" y="139160"/>
                    </a:lnTo>
                    <a:lnTo>
                      <a:pt x="260033" y="139636"/>
                    </a:lnTo>
                    <a:lnTo>
                      <a:pt x="265271" y="139636"/>
                    </a:lnTo>
                    <a:cubicBezTo>
                      <a:pt x="263687" y="139773"/>
                      <a:pt x="262093" y="139773"/>
                      <a:pt x="260509" y="139636"/>
                    </a:cubicBezTo>
                    <a:cubicBezTo>
                      <a:pt x="257270" y="139636"/>
                      <a:pt x="252127" y="139636"/>
                      <a:pt x="245745" y="140113"/>
                    </a:cubicBezTo>
                    <a:cubicBezTo>
                      <a:pt x="232981" y="140113"/>
                      <a:pt x="214408" y="140113"/>
                      <a:pt x="191071" y="140113"/>
                    </a:cubicBezTo>
                    <a:cubicBezTo>
                      <a:pt x="144399" y="139160"/>
                      <a:pt x="78486" y="135731"/>
                      <a:pt x="2191" y="126682"/>
                    </a:cubicBezTo>
                    <a:lnTo>
                      <a:pt x="0" y="126682"/>
                    </a:lnTo>
                    <a:lnTo>
                      <a:pt x="0" y="124396"/>
                    </a:lnTo>
                    <a:cubicBezTo>
                      <a:pt x="1048" y="105346"/>
                      <a:pt x="2191" y="85630"/>
                      <a:pt x="3334" y="65151"/>
                    </a:cubicBezTo>
                    <a:cubicBezTo>
                      <a:pt x="3905" y="54959"/>
                      <a:pt x="4477" y="44577"/>
                      <a:pt x="5143" y="34004"/>
                    </a:cubicBezTo>
                    <a:lnTo>
                      <a:pt x="6001" y="18097"/>
                    </a:lnTo>
                    <a:lnTo>
                      <a:pt x="6001" y="10096"/>
                    </a:lnTo>
                    <a:lnTo>
                      <a:pt x="6001" y="6096"/>
                    </a:lnTo>
                    <a:lnTo>
                      <a:pt x="6001" y="2286"/>
                    </a:lnTo>
                    <a:lnTo>
                      <a:pt x="6001" y="2286"/>
                    </a:lnTo>
                    <a:lnTo>
                      <a:pt x="8763" y="0"/>
                    </a:lnTo>
                    <a:cubicBezTo>
                      <a:pt x="96224" y="10525"/>
                      <a:pt x="184228" y="15900"/>
                      <a:pt x="272320" y="16097"/>
                    </a:cubicBezTo>
                    <a:lnTo>
                      <a:pt x="274225" y="16097"/>
                    </a:lnTo>
                    <a:lnTo>
                      <a:pt x="274225" y="18002"/>
                    </a:lnTo>
                    <a:cubicBezTo>
                      <a:pt x="271653" y="55531"/>
                      <a:pt x="269558" y="86201"/>
                      <a:pt x="268034" y="107918"/>
                    </a:cubicBezTo>
                    <a:cubicBezTo>
                      <a:pt x="267271" y="118015"/>
                      <a:pt x="266605" y="126111"/>
                      <a:pt x="266129" y="132017"/>
                    </a:cubicBezTo>
                    <a:cubicBezTo>
                      <a:pt x="266015" y="134778"/>
                      <a:pt x="265633" y="137521"/>
                      <a:pt x="264986" y="14020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A42E3117-3FB1-4301-B38E-508DEA80BA49}"/>
                  </a:ext>
                </a:extLst>
              </p:cNvPr>
              <p:cNvSpPr/>
              <p:nvPr/>
            </p:nvSpPr>
            <p:spPr>
              <a:xfrm>
                <a:off x="5997753" y="2549325"/>
                <a:ext cx="32480" cy="53435"/>
              </a:xfrm>
              <a:custGeom>
                <a:avLst/>
                <a:gdLst>
                  <a:gd name="connsiteX0" fmla="*/ 32480 w 32480"/>
                  <a:gd name="connsiteY0" fmla="*/ 53435 h 53435"/>
                  <a:gd name="connsiteX1" fmla="*/ 14097 w 32480"/>
                  <a:gd name="connsiteY1" fmla="*/ 28004 h 53435"/>
                  <a:gd name="connsiteX2" fmla="*/ 0 w 32480"/>
                  <a:gd name="connsiteY2" fmla="*/ 0 h 53435"/>
                  <a:gd name="connsiteX3" fmla="*/ 18383 w 32480"/>
                  <a:gd name="connsiteY3" fmla="*/ 25432 h 53435"/>
                  <a:gd name="connsiteX4" fmla="*/ 32480 w 32480"/>
                  <a:gd name="connsiteY4" fmla="*/ 53435 h 53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80" h="53435">
                    <a:moveTo>
                      <a:pt x="32480" y="53435"/>
                    </a:moveTo>
                    <a:cubicBezTo>
                      <a:pt x="25196" y="45857"/>
                      <a:pt x="19008" y="37297"/>
                      <a:pt x="14097" y="28004"/>
                    </a:cubicBezTo>
                    <a:cubicBezTo>
                      <a:pt x="7816" y="19553"/>
                      <a:pt x="3046" y="10079"/>
                      <a:pt x="0" y="0"/>
                    </a:cubicBezTo>
                    <a:cubicBezTo>
                      <a:pt x="7284" y="7578"/>
                      <a:pt x="13472" y="16139"/>
                      <a:pt x="18383" y="25432"/>
                    </a:cubicBezTo>
                    <a:cubicBezTo>
                      <a:pt x="24664" y="33882"/>
                      <a:pt x="29434" y="43357"/>
                      <a:pt x="32480" y="534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F342F088-251C-4EF1-A836-D949EBF15B5B}"/>
                  </a:ext>
                </a:extLst>
              </p:cNvPr>
              <p:cNvSpPr/>
              <p:nvPr/>
            </p:nvSpPr>
            <p:spPr>
              <a:xfrm>
                <a:off x="4487183" y="1679503"/>
                <a:ext cx="794575" cy="1153096"/>
              </a:xfrm>
              <a:custGeom>
                <a:avLst/>
                <a:gdLst>
                  <a:gd name="connsiteX0" fmla="*/ 0 w 794575"/>
                  <a:gd name="connsiteY0" fmla="*/ 0 h 1153096"/>
                  <a:gd name="connsiteX1" fmla="*/ 120682 w 794575"/>
                  <a:gd name="connsiteY1" fmla="*/ 730377 h 1153096"/>
                  <a:gd name="connsiteX2" fmla="*/ 794576 w 794575"/>
                  <a:gd name="connsiteY2" fmla="*/ 1153097 h 1153096"/>
                  <a:gd name="connsiteX3" fmla="*/ 715613 w 794575"/>
                  <a:gd name="connsiteY3" fmla="*/ 501205 h 1153096"/>
                  <a:gd name="connsiteX4" fmla="*/ 0 w 794575"/>
                  <a:gd name="connsiteY4" fmla="*/ 0 h 1153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4575" h="1153096">
                    <a:moveTo>
                      <a:pt x="0" y="0"/>
                    </a:moveTo>
                    <a:lnTo>
                      <a:pt x="120682" y="730377"/>
                    </a:lnTo>
                    <a:cubicBezTo>
                      <a:pt x="120682" y="730377"/>
                      <a:pt x="304991" y="1075373"/>
                      <a:pt x="794576" y="1153097"/>
                    </a:cubicBezTo>
                    <a:lnTo>
                      <a:pt x="715613" y="501205"/>
                    </a:lnTo>
                    <a:cubicBezTo>
                      <a:pt x="715613" y="501205"/>
                      <a:pt x="262795" y="360997"/>
                      <a:pt x="0" y="0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73246CAD-D4F2-49E6-8C1B-E0DE5A0A1479}"/>
                  </a:ext>
                </a:extLst>
              </p:cNvPr>
              <p:cNvSpPr/>
              <p:nvPr/>
            </p:nvSpPr>
            <p:spPr>
              <a:xfrm>
                <a:off x="4487183" y="1679503"/>
                <a:ext cx="794575" cy="1153096"/>
              </a:xfrm>
              <a:custGeom>
                <a:avLst/>
                <a:gdLst>
                  <a:gd name="connsiteX0" fmla="*/ 0 w 794575"/>
                  <a:gd name="connsiteY0" fmla="*/ 0 h 1153096"/>
                  <a:gd name="connsiteX1" fmla="*/ 120682 w 794575"/>
                  <a:gd name="connsiteY1" fmla="*/ 730377 h 1153096"/>
                  <a:gd name="connsiteX2" fmla="*/ 794576 w 794575"/>
                  <a:gd name="connsiteY2" fmla="*/ 1153097 h 1153096"/>
                  <a:gd name="connsiteX3" fmla="*/ 715613 w 794575"/>
                  <a:gd name="connsiteY3" fmla="*/ 501205 h 1153096"/>
                  <a:gd name="connsiteX4" fmla="*/ 0 w 794575"/>
                  <a:gd name="connsiteY4" fmla="*/ 0 h 1153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4575" h="1153096">
                    <a:moveTo>
                      <a:pt x="0" y="0"/>
                    </a:moveTo>
                    <a:lnTo>
                      <a:pt x="120682" y="730377"/>
                    </a:lnTo>
                    <a:cubicBezTo>
                      <a:pt x="120682" y="730377"/>
                      <a:pt x="304991" y="1075373"/>
                      <a:pt x="794576" y="1153097"/>
                    </a:cubicBezTo>
                    <a:lnTo>
                      <a:pt x="715613" y="501205"/>
                    </a:lnTo>
                    <a:cubicBezTo>
                      <a:pt x="715613" y="501205"/>
                      <a:pt x="262795" y="36099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140CB8DD-8EAA-4E2B-8AED-AE96247103F5}"/>
                  </a:ext>
                </a:extLst>
              </p:cNvPr>
              <p:cNvSpPr/>
              <p:nvPr/>
            </p:nvSpPr>
            <p:spPr>
              <a:xfrm>
                <a:off x="4550254" y="1876956"/>
                <a:ext cx="668354" cy="903446"/>
              </a:xfrm>
              <a:custGeom>
                <a:avLst/>
                <a:gdLst>
                  <a:gd name="connsiteX0" fmla="*/ 668354 w 668354"/>
                  <a:gd name="connsiteY0" fmla="*/ 903446 h 903446"/>
                  <a:gd name="connsiteX1" fmla="*/ 665306 w 668354"/>
                  <a:gd name="connsiteY1" fmla="*/ 902684 h 903446"/>
                  <a:gd name="connsiteX2" fmla="*/ 655781 w 668354"/>
                  <a:gd name="connsiteY2" fmla="*/ 900113 h 903446"/>
                  <a:gd name="connsiteX3" fmla="*/ 621301 w 668354"/>
                  <a:gd name="connsiteY3" fmla="*/ 889540 h 903446"/>
                  <a:gd name="connsiteX4" fmla="*/ 567103 w 668354"/>
                  <a:gd name="connsiteY4" fmla="*/ 871442 h 903446"/>
                  <a:gd name="connsiteX5" fmla="*/ 533861 w 668354"/>
                  <a:gd name="connsiteY5" fmla="*/ 858774 h 903446"/>
                  <a:gd name="connsiteX6" fmla="*/ 496809 w 668354"/>
                  <a:gd name="connsiteY6" fmla="*/ 843534 h 903446"/>
                  <a:gd name="connsiteX7" fmla="*/ 414322 w 668354"/>
                  <a:gd name="connsiteY7" fmla="*/ 803720 h 903446"/>
                  <a:gd name="connsiteX8" fmla="*/ 323644 w 668354"/>
                  <a:gd name="connsiteY8" fmla="*/ 750189 h 903446"/>
                  <a:gd name="connsiteX9" fmla="*/ 141717 w 668354"/>
                  <a:gd name="connsiteY9" fmla="*/ 592550 h 903446"/>
                  <a:gd name="connsiteX10" fmla="*/ 76089 w 668354"/>
                  <a:gd name="connsiteY10" fmla="*/ 501015 h 903446"/>
                  <a:gd name="connsiteX11" fmla="*/ 76089 w 668354"/>
                  <a:gd name="connsiteY11" fmla="*/ 501015 h 903446"/>
                  <a:gd name="connsiteX12" fmla="*/ 76089 w 668354"/>
                  <a:gd name="connsiteY12" fmla="*/ 501015 h 903446"/>
                  <a:gd name="connsiteX13" fmla="*/ 20844 w 668354"/>
                  <a:gd name="connsiteY13" fmla="*/ 143828 h 903446"/>
                  <a:gd name="connsiteX14" fmla="*/ 5033 w 668354"/>
                  <a:gd name="connsiteY14" fmla="*/ 38481 h 903446"/>
                  <a:gd name="connsiteX15" fmla="*/ 1033 w 668354"/>
                  <a:gd name="connsiteY15" fmla="*/ 9906 h 903446"/>
                  <a:gd name="connsiteX16" fmla="*/ 80 w 668354"/>
                  <a:gd name="connsiteY16" fmla="*/ 2572 h 903446"/>
                  <a:gd name="connsiteX17" fmla="*/ 80 w 668354"/>
                  <a:gd name="connsiteY17" fmla="*/ 0 h 903446"/>
                  <a:gd name="connsiteX18" fmla="*/ 651 w 668354"/>
                  <a:gd name="connsiteY18" fmla="*/ 2476 h 903446"/>
                  <a:gd name="connsiteX19" fmla="*/ 2080 w 668354"/>
                  <a:gd name="connsiteY19" fmla="*/ 9811 h 903446"/>
                  <a:gd name="connsiteX20" fmla="*/ 6938 w 668354"/>
                  <a:gd name="connsiteY20" fmla="*/ 38386 h 903446"/>
                  <a:gd name="connsiteX21" fmla="*/ 24178 w 668354"/>
                  <a:gd name="connsiteY21" fmla="*/ 143161 h 903446"/>
                  <a:gd name="connsiteX22" fmla="*/ 81328 w 668354"/>
                  <a:gd name="connsiteY22" fmla="*/ 500063 h 903446"/>
                  <a:gd name="connsiteX23" fmla="*/ 81328 w 668354"/>
                  <a:gd name="connsiteY23" fmla="*/ 499396 h 903446"/>
                  <a:gd name="connsiteX24" fmla="*/ 146289 w 668354"/>
                  <a:gd name="connsiteY24" fmla="*/ 589883 h 903446"/>
                  <a:gd name="connsiteX25" fmla="*/ 327264 w 668354"/>
                  <a:gd name="connsiteY25" fmla="*/ 746951 h 903446"/>
                  <a:gd name="connsiteX26" fmla="*/ 417275 w 668354"/>
                  <a:gd name="connsiteY26" fmla="*/ 800672 h 903446"/>
                  <a:gd name="connsiteX27" fmla="*/ 499285 w 668354"/>
                  <a:gd name="connsiteY27" fmla="*/ 840867 h 903446"/>
                  <a:gd name="connsiteX28" fmla="*/ 536052 w 668354"/>
                  <a:gd name="connsiteY28" fmla="*/ 856393 h 903446"/>
                  <a:gd name="connsiteX29" fmla="*/ 569008 w 668354"/>
                  <a:gd name="connsiteY29" fmla="*/ 869347 h 903446"/>
                  <a:gd name="connsiteX30" fmla="*/ 622729 w 668354"/>
                  <a:gd name="connsiteY30" fmla="*/ 888397 h 903446"/>
                  <a:gd name="connsiteX31" fmla="*/ 656924 w 668354"/>
                  <a:gd name="connsiteY31" fmla="*/ 899827 h 903446"/>
                  <a:gd name="connsiteX32" fmla="*/ 665782 w 668354"/>
                  <a:gd name="connsiteY32" fmla="*/ 902875 h 903446"/>
                  <a:gd name="connsiteX33" fmla="*/ 668354 w 668354"/>
                  <a:gd name="connsiteY33" fmla="*/ 903446 h 90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68354" h="903446">
                    <a:moveTo>
                      <a:pt x="668354" y="903446"/>
                    </a:moveTo>
                    <a:lnTo>
                      <a:pt x="665306" y="902684"/>
                    </a:lnTo>
                    <a:lnTo>
                      <a:pt x="655781" y="900113"/>
                    </a:lnTo>
                    <a:lnTo>
                      <a:pt x="621301" y="889540"/>
                    </a:lnTo>
                    <a:cubicBezTo>
                      <a:pt x="606346" y="884777"/>
                      <a:pt x="587773" y="880015"/>
                      <a:pt x="567103" y="871442"/>
                    </a:cubicBezTo>
                    <a:lnTo>
                      <a:pt x="533861" y="858774"/>
                    </a:lnTo>
                    <a:cubicBezTo>
                      <a:pt x="521955" y="854297"/>
                      <a:pt x="509477" y="849249"/>
                      <a:pt x="496809" y="843534"/>
                    </a:cubicBezTo>
                    <a:cubicBezTo>
                      <a:pt x="471377" y="831914"/>
                      <a:pt x="443088" y="819912"/>
                      <a:pt x="414322" y="803720"/>
                    </a:cubicBezTo>
                    <a:cubicBezTo>
                      <a:pt x="385557" y="787527"/>
                      <a:pt x="354886" y="770096"/>
                      <a:pt x="323644" y="750189"/>
                    </a:cubicBezTo>
                    <a:cubicBezTo>
                      <a:pt x="256273" y="705952"/>
                      <a:pt x="195093" y="652939"/>
                      <a:pt x="141717" y="592550"/>
                    </a:cubicBezTo>
                    <a:cubicBezTo>
                      <a:pt x="116707" y="564412"/>
                      <a:pt x="94712" y="533733"/>
                      <a:pt x="76089" y="501015"/>
                    </a:cubicBezTo>
                    <a:lnTo>
                      <a:pt x="76089" y="501015"/>
                    </a:lnTo>
                    <a:lnTo>
                      <a:pt x="76089" y="501015"/>
                    </a:lnTo>
                    <a:lnTo>
                      <a:pt x="20844" y="143828"/>
                    </a:lnTo>
                    <a:cubicBezTo>
                      <a:pt x="14177" y="99250"/>
                      <a:pt x="8748" y="63532"/>
                      <a:pt x="5033" y="38481"/>
                    </a:cubicBezTo>
                    <a:lnTo>
                      <a:pt x="1033" y="9906"/>
                    </a:lnTo>
                    <a:lnTo>
                      <a:pt x="80" y="2572"/>
                    </a:lnTo>
                    <a:cubicBezTo>
                      <a:pt x="-27" y="1718"/>
                      <a:pt x="-27" y="854"/>
                      <a:pt x="80" y="0"/>
                    </a:cubicBezTo>
                    <a:cubicBezTo>
                      <a:pt x="380" y="796"/>
                      <a:pt x="572" y="1629"/>
                      <a:pt x="651" y="2476"/>
                    </a:cubicBezTo>
                    <a:lnTo>
                      <a:pt x="2080" y="9811"/>
                    </a:lnTo>
                    <a:lnTo>
                      <a:pt x="6938" y="38386"/>
                    </a:lnTo>
                    <a:cubicBezTo>
                      <a:pt x="11034" y="63341"/>
                      <a:pt x="16463" y="99060"/>
                      <a:pt x="24178" y="143161"/>
                    </a:cubicBezTo>
                    <a:cubicBezTo>
                      <a:pt x="38466" y="232886"/>
                      <a:pt x="58468" y="357854"/>
                      <a:pt x="81328" y="500063"/>
                    </a:cubicBezTo>
                    <a:lnTo>
                      <a:pt x="81328" y="499396"/>
                    </a:lnTo>
                    <a:cubicBezTo>
                      <a:pt x="99837" y="531696"/>
                      <a:pt x="121604" y="562017"/>
                      <a:pt x="146289" y="589883"/>
                    </a:cubicBezTo>
                    <a:cubicBezTo>
                      <a:pt x="199463" y="649951"/>
                      <a:pt x="260310" y="702760"/>
                      <a:pt x="327264" y="746951"/>
                    </a:cubicBezTo>
                    <a:cubicBezTo>
                      <a:pt x="358315" y="766953"/>
                      <a:pt x="387938" y="785717"/>
                      <a:pt x="417275" y="800672"/>
                    </a:cubicBezTo>
                    <a:cubicBezTo>
                      <a:pt x="446612" y="815626"/>
                      <a:pt x="473949" y="829247"/>
                      <a:pt x="499285" y="840867"/>
                    </a:cubicBezTo>
                    <a:cubicBezTo>
                      <a:pt x="511858" y="847058"/>
                      <a:pt x="524336" y="851916"/>
                      <a:pt x="536052" y="856393"/>
                    </a:cubicBezTo>
                    <a:lnTo>
                      <a:pt x="569008" y="869347"/>
                    </a:lnTo>
                    <a:cubicBezTo>
                      <a:pt x="589487" y="878015"/>
                      <a:pt x="607965" y="883158"/>
                      <a:pt x="622729" y="888397"/>
                    </a:cubicBezTo>
                    <a:lnTo>
                      <a:pt x="656924" y="899827"/>
                    </a:lnTo>
                    <a:lnTo>
                      <a:pt x="665782" y="902875"/>
                    </a:lnTo>
                    <a:cubicBezTo>
                      <a:pt x="666657" y="902977"/>
                      <a:pt x="667518" y="903169"/>
                      <a:pt x="668354" y="903446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6320B0DB-7183-44A5-A06F-C4B736EE38F0}"/>
                  </a:ext>
                </a:extLst>
              </p:cNvPr>
              <p:cNvSpPr/>
              <p:nvPr/>
            </p:nvSpPr>
            <p:spPr>
              <a:xfrm>
                <a:off x="4592911" y="2038500"/>
                <a:ext cx="582644" cy="611314"/>
              </a:xfrm>
              <a:custGeom>
                <a:avLst/>
                <a:gdLst>
                  <a:gd name="connsiteX0" fmla="*/ 582644 w 582644"/>
                  <a:gd name="connsiteY0" fmla="*/ 529876 h 611314"/>
                  <a:gd name="connsiteX1" fmla="*/ 581025 w 582644"/>
                  <a:gd name="connsiteY1" fmla="*/ 531400 h 611314"/>
                  <a:gd name="connsiteX2" fmla="*/ 575786 w 582644"/>
                  <a:gd name="connsiteY2" fmla="*/ 535591 h 611314"/>
                  <a:gd name="connsiteX3" fmla="*/ 555498 w 582644"/>
                  <a:gd name="connsiteY3" fmla="*/ 551402 h 611314"/>
                  <a:gd name="connsiteX4" fmla="*/ 478727 w 582644"/>
                  <a:gd name="connsiteY4" fmla="*/ 610362 h 611314"/>
                  <a:gd name="connsiteX5" fmla="*/ 477584 w 582644"/>
                  <a:gd name="connsiteY5" fmla="*/ 611314 h 611314"/>
                  <a:gd name="connsiteX6" fmla="*/ 476631 w 582644"/>
                  <a:gd name="connsiteY6" fmla="*/ 609981 h 611314"/>
                  <a:gd name="connsiteX7" fmla="*/ 382619 w 582644"/>
                  <a:gd name="connsiteY7" fmla="*/ 479870 h 611314"/>
                  <a:gd name="connsiteX8" fmla="*/ 385477 w 582644"/>
                  <a:gd name="connsiteY8" fmla="*/ 480346 h 611314"/>
                  <a:gd name="connsiteX9" fmla="*/ 313373 w 582644"/>
                  <a:gd name="connsiteY9" fmla="*/ 531781 h 611314"/>
                  <a:gd name="connsiteX10" fmla="*/ 310991 w 582644"/>
                  <a:gd name="connsiteY10" fmla="*/ 533495 h 611314"/>
                  <a:gd name="connsiteX11" fmla="*/ 309944 w 582644"/>
                  <a:gd name="connsiteY11" fmla="*/ 530638 h 611314"/>
                  <a:gd name="connsiteX12" fmla="*/ 216979 w 582644"/>
                  <a:gd name="connsiteY12" fmla="*/ 278511 h 611314"/>
                  <a:gd name="connsiteX13" fmla="*/ 203645 w 582644"/>
                  <a:gd name="connsiteY13" fmla="*/ 242221 h 611314"/>
                  <a:gd name="connsiteX14" fmla="*/ 208121 w 582644"/>
                  <a:gd name="connsiteY14" fmla="*/ 242221 h 611314"/>
                  <a:gd name="connsiteX15" fmla="*/ 149447 w 582644"/>
                  <a:gd name="connsiteY15" fmla="*/ 358807 h 611314"/>
                  <a:gd name="connsiteX16" fmla="*/ 146876 w 582644"/>
                  <a:gd name="connsiteY16" fmla="*/ 363855 h 611314"/>
                  <a:gd name="connsiteX17" fmla="*/ 145066 w 582644"/>
                  <a:gd name="connsiteY17" fmla="*/ 358521 h 611314"/>
                  <a:gd name="connsiteX18" fmla="*/ 22384 w 582644"/>
                  <a:gd name="connsiteY18" fmla="*/ 4858 h 611314"/>
                  <a:gd name="connsiteX19" fmla="*/ 24956 w 582644"/>
                  <a:gd name="connsiteY19" fmla="*/ 4858 h 611314"/>
                  <a:gd name="connsiteX20" fmla="*/ 6953 w 582644"/>
                  <a:gd name="connsiteY20" fmla="*/ 81058 h 611314"/>
                  <a:gd name="connsiteX21" fmla="*/ 2000 w 582644"/>
                  <a:gd name="connsiteY21" fmla="*/ 101060 h 611314"/>
                  <a:gd name="connsiteX22" fmla="*/ 667 w 582644"/>
                  <a:gd name="connsiteY22" fmla="*/ 106204 h 611314"/>
                  <a:gd name="connsiteX23" fmla="*/ 0 w 582644"/>
                  <a:gd name="connsiteY23" fmla="*/ 107918 h 611314"/>
                  <a:gd name="connsiteX24" fmla="*/ 0 w 582644"/>
                  <a:gd name="connsiteY24" fmla="*/ 106108 h 611314"/>
                  <a:gd name="connsiteX25" fmla="*/ 952 w 582644"/>
                  <a:gd name="connsiteY25" fmla="*/ 100965 h 611314"/>
                  <a:gd name="connsiteX26" fmla="*/ 5239 w 582644"/>
                  <a:gd name="connsiteY26" fmla="*/ 80772 h 611314"/>
                  <a:gd name="connsiteX27" fmla="*/ 22003 w 582644"/>
                  <a:gd name="connsiteY27" fmla="*/ 4572 h 611314"/>
                  <a:gd name="connsiteX28" fmla="*/ 23051 w 582644"/>
                  <a:gd name="connsiteY28" fmla="*/ 0 h 611314"/>
                  <a:gd name="connsiteX29" fmla="*/ 24670 w 582644"/>
                  <a:gd name="connsiteY29" fmla="*/ 4477 h 611314"/>
                  <a:gd name="connsiteX30" fmla="*/ 149257 w 582644"/>
                  <a:gd name="connsiteY30" fmla="*/ 357378 h 611314"/>
                  <a:gd name="connsiteX31" fmla="*/ 144875 w 582644"/>
                  <a:gd name="connsiteY31" fmla="*/ 357378 h 611314"/>
                  <a:gd name="connsiteX32" fmla="*/ 203454 w 582644"/>
                  <a:gd name="connsiteY32" fmla="*/ 240792 h 611314"/>
                  <a:gd name="connsiteX33" fmla="*/ 206026 w 582644"/>
                  <a:gd name="connsiteY33" fmla="*/ 235648 h 611314"/>
                  <a:gd name="connsiteX34" fmla="*/ 208026 w 582644"/>
                  <a:gd name="connsiteY34" fmla="*/ 240983 h 611314"/>
                  <a:gd name="connsiteX35" fmla="*/ 221361 w 582644"/>
                  <a:gd name="connsiteY35" fmla="*/ 277273 h 611314"/>
                  <a:gd name="connsiteX36" fmla="*/ 313849 w 582644"/>
                  <a:gd name="connsiteY36" fmla="*/ 529590 h 611314"/>
                  <a:gd name="connsiteX37" fmla="*/ 310420 w 582644"/>
                  <a:gd name="connsiteY37" fmla="*/ 528542 h 611314"/>
                  <a:gd name="connsiteX38" fmla="*/ 382810 w 582644"/>
                  <a:gd name="connsiteY38" fmla="*/ 477488 h 611314"/>
                  <a:gd name="connsiteX39" fmla="*/ 384429 w 582644"/>
                  <a:gd name="connsiteY39" fmla="*/ 476345 h 611314"/>
                  <a:gd name="connsiteX40" fmla="*/ 385667 w 582644"/>
                  <a:gd name="connsiteY40" fmla="*/ 477964 h 611314"/>
                  <a:gd name="connsiteX41" fmla="*/ 478727 w 582644"/>
                  <a:gd name="connsiteY41" fmla="*/ 608267 h 611314"/>
                  <a:gd name="connsiteX42" fmla="*/ 476536 w 582644"/>
                  <a:gd name="connsiteY42" fmla="*/ 608267 h 611314"/>
                  <a:gd name="connsiteX43" fmla="*/ 554355 w 582644"/>
                  <a:gd name="connsiteY43" fmla="*/ 550450 h 611314"/>
                  <a:gd name="connsiteX44" fmla="*/ 575120 w 582644"/>
                  <a:gd name="connsiteY44" fmla="*/ 535210 h 611314"/>
                  <a:gd name="connsiteX45" fmla="*/ 580549 w 582644"/>
                  <a:gd name="connsiteY45" fmla="*/ 531400 h 611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82644" h="611314">
                    <a:moveTo>
                      <a:pt x="582644" y="529876"/>
                    </a:moveTo>
                    <a:cubicBezTo>
                      <a:pt x="582644" y="529876"/>
                      <a:pt x="582644" y="530447"/>
                      <a:pt x="581025" y="531400"/>
                    </a:cubicBezTo>
                    <a:lnTo>
                      <a:pt x="575786" y="535591"/>
                    </a:lnTo>
                    <a:lnTo>
                      <a:pt x="555498" y="551402"/>
                    </a:lnTo>
                    <a:lnTo>
                      <a:pt x="478727" y="610362"/>
                    </a:lnTo>
                    <a:lnTo>
                      <a:pt x="477584" y="611314"/>
                    </a:lnTo>
                    <a:lnTo>
                      <a:pt x="476631" y="609981"/>
                    </a:lnTo>
                    <a:cubicBezTo>
                      <a:pt x="450723" y="574262"/>
                      <a:pt x="418814" y="530066"/>
                      <a:pt x="382619" y="479870"/>
                    </a:cubicBezTo>
                    <a:lnTo>
                      <a:pt x="385477" y="480346"/>
                    </a:lnTo>
                    <a:lnTo>
                      <a:pt x="313373" y="531781"/>
                    </a:lnTo>
                    <a:lnTo>
                      <a:pt x="310991" y="533495"/>
                    </a:lnTo>
                    <a:lnTo>
                      <a:pt x="309944" y="530638"/>
                    </a:lnTo>
                    <a:cubicBezTo>
                      <a:pt x="281369" y="454438"/>
                      <a:pt x="250222" y="368713"/>
                      <a:pt x="216979" y="278511"/>
                    </a:cubicBezTo>
                    <a:lnTo>
                      <a:pt x="203645" y="242221"/>
                    </a:lnTo>
                    <a:lnTo>
                      <a:pt x="208121" y="242221"/>
                    </a:lnTo>
                    <a:lnTo>
                      <a:pt x="149447" y="358807"/>
                    </a:lnTo>
                    <a:lnTo>
                      <a:pt x="146876" y="363855"/>
                    </a:lnTo>
                    <a:lnTo>
                      <a:pt x="145066" y="358521"/>
                    </a:lnTo>
                    <a:cubicBezTo>
                      <a:pt x="93917" y="211264"/>
                      <a:pt x="50578" y="86106"/>
                      <a:pt x="22384" y="4858"/>
                    </a:cubicBezTo>
                    <a:lnTo>
                      <a:pt x="24956" y="4858"/>
                    </a:lnTo>
                    <a:cubicBezTo>
                      <a:pt x="17240" y="37433"/>
                      <a:pt x="11144" y="63055"/>
                      <a:pt x="6953" y="81058"/>
                    </a:cubicBezTo>
                    <a:cubicBezTo>
                      <a:pt x="4858" y="89630"/>
                      <a:pt x="3143" y="96298"/>
                      <a:pt x="2000" y="101060"/>
                    </a:cubicBezTo>
                    <a:lnTo>
                      <a:pt x="667" y="106204"/>
                    </a:lnTo>
                    <a:cubicBezTo>
                      <a:pt x="535" y="106807"/>
                      <a:pt x="310" y="107385"/>
                      <a:pt x="0" y="107918"/>
                    </a:cubicBezTo>
                    <a:lnTo>
                      <a:pt x="0" y="106108"/>
                    </a:lnTo>
                    <a:cubicBezTo>
                      <a:pt x="0" y="104775"/>
                      <a:pt x="572" y="103060"/>
                      <a:pt x="952" y="100965"/>
                    </a:cubicBezTo>
                    <a:lnTo>
                      <a:pt x="5239" y="80772"/>
                    </a:lnTo>
                    <a:cubicBezTo>
                      <a:pt x="9144" y="62770"/>
                      <a:pt x="14764" y="37052"/>
                      <a:pt x="22003" y="4572"/>
                    </a:cubicBezTo>
                    <a:lnTo>
                      <a:pt x="23051" y="0"/>
                    </a:lnTo>
                    <a:lnTo>
                      <a:pt x="24670" y="4477"/>
                    </a:lnTo>
                    <a:cubicBezTo>
                      <a:pt x="53245" y="85534"/>
                      <a:pt x="97346" y="210407"/>
                      <a:pt x="149257" y="357378"/>
                    </a:cubicBezTo>
                    <a:lnTo>
                      <a:pt x="144875" y="357378"/>
                    </a:lnTo>
                    <a:lnTo>
                      <a:pt x="203454" y="240792"/>
                    </a:lnTo>
                    <a:lnTo>
                      <a:pt x="206026" y="235648"/>
                    </a:lnTo>
                    <a:lnTo>
                      <a:pt x="208026" y="240983"/>
                    </a:lnTo>
                    <a:lnTo>
                      <a:pt x="221361" y="277273"/>
                    </a:lnTo>
                    <a:cubicBezTo>
                      <a:pt x="254413" y="367570"/>
                      <a:pt x="285845" y="453200"/>
                      <a:pt x="313849" y="529590"/>
                    </a:cubicBezTo>
                    <a:lnTo>
                      <a:pt x="310420" y="528542"/>
                    </a:lnTo>
                    <a:lnTo>
                      <a:pt x="382810" y="477488"/>
                    </a:lnTo>
                    <a:lnTo>
                      <a:pt x="384429" y="476345"/>
                    </a:lnTo>
                    <a:lnTo>
                      <a:pt x="385667" y="477964"/>
                    </a:lnTo>
                    <a:lnTo>
                      <a:pt x="478727" y="608267"/>
                    </a:lnTo>
                    <a:lnTo>
                      <a:pt x="476536" y="608267"/>
                    </a:lnTo>
                    <a:lnTo>
                      <a:pt x="554355" y="550450"/>
                    </a:lnTo>
                    <a:lnTo>
                      <a:pt x="575120" y="535210"/>
                    </a:lnTo>
                    <a:lnTo>
                      <a:pt x="580549" y="531400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6DA3F8F-468A-44D4-BE17-57FE3A49FB43}"/>
                  </a:ext>
                </a:extLst>
              </p:cNvPr>
              <p:cNvSpPr/>
              <p:nvPr/>
            </p:nvSpPr>
            <p:spPr>
              <a:xfrm>
                <a:off x="4916571" y="2108604"/>
                <a:ext cx="242125" cy="109537"/>
              </a:xfrm>
              <a:custGeom>
                <a:avLst/>
                <a:gdLst>
                  <a:gd name="connsiteX0" fmla="*/ 242125 w 242125"/>
                  <a:gd name="connsiteY0" fmla="*/ 109538 h 109537"/>
                  <a:gd name="connsiteX1" fmla="*/ 231838 w 242125"/>
                  <a:gd name="connsiteY1" fmla="*/ 107251 h 109537"/>
                  <a:gd name="connsiteX2" fmla="*/ 204502 w 242125"/>
                  <a:gd name="connsiteY2" fmla="*/ 98774 h 109537"/>
                  <a:gd name="connsiteX3" fmla="*/ 116967 w 242125"/>
                  <a:gd name="connsiteY3" fmla="*/ 64294 h 109537"/>
                  <a:gd name="connsiteX4" fmla="*/ 32861 w 242125"/>
                  <a:gd name="connsiteY4" fmla="*/ 21146 h 109537"/>
                  <a:gd name="connsiteX5" fmla="*/ 8477 w 242125"/>
                  <a:gd name="connsiteY5" fmla="*/ 6191 h 109537"/>
                  <a:gd name="connsiteX6" fmla="*/ 0 w 242125"/>
                  <a:gd name="connsiteY6" fmla="*/ 0 h 109537"/>
                  <a:gd name="connsiteX7" fmla="*/ 9525 w 242125"/>
                  <a:gd name="connsiteY7" fmla="*/ 4572 h 109537"/>
                  <a:gd name="connsiteX8" fmla="*/ 34671 w 242125"/>
                  <a:gd name="connsiteY8" fmla="*/ 18097 h 109537"/>
                  <a:gd name="connsiteX9" fmla="*/ 119063 w 242125"/>
                  <a:gd name="connsiteY9" fmla="*/ 59817 h 109537"/>
                  <a:gd name="connsiteX10" fmla="*/ 206121 w 242125"/>
                  <a:gd name="connsiteY10" fmla="*/ 95536 h 109537"/>
                  <a:gd name="connsiteX11" fmla="*/ 232886 w 242125"/>
                  <a:gd name="connsiteY11" fmla="*/ 105061 h 109537"/>
                  <a:gd name="connsiteX12" fmla="*/ 242125 w 242125"/>
                  <a:gd name="connsiteY12" fmla="*/ 109538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2125" h="109537">
                    <a:moveTo>
                      <a:pt x="242125" y="109538"/>
                    </a:moveTo>
                    <a:cubicBezTo>
                      <a:pt x="238618" y="109185"/>
                      <a:pt x="235165" y="108418"/>
                      <a:pt x="231838" y="107251"/>
                    </a:cubicBezTo>
                    <a:cubicBezTo>
                      <a:pt x="225362" y="105442"/>
                      <a:pt x="215932" y="102584"/>
                      <a:pt x="204502" y="98774"/>
                    </a:cubicBezTo>
                    <a:cubicBezTo>
                      <a:pt x="174739" y="88823"/>
                      <a:pt x="145521" y="77313"/>
                      <a:pt x="116967" y="64294"/>
                    </a:cubicBezTo>
                    <a:cubicBezTo>
                      <a:pt x="88222" y="51340"/>
                      <a:pt x="60150" y="36938"/>
                      <a:pt x="32861" y="21146"/>
                    </a:cubicBezTo>
                    <a:cubicBezTo>
                      <a:pt x="22479" y="15050"/>
                      <a:pt x="13811" y="9906"/>
                      <a:pt x="8477" y="6191"/>
                    </a:cubicBezTo>
                    <a:cubicBezTo>
                      <a:pt x="5410" y="4480"/>
                      <a:pt x="2563" y="2401"/>
                      <a:pt x="0" y="0"/>
                    </a:cubicBezTo>
                    <a:cubicBezTo>
                      <a:pt x="3346" y="1138"/>
                      <a:pt x="6544" y="2673"/>
                      <a:pt x="9525" y="4572"/>
                    </a:cubicBezTo>
                    <a:lnTo>
                      <a:pt x="34671" y="18097"/>
                    </a:lnTo>
                    <a:cubicBezTo>
                      <a:pt x="55912" y="29432"/>
                      <a:pt x="85534" y="44672"/>
                      <a:pt x="119063" y="59817"/>
                    </a:cubicBezTo>
                    <a:cubicBezTo>
                      <a:pt x="152591" y="74962"/>
                      <a:pt x="183547" y="87058"/>
                      <a:pt x="206121" y="95536"/>
                    </a:cubicBezTo>
                    <a:cubicBezTo>
                      <a:pt x="216694" y="99346"/>
                      <a:pt x="225171" y="102679"/>
                      <a:pt x="232886" y="105061"/>
                    </a:cubicBezTo>
                    <a:cubicBezTo>
                      <a:pt x="236154" y="106129"/>
                      <a:pt x="239262" y="107635"/>
                      <a:pt x="242125" y="109538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C57E8D41-86E9-4E44-95C7-64B297538841}"/>
                  </a:ext>
                </a:extLst>
              </p:cNvPr>
              <p:cNvSpPr/>
              <p:nvPr/>
            </p:nvSpPr>
            <p:spPr>
              <a:xfrm>
                <a:off x="5024679" y="2193567"/>
                <a:ext cx="153447" cy="54864"/>
              </a:xfrm>
              <a:custGeom>
                <a:avLst/>
                <a:gdLst>
                  <a:gd name="connsiteX0" fmla="*/ 153448 w 153447"/>
                  <a:gd name="connsiteY0" fmla="*/ 54864 h 54864"/>
                  <a:gd name="connsiteX1" fmla="*/ 129826 w 153447"/>
                  <a:gd name="connsiteY1" fmla="*/ 50673 h 54864"/>
                  <a:gd name="connsiteX2" fmla="*/ 74295 w 153447"/>
                  <a:gd name="connsiteY2" fmla="*/ 34100 h 54864"/>
                  <a:gd name="connsiteX3" fmla="*/ 20860 w 153447"/>
                  <a:gd name="connsiteY3" fmla="*/ 11716 h 54864"/>
                  <a:gd name="connsiteX4" fmla="*/ 0 w 153447"/>
                  <a:gd name="connsiteY4" fmla="*/ 0 h 54864"/>
                  <a:gd name="connsiteX5" fmla="*/ 22384 w 153447"/>
                  <a:gd name="connsiteY5" fmla="*/ 8572 h 54864"/>
                  <a:gd name="connsiteX6" fmla="*/ 76010 w 153447"/>
                  <a:gd name="connsiteY6" fmla="*/ 29432 h 54864"/>
                  <a:gd name="connsiteX7" fmla="*/ 130778 w 153447"/>
                  <a:gd name="connsiteY7" fmla="*/ 47339 h 54864"/>
                  <a:gd name="connsiteX8" fmla="*/ 153448 w 153447"/>
                  <a:gd name="connsiteY8" fmla="*/ 54864 h 5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3447" h="54864">
                    <a:moveTo>
                      <a:pt x="153448" y="54864"/>
                    </a:moveTo>
                    <a:cubicBezTo>
                      <a:pt x="145433" y="54434"/>
                      <a:pt x="137500" y="53027"/>
                      <a:pt x="129826" y="50673"/>
                    </a:cubicBezTo>
                    <a:cubicBezTo>
                      <a:pt x="111036" y="46134"/>
                      <a:pt x="92499" y="40602"/>
                      <a:pt x="74295" y="34100"/>
                    </a:cubicBezTo>
                    <a:cubicBezTo>
                      <a:pt x="56105" y="27575"/>
                      <a:pt x="38269" y="20104"/>
                      <a:pt x="20860" y="11716"/>
                    </a:cubicBezTo>
                    <a:cubicBezTo>
                      <a:pt x="13473" y="8639"/>
                      <a:pt x="6472" y="4707"/>
                      <a:pt x="0" y="0"/>
                    </a:cubicBezTo>
                    <a:cubicBezTo>
                      <a:pt x="7709" y="2164"/>
                      <a:pt x="15202" y="5033"/>
                      <a:pt x="22384" y="8572"/>
                    </a:cubicBezTo>
                    <a:cubicBezTo>
                      <a:pt x="36005" y="14192"/>
                      <a:pt x="54864" y="21812"/>
                      <a:pt x="76010" y="29432"/>
                    </a:cubicBezTo>
                    <a:cubicBezTo>
                      <a:pt x="97155" y="37052"/>
                      <a:pt x="116586" y="43053"/>
                      <a:pt x="130778" y="47339"/>
                    </a:cubicBezTo>
                    <a:cubicBezTo>
                      <a:pt x="138550" y="49146"/>
                      <a:pt x="146138" y="51665"/>
                      <a:pt x="153448" y="54864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998D59AC-93FA-4E5E-9A07-77F8159CB0ED}"/>
                  </a:ext>
                </a:extLst>
              </p:cNvPr>
              <p:cNvSpPr/>
              <p:nvPr/>
            </p:nvSpPr>
            <p:spPr>
              <a:xfrm>
                <a:off x="4968767" y="2507606"/>
                <a:ext cx="16478" cy="21907"/>
              </a:xfrm>
              <a:custGeom>
                <a:avLst/>
                <a:gdLst>
                  <a:gd name="connsiteX0" fmla="*/ 16478 w 16478"/>
                  <a:gd name="connsiteY0" fmla="*/ 10954 h 21907"/>
                  <a:gd name="connsiteX1" fmla="*/ 8192 w 16478"/>
                  <a:gd name="connsiteY1" fmla="*/ 21908 h 21907"/>
                  <a:gd name="connsiteX2" fmla="*/ 0 w 16478"/>
                  <a:gd name="connsiteY2" fmla="*/ 10954 h 21907"/>
                  <a:gd name="connsiteX3" fmla="*/ 8192 w 16478"/>
                  <a:gd name="connsiteY3" fmla="*/ 0 h 21907"/>
                  <a:gd name="connsiteX4" fmla="*/ 16478 w 16478"/>
                  <a:gd name="connsiteY4" fmla="*/ 10954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78" h="21907">
                    <a:moveTo>
                      <a:pt x="16478" y="10954"/>
                    </a:moveTo>
                    <a:cubicBezTo>
                      <a:pt x="16478" y="17050"/>
                      <a:pt x="12764" y="21908"/>
                      <a:pt x="8192" y="21908"/>
                    </a:cubicBezTo>
                    <a:cubicBezTo>
                      <a:pt x="3620" y="21908"/>
                      <a:pt x="0" y="17050"/>
                      <a:pt x="0" y="10954"/>
                    </a:cubicBezTo>
                    <a:cubicBezTo>
                      <a:pt x="0" y="4858"/>
                      <a:pt x="3715" y="0"/>
                      <a:pt x="8192" y="0"/>
                    </a:cubicBezTo>
                    <a:cubicBezTo>
                      <a:pt x="12668" y="0"/>
                      <a:pt x="16478" y="4953"/>
                      <a:pt x="16478" y="109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7F9D11D3-B0C0-4DC8-96E6-441B50AA88AF}"/>
                  </a:ext>
                </a:extLst>
              </p:cNvPr>
              <p:cNvSpPr/>
              <p:nvPr/>
            </p:nvSpPr>
            <p:spPr>
              <a:xfrm>
                <a:off x="4789698" y="2276720"/>
                <a:ext cx="16382" cy="21907"/>
              </a:xfrm>
              <a:custGeom>
                <a:avLst/>
                <a:gdLst>
                  <a:gd name="connsiteX0" fmla="*/ 16383 w 16382"/>
                  <a:gd name="connsiteY0" fmla="*/ 10954 h 21907"/>
                  <a:gd name="connsiteX1" fmla="*/ 8192 w 16382"/>
                  <a:gd name="connsiteY1" fmla="*/ 21908 h 21907"/>
                  <a:gd name="connsiteX2" fmla="*/ 0 w 16382"/>
                  <a:gd name="connsiteY2" fmla="*/ 10954 h 21907"/>
                  <a:gd name="connsiteX3" fmla="*/ 8192 w 16382"/>
                  <a:gd name="connsiteY3" fmla="*/ 0 h 21907"/>
                  <a:gd name="connsiteX4" fmla="*/ 16383 w 16382"/>
                  <a:gd name="connsiteY4" fmla="*/ 10954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2" h="21907">
                    <a:moveTo>
                      <a:pt x="16383" y="10954"/>
                    </a:moveTo>
                    <a:cubicBezTo>
                      <a:pt x="16383" y="17003"/>
                      <a:pt x="12716" y="21908"/>
                      <a:pt x="8192" y="21908"/>
                    </a:cubicBezTo>
                    <a:cubicBezTo>
                      <a:pt x="3667" y="21908"/>
                      <a:pt x="0" y="17003"/>
                      <a:pt x="0" y="10954"/>
                    </a:cubicBezTo>
                    <a:cubicBezTo>
                      <a:pt x="0" y="4904"/>
                      <a:pt x="3667" y="0"/>
                      <a:pt x="8192" y="0"/>
                    </a:cubicBezTo>
                    <a:cubicBezTo>
                      <a:pt x="12716" y="0"/>
                      <a:pt x="16383" y="4904"/>
                      <a:pt x="16383" y="109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B25DE6BF-02E3-45AA-AD98-419EFC00A829}"/>
                  </a:ext>
                </a:extLst>
              </p:cNvPr>
              <p:cNvSpPr/>
              <p:nvPr/>
            </p:nvSpPr>
            <p:spPr>
              <a:xfrm>
                <a:off x="4608818" y="2035833"/>
                <a:ext cx="16382" cy="21907"/>
              </a:xfrm>
              <a:custGeom>
                <a:avLst/>
                <a:gdLst>
                  <a:gd name="connsiteX0" fmla="*/ 16383 w 16382"/>
                  <a:gd name="connsiteY0" fmla="*/ 10954 h 21907"/>
                  <a:gd name="connsiteX1" fmla="*/ 8191 w 16382"/>
                  <a:gd name="connsiteY1" fmla="*/ 21908 h 21907"/>
                  <a:gd name="connsiteX2" fmla="*/ 0 w 16382"/>
                  <a:gd name="connsiteY2" fmla="*/ 10954 h 21907"/>
                  <a:gd name="connsiteX3" fmla="*/ 8191 w 16382"/>
                  <a:gd name="connsiteY3" fmla="*/ 0 h 21907"/>
                  <a:gd name="connsiteX4" fmla="*/ 16383 w 16382"/>
                  <a:gd name="connsiteY4" fmla="*/ 10954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2" h="21907">
                    <a:moveTo>
                      <a:pt x="16383" y="10954"/>
                    </a:moveTo>
                    <a:cubicBezTo>
                      <a:pt x="16383" y="16954"/>
                      <a:pt x="12668" y="21908"/>
                      <a:pt x="8191" y="21908"/>
                    </a:cubicBezTo>
                    <a:cubicBezTo>
                      <a:pt x="3715" y="21908"/>
                      <a:pt x="0" y="16954"/>
                      <a:pt x="0" y="10954"/>
                    </a:cubicBezTo>
                    <a:cubicBezTo>
                      <a:pt x="0" y="4953"/>
                      <a:pt x="3619" y="0"/>
                      <a:pt x="8191" y="0"/>
                    </a:cubicBezTo>
                    <a:cubicBezTo>
                      <a:pt x="12763" y="0"/>
                      <a:pt x="16383" y="4953"/>
                      <a:pt x="16383" y="109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98F830DB-89AB-4ADA-9C27-688CD77FD7C6}"/>
                  </a:ext>
                </a:extLst>
              </p:cNvPr>
              <p:cNvSpPr/>
              <p:nvPr/>
            </p:nvSpPr>
            <p:spPr>
              <a:xfrm>
                <a:off x="6957588" y="1809423"/>
                <a:ext cx="723900" cy="1071371"/>
              </a:xfrm>
              <a:custGeom>
                <a:avLst/>
                <a:gdLst>
                  <a:gd name="connsiteX0" fmla="*/ 723900 w 723900"/>
                  <a:gd name="connsiteY0" fmla="*/ 0 h 1071371"/>
                  <a:gd name="connsiteX1" fmla="*/ 663416 w 723900"/>
                  <a:gd name="connsiteY1" fmla="*/ 741997 h 1071371"/>
                  <a:gd name="connsiteX2" fmla="*/ 0 w 723900"/>
                  <a:gd name="connsiteY2" fmla="*/ 1071372 h 1071371"/>
                  <a:gd name="connsiteX3" fmla="*/ 60103 w 723900"/>
                  <a:gd name="connsiteY3" fmla="*/ 324326 h 1071371"/>
                  <a:gd name="connsiteX4" fmla="*/ 723900 w 723900"/>
                  <a:gd name="connsiteY4" fmla="*/ 0 h 1071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900" h="1071371">
                    <a:moveTo>
                      <a:pt x="723900" y="0"/>
                    </a:moveTo>
                    <a:lnTo>
                      <a:pt x="663416" y="741997"/>
                    </a:lnTo>
                    <a:cubicBezTo>
                      <a:pt x="663416" y="741997"/>
                      <a:pt x="486537" y="1059275"/>
                      <a:pt x="0" y="1071372"/>
                    </a:cubicBezTo>
                    <a:lnTo>
                      <a:pt x="60103" y="324326"/>
                    </a:lnTo>
                    <a:cubicBezTo>
                      <a:pt x="60103" y="324326"/>
                      <a:pt x="484632" y="307086"/>
                      <a:pt x="723900" y="0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839BC773-B98A-4DB8-A86B-AB3CD1ABF7FD}"/>
                  </a:ext>
                </a:extLst>
              </p:cNvPr>
              <p:cNvSpPr/>
              <p:nvPr/>
            </p:nvSpPr>
            <p:spPr>
              <a:xfrm>
                <a:off x="7418407" y="1630925"/>
                <a:ext cx="261030" cy="998029"/>
              </a:xfrm>
              <a:custGeom>
                <a:avLst/>
                <a:gdLst>
                  <a:gd name="connsiteX0" fmla="*/ 253555 w 261030"/>
                  <a:gd name="connsiteY0" fmla="*/ 139827 h 998029"/>
                  <a:gd name="connsiteX1" fmla="*/ 107823 w 261030"/>
                  <a:gd name="connsiteY1" fmla="*/ 0 h 998029"/>
                  <a:gd name="connsiteX2" fmla="*/ 0 w 261030"/>
                  <a:gd name="connsiteY2" fmla="*/ 998030 h 998029"/>
                  <a:gd name="connsiteX3" fmla="*/ 208407 w 261030"/>
                  <a:gd name="connsiteY3" fmla="*/ 846296 h 998029"/>
                  <a:gd name="connsiteX4" fmla="*/ 259652 w 261030"/>
                  <a:gd name="connsiteY4" fmla="*/ 217646 h 998029"/>
                  <a:gd name="connsiteX5" fmla="*/ 253555 w 261030"/>
                  <a:gd name="connsiteY5" fmla="*/ 139827 h 998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030" h="998029">
                    <a:moveTo>
                      <a:pt x="253555" y="139827"/>
                    </a:moveTo>
                    <a:cubicBezTo>
                      <a:pt x="237744" y="88487"/>
                      <a:pt x="199263" y="15240"/>
                      <a:pt x="107823" y="0"/>
                    </a:cubicBezTo>
                    <a:lnTo>
                      <a:pt x="0" y="998030"/>
                    </a:lnTo>
                    <a:cubicBezTo>
                      <a:pt x="0" y="998030"/>
                      <a:pt x="202978" y="957548"/>
                      <a:pt x="208407" y="846296"/>
                    </a:cubicBezTo>
                    <a:cubicBezTo>
                      <a:pt x="208883" y="836771"/>
                      <a:pt x="249460" y="340614"/>
                      <a:pt x="259652" y="217646"/>
                    </a:cubicBezTo>
                    <a:cubicBezTo>
                      <a:pt x="262722" y="191557"/>
                      <a:pt x="260652" y="165120"/>
                      <a:pt x="253555" y="1398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0A776067-7B1D-4D31-B5A5-750701925258}"/>
                  </a:ext>
                </a:extLst>
              </p:cNvPr>
              <p:cNvSpPr/>
              <p:nvPr/>
            </p:nvSpPr>
            <p:spPr>
              <a:xfrm>
                <a:off x="6957588" y="1809423"/>
                <a:ext cx="723900" cy="1071371"/>
              </a:xfrm>
              <a:custGeom>
                <a:avLst/>
                <a:gdLst>
                  <a:gd name="connsiteX0" fmla="*/ 723900 w 723900"/>
                  <a:gd name="connsiteY0" fmla="*/ 0 h 1071371"/>
                  <a:gd name="connsiteX1" fmla="*/ 663416 w 723900"/>
                  <a:gd name="connsiteY1" fmla="*/ 741997 h 1071371"/>
                  <a:gd name="connsiteX2" fmla="*/ 0 w 723900"/>
                  <a:gd name="connsiteY2" fmla="*/ 1071372 h 1071371"/>
                  <a:gd name="connsiteX3" fmla="*/ 60103 w 723900"/>
                  <a:gd name="connsiteY3" fmla="*/ 324326 h 1071371"/>
                  <a:gd name="connsiteX4" fmla="*/ 723900 w 723900"/>
                  <a:gd name="connsiteY4" fmla="*/ 0 h 1071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900" h="1071371">
                    <a:moveTo>
                      <a:pt x="723900" y="0"/>
                    </a:moveTo>
                    <a:lnTo>
                      <a:pt x="663416" y="741997"/>
                    </a:lnTo>
                    <a:cubicBezTo>
                      <a:pt x="663416" y="741997"/>
                      <a:pt x="486537" y="1059275"/>
                      <a:pt x="0" y="1071372"/>
                    </a:cubicBezTo>
                    <a:lnTo>
                      <a:pt x="60103" y="324326"/>
                    </a:lnTo>
                    <a:cubicBezTo>
                      <a:pt x="60103" y="324326"/>
                      <a:pt x="484632" y="307086"/>
                      <a:pt x="7239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D428227C-BB7B-4080-8B74-58E80881E74B}"/>
                  </a:ext>
                </a:extLst>
              </p:cNvPr>
              <p:cNvSpPr/>
              <p:nvPr/>
            </p:nvSpPr>
            <p:spPr>
              <a:xfrm>
                <a:off x="7083222" y="1998590"/>
                <a:ext cx="583501" cy="720578"/>
              </a:xfrm>
              <a:custGeom>
                <a:avLst/>
                <a:gdLst>
                  <a:gd name="connsiteX0" fmla="*/ 583502 w 583501"/>
                  <a:gd name="connsiteY0" fmla="*/ 0 h 720578"/>
                  <a:gd name="connsiteX1" fmla="*/ 506063 w 583501"/>
                  <a:gd name="connsiteY1" fmla="*/ 239935 h 720578"/>
                  <a:gd name="connsiteX2" fmla="*/ 497586 w 583501"/>
                  <a:gd name="connsiteY2" fmla="*/ 312801 h 720578"/>
                  <a:gd name="connsiteX3" fmla="*/ 440436 w 583501"/>
                  <a:gd name="connsiteY3" fmla="*/ 348139 h 720578"/>
                  <a:gd name="connsiteX4" fmla="*/ 382810 w 583501"/>
                  <a:gd name="connsiteY4" fmla="*/ 298228 h 720578"/>
                  <a:gd name="connsiteX5" fmla="*/ 317563 w 583501"/>
                  <a:gd name="connsiteY5" fmla="*/ 299656 h 720578"/>
                  <a:gd name="connsiteX6" fmla="*/ 274701 w 583501"/>
                  <a:gd name="connsiteY6" fmla="*/ 351758 h 720578"/>
                  <a:gd name="connsiteX7" fmla="*/ 242888 w 583501"/>
                  <a:gd name="connsiteY7" fmla="*/ 480727 h 720578"/>
                  <a:gd name="connsiteX8" fmla="*/ 153543 w 583501"/>
                  <a:gd name="connsiteY8" fmla="*/ 567785 h 720578"/>
                  <a:gd name="connsiteX9" fmla="*/ 105156 w 583501"/>
                  <a:gd name="connsiteY9" fmla="*/ 564071 h 720578"/>
                  <a:gd name="connsiteX10" fmla="*/ 25337 w 583501"/>
                  <a:gd name="connsiteY10" fmla="*/ 621221 h 720578"/>
                  <a:gd name="connsiteX11" fmla="*/ 0 w 583501"/>
                  <a:gd name="connsiteY11" fmla="*/ 720185 h 720578"/>
                  <a:gd name="connsiteX12" fmla="*/ 550259 w 583501"/>
                  <a:gd name="connsiteY12" fmla="*/ 401288 h 720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3501" h="720578">
                    <a:moveTo>
                      <a:pt x="583502" y="0"/>
                    </a:moveTo>
                    <a:cubicBezTo>
                      <a:pt x="534810" y="70699"/>
                      <a:pt x="507889" y="154110"/>
                      <a:pt x="506063" y="239935"/>
                    </a:cubicBezTo>
                    <a:cubicBezTo>
                      <a:pt x="505587" y="264605"/>
                      <a:pt x="507016" y="290036"/>
                      <a:pt x="497586" y="312801"/>
                    </a:cubicBezTo>
                    <a:cubicBezTo>
                      <a:pt x="488156" y="335566"/>
                      <a:pt x="463772" y="354616"/>
                      <a:pt x="440436" y="348139"/>
                    </a:cubicBezTo>
                    <a:cubicBezTo>
                      <a:pt x="417100" y="341662"/>
                      <a:pt x="404527" y="311944"/>
                      <a:pt x="382810" y="298228"/>
                    </a:cubicBezTo>
                    <a:cubicBezTo>
                      <a:pt x="362418" y="286810"/>
                      <a:pt x="337436" y="287357"/>
                      <a:pt x="317563" y="299656"/>
                    </a:cubicBezTo>
                    <a:cubicBezTo>
                      <a:pt x="298163" y="312096"/>
                      <a:pt x="283168" y="330324"/>
                      <a:pt x="274701" y="351758"/>
                    </a:cubicBezTo>
                    <a:cubicBezTo>
                      <a:pt x="257080" y="392430"/>
                      <a:pt x="255651" y="438341"/>
                      <a:pt x="242888" y="480727"/>
                    </a:cubicBezTo>
                    <a:cubicBezTo>
                      <a:pt x="230124" y="523113"/>
                      <a:pt x="197929" y="565880"/>
                      <a:pt x="153543" y="567785"/>
                    </a:cubicBezTo>
                    <a:cubicBezTo>
                      <a:pt x="137350" y="568452"/>
                      <a:pt x="121348" y="563594"/>
                      <a:pt x="105156" y="564071"/>
                    </a:cubicBezTo>
                    <a:cubicBezTo>
                      <a:pt x="70961" y="565118"/>
                      <a:pt x="41243" y="590550"/>
                      <a:pt x="25337" y="621221"/>
                    </a:cubicBezTo>
                    <a:cubicBezTo>
                      <a:pt x="9430" y="651891"/>
                      <a:pt x="4572" y="686276"/>
                      <a:pt x="0" y="720185"/>
                    </a:cubicBezTo>
                    <a:cubicBezTo>
                      <a:pt x="0" y="720185"/>
                      <a:pt x="259271" y="744950"/>
                      <a:pt x="550259" y="4012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70DEE0C7-0D9D-43EC-9217-464A7610397A}"/>
                  </a:ext>
                </a:extLst>
              </p:cNvPr>
              <p:cNvSpPr/>
              <p:nvPr/>
            </p:nvSpPr>
            <p:spPr>
              <a:xfrm>
                <a:off x="7234289" y="2431978"/>
                <a:ext cx="20288" cy="33337"/>
              </a:xfrm>
              <a:custGeom>
                <a:avLst/>
                <a:gdLst>
                  <a:gd name="connsiteX0" fmla="*/ 20288 w 20288"/>
                  <a:gd name="connsiteY0" fmla="*/ 16669 h 33337"/>
                  <a:gd name="connsiteX1" fmla="*/ 10096 w 20288"/>
                  <a:gd name="connsiteY1" fmla="*/ 33338 h 33337"/>
                  <a:gd name="connsiteX2" fmla="*/ 0 w 20288"/>
                  <a:gd name="connsiteY2" fmla="*/ 16669 h 33337"/>
                  <a:gd name="connsiteX3" fmla="*/ 10096 w 20288"/>
                  <a:gd name="connsiteY3" fmla="*/ 0 h 33337"/>
                  <a:gd name="connsiteX4" fmla="*/ 20288 w 20288"/>
                  <a:gd name="connsiteY4" fmla="*/ 16669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8" h="33337">
                    <a:moveTo>
                      <a:pt x="20288" y="16669"/>
                    </a:moveTo>
                    <a:cubicBezTo>
                      <a:pt x="20288" y="26194"/>
                      <a:pt x="15716" y="33338"/>
                      <a:pt x="10096" y="33338"/>
                    </a:cubicBezTo>
                    <a:cubicBezTo>
                      <a:pt x="4477" y="33338"/>
                      <a:pt x="0" y="25908"/>
                      <a:pt x="0" y="16669"/>
                    </a:cubicBezTo>
                    <a:cubicBezTo>
                      <a:pt x="0" y="7429"/>
                      <a:pt x="4477" y="0"/>
                      <a:pt x="10096" y="0"/>
                    </a:cubicBezTo>
                    <a:cubicBezTo>
                      <a:pt x="15716" y="0"/>
                      <a:pt x="20288" y="7525"/>
                      <a:pt x="20288" y="166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5835D1DA-1562-4739-85B0-F4AE0FFC2C7F}"/>
                  </a:ext>
                </a:extLst>
              </p:cNvPr>
              <p:cNvSpPr/>
              <p:nvPr/>
            </p:nvSpPr>
            <p:spPr>
              <a:xfrm>
                <a:off x="7356399" y="2123558"/>
                <a:ext cx="20288" cy="33337"/>
              </a:xfrm>
              <a:custGeom>
                <a:avLst/>
                <a:gdLst>
                  <a:gd name="connsiteX0" fmla="*/ 20288 w 20288"/>
                  <a:gd name="connsiteY0" fmla="*/ 16669 h 33337"/>
                  <a:gd name="connsiteX1" fmla="*/ 10096 w 20288"/>
                  <a:gd name="connsiteY1" fmla="*/ 33338 h 33337"/>
                  <a:gd name="connsiteX2" fmla="*/ 0 w 20288"/>
                  <a:gd name="connsiteY2" fmla="*/ 16669 h 33337"/>
                  <a:gd name="connsiteX3" fmla="*/ 10096 w 20288"/>
                  <a:gd name="connsiteY3" fmla="*/ 0 h 33337"/>
                  <a:gd name="connsiteX4" fmla="*/ 20288 w 20288"/>
                  <a:gd name="connsiteY4" fmla="*/ 16669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8" h="33337">
                    <a:moveTo>
                      <a:pt x="20288" y="16669"/>
                    </a:moveTo>
                    <a:cubicBezTo>
                      <a:pt x="20288" y="26194"/>
                      <a:pt x="15716" y="33338"/>
                      <a:pt x="10096" y="33338"/>
                    </a:cubicBezTo>
                    <a:cubicBezTo>
                      <a:pt x="4477" y="33338"/>
                      <a:pt x="0" y="25813"/>
                      <a:pt x="0" y="16669"/>
                    </a:cubicBezTo>
                    <a:cubicBezTo>
                      <a:pt x="0" y="7525"/>
                      <a:pt x="4477" y="0"/>
                      <a:pt x="10096" y="0"/>
                    </a:cubicBezTo>
                    <a:cubicBezTo>
                      <a:pt x="15716" y="0"/>
                      <a:pt x="20288" y="7429"/>
                      <a:pt x="20288" y="166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77858EA-7E83-466F-8BAA-FF81C5574B99}"/>
                  </a:ext>
                </a:extLst>
              </p:cNvPr>
              <p:cNvSpPr/>
              <p:nvPr/>
            </p:nvSpPr>
            <p:spPr>
              <a:xfrm>
                <a:off x="7093795" y="2034404"/>
                <a:ext cx="567118" cy="417004"/>
              </a:xfrm>
              <a:custGeom>
                <a:avLst/>
                <a:gdLst>
                  <a:gd name="connsiteX0" fmla="*/ 567119 w 567118"/>
                  <a:gd name="connsiteY0" fmla="*/ 0 h 417004"/>
                  <a:gd name="connsiteX1" fmla="*/ 565499 w 567118"/>
                  <a:gd name="connsiteY1" fmla="*/ 4191 h 417004"/>
                  <a:gd name="connsiteX2" fmla="*/ 559975 w 567118"/>
                  <a:gd name="connsiteY2" fmla="*/ 16288 h 417004"/>
                  <a:gd name="connsiteX3" fmla="*/ 538639 w 567118"/>
                  <a:gd name="connsiteY3" fmla="*/ 61532 h 417004"/>
                  <a:gd name="connsiteX4" fmla="*/ 461296 w 567118"/>
                  <a:gd name="connsiteY4" fmla="*/ 222599 h 417004"/>
                  <a:gd name="connsiteX5" fmla="*/ 460248 w 567118"/>
                  <a:gd name="connsiteY5" fmla="*/ 224790 h 417004"/>
                  <a:gd name="connsiteX6" fmla="*/ 458153 w 567118"/>
                  <a:gd name="connsiteY6" fmla="*/ 223457 h 417004"/>
                  <a:gd name="connsiteX7" fmla="*/ 274796 w 567118"/>
                  <a:gd name="connsiteY7" fmla="*/ 107442 h 417004"/>
                  <a:gd name="connsiteX8" fmla="*/ 278416 w 567118"/>
                  <a:gd name="connsiteY8" fmla="*/ 106299 h 417004"/>
                  <a:gd name="connsiteX9" fmla="*/ 270796 w 567118"/>
                  <a:gd name="connsiteY9" fmla="*/ 125349 h 417004"/>
                  <a:gd name="connsiteX10" fmla="*/ 152400 w 567118"/>
                  <a:gd name="connsiteY10" fmla="*/ 415004 h 417004"/>
                  <a:gd name="connsiteX11" fmla="*/ 151543 w 567118"/>
                  <a:gd name="connsiteY11" fmla="*/ 417005 h 417004"/>
                  <a:gd name="connsiteX12" fmla="*/ 149733 w 567118"/>
                  <a:gd name="connsiteY12" fmla="*/ 415957 h 417004"/>
                  <a:gd name="connsiteX13" fmla="*/ 40767 w 567118"/>
                  <a:gd name="connsiteY13" fmla="*/ 355473 h 417004"/>
                  <a:gd name="connsiteX14" fmla="*/ 10668 w 567118"/>
                  <a:gd name="connsiteY14" fmla="*/ 339471 h 417004"/>
                  <a:gd name="connsiteX15" fmla="*/ 2762 w 567118"/>
                  <a:gd name="connsiteY15" fmla="*/ 335661 h 417004"/>
                  <a:gd name="connsiteX16" fmla="*/ 0 w 567118"/>
                  <a:gd name="connsiteY16" fmla="*/ 334423 h 417004"/>
                  <a:gd name="connsiteX17" fmla="*/ 41720 w 567118"/>
                  <a:gd name="connsiteY17" fmla="*/ 353473 h 417004"/>
                  <a:gd name="connsiteX18" fmla="*/ 151543 w 567118"/>
                  <a:gd name="connsiteY18" fmla="*/ 412528 h 417004"/>
                  <a:gd name="connsiteX19" fmla="*/ 148876 w 567118"/>
                  <a:gd name="connsiteY19" fmla="*/ 413480 h 417004"/>
                  <a:gd name="connsiteX20" fmla="*/ 266224 w 567118"/>
                  <a:gd name="connsiteY20" fmla="*/ 123063 h 417004"/>
                  <a:gd name="connsiteX21" fmla="*/ 273844 w 567118"/>
                  <a:gd name="connsiteY21" fmla="*/ 104013 h 417004"/>
                  <a:gd name="connsiteX22" fmla="*/ 274987 w 567118"/>
                  <a:gd name="connsiteY22" fmla="*/ 101251 h 417004"/>
                  <a:gd name="connsiteX23" fmla="*/ 277463 w 567118"/>
                  <a:gd name="connsiteY23" fmla="*/ 102870 h 417004"/>
                  <a:gd name="connsiteX24" fmla="*/ 460534 w 567118"/>
                  <a:gd name="connsiteY24" fmla="*/ 219456 h 417004"/>
                  <a:gd name="connsiteX25" fmla="*/ 457391 w 567118"/>
                  <a:gd name="connsiteY25" fmla="*/ 220313 h 417004"/>
                  <a:gd name="connsiteX26" fmla="*/ 536353 w 567118"/>
                  <a:gd name="connsiteY26" fmla="*/ 60103 h 417004"/>
                  <a:gd name="connsiteX27" fmla="*/ 559118 w 567118"/>
                  <a:gd name="connsiteY27" fmla="*/ 15621 h 417004"/>
                  <a:gd name="connsiteX28" fmla="*/ 565214 w 567118"/>
                  <a:gd name="connsiteY28" fmla="*/ 3905 h 417004"/>
                  <a:gd name="connsiteX29" fmla="*/ 567119 w 567118"/>
                  <a:gd name="connsiteY29" fmla="*/ 0 h 41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67118" h="417004">
                    <a:moveTo>
                      <a:pt x="567119" y="0"/>
                    </a:moveTo>
                    <a:cubicBezTo>
                      <a:pt x="566718" y="1447"/>
                      <a:pt x="566175" y="2851"/>
                      <a:pt x="565499" y="4191"/>
                    </a:cubicBezTo>
                    <a:lnTo>
                      <a:pt x="559975" y="16288"/>
                    </a:lnTo>
                    <a:cubicBezTo>
                      <a:pt x="554831" y="27051"/>
                      <a:pt x="547688" y="42291"/>
                      <a:pt x="538639" y="61532"/>
                    </a:cubicBezTo>
                    <a:lnTo>
                      <a:pt x="461296" y="222599"/>
                    </a:lnTo>
                    <a:lnTo>
                      <a:pt x="460248" y="224790"/>
                    </a:lnTo>
                    <a:lnTo>
                      <a:pt x="458153" y="223457"/>
                    </a:lnTo>
                    <a:lnTo>
                      <a:pt x="274796" y="107442"/>
                    </a:lnTo>
                    <a:lnTo>
                      <a:pt x="278416" y="106299"/>
                    </a:lnTo>
                    <a:cubicBezTo>
                      <a:pt x="276035" y="112204"/>
                      <a:pt x="273368" y="118586"/>
                      <a:pt x="270796" y="125349"/>
                    </a:cubicBezTo>
                    <a:lnTo>
                      <a:pt x="152400" y="415004"/>
                    </a:lnTo>
                    <a:lnTo>
                      <a:pt x="151543" y="417005"/>
                    </a:lnTo>
                    <a:lnTo>
                      <a:pt x="149733" y="415957"/>
                    </a:lnTo>
                    <a:cubicBezTo>
                      <a:pt x="104013" y="390239"/>
                      <a:pt x="66675" y="369570"/>
                      <a:pt x="40767" y="355473"/>
                    </a:cubicBezTo>
                    <a:cubicBezTo>
                      <a:pt x="27718" y="348425"/>
                      <a:pt x="17621" y="342995"/>
                      <a:pt x="10668" y="339471"/>
                    </a:cubicBezTo>
                    <a:lnTo>
                      <a:pt x="2762" y="335661"/>
                    </a:lnTo>
                    <a:lnTo>
                      <a:pt x="0" y="334423"/>
                    </a:lnTo>
                    <a:cubicBezTo>
                      <a:pt x="14529" y="339310"/>
                      <a:pt x="28511" y="345694"/>
                      <a:pt x="41720" y="353473"/>
                    </a:cubicBezTo>
                    <a:cubicBezTo>
                      <a:pt x="68009" y="366998"/>
                      <a:pt x="105537" y="387191"/>
                      <a:pt x="151543" y="412528"/>
                    </a:cubicBezTo>
                    <a:lnTo>
                      <a:pt x="148876" y="413480"/>
                    </a:lnTo>
                    <a:lnTo>
                      <a:pt x="266224" y="123063"/>
                    </a:lnTo>
                    <a:cubicBezTo>
                      <a:pt x="268796" y="116681"/>
                      <a:pt x="271463" y="110300"/>
                      <a:pt x="273844" y="104013"/>
                    </a:cubicBezTo>
                    <a:lnTo>
                      <a:pt x="274987" y="101251"/>
                    </a:lnTo>
                    <a:lnTo>
                      <a:pt x="277463" y="102870"/>
                    </a:lnTo>
                    <a:lnTo>
                      <a:pt x="460534" y="219456"/>
                    </a:lnTo>
                    <a:lnTo>
                      <a:pt x="457391" y="220313"/>
                    </a:lnTo>
                    <a:cubicBezTo>
                      <a:pt x="489871" y="154305"/>
                      <a:pt x="517112" y="99155"/>
                      <a:pt x="536353" y="60103"/>
                    </a:cubicBezTo>
                    <a:lnTo>
                      <a:pt x="559118" y="15621"/>
                    </a:lnTo>
                    <a:lnTo>
                      <a:pt x="565214" y="3905"/>
                    </a:lnTo>
                    <a:cubicBezTo>
                      <a:pt x="565740" y="2553"/>
                      <a:pt x="566377" y="1247"/>
                      <a:pt x="567119" y="0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endParaRPr>
              </a:p>
            </p:txBody>
          </p:sp>
        </p:grp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2E0AD8-C84F-4618-A5E8-334A773698D3}"/>
              </a:ext>
            </a:extLst>
          </p:cNvPr>
          <p:cNvPicPr>
            <a:picLocks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16489">
            <a:off x="3648923" y="3096682"/>
            <a:ext cx="4035933" cy="3131037"/>
          </a:xfrm>
          <a:prstGeom prst="rect">
            <a:avLst/>
          </a:prstGeom>
        </p:spPr>
      </p:pic>
      <p:pic>
        <p:nvPicPr>
          <p:cNvPr id="251" name="图片 250">
            <a:extLst>
              <a:ext uri="{FF2B5EF4-FFF2-40B4-BE49-F238E27FC236}">
                <a16:creationId xmlns:a16="http://schemas.microsoft.com/office/drawing/2014/main" id="{9AE28FD1-495F-488F-8129-3FF5B06CFA50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683778">
            <a:off x="2409206" y="3348788"/>
            <a:ext cx="1808974" cy="1963627"/>
          </a:xfrm>
          <a:prstGeom prst="rect">
            <a:avLst/>
          </a:prstGeom>
        </p:spPr>
      </p:pic>
      <p:pic>
        <p:nvPicPr>
          <p:cNvPr id="252" name="图片 251">
            <a:extLst>
              <a:ext uri="{FF2B5EF4-FFF2-40B4-BE49-F238E27FC236}">
                <a16:creationId xmlns:a16="http://schemas.microsoft.com/office/drawing/2014/main" id="{9EC3CC02-DEB2-4449-BE06-9668FC061533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164823">
            <a:off x="6964694" y="3640796"/>
            <a:ext cx="1808974" cy="196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83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图片 159" descr="图片包含 鸟, 线, 刀, 群&#10;&#10;描述已自动生成">
            <a:extLst>
              <a:ext uri="{FF2B5EF4-FFF2-40B4-BE49-F238E27FC236}">
                <a16:creationId xmlns:a16="http://schemas.microsoft.com/office/drawing/2014/main" id="{41D4C128-6C9B-4152-9042-1C568885B5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9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>
            <a:off x="3271121" y="0"/>
            <a:ext cx="8940297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3EA8E59-7856-44BA-BEE7-E7CFEDE5F1A5}"/>
              </a:ext>
            </a:extLst>
          </p:cNvPr>
          <p:cNvSpPr/>
          <p:nvPr/>
        </p:nvSpPr>
        <p:spPr>
          <a:xfrm>
            <a:off x="0" y="5715000"/>
            <a:ext cx="12192000" cy="1006834"/>
          </a:xfrm>
          <a:custGeom>
            <a:avLst/>
            <a:gdLst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76113 w 12192000"/>
              <a:gd name="connsiteY5" fmla="*/ 1203686 h 2422954"/>
              <a:gd name="connsiteX6" fmla="*/ 11861643 w 12192000"/>
              <a:gd name="connsiteY6" fmla="*/ 158526 h 2422954"/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85945 w 12192000"/>
              <a:gd name="connsiteY5" fmla="*/ 1653254 h 2422954"/>
              <a:gd name="connsiteX6" fmla="*/ 11861643 w 12192000"/>
              <a:gd name="connsiteY6" fmla="*/ 158526 h 2422954"/>
              <a:gd name="connsiteX7" fmla="*/ 12192000 w 12192000"/>
              <a:gd name="connsiteY7" fmla="*/ 0 h 242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22954">
                <a:moveTo>
                  <a:pt x="12192000" y="0"/>
                </a:moveTo>
                <a:lnTo>
                  <a:pt x="12192000" y="2422954"/>
                </a:lnTo>
                <a:lnTo>
                  <a:pt x="0" y="2422954"/>
                </a:lnTo>
                <a:lnTo>
                  <a:pt x="0" y="19086"/>
                </a:lnTo>
                <a:lnTo>
                  <a:pt x="290583" y="158526"/>
                </a:lnTo>
                <a:cubicBezTo>
                  <a:pt x="1771230" y="804280"/>
                  <a:pt x="3826555" y="1653254"/>
                  <a:pt x="6085945" y="1653254"/>
                </a:cubicBezTo>
                <a:cubicBezTo>
                  <a:pt x="8345335" y="1653254"/>
                  <a:pt x="10380997" y="804280"/>
                  <a:pt x="11861643" y="158526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39645DD-7C31-4A43-88B7-9DB1FF921E43}"/>
              </a:ext>
            </a:extLst>
          </p:cNvPr>
          <p:cNvSpPr/>
          <p:nvPr/>
        </p:nvSpPr>
        <p:spPr>
          <a:xfrm>
            <a:off x="660400" y="1498600"/>
            <a:ext cx="10858500" cy="5080000"/>
          </a:xfrm>
          <a:prstGeom prst="roundRect">
            <a:avLst>
              <a:gd name="adj" fmla="val 3634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3B789B9-AA00-4F57-84E7-2C1679C7EC4C}"/>
              </a:ext>
            </a:extLst>
          </p:cNvPr>
          <p:cNvSpPr/>
          <p:nvPr/>
        </p:nvSpPr>
        <p:spPr>
          <a:xfrm>
            <a:off x="0" y="5851164"/>
            <a:ext cx="12192000" cy="1006834"/>
          </a:xfrm>
          <a:custGeom>
            <a:avLst/>
            <a:gdLst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76113 w 12192000"/>
              <a:gd name="connsiteY5" fmla="*/ 1203686 h 2422954"/>
              <a:gd name="connsiteX6" fmla="*/ 11861643 w 12192000"/>
              <a:gd name="connsiteY6" fmla="*/ 158526 h 2422954"/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46616 w 12192000"/>
              <a:gd name="connsiteY5" fmla="*/ 1629593 h 2422954"/>
              <a:gd name="connsiteX6" fmla="*/ 11861643 w 12192000"/>
              <a:gd name="connsiteY6" fmla="*/ 158526 h 2422954"/>
              <a:gd name="connsiteX7" fmla="*/ 12192000 w 12192000"/>
              <a:gd name="connsiteY7" fmla="*/ 0 h 242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22954">
                <a:moveTo>
                  <a:pt x="12192000" y="0"/>
                </a:moveTo>
                <a:lnTo>
                  <a:pt x="12192000" y="2422954"/>
                </a:lnTo>
                <a:lnTo>
                  <a:pt x="0" y="2422954"/>
                </a:lnTo>
                <a:lnTo>
                  <a:pt x="0" y="19086"/>
                </a:lnTo>
                <a:lnTo>
                  <a:pt x="290583" y="158526"/>
                </a:lnTo>
                <a:cubicBezTo>
                  <a:pt x="1771230" y="804280"/>
                  <a:pt x="3787226" y="1629593"/>
                  <a:pt x="6046616" y="1629593"/>
                </a:cubicBezTo>
                <a:cubicBezTo>
                  <a:pt x="8306006" y="1629593"/>
                  <a:pt x="10380997" y="804280"/>
                  <a:pt x="11861643" y="158526"/>
                </a:cubicBezTo>
                <a:lnTo>
                  <a:pt x="1219200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65100" dist="38100" dir="16200000" sx="104000" sy="104000" rotWithShape="0">
              <a:schemeClr val="accent1">
                <a:lumMod val="75000"/>
                <a:alpha val="4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ECCF197-B392-483E-BFAE-C18ED762EA7F}"/>
              </a:ext>
            </a:extLst>
          </p:cNvPr>
          <p:cNvGrpSpPr/>
          <p:nvPr/>
        </p:nvGrpSpPr>
        <p:grpSpPr>
          <a:xfrm>
            <a:off x="-91379" y="-175170"/>
            <a:ext cx="3564209" cy="2431453"/>
            <a:chOff x="-91379" y="-175170"/>
            <a:chExt cx="3564209" cy="2431453"/>
          </a:xfrm>
        </p:grpSpPr>
        <p:pic>
          <p:nvPicPr>
            <p:cNvPr id="10" name="图片 9" descr="穿白色衣服的人&#10;&#10;低可信度描述已自动生成">
              <a:extLst>
                <a:ext uri="{FF2B5EF4-FFF2-40B4-BE49-F238E27FC236}">
                  <a16:creationId xmlns:a16="http://schemas.microsoft.com/office/drawing/2014/main" id="{03FE3B5B-5963-4436-A008-D8F728C87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327759" flipH="1" flipV="1">
              <a:off x="-91379" y="-175170"/>
              <a:ext cx="3564209" cy="2431453"/>
            </a:xfrm>
            <a:custGeom>
              <a:avLst/>
              <a:gdLst>
                <a:gd name="connsiteX0" fmla="*/ 3564209 w 3564209"/>
                <a:gd name="connsiteY0" fmla="*/ 2090604 h 2431453"/>
                <a:gd name="connsiteX1" fmla="*/ 0 w 3564209"/>
                <a:gd name="connsiteY1" fmla="*/ 2431453 h 2431453"/>
                <a:gd name="connsiteX2" fmla="*/ 0 w 3564209"/>
                <a:gd name="connsiteY2" fmla="*/ 0 h 2431453"/>
                <a:gd name="connsiteX3" fmla="*/ 3364282 w 3564209"/>
                <a:gd name="connsiteY3" fmla="*/ 0 h 2431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4209" h="2431453">
                  <a:moveTo>
                    <a:pt x="3564209" y="2090604"/>
                  </a:moveTo>
                  <a:lnTo>
                    <a:pt x="0" y="2431453"/>
                  </a:lnTo>
                  <a:lnTo>
                    <a:pt x="0" y="0"/>
                  </a:lnTo>
                  <a:lnTo>
                    <a:pt x="3364282" y="0"/>
                  </a:lnTo>
                  <a:close/>
                </a:path>
              </a:pathLst>
            </a:cu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04CB076-1138-4FD6-B10C-BCA274257C79}"/>
                </a:ext>
              </a:extLst>
            </p:cNvPr>
            <p:cNvSpPr txBox="1"/>
            <p:nvPr/>
          </p:nvSpPr>
          <p:spPr>
            <a:xfrm>
              <a:off x="699318" y="680303"/>
              <a:ext cx="1778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背景与意义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D4B7A0EC-516D-4C2F-8865-6203B2EBF79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17169">
            <a:off x="9862109" y="-1530314"/>
            <a:ext cx="4341011" cy="4121551"/>
          </a:xfrm>
          <a:prstGeom prst="rect">
            <a:avLst/>
          </a:prstGeom>
          <a:effectLst>
            <a:outerShdw blurRad="50800" dist="787400" dir="8100000" algn="tr" rotWithShape="0">
              <a:schemeClr val="accent1">
                <a:lumMod val="50000"/>
                <a:alpha val="9000"/>
              </a:schemeClr>
            </a:outerShdw>
          </a:effectLst>
        </p:spPr>
      </p:pic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DCF6211F-935D-4E75-8EFB-1412DF11AC9D}"/>
              </a:ext>
            </a:extLst>
          </p:cNvPr>
          <p:cNvGrpSpPr/>
          <p:nvPr/>
        </p:nvGrpSpPr>
        <p:grpSpPr>
          <a:xfrm>
            <a:off x="865684" y="3902370"/>
            <a:ext cx="3890340" cy="1725126"/>
            <a:chOff x="865684" y="3649479"/>
            <a:chExt cx="3890340" cy="1725126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F0DDBF26-126B-4260-9E93-CD8E91978187}"/>
                </a:ext>
              </a:extLst>
            </p:cNvPr>
            <p:cNvGrpSpPr/>
            <p:nvPr/>
          </p:nvGrpSpPr>
          <p:grpSpPr>
            <a:xfrm>
              <a:off x="865684" y="3649479"/>
              <a:ext cx="3890340" cy="1725126"/>
              <a:chOff x="865684" y="3649479"/>
              <a:chExt cx="3890340" cy="1725126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78F55C85-571E-4A44-8919-305BF0FF038E}"/>
                  </a:ext>
                </a:extLst>
              </p:cNvPr>
              <p:cNvSpPr txBox="1"/>
              <p:nvPr/>
            </p:nvSpPr>
            <p:spPr>
              <a:xfrm>
                <a:off x="1405187" y="3748831"/>
                <a:ext cx="256348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kern="1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互联网</a:t>
                </a:r>
                <a:r>
                  <a:rPr lang="en-US" altLang="zh-CN" kern="1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+</a:t>
                </a:r>
                <a:r>
                  <a:rPr lang="zh-CN" altLang="en-US" kern="1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物流模式</a:t>
                </a:r>
                <a:endParaRPr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6AE7CECF-340A-4947-9F1F-F8A51EE607BA}"/>
                  </a:ext>
                </a:extLst>
              </p:cNvPr>
              <p:cNvGrpSpPr/>
              <p:nvPr/>
            </p:nvGrpSpPr>
            <p:grpSpPr>
              <a:xfrm>
                <a:off x="1441657" y="3798559"/>
                <a:ext cx="1856976" cy="251183"/>
                <a:chOff x="2535599" y="3332744"/>
                <a:chExt cx="1350361" cy="251183"/>
              </a:xfrm>
            </p:grpSpPr>
            <p:grpSp>
              <p:nvGrpSpPr>
                <p:cNvPr id="79" name="组合 78">
                  <a:extLst>
                    <a:ext uri="{FF2B5EF4-FFF2-40B4-BE49-F238E27FC236}">
                      <a16:creationId xmlns:a16="http://schemas.microsoft.com/office/drawing/2014/main" id="{7D409956-7BC2-4041-9D8F-D6C07AFE4DF2}"/>
                    </a:ext>
                  </a:extLst>
                </p:cNvPr>
                <p:cNvGrpSpPr/>
                <p:nvPr/>
              </p:nvGrpSpPr>
              <p:grpSpPr>
                <a:xfrm rot="5400000">
                  <a:off x="2531630" y="3336713"/>
                  <a:ext cx="84138" cy="76200"/>
                  <a:chOff x="3397250" y="1828800"/>
                  <a:chExt cx="84138" cy="76200"/>
                </a:xfrm>
              </p:grpSpPr>
              <p:cxnSp>
                <p:nvCxnSpPr>
                  <p:cNvPr id="86" name="直接连接符 85">
                    <a:extLst>
                      <a:ext uri="{FF2B5EF4-FFF2-40B4-BE49-F238E27FC236}">
                        <a16:creationId xmlns:a16="http://schemas.microsoft.com/office/drawing/2014/main" id="{4E0E5CBC-CCF5-4BEC-8D84-0466A11884E8}"/>
                      </a:ext>
                    </a:extLst>
                  </p:cNvPr>
                  <p:cNvCxnSpPr/>
                  <p:nvPr/>
                </p:nvCxnSpPr>
                <p:spPr>
                  <a:xfrm>
                    <a:off x="3397250" y="1828800"/>
                    <a:ext cx="0" cy="7620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>
                    <a:extLst>
                      <a:ext uri="{FF2B5EF4-FFF2-40B4-BE49-F238E27FC236}">
                        <a16:creationId xmlns:a16="http://schemas.microsoft.com/office/drawing/2014/main" id="{F9C82A6D-95F3-4A8B-9EAB-C706AD10429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397250" y="1905000"/>
                    <a:ext cx="84138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0" name="组合 79">
                  <a:extLst>
                    <a:ext uri="{FF2B5EF4-FFF2-40B4-BE49-F238E27FC236}">
                      <a16:creationId xmlns:a16="http://schemas.microsoft.com/office/drawing/2014/main" id="{5667F30D-7AD4-4C29-BFFE-4AB594C16938}"/>
                    </a:ext>
                  </a:extLst>
                </p:cNvPr>
                <p:cNvGrpSpPr/>
                <p:nvPr/>
              </p:nvGrpSpPr>
              <p:grpSpPr>
                <a:xfrm rot="5400000" flipH="1" flipV="1">
                  <a:off x="3805791" y="3503758"/>
                  <a:ext cx="84138" cy="76200"/>
                  <a:chOff x="3397250" y="1897380"/>
                  <a:chExt cx="84138" cy="76200"/>
                </a:xfrm>
              </p:grpSpPr>
              <p:cxnSp>
                <p:nvCxnSpPr>
                  <p:cNvPr id="84" name="直接连接符 83">
                    <a:extLst>
                      <a:ext uri="{FF2B5EF4-FFF2-40B4-BE49-F238E27FC236}">
                        <a16:creationId xmlns:a16="http://schemas.microsoft.com/office/drawing/2014/main" id="{16F542E4-F084-4A9F-A242-1E206496F987}"/>
                      </a:ext>
                    </a:extLst>
                  </p:cNvPr>
                  <p:cNvCxnSpPr/>
                  <p:nvPr/>
                </p:nvCxnSpPr>
                <p:spPr>
                  <a:xfrm>
                    <a:off x="3397250" y="1897380"/>
                    <a:ext cx="0" cy="7620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>
                    <a:extLst>
                      <a:ext uri="{FF2B5EF4-FFF2-40B4-BE49-F238E27FC236}">
                        <a16:creationId xmlns:a16="http://schemas.microsoft.com/office/drawing/2014/main" id="{FD14F8C9-416D-4894-A3EA-DC49239F00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397250" y="1973580"/>
                    <a:ext cx="84138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834E1175-AC30-4B96-BA80-2B22D3808CC9}"/>
                  </a:ext>
                </a:extLst>
              </p:cNvPr>
              <p:cNvGrpSpPr/>
              <p:nvPr/>
            </p:nvGrpSpPr>
            <p:grpSpPr>
              <a:xfrm>
                <a:off x="865684" y="3736933"/>
                <a:ext cx="457518" cy="457518"/>
                <a:chOff x="862664" y="1881154"/>
                <a:chExt cx="548848" cy="548848"/>
              </a:xfrm>
            </p:grpSpPr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E525D9A9-AB51-4E7D-860A-8ADE0BF705CE}"/>
                    </a:ext>
                  </a:extLst>
                </p:cNvPr>
                <p:cNvSpPr/>
                <p:nvPr/>
              </p:nvSpPr>
              <p:spPr>
                <a:xfrm>
                  <a:off x="862664" y="1881154"/>
                  <a:ext cx="548848" cy="5488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27000" dist="38100" dir="2700000" sx="102000" sy="102000" algn="tl" rotWithShape="0">
                    <a:schemeClr val="accent1">
                      <a:lumMod val="7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90" name="图形 89">
                  <a:extLst>
                    <a:ext uri="{FF2B5EF4-FFF2-40B4-BE49-F238E27FC236}">
                      <a16:creationId xmlns:a16="http://schemas.microsoft.com/office/drawing/2014/main" id="{548BA1B0-3A55-45CE-86D2-2ED3827D2E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rcRect/>
                <a:stretch/>
              </p:blipFill>
              <p:spPr>
                <a:xfrm flipH="1">
                  <a:off x="961015" y="1973641"/>
                  <a:ext cx="356686" cy="356686"/>
                </a:xfrm>
                <a:prstGeom prst="rect">
                  <a:avLst/>
                </a:prstGeom>
              </p:spPr>
            </p:pic>
          </p:grp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1C723424-BDBF-4352-BED6-FBBDF85D0813}"/>
                  </a:ext>
                </a:extLst>
              </p:cNvPr>
              <p:cNvSpPr txBox="1"/>
              <p:nvPr/>
            </p:nvSpPr>
            <p:spPr>
              <a:xfrm>
                <a:off x="1173170" y="4198834"/>
                <a:ext cx="3177080" cy="11757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kern="100" dirty="0">
                    <a:effectLst/>
                    <a:latin typeface="+mn-ea"/>
                  </a:rPr>
                  <a:t>随着支付及网购软件的普及，“无纸化”这个概念逐渐被更多传统行业所青睐</a:t>
                </a:r>
                <a:endParaRPr lang="en-US" altLang="zh-CN" sz="1200" kern="100" dirty="0">
                  <a:effectLst/>
                  <a:latin typeface="+mn-ea"/>
                </a:endParaRPr>
              </a:p>
              <a:p>
                <a:pPr marL="171450" indent="-1714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kern="100" dirty="0">
                    <a:effectLst/>
                    <a:latin typeface="+mn-ea"/>
                  </a:rPr>
                  <a:t>物流行业从信息化到智能化，“提效</a:t>
                </a:r>
                <a:r>
                  <a:rPr lang="en-US" altLang="zh-CN" sz="1200" kern="100" dirty="0">
                    <a:effectLst/>
                    <a:latin typeface="+mn-ea"/>
                  </a:rPr>
                  <a:t>+</a:t>
                </a:r>
                <a:r>
                  <a:rPr lang="zh-CN" altLang="en-US" sz="1200" kern="100" dirty="0">
                    <a:effectLst/>
                    <a:latin typeface="+mn-ea"/>
                  </a:rPr>
                  <a:t>降本”是一个非常重要的课题。</a:t>
                </a: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21BA1280-2FF5-4F73-8F0C-122E5D2651EF}"/>
                  </a:ext>
                </a:extLst>
              </p:cNvPr>
              <p:cNvSpPr txBox="1"/>
              <p:nvPr/>
            </p:nvSpPr>
            <p:spPr>
              <a:xfrm>
                <a:off x="3254249" y="3649479"/>
                <a:ext cx="1501775" cy="4709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已经形成</a:t>
                </a:r>
                <a:endParaRPr lang="en-US" altLang="zh-CN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2652E199-9EF1-42E1-A0E2-E661617ACE87}"/>
                </a:ext>
              </a:extLst>
            </p:cNvPr>
            <p:cNvGrpSpPr/>
            <p:nvPr/>
          </p:nvGrpSpPr>
          <p:grpSpPr>
            <a:xfrm>
              <a:off x="1441656" y="4153087"/>
              <a:ext cx="2834497" cy="139162"/>
              <a:chOff x="1643100" y="2565828"/>
              <a:chExt cx="2319300" cy="0"/>
            </a:xfrm>
          </p:grpSpPr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37DBD952-15A5-4260-8D5F-6CBC9E8BFE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43100" y="2565828"/>
                <a:ext cx="354793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B5011CD7-4BEA-4219-8F79-5DD8A5D233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97893" y="2565828"/>
                <a:ext cx="196450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32A78C99-19F4-4911-A5EC-83833A533334}"/>
              </a:ext>
            </a:extLst>
          </p:cNvPr>
          <p:cNvGrpSpPr/>
          <p:nvPr/>
        </p:nvGrpSpPr>
        <p:grpSpPr>
          <a:xfrm>
            <a:off x="865684" y="2392722"/>
            <a:ext cx="3437488" cy="1360673"/>
            <a:chOff x="865684" y="2392722"/>
            <a:chExt cx="3437488" cy="136067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C2FC8EA-05B5-4E17-8238-B1BA8462FB13}"/>
                </a:ext>
              </a:extLst>
            </p:cNvPr>
            <p:cNvSpPr txBox="1"/>
            <p:nvPr/>
          </p:nvSpPr>
          <p:spPr>
            <a:xfrm>
              <a:off x="1342620" y="2404620"/>
              <a:ext cx="256348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sz="18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j-ea"/>
                  <a:ea typeface="+mj-ea"/>
                </a:rPr>
                <a:t>物流业的</a:t>
              </a:r>
              <a:r>
                <a:rPr lang="en-US" altLang="zh-CN" kern="100" dirty="0">
                  <a:solidFill>
                    <a:schemeClr val="accent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18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供给侧改革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E898D930-6A1D-4250-9E61-616CCDD83E87}"/>
                </a:ext>
              </a:extLst>
            </p:cNvPr>
            <p:cNvGrpSpPr/>
            <p:nvPr/>
          </p:nvGrpSpPr>
          <p:grpSpPr>
            <a:xfrm rot="5400000">
              <a:off x="2394913" y="2458317"/>
              <a:ext cx="84138" cy="76200"/>
              <a:chOff x="3397250" y="1828800"/>
              <a:chExt cx="84138" cy="76200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A012EF82-95BB-4B30-8F8C-FE5B344081D0}"/>
                  </a:ext>
                </a:extLst>
              </p:cNvPr>
              <p:cNvCxnSpPr/>
              <p:nvPr/>
            </p:nvCxnSpPr>
            <p:spPr>
              <a:xfrm>
                <a:off x="3397250" y="1828800"/>
                <a:ext cx="0" cy="762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CFF07570-888B-426B-851E-CFC34563AD9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97250" y="1905000"/>
                <a:ext cx="841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931E8669-8B92-4363-895D-EF662E7F2879}"/>
                </a:ext>
              </a:extLst>
            </p:cNvPr>
            <p:cNvGrpSpPr/>
            <p:nvPr/>
          </p:nvGrpSpPr>
          <p:grpSpPr>
            <a:xfrm rot="5400000" flipH="1" flipV="1">
              <a:off x="3600494" y="2625362"/>
              <a:ext cx="84138" cy="76200"/>
              <a:chOff x="3397250" y="1828800"/>
              <a:chExt cx="84138" cy="76200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543FDB6B-9012-4A04-BEA3-F509D6000177}"/>
                  </a:ext>
                </a:extLst>
              </p:cNvPr>
              <p:cNvCxnSpPr/>
              <p:nvPr/>
            </p:nvCxnSpPr>
            <p:spPr>
              <a:xfrm>
                <a:off x="3397250" y="1828800"/>
                <a:ext cx="0" cy="762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6BA669CA-0D55-4DBC-9AA8-A41D54FF45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97250" y="1905000"/>
                <a:ext cx="8413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292B039-8FDF-4811-8EA1-DB059B3C945C}"/>
                </a:ext>
              </a:extLst>
            </p:cNvPr>
            <p:cNvGrpSpPr/>
            <p:nvPr/>
          </p:nvGrpSpPr>
          <p:grpSpPr>
            <a:xfrm>
              <a:off x="865684" y="2392722"/>
              <a:ext cx="457518" cy="457518"/>
              <a:chOff x="862664" y="1881154"/>
              <a:chExt cx="548848" cy="548848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7EFEF9D-EF2F-4DD6-85D7-133696145454}"/>
                  </a:ext>
                </a:extLst>
              </p:cNvPr>
              <p:cNvSpPr/>
              <p:nvPr/>
            </p:nvSpPr>
            <p:spPr>
              <a:xfrm>
                <a:off x="862664" y="1881154"/>
                <a:ext cx="548848" cy="5488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dist="38100" dir="2700000" sx="102000" sy="102000" algn="tl" rotWithShape="0">
                  <a:schemeClr val="accent1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形 36">
                <a:extLst>
                  <a:ext uri="{FF2B5EF4-FFF2-40B4-BE49-F238E27FC236}">
                    <a16:creationId xmlns:a16="http://schemas.microsoft.com/office/drawing/2014/main" id="{4852CFE9-173B-4BF4-9ED7-DFBA1EA23C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flipH="1">
                <a:off x="961015" y="1973641"/>
                <a:ext cx="356686" cy="356686"/>
              </a:xfrm>
              <a:prstGeom prst="rect">
                <a:avLst/>
              </a:prstGeom>
            </p:spPr>
          </p:pic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4FE2981-2085-4EE8-B957-686909DD8F04}"/>
                </a:ext>
              </a:extLst>
            </p:cNvPr>
            <p:cNvSpPr txBox="1"/>
            <p:nvPr/>
          </p:nvSpPr>
          <p:spPr>
            <a:xfrm>
              <a:off x="1173169" y="2854623"/>
              <a:ext cx="3130003" cy="8987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1200" kern="100" dirty="0">
                  <a:effectLst/>
                  <a:latin typeface="+mn-ea"/>
                </a:rPr>
                <a:t>推动互联网、大数据、云计算等信息技术与物流深度融合</a:t>
              </a:r>
              <a:endParaRPr lang="en-US" altLang="zh-CN" sz="1200" kern="100" dirty="0">
                <a:effectLst/>
                <a:latin typeface="+mn-ea"/>
              </a:endParaRPr>
            </a:p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1200" kern="100" dirty="0">
                  <a:effectLst/>
                  <a:latin typeface="+mn-ea"/>
                </a:rPr>
                <a:t>推动物流业乃至中国经济的转型升级。</a:t>
              </a:r>
              <a:endParaRPr lang="en-US" altLang="zh-CN" sz="1200" kern="100" dirty="0">
                <a:effectLst/>
                <a:latin typeface="+mn-ea"/>
              </a:endParaRP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8134BCF1-B2E2-4F89-A031-35DF8987AE14}"/>
                </a:ext>
              </a:extLst>
            </p:cNvPr>
            <p:cNvGrpSpPr/>
            <p:nvPr/>
          </p:nvGrpSpPr>
          <p:grpSpPr>
            <a:xfrm>
              <a:off x="1441656" y="2811880"/>
              <a:ext cx="2834497" cy="139162"/>
              <a:chOff x="1643100" y="2565828"/>
              <a:chExt cx="2319300" cy="0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98236BD8-700A-4950-9319-C56EEBEAC0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43100" y="2565828"/>
                <a:ext cx="354793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6EF691B6-AE3F-4214-9F49-A10775A51E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97893" y="2565828"/>
                <a:ext cx="196450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2" name="椭圆 101">
            <a:extLst>
              <a:ext uri="{FF2B5EF4-FFF2-40B4-BE49-F238E27FC236}">
                <a16:creationId xmlns:a16="http://schemas.microsoft.com/office/drawing/2014/main" id="{E6F7148A-0FF8-4BCA-80C9-33BCF3AF368B}"/>
              </a:ext>
            </a:extLst>
          </p:cNvPr>
          <p:cNvSpPr/>
          <p:nvPr/>
        </p:nvSpPr>
        <p:spPr>
          <a:xfrm rot="18982021">
            <a:off x="4540936" y="2268661"/>
            <a:ext cx="3090738" cy="3090738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F048FC02-7FF1-419F-BA75-3860321D4AD8}"/>
              </a:ext>
            </a:extLst>
          </p:cNvPr>
          <p:cNvGrpSpPr>
            <a:grpSpLocks/>
          </p:cNvGrpSpPr>
          <p:nvPr/>
        </p:nvGrpSpPr>
        <p:grpSpPr>
          <a:xfrm rot="20896639">
            <a:off x="4894205" y="2621933"/>
            <a:ext cx="2384201" cy="2384195"/>
            <a:chOff x="851593" y="3712872"/>
            <a:chExt cx="725090" cy="725089"/>
          </a:xfrm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DC49EFC5-1FCE-43C7-AC06-839892FA9947}"/>
                </a:ext>
              </a:extLst>
            </p:cNvPr>
            <p:cNvSpPr/>
            <p:nvPr/>
          </p:nvSpPr>
          <p:spPr>
            <a:xfrm>
              <a:off x="851593" y="3712872"/>
              <a:ext cx="725090" cy="725089"/>
            </a:xfrm>
            <a:prstGeom prst="ellipse">
              <a:avLst/>
            </a:prstGeom>
            <a:gradFill>
              <a:gsLst>
                <a:gs pos="6300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16000">
                      <a:schemeClr val="accent1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266A0D77-265B-4242-8795-3960D2FB31C2}"/>
                </a:ext>
              </a:extLst>
            </p:cNvPr>
            <p:cNvSpPr/>
            <p:nvPr/>
          </p:nvSpPr>
          <p:spPr>
            <a:xfrm>
              <a:off x="851593" y="3712872"/>
              <a:ext cx="725090" cy="725089"/>
            </a:xfrm>
            <a:prstGeom prst="ellipse">
              <a:avLst/>
            </a:prstGeom>
            <a:gradFill>
              <a:gsLst>
                <a:gs pos="85000">
                  <a:schemeClr val="accent2">
                    <a:alpha val="46000"/>
                  </a:schemeClr>
                </a:gs>
                <a:gs pos="57000">
                  <a:schemeClr val="accent1">
                    <a:lumMod val="10000"/>
                    <a:lumOff val="90000"/>
                    <a:alpha val="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16000">
                      <a:schemeClr val="accent1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9758F6F8-021E-4746-BF05-EC6E1C519B67}"/>
                </a:ext>
              </a:extLst>
            </p:cNvPr>
            <p:cNvSpPr/>
            <p:nvPr/>
          </p:nvSpPr>
          <p:spPr>
            <a:xfrm>
              <a:off x="851593" y="3712872"/>
              <a:ext cx="725090" cy="725089"/>
            </a:xfrm>
            <a:prstGeom prst="ellipse">
              <a:avLst/>
            </a:prstGeom>
            <a:gradFill>
              <a:gsLst>
                <a:gs pos="83000">
                  <a:schemeClr val="accent1">
                    <a:lumMod val="75000"/>
                    <a:lumOff val="25000"/>
                    <a:alpha val="40000"/>
                  </a:schemeClr>
                </a:gs>
                <a:gs pos="57000">
                  <a:schemeClr val="accent1">
                    <a:lumMod val="10000"/>
                    <a:lumOff val="90000"/>
                    <a:alpha val="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16000">
                      <a:schemeClr val="accent1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0628FA18-D633-42C9-B36E-9CB331FFC861}"/>
              </a:ext>
            </a:extLst>
          </p:cNvPr>
          <p:cNvGrpSpPr/>
          <p:nvPr/>
        </p:nvGrpSpPr>
        <p:grpSpPr>
          <a:xfrm rot="18982021">
            <a:off x="4540936" y="2268661"/>
            <a:ext cx="3090738" cy="3090738"/>
            <a:chOff x="4448541" y="1939156"/>
            <a:chExt cx="3294924" cy="3294924"/>
          </a:xfrm>
        </p:grpSpPr>
        <p:sp>
          <p:nvSpPr>
            <p:cNvPr id="105" name="弧形 104">
              <a:extLst>
                <a:ext uri="{FF2B5EF4-FFF2-40B4-BE49-F238E27FC236}">
                  <a16:creationId xmlns:a16="http://schemas.microsoft.com/office/drawing/2014/main" id="{1BD170B1-8E2C-4F5D-BF02-95D590851205}"/>
                </a:ext>
              </a:extLst>
            </p:cNvPr>
            <p:cNvSpPr/>
            <p:nvPr/>
          </p:nvSpPr>
          <p:spPr>
            <a:xfrm>
              <a:off x="4448541" y="1939156"/>
              <a:ext cx="3294924" cy="3294924"/>
            </a:xfrm>
            <a:prstGeom prst="arc">
              <a:avLst>
                <a:gd name="adj1" fmla="val 16200000"/>
                <a:gd name="adj2" fmla="val 2528165"/>
              </a:avLst>
            </a:prstGeom>
            <a:ln w="25400" cap="rnd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75000"/>
                      <a:lumOff val="2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6" name="弧形 105">
              <a:extLst>
                <a:ext uri="{FF2B5EF4-FFF2-40B4-BE49-F238E27FC236}">
                  <a16:creationId xmlns:a16="http://schemas.microsoft.com/office/drawing/2014/main" id="{3220FE33-A38E-4968-8F1B-3D24139C0D53}"/>
                </a:ext>
              </a:extLst>
            </p:cNvPr>
            <p:cNvSpPr/>
            <p:nvPr/>
          </p:nvSpPr>
          <p:spPr>
            <a:xfrm rot="7200000">
              <a:off x="4448541" y="1939156"/>
              <a:ext cx="3294924" cy="3294924"/>
            </a:xfrm>
            <a:prstGeom prst="arc">
              <a:avLst>
                <a:gd name="adj1" fmla="val 16200000"/>
                <a:gd name="adj2" fmla="val 2528165"/>
              </a:avLst>
            </a:prstGeom>
            <a:ln w="25400" cap="rnd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75000"/>
                      <a:lumOff val="2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7" name="弧形 106">
              <a:extLst>
                <a:ext uri="{FF2B5EF4-FFF2-40B4-BE49-F238E27FC236}">
                  <a16:creationId xmlns:a16="http://schemas.microsoft.com/office/drawing/2014/main" id="{1FEA56B9-DB01-4FAE-B87C-64279B888603}"/>
                </a:ext>
              </a:extLst>
            </p:cNvPr>
            <p:cNvSpPr/>
            <p:nvPr/>
          </p:nvSpPr>
          <p:spPr>
            <a:xfrm rot="14400000">
              <a:off x="4448541" y="1939156"/>
              <a:ext cx="3294924" cy="3294924"/>
            </a:xfrm>
            <a:prstGeom prst="arc">
              <a:avLst>
                <a:gd name="adj1" fmla="val 16200000"/>
                <a:gd name="adj2" fmla="val 2528165"/>
              </a:avLst>
            </a:prstGeom>
            <a:ln w="25400" cap="rnd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75000"/>
                      <a:lumOff val="2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FBCF296F-9AE3-49C7-B75A-AB7815094B59}"/>
              </a:ext>
            </a:extLst>
          </p:cNvPr>
          <p:cNvSpPr txBox="1"/>
          <p:nvPr/>
        </p:nvSpPr>
        <p:spPr>
          <a:xfrm rot="5226837">
            <a:off x="4821302" y="2494811"/>
            <a:ext cx="2384097" cy="2384097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5566473"/>
              </a:avLst>
            </a:prstTxWarp>
            <a:spAutoFit/>
          </a:bodyPr>
          <a:lstStyle/>
          <a:p>
            <a:r>
              <a:rPr lang="zh-CN" altLang="zh-CN" sz="1600" kern="100" dirty="0">
                <a:effectLst/>
                <a:latin typeface="+mn-ea"/>
              </a:rPr>
              <a:t>优化物流管理</a:t>
            </a:r>
            <a:endParaRPr lang="zh-CN" altLang="en-US" sz="1600" dirty="0"/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E4CD431A-466D-48FA-AC69-FAA596ED3C86}"/>
              </a:ext>
            </a:extLst>
          </p:cNvPr>
          <p:cNvSpPr txBox="1"/>
          <p:nvPr/>
        </p:nvSpPr>
        <p:spPr>
          <a:xfrm rot="12432481">
            <a:off x="5006570" y="2577275"/>
            <a:ext cx="2384097" cy="2384097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5566473"/>
              </a:avLst>
            </a:prstTxWarp>
            <a:spAutoFit/>
          </a:bodyPr>
          <a:lstStyle/>
          <a:p>
            <a:r>
              <a:rPr lang="zh-CN" altLang="zh-CN" sz="1600" kern="100" dirty="0">
                <a:effectLst/>
                <a:latin typeface="+mn-ea"/>
              </a:rPr>
              <a:t>降低物流成本</a:t>
            </a:r>
            <a:endParaRPr lang="zh-CN" altLang="en-US" sz="1600" dirty="0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A15FAED7-FF50-4AF0-8968-A9B2C1973CCA}"/>
              </a:ext>
            </a:extLst>
          </p:cNvPr>
          <p:cNvSpPr txBox="1"/>
          <p:nvPr/>
        </p:nvSpPr>
        <p:spPr>
          <a:xfrm rot="18201839">
            <a:off x="4894255" y="2864121"/>
            <a:ext cx="2384097" cy="2384097"/>
          </a:xfrm>
          <a:prstGeom prst="rect">
            <a:avLst/>
          </a:prstGeom>
          <a:noFill/>
        </p:spPr>
        <p:txBody>
          <a:bodyPr wrap="square">
            <a:prstTxWarp prst="textArchDown">
              <a:avLst/>
            </a:prstTxWarp>
            <a:spAutoFit/>
          </a:bodyPr>
          <a:lstStyle/>
          <a:p>
            <a:r>
              <a:rPr lang="zh-CN" altLang="zh-CN" sz="1600" kern="100" dirty="0">
                <a:effectLst/>
                <a:latin typeface="+mn-ea"/>
              </a:rPr>
              <a:t>提高风</a:t>
            </a:r>
            <a:r>
              <a:rPr lang="zh-CN" altLang="en-US" sz="1600" kern="100" dirty="0">
                <a:effectLst/>
                <a:latin typeface="+mn-ea"/>
              </a:rPr>
              <a:t>险</a:t>
            </a:r>
            <a:r>
              <a:rPr lang="zh-CN" altLang="zh-CN" sz="1600" kern="100" dirty="0">
                <a:effectLst/>
                <a:latin typeface="+mn-ea"/>
              </a:rPr>
              <a:t>控</a:t>
            </a:r>
            <a:r>
              <a:rPr lang="zh-CN" altLang="en-US" sz="1600" kern="100" dirty="0">
                <a:effectLst/>
                <a:latin typeface="+mn-ea"/>
              </a:rPr>
              <a:t>制</a:t>
            </a:r>
            <a:endParaRPr lang="zh-CN" altLang="en-US" sz="1600" dirty="0"/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ECCA8B6E-805D-4B5E-8716-262BA4FA9FB1}"/>
              </a:ext>
            </a:extLst>
          </p:cNvPr>
          <p:cNvGrpSpPr/>
          <p:nvPr/>
        </p:nvGrpSpPr>
        <p:grpSpPr>
          <a:xfrm rot="16200000" flipH="1">
            <a:off x="9409720" y="2458317"/>
            <a:ext cx="84138" cy="76200"/>
            <a:chOff x="3397250" y="1828800"/>
            <a:chExt cx="84138" cy="76200"/>
          </a:xfrm>
        </p:grpSpPr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A6F1F581-0680-42BB-89DF-3E59292F35A8}"/>
                </a:ext>
              </a:extLst>
            </p:cNvPr>
            <p:cNvCxnSpPr/>
            <p:nvPr/>
          </p:nvCxnSpPr>
          <p:spPr>
            <a:xfrm>
              <a:off x="3397250" y="1828800"/>
              <a:ext cx="0" cy="76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C52380C4-0341-43CF-9C42-D9F3F325E5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97250" y="1905000"/>
              <a:ext cx="841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11846E22-A9BB-4EF8-B777-3CC1AC3BCEDF}"/>
              </a:ext>
            </a:extLst>
          </p:cNvPr>
          <p:cNvSpPr txBox="1"/>
          <p:nvPr/>
        </p:nvSpPr>
        <p:spPr>
          <a:xfrm flipH="1">
            <a:off x="7777526" y="2404620"/>
            <a:ext cx="29858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800" kern="1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一般无纸化  </a:t>
            </a: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的</a:t>
            </a:r>
            <a:r>
              <a:rPr lang="zh-CN" altLang="en-US" sz="18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</a:rPr>
              <a:t>使用场景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97CFC257-C338-4F8A-A2EE-390C7BF9250D}"/>
              </a:ext>
            </a:extLst>
          </p:cNvPr>
          <p:cNvGrpSpPr/>
          <p:nvPr/>
        </p:nvGrpSpPr>
        <p:grpSpPr>
          <a:xfrm rot="16200000" flipV="1">
            <a:off x="8179315" y="2625362"/>
            <a:ext cx="84138" cy="76200"/>
            <a:chOff x="3397250" y="1828800"/>
            <a:chExt cx="84138" cy="76200"/>
          </a:xfrm>
        </p:grpSpPr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2FB12AD3-11D3-42BC-8167-C1146121ED3E}"/>
                </a:ext>
              </a:extLst>
            </p:cNvPr>
            <p:cNvCxnSpPr/>
            <p:nvPr/>
          </p:nvCxnSpPr>
          <p:spPr>
            <a:xfrm>
              <a:off x="3397250" y="1828800"/>
              <a:ext cx="0" cy="76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2E60273B-18FF-497F-85F0-3C2319CCF9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97250" y="1905000"/>
              <a:ext cx="841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B66FE861-55C5-4AC5-B4F4-3CFB54B7CF39}"/>
              </a:ext>
            </a:extLst>
          </p:cNvPr>
          <p:cNvGrpSpPr/>
          <p:nvPr/>
        </p:nvGrpSpPr>
        <p:grpSpPr>
          <a:xfrm flipH="1">
            <a:off x="10782839" y="2392722"/>
            <a:ext cx="457518" cy="457518"/>
            <a:chOff x="862664" y="1881154"/>
            <a:chExt cx="548848" cy="548848"/>
          </a:xfrm>
        </p:grpSpPr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066442FE-57FB-4E64-BE24-0E3F432BB5FB}"/>
                </a:ext>
              </a:extLst>
            </p:cNvPr>
            <p:cNvSpPr/>
            <p:nvPr/>
          </p:nvSpPr>
          <p:spPr>
            <a:xfrm>
              <a:off x="862664" y="1881154"/>
              <a:ext cx="548848" cy="5488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38100" dir="2700000" sx="102000" sy="102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33" name="图形 132">
              <a:extLst>
                <a:ext uri="{FF2B5EF4-FFF2-40B4-BE49-F238E27FC236}">
                  <a16:creationId xmlns:a16="http://schemas.microsoft.com/office/drawing/2014/main" id="{62FAB936-13CC-4918-9FA9-D951A8297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 flipH="1">
              <a:off x="961015" y="1973641"/>
              <a:ext cx="356686" cy="356686"/>
            </a:xfrm>
            <a:prstGeom prst="rect">
              <a:avLst/>
            </a:prstGeom>
          </p:spPr>
        </p:pic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62020F8-2A4E-4329-AC1D-568E5D6F12B2}"/>
              </a:ext>
            </a:extLst>
          </p:cNvPr>
          <p:cNvSpPr txBox="1"/>
          <p:nvPr/>
        </p:nvSpPr>
        <p:spPr>
          <a:xfrm flipH="1">
            <a:off x="7652836" y="2853297"/>
            <a:ext cx="3130003" cy="621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</a:rPr>
              <a:t>长链条的业务形态</a:t>
            </a:r>
            <a:endParaRPr lang="en-US" altLang="zh-CN" sz="1200" kern="100" dirty="0">
              <a:effectLst/>
              <a:latin typeface="+mn-ea"/>
            </a:endParaRP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</a:rPr>
              <a:t>线下业务复杂的工作</a:t>
            </a:r>
            <a:endParaRPr lang="en-US" altLang="zh-CN" sz="1200" kern="100" dirty="0">
              <a:effectLst/>
              <a:latin typeface="+mn-ea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638DE65C-1123-4386-93EC-46D5F5474743}"/>
              </a:ext>
            </a:extLst>
          </p:cNvPr>
          <p:cNvGrpSpPr/>
          <p:nvPr/>
        </p:nvGrpSpPr>
        <p:grpSpPr>
          <a:xfrm flipH="1">
            <a:off x="7829888" y="2811880"/>
            <a:ext cx="2834497" cy="139162"/>
            <a:chOff x="1643100" y="2565828"/>
            <a:chExt cx="2319300" cy="0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B086EFC7-BA31-4FF6-82D3-8E34BB697261}"/>
                </a:ext>
              </a:extLst>
            </p:cNvPr>
            <p:cNvCxnSpPr>
              <a:cxnSpLocks/>
            </p:cNvCxnSpPr>
            <p:nvPr/>
          </p:nvCxnSpPr>
          <p:spPr>
            <a:xfrm>
              <a:off x="1643100" y="2565828"/>
              <a:ext cx="354793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E436A4E1-10A3-413C-B3AD-E16518EFF911}"/>
                </a:ext>
              </a:extLst>
            </p:cNvPr>
            <p:cNvCxnSpPr>
              <a:cxnSpLocks/>
            </p:cNvCxnSpPr>
            <p:nvPr/>
          </p:nvCxnSpPr>
          <p:spPr>
            <a:xfrm>
              <a:off x="1997893" y="2565828"/>
              <a:ext cx="196450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1DAFE481-645E-4855-95F4-1D79DA197D16}"/>
              </a:ext>
            </a:extLst>
          </p:cNvPr>
          <p:cNvGrpSpPr/>
          <p:nvPr/>
        </p:nvGrpSpPr>
        <p:grpSpPr>
          <a:xfrm rot="16200000" flipH="1">
            <a:off x="9409720" y="4107604"/>
            <a:ext cx="84138" cy="76200"/>
            <a:chOff x="3397250" y="1828800"/>
            <a:chExt cx="84138" cy="76200"/>
          </a:xfrm>
        </p:grpSpPr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F28F9043-6F44-4309-BAF2-92FA033B83D9}"/>
                </a:ext>
              </a:extLst>
            </p:cNvPr>
            <p:cNvCxnSpPr/>
            <p:nvPr/>
          </p:nvCxnSpPr>
          <p:spPr>
            <a:xfrm>
              <a:off x="3397250" y="1828800"/>
              <a:ext cx="0" cy="76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4F465F6D-0F2B-46F1-A59B-EBE7DAED6B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97250" y="1905000"/>
              <a:ext cx="841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4" name="文本框 143">
            <a:extLst>
              <a:ext uri="{FF2B5EF4-FFF2-40B4-BE49-F238E27FC236}">
                <a16:creationId xmlns:a16="http://schemas.microsoft.com/office/drawing/2014/main" id="{735B2044-9BA5-4182-AA2E-5A754D065BBE}"/>
              </a:ext>
            </a:extLst>
          </p:cNvPr>
          <p:cNvSpPr txBox="1"/>
          <p:nvPr/>
        </p:nvSpPr>
        <p:spPr>
          <a:xfrm flipH="1">
            <a:off x="7777526" y="4053907"/>
            <a:ext cx="29858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800" kern="1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创新无纸化  </a:t>
            </a: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的</a:t>
            </a:r>
            <a:r>
              <a:rPr lang="zh-CN" altLang="en-US" sz="18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</a:rPr>
              <a:t>使用场景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5ADD5049-BC5D-40F7-B5BF-B6B31B295FC0}"/>
              </a:ext>
            </a:extLst>
          </p:cNvPr>
          <p:cNvGrpSpPr/>
          <p:nvPr/>
        </p:nvGrpSpPr>
        <p:grpSpPr>
          <a:xfrm rot="16200000" flipV="1">
            <a:off x="8192090" y="4274649"/>
            <a:ext cx="84138" cy="76200"/>
            <a:chOff x="3397250" y="1828800"/>
            <a:chExt cx="84138" cy="76200"/>
          </a:xfrm>
        </p:grpSpPr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BD48B5FE-7108-421F-BDBD-8FDEF46678BB}"/>
                </a:ext>
              </a:extLst>
            </p:cNvPr>
            <p:cNvCxnSpPr/>
            <p:nvPr/>
          </p:nvCxnSpPr>
          <p:spPr>
            <a:xfrm>
              <a:off x="3397250" y="1828800"/>
              <a:ext cx="0" cy="76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DC5CC792-FE2C-4DAC-895D-B015023DAD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97250" y="1905000"/>
              <a:ext cx="841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BC3DDE58-011C-4D5E-8BA0-60DB05C9C127}"/>
              </a:ext>
            </a:extLst>
          </p:cNvPr>
          <p:cNvGrpSpPr/>
          <p:nvPr/>
        </p:nvGrpSpPr>
        <p:grpSpPr>
          <a:xfrm flipH="1">
            <a:off x="10782839" y="4042009"/>
            <a:ext cx="457518" cy="457518"/>
            <a:chOff x="862664" y="1881154"/>
            <a:chExt cx="548848" cy="548848"/>
          </a:xfrm>
        </p:grpSpPr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5ED54BF9-733D-463F-95B9-DA644F970602}"/>
                </a:ext>
              </a:extLst>
            </p:cNvPr>
            <p:cNvSpPr/>
            <p:nvPr/>
          </p:nvSpPr>
          <p:spPr>
            <a:xfrm>
              <a:off x="862664" y="1881154"/>
              <a:ext cx="548848" cy="5488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38100" dir="2700000" sx="102000" sy="102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52" name="图形 151">
              <a:extLst>
                <a:ext uri="{FF2B5EF4-FFF2-40B4-BE49-F238E27FC236}">
                  <a16:creationId xmlns:a16="http://schemas.microsoft.com/office/drawing/2014/main" id="{214719FB-D22F-4CA4-95E4-87D8C4F167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/>
          </p:blipFill>
          <p:spPr>
            <a:xfrm flipH="1">
              <a:off x="961015" y="1973641"/>
              <a:ext cx="356686" cy="356686"/>
            </a:xfrm>
            <a:prstGeom prst="rect">
              <a:avLst/>
            </a:prstGeom>
          </p:spPr>
        </p:pic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E3DE9B06-B07A-4C1C-802B-9AFA8FC4BB2A}"/>
              </a:ext>
            </a:extLst>
          </p:cNvPr>
          <p:cNvSpPr txBox="1"/>
          <p:nvPr/>
        </p:nvSpPr>
        <p:spPr>
          <a:xfrm flipH="1">
            <a:off x="7652836" y="4502584"/>
            <a:ext cx="3130003" cy="621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</a:rPr>
              <a:t>由“长”到“短”的业务应用</a:t>
            </a:r>
            <a:endParaRPr lang="en-US" altLang="zh-CN" sz="1200" kern="100" dirty="0">
              <a:effectLst/>
              <a:latin typeface="+mn-ea"/>
            </a:endParaRP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</a:rPr>
              <a:t>传统模式与新业态相结合</a:t>
            </a:r>
            <a:endParaRPr lang="en-US" altLang="zh-CN" sz="1200" kern="100" dirty="0">
              <a:effectLst/>
              <a:latin typeface="+mn-ea"/>
            </a:endParaRP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EA1C82B2-7505-45BF-98EA-79CFD53D69E7}"/>
              </a:ext>
            </a:extLst>
          </p:cNvPr>
          <p:cNvGrpSpPr/>
          <p:nvPr/>
        </p:nvGrpSpPr>
        <p:grpSpPr>
          <a:xfrm flipH="1">
            <a:off x="7829888" y="4461167"/>
            <a:ext cx="2834497" cy="139162"/>
            <a:chOff x="1643100" y="2565828"/>
            <a:chExt cx="2319300" cy="0"/>
          </a:xfrm>
        </p:grpSpPr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86F80E5F-565A-419F-A059-C58BD574E803}"/>
                </a:ext>
              </a:extLst>
            </p:cNvPr>
            <p:cNvCxnSpPr>
              <a:cxnSpLocks/>
            </p:cNvCxnSpPr>
            <p:nvPr/>
          </p:nvCxnSpPr>
          <p:spPr>
            <a:xfrm>
              <a:off x="1643100" y="2565828"/>
              <a:ext cx="354793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id="{E6F82B36-D9BF-4059-B470-FF9B81E7CBCB}"/>
                </a:ext>
              </a:extLst>
            </p:cNvPr>
            <p:cNvCxnSpPr>
              <a:cxnSpLocks/>
            </p:cNvCxnSpPr>
            <p:nvPr/>
          </p:nvCxnSpPr>
          <p:spPr>
            <a:xfrm>
              <a:off x="1997893" y="2565828"/>
              <a:ext cx="196450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34385141-EA40-43F5-B9A7-0536AACD29CE}"/>
              </a:ext>
            </a:extLst>
          </p:cNvPr>
          <p:cNvGrpSpPr/>
          <p:nvPr/>
        </p:nvGrpSpPr>
        <p:grpSpPr>
          <a:xfrm rot="975992">
            <a:off x="4750385" y="2478110"/>
            <a:ext cx="2671840" cy="2671840"/>
            <a:chOff x="4448541" y="1939156"/>
            <a:chExt cx="3294924" cy="3294924"/>
          </a:xfrm>
        </p:grpSpPr>
        <p:sp>
          <p:nvSpPr>
            <p:cNvPr id="95" name="弧形 94">
              <a:extLst>
                <a:ext uri="{FF2B5EF4-FFF2-40B4-BE49-F238E27FC236}">
                  <a16:creationId xmlns:a16="http://schemas.microsoft.com/office/drawing/2014/main" id="{2F615DB0-B5FB-480E-837D-90735AE9A038}"/>
                </a:ext>
              </a:extLst>
            </p:cNvPr>
            <p:cNvSpPr/>
            <p:nvPr/>
          </p:nvSpPr>
          <p:spPr>
            <a:xfrm>
              <a:off x="4448541" y="1939156"/>
              <a:ext cx="3294924" cy="3294924"/>
            </a:xfrm>
            <a:prstGeom prst="arc">
              <a:avLst>
                <a:gd name="adj1" fmla="val 16200000"/>
                <a:gd name="adj2" fmla="val 2528165"/>
              </a:avLst>
            </a:prstGeom>
            <a:ln w="25400" cap="rnd">
              <a:gradFill>
                <a:gsLst>
                  <a:gs pos="43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9" name="弧形 98">
              <a:extLst>
                <a:ext uri="{FF2B5EF4-FFF2-40B4-BE49-F238E27FC236}">
                  <a16:creationId xmlns:a16="http://schemas.microsoft.com/office/drawing/2014/main" id="{D6E8094C-18C9-4979-8774-670DEAD5C29F}"/>
                </a:ext>
              </a:extLst>
            </p:cNvPr>
            <p:cNvSpPr/>
            <p:nvPr/>
          </p:nvSpPr>
          <p:spPr>
            <a:xfrm rot="7200000">
              <a:off x="4448541" y="1939156"/>
              <a:ext cx="3294924" cy="3294924"/>
            </a:xfrm>
            <a:prstGeom prst="arc">
              <a:avLst>
                <a:gd name="adj1" fmla="val 16200000"/>
                <a:gd name="adj2" fmla="val 2528165"/>
              </a:avLst>
            </a:prstGeom>
            <a:ln w="25400" cap="rnd">
              <a:gradFill>
                <a:gsLst>
                  <a:gs pos="43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0" name="弧形 99">
              <a:extLst>
                <a:ext uri="{FF2B5EF4-FFF2-40B4-BE49-F238E27FC236}">
                  <a16:creationId xmlns:a16="http://schemas.microsoft.com/office/drawing/2014/main" id="{D86A33B2-8CA9-4887-9D5F-0F3B6A0103B4}"/>
                </a:ext>
              </a:extLst>
            </p:cNvPr>
            <p:cNvSpPr/>
            <p:nvPr/>
          </p:nvSpPr>
          <p:spPr>
            <a:xfrm rot="14400000">
              <a:off x="4448541" y="1939156"/>
              <a:ext cx="3294924" cy="3294924"/>
            </a:xfrm>
            <a:prstGeom prst="arc">
              <a:avLst>
                <a:gd name="adj1" fmla="val 16200000"/>
                <a:gd name="adj2" fmla="val 2528165"/>
              </a:avLst>
            </a:prstGeom>
            <a:ln w="25400" cap="rnd">
              <a:gradFill>
                <a:gsLst>
                  <a:gs pos="43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23B72FD4-BCC4-434D-A24B-160770DFF4E3}"/>
              </a:ext>
            </a:extLst>
          </p:cNvPr>
          <p:cNvSpPr txBox="1"/>
          <p:nvPr/>
        </p:nvSpPr>
        <p:spPr>
          <a:xfrm>
            <a:off x="5167379" y="3241806"/>
            <a:ext cx="185666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3600" kern="100" dirty="0">
                <a:solidFill>
                  <a:schemeClr val="accent2"/>
                </a:solidFill>
                <a:effectLst/>
                <a:latin typeface="+mj-ea"/>
                <a:ea typeface="+mj-ea"/>
              </a:rPr>
              <a:t>最终</a:t>
            </a:r>
            <a:endParaRPr lang="en-US" altLang="zh-CN" sz="3600" kern="100" dirty="0">
              <a:solidFill>
                <a:schemeClr val="accent2"/>
              </a:solidFill>
              <a:effectLst/>
              <a:latin typeface="+mj-ea"/>
              <a:ea typeface="+mj-ea"/>
            </a:endParaRPr>
          </a:p>
          <a:p>
            <a:pPr algn="ctr"/>
            <a:r>
              <a:rPr lang="zh-CN" altLang="zh-CN" sz="2000" kern="100" dirty="0">
                <a:effectLst/>
                <a:latin typeface="+mj-ea"/>
                <a:ea typeface="+mj-ea"/>
              </a:rPr>
              <a:t>全程无纸化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8847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图片 232">
            <a:extLst>
              <a:ext uri="{FF2B5EF4-FFF2-40B4-BE49-F238E27FC236}">
                <a16:creationId xmlns:a16="http://schemas.microsoft.com/office/drawing/2014/main" id="{F8D8789D-6C01-4FB6-A720-95ED676578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251702" y="0"/>
            <a:ext cx="8940298" cy="6858000"/>
          </a:xfrm>
          <a:custGeom>
            <a:avLst/>
            <a:gdLst>
              <a:gd name="connsiteX0" fmla="*/ 8940298 w 8940298"/>
              <a:gd name="connsiteY0" fmla="*/ 0 h 6858000"/>
              <a:gd name="connsiteX1" fmla="*/ 0 w 8940298"/>
              <a:gd name="connsiteY1" fmla="*/ 0 h 6858000"/>
              <a:gd name="connsiteX2" fmla="*/ 0 w 8940298"/>
              <a:gd name="connsiteY2" fmla="*/ 6858000 h 6858000"/>
              <a:gd name="connsiteX3" fmla="*/ 8940298 w 89402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0298" h="6858000">
                <a:moveTo>
                  <a:pt x="8940298" y="0"/>
                </a:moveTo>
                <a:lnTo>
                  <a:pt x="0" y="0"/>
                </a:lnTo>
                <a:lnTo>
                  <a:pt x="0" y="6858000"/>
                </a:lnTo>
                <a:lnTo>
                  <a:pt x="8940298" y="6858000"/>
                </a:lnTo>
                <a:close/>
              </a:path>
            </a:pathLst>
          </a:custGeom>
        </p:spPr>
      </p:pic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35373C7A-CCD5-4F33-BFB3-23E219BA94BA}"/>
              </a:ext>
            </a:extLst>
          </p:cNvPr>
          <p:cNvSpPr/>
          <p:nvPr/>
        </p:nvSpPr>
        <p:spPr>
          <a:xfrm>
            <a:off x="0" y="5715000"/>
            <a:ext cx="12192000" cy="1006834"/>
          </a:xfrm>
          <a:custGeom>
            <a:avLst/>
            <a:gdLst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76113 w 12192000"/>
              <a:gd name="connsiteY5" fmla="*/ 1203686 h 2422954"/>
              <a:gd name="connsiteX6" fmla="*/ 11861643 w 12192000"/>
              <a:gd name="connsiteY6" fmla="*/ 158526 h 2422954"/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85945 w 12192000"/>
              <a:gd name="connsiteY5" fmla="*/ 1653254 h 2422954"/>
              <a:gd name="connsiteX6" fmla="*/ 11861643 w 12192000"/>
              <a:gd name="connsiteY6" fmla="*/ 158526 h 2422954"/>
              <a:gd name="connsiteX7" fmla="*/ 12192000 w 12192000"/>
              <a:gd name="connsiteY7" fmla="*/ 0 h 242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22954">
                <a:moveTo>
                  <a:pt x="12192000" y="0"/>
                </a:moveTo>
                <a:lnTo>
                  <a:pt x="12192000" y="2422954"/>
                </a:lnTo>
                <a:lnTo>
                  <a:pt x="0" y="2422954"/>
                </a:lnTo>
                <a:lnTo>
                  <a:pt x="0" y="19086"/>
                </a:lnTo>
                <a:lnTo>
                  <a:pt x="290583" y="158526"/>
                </a:lnTo>
                <a:cubicBezTo>
                  <a:pt x="1771230" y="804280"/>
                  <a:pt x="3826555" y="1653254"/>
                  <a:pt x="6085945" y="1653254"/>
                </a:cubicBezTo>
                <a:cubicBezTo>
                  <a:pt x="8345335" y="1653254"/>
                  <a:pt x="10380997" y="804280"/>
                  <a:pt x="11861643" y="158526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3FEA172F-A60C-479A-AEA4-53B72126F8FF}"/>
              </a:ext>
            </a:extLst>
          </p:cNvPr>
          <p:cNvSpPr/>
          <p:nvPr/>
        </p:nvSpPr>
        <p:spPr>
          <a:xfrm>
            <a:off x="699318" y="1484313"/>
            <a:ext cx="3389591" cy="5094287"/>
          </a:xfrm>
          <a:prstGeom prst="roundRect">
            <a:avLst>
              <a:gd name="adj" fmla="val 3634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0" name="矩形: 圆角 139">
            <a:extLst>
              <a:ext uri="{FF2B5EF4-FFF2-40B4-BE49-F238E27FC236}">
                <a16:creationId xmlns:a16="http://schemas.microsoft.com/office/drawing/2014/main" id="{47EE52E8-67E2-48E4-8921-40BB3F8D4696}"/>
              </a:ext>
            </a:extLst>
          </p:cNvPr>
          <p:cNvSpPr/>
          <p:nvPr/>
        </p:nvSpPr>
        <p:spPr>
          <a:xfrm>
            <a:off x="4414314" y="1484313"/>
            <a:ext cx="3389591" cy="5094287"/>
          </a:xfrm>
          <a:prstGeom prst="roundRect">
            <a:avLst>
              <a:gd name="adj" fmla="val 3634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7666CFCD-F59B-4D1A-B27B-BF1E4E87C843}"/>
              </a:ext>
            </a:extLst>
          </p:cNvPr>
          <p:cNvSpPr/>
          <p:nvPr/>
        </p:nvSpPr>
        <p:spPr>
          <a:xfrm>
            <a:off x="8129309" y="1484313"/>
            <a:ext cx="3389591" cy="5094287"/>
          </a:xfrm>
          <a:prstGeom prst="roundRect">
            <a:avLst>
              <a:gd name="adj" fmla="val 3634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ECCF197-B392-483E-BFAE-C18ED762EA7F}"/>
              </a:ext>
            </a:extLst>
          </p:cNvPr>
          <p:cNvGrpSpPr/>
          <p:nvPr/>
        </p:nvGrpSpPr>
        <p:grpSpPr>
          <a:xfrm>
            <a:off x="-91379" y="-175170"/>
            <a:ext cx="3564209" cy="2431453"/>
            <a:chOff x="-91379" y="-175170"/>
            <a:chExt cx="3564209" cy="2431453"/>
          </a:xfrm>
        </p:grpSpPr>
        <p:pic>
          <p:nvPicPr>
            <p:cNvPr id="10" name="图片 9" descr="穿白色衣服的人&#10;&#10;低可信度描述已自动生成">
              <a:extLst>
                <a:ext uri="{FF2B5EF4-FFF2-40B4-BE49-F238E27FC236}">
                  <a16:creationId xmlns:a16="http://schemas.microsoft.com/office/drawing/2014/main" id="{03FE3B5B-5963-4436-A008-D8F728C87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327759" flipH="1" flipV="1">
              <a:off x="-91379" y="-175170"/>
              <a:ext cx="3564209" cy="2431453"/>
            </a:xfrm>
            <a:custGeom>
              <a:avLst/>
              <a:gdLst>
                <a:gd name="connsiteX0" fmla="*/ 3564209 w 3564209"/>
                <a:gd name="connsiteY0" fmla="*/ 2090604 h 2431453"/>
                <a:gd name="connsiteX1" fmla="*/ 0 w 3564209"/>
                <a:gd name="connsiteY1" fmla="*/ 2431453 h 2431453"/>
                <a:gd name="connsiteX2" fmla="*/ 0 w 3564209"/>
                <a:gd name="connsiteY2" fmla="*/ 0 h 2431453"/>
                <a:gd name="connsiteX3" fmla="*/ 3364282 w 3564209"/>
                <a:gd name="connsiteY3" fmla="*/ 0 h 2431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4209" h="2431453">
                  <a:moveTo>
                    <a:pt x="3564209" y="2090604"/>
                  </a:moveTo>
                  <a:lnTo>
                    <a:pt x="0" y="2431453"/>
                  </a:lnTo>
                  <a:lnTo>
                    <a:pt x="0" y="0"/>
                  </a:lnTo>
                  <a:lnTo>
                    <a:pt x="3364282" y="0"/>
                  </a:lnTo>
                  <a:close/>
                </a:path>
              </a:pathLst>
            </a:cu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04CB076-1138-4FD6-B10C-BCA274257C79}"/>
                </a:ext>
              </a:extLst>
            </p:cNvPr>
            <p:cNvSpPr txBox="1"/>
            <p:nvPr/>
          </p:nvSpPr>
          <p:spPr>
            <a:xfrm>
              <a:off x="699318" y="680303"/>
              <a:ext cx="1778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应用效果</a:t>
              </a:r>
            </a:p>
          </p:txBody>
        </p:sp>
      </p:grp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6AF8800D-A7B2-436F-98BA-14C046984B27}"/>
              </a:ext>
            </a:extLst>
          </p:cNvPr>
          <p:cNvSpPr/>
          <p:nvPr/>
        </p:nvSpPr>
        <p:spPr>
          <a:xfrm>
            <a:off x="0" y="5851164"/>
            <a:ext cx="12192000" cy="1006834"/>
          </a:xfrm>
          <a:custGeom>
            <a:avLst/>
            <a:gdLst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76113 w 12192000"/>
              <a:gd name="connsiteY5" fmla="*/ 1203686 h 2422954"/>
              <a:gd name="connsiteX6" fmla="*/ 11861643 w 12192000"/>
              <a:gd name="connsiteY6" fmla="*/ 158526 h 2422954"/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46616 w 12192000"/>
              <a:gd name="connsiteY5" fmla="*/ 1629593 h 2422954"/>
              <a:gd name="connsiteX6" fmla="*/ 11861643 w 12192000"/>
              <a:gd name="connsiteY6" fmla="*/ 158526 h 2422954"/>
              <a:gd name="connsiteX7" fmla="*/ 12192000 w 12192000"/>
              <a:gd name="connsiteY7" fmla="*/ 0 h 242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22954">
                <a:moveTo>
                  <a:pt x="12192000" y="0"/>
                </a:moveTo>
                <a:lnTo>
                  <a:pt x="12192000" y="2422954"/>
                </a:lnTo>
                <a:lnTo>
                  <a:pt x="0" y="2422954"/>
                </a:lnTo>
                <a:lnTo>
                  <a:pt x="0" y="19086"/>
                </a:lnTo>
                <a:lnTo>
                  <a:pt x="290583" y="158526"/>
                </a:lnTo>
                <a:cubicBezTo>
                  <a:pt x="1771230" y="804280"/>
                  <a:pt x="3787226" y="1629593"/>
                  <a:pt x="6046616" y="1629593"/>
                </a:cubicBezTo>
                <a:cubicBezTo>
                  <a:pt x="8306006" y="1629593"/>
                  <a:pt x="10380997" y="804280"/>
                  <a:pt x="11861643" y="158526"/>
                </a:cubicBezTo>
                <a:lnTo>
                  <a:pt x="1219200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65100" dist="38100" dir="16200000" sx="104000" sy="104000" rotWithShape="0">
              <a:schemeClr val="accent1">
                <a:lumMod val="75000"/>
                <a:alpha val="4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04AB099-B907-46F7-9698-4ADDF4C6A7B3}"/>
              </a:ext>
            </a:extLst>
          </p:cNvPr>
          <p:cNvGrpSpPr/>
          <p:nvPr/>
        </p:nvGrpSpPr>
        <p:grpSpPr>
          <a:xfrm>
            <a:off x="1368001" y="1866900"/>
            <a:ext cx="2019300" cy="553513"/>
            <a:chOff x="1368001" y="1866900"/>
            <a:chExt cx="2019300" cy="55351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49A8992-FDB5-4EF4-8126-37F017BE1BE0}"/>
                </a:ext>
              </a:extLst>
            </p:cNvPr>
            <p:cNvSpPr/>
            <p:nvPr/>
          </p:nvSpPr>
          <p:spPr>
            <a:xfrm>
              <a:off x="1368001" y="1866900"/>
              <a:ext cx="2019300" cy="5535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27000" dist="38100" dir="2700000" sx="102000" sy="102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/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0C9C303-5939-4E0E-B2FF-6D3E545F55CA}"/>
                </a:ext>
              </a:extLst>
            </p:cNvPr>
            <p:cNvSpPr/>
            <p:nvPr/>
          </p:nvSpPr>
          <p:spPr>
            <a:xfrm>
              <a:off x="1497423" y="1930582"/>
              <a:ext cx="412750" cy="412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451AAC41-A0A8-43A9-AD2B-A026391750E6}"/>
                </a:ext>
              </a:extLst>
            </p:cNvPr>
            <p:cNvSpPr txBox="1"/>
            <p:nvPr/>
          </p:nvSpPr>
          <p:spPr>
            <a:xfrm>
              <a:off x="1993535" y="1952291"/>
              <a:ext cx="11706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降低成本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9EDAAABD-4635-48A7-B3A3-8472820DF708}"/>
              </a:ext>
            </a:extLst>
          </p:cNvPr>
          <p:cNvGrpSpPr/>
          <p:nvPr/>
        </p:nvGrpSpPr>
        <p:grpSpPr>
          <a:xfrm>
            <a:off x="5099459" y="1866900"/>
            <a:ext cx="2019300" cy="553513"/>
            <a:chOff x="1368001" y="1866900"/>
            <a:chExt cx="2019300" cy="553513"/>
          </a:xfrm>
        </p:grpSpPr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B6B11E1B-90DC-4A82-ACD1-2318D2AE3355}"/>
                </a:ext>
              </a:extLst>
            </p:cNvPr>
            <p:cNvSpPr/>
            <p:nvPr/>
          </p:nvSpPr>
          <p:spPr>
            <a:xfrm>
              <a:off x="1368001" y="1866900"/>
              <a:ext cx="2019300" cy="5535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27000" dist="38100" dir="2700000" sx="102000" sy="102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/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5D7FE132-1699-4405-B242-828EA7CA9F1A}"/>
                </a:ext>
              </a:extLst>
            </p:cNvPr>
            <p:cNvSpPr/>
            <p:nvPr/>
          </p:nvSpPr>
          <p:spPr>
            <a:xfrm>
              <a:off x="1497423" y="1930582"/>
              <a:ext cx="412750" cy="412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E35FD189-0FA5-4885-8427-F3659C7A8FA2}"/>
                </a:ext>
              </a:extLst>
            </p:cNvPr>
            <p:cNvSpPr txBox="1"/>
            <p:nvPr/>
          </p:nvSpPr>
          <p:spPr>
            <a:xfrm>
              <a:off x="1993535" y="1952291"/>
              <a:ext cx="11706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提升质量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1B71EAEC-7D7C-4C4E-B73D-59F70FAE6567}"/>
              </a:ext>
            </a:extLst>
          </p:cNvPr>
          <p:cNvGrpSpPr/>
          <p:nvPr/>
        </p:nvGrpSpPr>
        <p:grpSpPr>
          <a:xfrm>
            <a:off x="8794750" y="1866900"/>
            <a:ext cx="2019300" cy="553513"/>
            <a:chOff x="1368001" y="1866900"/>
            <a:chExt cx="2019300" cy="553513"/>
          </a:xfrm>
        </p:grpSpPr>
        <p:sp>
          <p:nvSpPr>
            <p:cNvPr id="166" name="矩形: 圆角 165">
              <a:extLst>
                <a:ext uri="{FF2B5EF4-FFF2-40B4-BE49-F238E27FC236}">
                  <a16:creationId xmlns:a16="http://schemas.microsoft.com/office/drawing/2014/main" id="{01226C3E-4758-4E98-A513-B984379C2926}"/>
                </a:ext>
              </a:extLst>
            </p:cNvPr>
            <p:cNvSpPr/>
            <p:nvPr/>
          </p:nvSpPr>
          <p:spPr>
            <a:xfrm>
              <a:off x="1368001" y="1866900"/>
              <a:ext cx="2019300" cy="5535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27000" dist="38100" dir="2700000" sx="102000" sy="102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/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3DB002DE-91F4-4709-B269-4393FDB83704}"/>
                </a:ext>
              </a:extLst>
            </p:cNvPr>
            <p:cNvSpPr/>
            <p:nvPr/>
          </p:nvSpPr>
          <p:spPr>
            <a:xfrm>
              <a:off x="1497423" y="1930582"/>
              <a:ext cx="412750" cy="412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8F490BDC-7399-4EDF-B5FD-3EE95184FECE}"/>
                </a:ext>
              </a:extLst>
            </p:cNvPr>
            <p:cNvSpPr txBox="1"/>
            <p:nvPr/>
          </p:nvSpPr>
          <p:spPr>
            <a:xfrm>
              <a:off x="1993535" y="1952291"/>
              <a:ext cx="11706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优化工时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</p:txBody>
        </p:sp>
      </p:grpSp>
      <p:pic>
        <p:nvPicPr>
          <p:cNvPr id="28" name="图形 27">
            <a:extLst>
              <a:ext uri="{FF2B5EF4-FFF2-40B4-BE49-F238E27FC236}">
                <a16:creationId xmlns:a16="http://schemas.microsoft.com/office/drawing/2014/main" id="{86169139-160A-4B8B-AE22-521E6BFC3EA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47158" y="1996019"/>
            <a:ext cx="295275" cy="295275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EC3DD5DA-0502-43B8-81E2-E4E058BBE07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82909" y="1996019"/>
            <a:ext cx="295275" cy="295275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0864318B-6429-43B2-A41B-52AAB7418A5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81575" y="1996019"/>
            <a:ext cx="295275" cy="295275"/>
          </a:xfrm>
          <a:prstGeom prst="rect">
            <a:avLst/>
          </a:prstGeom>
        </p:spPr>
      </p:pic>
      <p:sp>
        <p:nvSpPr>
          <p:cNvPr id="169" name="文本框 168">
            <a:extLst>
              <a:ext uri="{FF2B5EF4-FFF2-40B4-BE49-F238E27FC236}">
                <a16:creationId xmlns:a16="http://schemas.microsoft.com/office/drawing/2014/main" id="{24F1935B-7E09-4674-9A04-3FB075045EA4}"/>
              </a:ext>
            </a:extLst>
          </p:cNvPr>
          <p:cNvSpPr txBox="1"/>
          <p:nvPr/>
        </p:nvSpPr>
        <p:spPr>
          <a:xfrm>
            <a:off x="860056" y="2655480"/>
            <a:ext cx="3041896" cy="7936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  <a:defRPr sz="1200" kern="100">
                <a:effectLst/>
                <a:latin typeface="+mn-ea"/>
              </a:defRPr>
            </a:lvl1pPr>
          </a:lstStyle>
          <a:p>
            <a:pPr marL="0" indent="0">
              <a:buNone/>
            </a:pPr>
            <a:r>
              <a:rPr lang="zh-CN" altLang="zh-CN" dirty="0"/>
              <a:t>通过</a:t>
            </a:r>
            <a:r>
              <a:rPr lang="zh-CN" altLang="en-US" dirty="0"/>
              <a:t>电子纸</a:t>
            </a:r>
            <a:r>
              <a:rPr lang="zh-CN" altLang="zh-CN" dirty="0"/>
              <a:t>显示方式，代替纸张</a:t>
            </a:r>
            <a:r>
              <a:rPr lang="zh-CN" altLang="en-US" dirty="0"/>
              <a:t>，</a:t>
            </a:r>
            <a:r>
              <a:rPr lang="zh-CN" altLang="zh-CN" dirty="0"/>
              <a:t>指导排序作业，降低纸张及耗材成本投入。</a:t>
            </a:r>
            <a:endParaRPr lang="en-US" altLang="zh-CN" dirty="0"/>
          </a:p>
          <a:p>
            <a:pPr marL="0" indent="0">
              <a:buNone/>
            </a:pPr>
            <a:r>
              <a:rPr lang="zh-CN" altLang="zh-CN" sz="700" dirty="0">
                <a:solidFill>
                  <a:schemeClr val="bg1">
                    <a:lumMod val="75000"/>
                  </a:schemeClr>
                </a:solidFill>
              </a:rPr>
              <a:t>设备设施（如电脑、打印机、</a:t>
            </a:r>
            <a:r>
              <a:rPr lang="en-US" altLang="zh-CN" sz="700" dirty="0">
                <a:solidFill>
                  <a:schemeClr val="bg1">
                    <a:lumMod val="75000"/>
                  </a:schemeClr>
                </a:solidFill>
              </a:rPr>
              <a:t>PAD</a:t>
            </a:r>
            <a:r>
              <a:rPr lang="zh-CN" altLang="zh-CN" sz="700" dirty="0">
                <a:solidFill>
                  <a:schemeClr val="bg1">
                    <a:lumMod val="75000"/>
                  </a:schemeClr>
                </a:solidFill>
              </a:rPr>
              <a:t>）投入由客户确认，不计入成本分析。</a:t>
            </a:r>
            <a:endParaRPr lang="en-US" altLang="zh-CN" sz="7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41B8A5-1C27-4A9B-A22E-2CA89968393B}"/>
              </a:ext>
            </a:extLst>
          </p:cNvPr>
          <p:cNvSpPr txBox="1"/>
          <p:nvPr/>
        </p:nvSpPr>
        <p:spPr>
          <a:xfrm>
            <a:off x="4588161" y="2655480"/>
            <a:ext cx="3041896" cy="8987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  <a:defRPr sz="1200" kern="100">
                <a:effectLst/>
                <a:latin typeface="+mn-ea"/>
              </a:defRPr>
            </a:lvl1pPr>
          </a:lstStyle>
          <a:p>
            <a:pPr marL="0" indent="0">
              <a:buNone/>
            </a:pPr>
            <a:r>
              <a:rPr lang="zh-CN" altLang="en-US" dirty="0"/>
              <a:t>利用电子纸的直观颜色区分零件，指导员工备货，提高备货相符率，降低错漏备发生比例。</a:t>
            </a:r>
            <a:endParaRPr lang="en-US" altLang="zh-CN" dirty="0"/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A8EBEE8-273D-4439-B089-8E6014C30961}"/>
              </a:ext>
            </a:extLst>
          </p:cNvPr>
          <p:cNvSpPr txBox="1"/>
          <p:nvPr/>
        </p:nvSpPr>
        <p:spPr>
          <a:xfrm>
            <a:off x="8283452" y="2655957"/>
            <a:ext cx="3041896" cy="8987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  <a:defRPr sz="1200" kern="100">
                <a:effectLst/>
                <a:latin typeface="+mn-ea"/>
              </a:defRPr>
            </a:lvl1pPr>
          </a:lstStyle>
          <a:p>
            <a:pPr marL="0" indent="0">
              <a:buNone/>
            </a:pPr>
            <a:r>
              <a:rPr lang="zh-CN" altLang="en-US" dirty="0"/>
              <a:t>工时优化分为培训时间、补件工时及操作环节三方面优化，平均全年累计优化工时</a:t>
            </a:r>
            <a:r>
              <a:rPr lang="en-US" altLang="zh-CN" dirty="0"/>
              <a:t>2202.4</a:t>
            </a:r>
            <a:r>
              <a:rPr lang="zh-CN" altLang="en-US" dirty="0"/>
              <a:t>小时。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F9F4057-5B6D-4EB8-B589-E691E7665404}"/>
              </a:ext>
            </a:extLst>
          </p:cNvPr>
          <p:cNvGrpSpPr/>
          <p:nvPr/>
        </p:nvGrpSpPr>
        <p:grpSpPr>
          <a:xfrm>
            <a:off x="860056" y="3714320"/>
            <a:ext cx="2720414" cy="1827909"/>
            <a:chOff x="860056" y="3476657"/>
            <a:chExt cx="2720414" cy="1827909"/>
          </a:xfrm>
        </p:grpSpPr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AAF400C4-A688-463F-992E-04BA3C02B7C3}"/>
                </a:ext>
              </a:extLst>
            </p:cNvPr>
            <p:cNvSpPr txBox="1"/>
            <p:nvPr/>
          </p:nvSpPr>
          <p:spPr>
            <a:xfrm>
              <a:off x="860056" y="3476657"/>
              <a:ext cx="2720414" cy="1121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lnSpc>
                  <a:spcPct val="150000"/>
                </a:lnSpc>
                <a:buNone/>
              </a:pPr>
              <a:r>
                <a:rPr lang="zh-CN" altLang="zh-CN" sz="1400" dirty="0">
                  <a:solidFill>
                    <a:schemeClr val="accent1"/>
                  </a:solidFill>
                  <a:latin typeface="+mj-ea"/>
                  <a:ea typeface="+mj-ea"/>
                </a:rPr>
                <a:t>纸张方式</a:t>
              </a:r>
              <a:endParaRPr lang="en-US" altLang="zh-CN" sz="14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1050" dirty="0">
                  <a:latin typeface="+mn-ea"/>
                </a:rPr>
                <a:t>打印纸成本约</a:t>
              </a:r>
              <a:r>
                <a:rPr lang="en-US" altLang="zh-CN" sz="1050" dirty="0">
                  <a:latin typeface="+mn-ea"/>
                </a:rPr>
                <a:t>9.4</a:t>
              </a:r>
              <a:r>
                <a:rPr lang="zh-CN" altLang="zh-CN" sz="1050" dirty="0">
                  <a:latin typeface="+mn-ea"/>
                </a:rPr>
                <a:t>万元</a:t>
              </a:r>
              <a:r>
                <a:rPr lang="en-US" altLang="zh-CN" sz="1050" dirty="0">
                  <a:latin typeface="+mn-ea"/>
                </a:rPr>
                <a:t>/</a:t>
              </a:r>
              <a:r>
                <a:rPr lang="zh-CN" altLang="zh-CN" sz="1050" dirty="0">
                  <a:latin typeface="+mn-ea"/>
                </a:rPr>
                <a:t>年</a:t>
              </a:r>
              <a:endParaRPr lang="en-US" altLang="zh-CN" sz="1050" dirty="0">
                <a:latin typeface="+mn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1050" dirty="0">
                  <a:latin typeface="+mn-ea"/>
                </a:rPr>
                <a:t>耗材成本约</a:t>
              </a:r>
              <a:r>
                <a:rPr lang="en-US" altLang="zh-CN" sz="1050" dirty="0">
                  <a:latin typeface="+mn-ea"/>
                </a:rPr>
                <a:t>57.6</a:t>
              </a:r>
              <a:r>
                <a:rPr lang="zh-CN" altLang="zh-CN" sz="1050" dirty="0">
                  <a:latin typeface="+mn-ea"/>
                </a:rPr>
                <a:t>万元</a:t>
              </a:r>
              <a:r>
                <a:rPr lang="en-US" altLang="zh-CN" sz="1050" dirty="0">
                  <a:latin typeface="+mn-ea"/>
                </a:rPr>
                <a:t>/</a:t>
              </a:r>
              <a:r>
                <a:rPr lang="zh-CN" altLang="zh-CN" sz="1050" dirty="0">
                  <a:latin typeface="+mn-ea"/>
                </a:rPr>
                <a:t>年</a:t>
              </a:r>
              <a:endParaRPr lang="en-US" altLang="zh-CN" sz="1050" dirty="0">
                <a:latin typeface="+mn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1050" dirty="0">
                  <a:latin typeface="+mn-ea"/>
                </a:rPr>
                <a:t>合计成本约</a:t>
              </a:r>
              <a:r>
                <a:rPr lang="en-US" altLang="zh-CN" sz="1050" dirty="0">
                  <a:latin typeface="+mn-ea"/>
                </a:rPr>
                <a:t>67</a:t>
              </a:r>
              <a:r>
                <a:rPr lang="zh-CN" altLang="zh-CN" sz="1050" dirty="0">
                  <a:latin typeface="+mn-ea"/>
                </a:rPr>
                <a:t>万元</a:t>
              </a:r>
              <a:r>
                <a:rPr lang="en-US" altLang="zh-CN" sz="1050" dirty="0">
                  <a:latin typeface="+mn-ea"/>
                </a:rPr>
                <a:t>/</a:t>
              </a:r>
              <a:r>
                <a:rPr lang="zh-CN" altLang="en-US" sz="1050" dirty="0">
                  <a:latin typeface="+mn-ea"/>
                </a:rPr>
                <a:t>年</a:t>
              </a:r>
              <a:endParaRPr lang="en-US" altLang="zh-CN" sz="1050" dirty="0">
                <a:latin typeface="+mn-ea"/>
              </a:endParaRP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BB7F3683-3777-4827-BDC4-D2FAA263EC56}"/>
                </a:ext>
              </a:extLst>
            </p:cNvPr>
            <p:cNvSpPr txBox="1"/>
            <p:nvPr/>
          </p:nvSpPr>
          <p:spPr>
            <a:xfrm>
              <a:off x="860056" y="4668173"/>
              <a:ext cx="1692644" cy="6363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D7BFF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电子纸</a:t>
              </a:r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D7BFF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方式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D7BFF"/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没有纸张及耗材成本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83BB384-8790-4568-BE2C-CB5283E83DFB}"/>
              </a:ext>
            </a:extLst>
          </p:cNvPr>
          <p:cNvGrpSpPr/>
          <p:nvPr/>
        </p:nvGrpSpPr>
        <p:grpSpPr>
          <a:xfrm>
            <a:off x="2503521" y="3804693"/>
            <a:ext cx="1585388" cy="1452283"/>
            <a:chOff x="2468116" y="4620262"/>
            <a:chExt cx="1585388" cy="1452283"/>
          </a:xfrm>
        </p:grpSpPr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738887D9-0134-4A54-8EB8-6B6BD184FBAB}"/>
                </a:ext>
              </a:extLst>
            </p:cNvPr>
            <p:cNvSpPr txBox="1"/>
            <p:nvPr/>
          </p:nvSpPr>
          <p:spPr>
            <a:xfrm>
              <a:off x="2468116" y="4975475"/>
              <a:ext cx="1585388" cy="386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>
                <a:lnSpc>
                  <a:spcPct val="150000"/>
                </a:lnSpc>
                <a:buNone/>
              </a:pPr>
              <a:r>
                <a:rPr lang="en-US" altLang="zh-CN" sz="1400" dirty="0">
                  <a:solidFill>
                    <a:schemeClr val="accent2"/>
                  </a:solidFill>
                  <a:latin typeface="+mn-ea"/>
                </a:rPr>
                <a:t>100%</a:t>
              </a:r>
              <a:endParaRPr lang="en-US" altLang="zh-CN" sz="8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1" name="圆: 空心 40">
              <a:extLst>
                <a:ext uri="{FF2B5EF4-FFF2-40B4-BE49-F238E27FC236}">
                  <a16:creationId xmlns:a16="http://schemas.microsoft.com/office/drawing/2014/main" id="{A626086E-9050-477B-B0AC-E7A52A76DA2A}"/>
                </a:ext>
              </a:extLst>
            </p:cNvPr>
            <p:cNvSpPr/>
            <p:nvPr/>
          </p:nvSpPr>
          <p:spPr>
            <a:xfrm>
              <a:off x="2686188" y="4620262"/>
              <a:ext cx="1149244" cy="1149244"/>
            </a:xfrm>
            <a:prstGeom prst="donut">
              <a:avLst>
                <a:gd name="adj" fmla="val 19193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A5013B04-84F9-4ADA-B4B1-2A409A6428B6}"/>
                </a:ext>
              </a:extLst>
            </p:cNvPr>
            <p:cNvSpPr txBox="1"/>
            <p:nvPr/>
          </p:nvSpPr>
          <p:spPr>
            <a:xfrm>
              <a:off x="2686188" y="5795546"/>
              <a:ext cx="114924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优化比例</a:t>
              </a: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D89684EF-C745-4F93-BAE0-4C5080D32D31}"/>
              </a:ext>
            </a:extLst>
          </p:cNvPr>
          <p:cNvGrpSpPr/>
          <p:nvPr/>
        </p:nvGrpSpPr>
        <p:grpSpPr>
          <a:xfrm>
            <a:off x="4588161" y="3714320"/>
            <a:ext cx="2720414" cy="1560767"/>
            <a:chOff x="860056" y="3476657"/>
            <a:chExt cx="2720414" cy="1560767"/>
          </a:xfrm>
        </p:grpSpPr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6DE76E8B-E385-4885-A9A5-78A02FAC6909}"/>
                </a:ext>
              </a:extLst>
            </p:cNvPr>
            <p:cNvSpPr txBox="1"/>
            <p:nvPr/>
          </p:nvSpPr>
          <p:spPr>
            <a:xfrm>
              <a:off x="860056" y="3476657"/>
              <a:ext cx="2720414" cy="6363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lnSpc>
                  <a:spcPct val="150000"/>
                </a:lnSpc>
                <a:buNone/>
              </a:pPr>
              <a:r>
                <a:rPr lang="zh-CN" altLang="zh-CN" sz="1400" dirty="0">
                  <a:solidFill>
                    <a:schemeClr val="accent1"/>
                  </a:solidFill>
                  <a:latin typeface="+mj-ea"/>
                  <a:ea typeface="+mj-ea"/>
                </a:rPr>
                <a:t>纸张方式</a:t>
              </a:r>
              <a:endParaRPr lang="en-US" altLang="zh-CN" sz="14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50" dirty="0">
                  <a:latin typeface="+mn-ea"/>
                </a:rPr>
                <a:t>错漏备发生比例</a:t>
              </a:r>
              <a:r>
                <a:rPr lang="en-US" altLang="zh-CN" sz="1050" dirty="0">
                  <a:latin typeface="+mn-ea"/>
                </a:rPr>
                <a:t>5‰</a:t>
              </a: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1914C0A4-C7DF-4AA6-BE65-AE8334408C00}"/>
                </a:ext>
              </a:extLst>
            </p:cNvPr>
            <p:cNvSpPr txBox="1"/>
            <p:nvPr/>
          </p:nvSpPr>
          <p:spPr>
            <a:xfrm>
              <a:off x="860056" y="4136600"/>
              <a:ext cx="1628363" cy="9008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D7BFF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电子纸</a:t>
              </a:r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D7BFF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方式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D7BFF"/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电子纸方式错漏备发生比例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0.5‰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86895A0-0A76-4284-9F16-223BD4E0CE25}"/>
              </a:ext>
            </a:extLst>
          </p:cNvPr>
          <p:cNvGrpSpPr/>
          <p:nvPr/>
        </p:nvGrpSpPr>
        <p:grpSpPr>
          <a:xfrm>
            <a:off x="6198517" y="3804693"/>
            <a:ext cx="1585388" cy="1452283"/>
            <a:chOff x="6198517" y="4029990"/>
            <a:chExt cx="1585388" cy="1452283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640E535A-46DF-47D2-BE4E-26AB8164D857}"/>
                </a:ext>
              </a:extLst>
            </p:cNvPr>
            <p:cNvGrpSpPr/>
            <p:nvPr/>
          </p:nvGrpSpPr>
          <p:grpSpPr>
            <a:xfrm>
              <a:off x="6198517" y="4029990"/>
              <a:ext cx="1585388" cy="1149244"/>
              <a:chOff x="6198517" y="4626630"/>
              <a:chExt cx="1585388" cy="1149244"/>
            </a:xfrm>
          </p:grpSpPr>
          <p:grpSp>
            <p:nvGrpSpPr>
              <p:cNvPr id="187" name="组合 186">
                <a:extLst>
                  <a:ext uri="{FF2B5EF4-FFF2-40B4-BE49-F238E27FC236}">
                    <a16:creationId xmlns:a16="http://schemas.microsoft.com/office/drawing/2014/main" id="{203CE1E4-B093-463B-AA84-5D42A83BF3F9}"/>
                  </a:ext>
                </a:extLst>
              </p:cNvPr>
              <p:cNvGrpSpPr/>
              <p:nvPr/>
            </p:nvGrpSpPr>
            <p:grpSpPr>
              <a:xfrm>
                <a:off x="6416589" y="4626630"/>
                <a:ext cx="1149244" cy="1149244"/>
                <a:chOff x="2678889" y="4626630"/>
                <a:chExt cx="1149244" cy="1149244"/>
              </a:xfrm>
            </p:grpSpPr>
            <p:sp>
              <p:nvSpPr>
                <p:cNvPr id="188" name="圆: 空心 187">
                  <a:extLst>
                    <a:ext uri="{FF2B5EF4-FFF2-40B4-BE49-F238E27FC236}">
                      <a16:creationId xmlns:a16="http://schemas.microsoft.com/office/drawing/2014/main" id="{3D75FC6D-B8E4-4CE5-AD59-2F551B635BDF}"/>
                    </a:ext>
                  </a:extLst>
                </p:cNvPr>
                <p:cNvSpPr/>
                <p:nvPr/>
              </p:nvSpPr>
              <p:spPr>
                <a:xfrm>
                  <a:off x="2740465" y="4681838"/>
                  <a:ext cx="1026092" cy="1026092"/>
                </a:xfrm>
                <a:prstGeom prst="donut">
                  <a:avLst>
                    <a:gd name="adj" fmla="val 16983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空心弧 188">
                  <a:extLst>
                    <a:ext uri="{FF2B5EF4-FFF2-40B4-BE49-F238E27FC236}">
                      <a16:creationId xmlns:a16="http://schemas.microsoft.com/office/drawing/2014/main" id="{EFDD6407-FD50-4874-9C8D-A8C6749499AD}"/>
                    </a:ext>
                  </a:extLst>
                </p:cNvPr>
                <p:cNvSpPr/>
                <p:nvPr/>
              </p:nvSpPr>
              <p:spPr>
                <a:xfrm>
                  <a:off x="2678889" y="4626630"/>
                  <a:ext cx="1149244" cy="1149244"/>
                </a:xfrm>
                <a:prstGeom prst="blockArc">
                  <a:avLst>
                    <a:gd name="adj1" fmla="val 1864947"/>
                    <a:gd name="adj2" fmla="val 0"/>
                    <a:gd name="adj3" fmla="val 19696"/>
                  </a:avLst>
                </a:prstGeom>
                <a:gradFill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chemeClr val="accent2">
                        <a:lumMod val="60000"/>
                        <a:lumOff val="40000"/>
                      </a:schemeClr>
                    </a:gs>
                  </a:gsLst>
                  <a:lin ang="135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92" name="文本框 191">
                <a:extLst>
                  <a:ext uri="{FF2B5EF4-FFF2-40B4-BE49-F238E27FC236}">
                    <a16:creationId xmlns:a16="http://schemas.microsoft.com/office/drawing/2014/main" id="{D720410E-E689-4B64-8DAF-80DD30DCAAF1}"/>
                  </a:ext>
                </a:extLst>
              </p:cNvPr>
              <p:cNvSpPr txBox="1"/>
              <p:nvPr/>
            </p:nvSpPr>
            <p:spPr>
              <a:xfrm>
                <a:off x="6198517" y="4970903"/>
                <a:ext cx="1585388" cy="3867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ctr">
                  <a:lnSpc>
                    <a:spcPct val="150000"/>
                  </a:lnSpc>
                  <a:buNone/>
                </a:pPr>
                <a:r>
                  <a:rPr lang="en-US" altLang="zh-CN" sz="1400" dirty="0">
                    <a:solidFill>
                      <a:schemeClr val="accent2"/>
                    </a:solidFill>
                    <a:latin typeface="+mn-ea"/>
                  </a:rPr>
                  <a:t>90%</a:t>
                </a:r>
                <a:endParaRPr lang="en-US" altLang="zh-CN" sz="800" dirty="0">
                  <a:solidFill>
                    <a:schemeClr val="accent2"/>
                  </a:solidFill>
                  <a:latin typeface="+mn-ea"/>
                </a:endParaRPr>
              </a:p>
            </p:txBody>
          </p:sp>
        </p:grp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0D9611E2-D311-4AFD-BAC9-F475D93E9A82}"/>
                </a:ext>
              </a:extLst>
            </p:cNvPr>
            <p:cNvSpPr txBox="1"/>
            <p:nvPr/>
          </p:nvSpPr>
          <p:spPr>
            <a:xfrm>
              <a:off x="6416589" y="5205274"/>
              <a:ext cx="114924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latin typeface="+mn-ea"/>
                </a:rPr>
                <a:t>优化比例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3F30773-BB50-49C9-8A27-81C79C43EAB6}"/>
              </a:ext>
            </a:extLst>
          </p:cNvPr>
          <p:cNvGrpSpPr/>
          <p:nvPr/>
        </p:nvGrpSpPr>
        <p:grpSpPr>
          <a:xfrm>
            <a:off x="8382000" y="3554252"/>
            <a:ext cx="2838450" cy="2266381"/>
            <a:chOff x="8382000" y="3554253"/>
            <a:chExt cx="2838450" cy="1895144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2F77651B-34CE-40CB-A22D-32C898DA4E80}"/>
                </a:ext>
              </a:extLst>
            </p:cNvPr>
            <p:cNvSpPr/>
            <p:nvPr/>
          </p:nvSpPr>
          <p:spPr>
            <a:xfrm>
              <a:off x="8382000" y="3554253"/>
              <a:ext cx="2838450" cy="5947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D1856392-19AC-4F67-912B-62C1C22C8ECB}"/>
                </a:ext>
              </a:extLst>
            </p:cNvPr>
            <p:cNvSpPr/>
            <p:nvPr/>
          </p:nvSpPr>
          <p:spPr>
            <a:xfrm>
              <a:off x="8382000" y="4204468"/>
              <a:ext cx="2838450" cy="5947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11A45AD8-0852-4858-8941-FA3094910014}"/>
                </a:ext>
              </a:extLst>
            </p:cNvPr>
            <p:cNvSpPr/>
            <p:nvPr/>
          </p:nvSpPr>
          <p:spPr>
            <a:xfrm>
              <a:off x="8382000" y="4854683"/>
              <a:ext cx="2838450" cy="5947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B6DE8B8-755D-4817-9110-578527A6560E}"/>
              </a:ext>
            </a:extLst>
          </p:cNvPr>
          <p:cNvGrpSpPr/>
          <p:nvPr/>
        </p:nvGrpSpPr>
        <p:grpSpPr>
          <a:xfrm>
            <a:off x="8382000" y="3623728"/>
            <a:ext cx="2667184" cy="658363"/>
            <a:chOff x="8382000" y="3623728"/>
            <a:chExt cx="2667184" cy="658363"/>
          </a:xfrm>
        </p:grpSpPr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id="{8F99545A-2B4F-4831-99C7-8265939263EA}"/>
                </a:ext>
              </a:extLst>
            </p:cNvPr>
            <p:cNvSpPr txBox="1"/>
            <p:nvPr/>
          </p:nvSpPr>
          <p:spPr>
            <a:xfrm>
              <a:off x="8382000" y="3623728"/>
              <a:ext cx="108840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培训时间优化</a:t>
              </a:r>
              <a:endParaRPr lang="zh-CN" altLang="en-US" sz="1000" dirty="0">
                <a:solidFill>
                  <a:schemeClr val="accent1"/>
                </a:solidFill>
              </a:endParaRPr>
            </a:p>
          </p:txBody>
        </p:sp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8E4C4F11-3A13-49BA-B34A-FED5238C9479}"/>
                </a:ext>
              </a:extLst>
            </p:cNvPr>
            <p:cNvSpPr txBox="1"/>
            <p:nvPr/>
          </p:nvSpPr>
          <p:spPr>
            <a:xfrm>
              <a:off x="8382797" y="3832632"/>
              <a:ext cx="21752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kumimoji="0" sz="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</a:defRPr>
              </a:lvl1pPr>
            </a:lstStyle>
            <a:p>
              <a:r>
                <a:rPr lang="zh-CN" altLang="en-US" dirty="0"/>
                <a:t>纸张方式员工培训时间</a:t>
              </a:r>
              <a:r>
                <a:rPr lang="en-US" altLang="zh-CN" dirty="0"/>
                <a:t>1160</a:t>
              </a:r>
              <a:r>
                <a:rPr lang="zh-CN" altLang="en-US" dirty="0"/>
                <a:t>小时</a:t>
              </a:r>
              <a:r>
                <a:rPr lang="en-US" altLang="zh-CN" dirty="0"/>
                <a:t>/</a:t>
              </a:r>
              <a:r>
                <a:rPr lang="zh-CN" altLang="en-US" dirty="0"/>
                <a:t>年</a:t>
              </a:r>
              <a:endParaRPr lang="en-US" altLang="zh-CN" dirty="0"/>
            </a:p>
            <a:p>
              <a:r>
                <a:rPr lang="zh-CN" altLang="en-US" dirty="0"/>
                <a:t>电子纸方式</a:t>
              </a:r>
              <a:r>
                <a:rPr lang="en-US" altLang="zh-CN" dirty="0"/>
                <a:t>500</a:t>
              </a:r>
              <a:r>
                <a:rPr lang="zh-CN" altLang="en-US" dirty="0"/>
                <a:t>小时</a:t>
              </a:r>
              <a:r>
                <a:rPr lang="en-US" altLang="zh-CN" dirty="0"/>
                <a:t>/</a:t>
              </a:r>
              <a:r>
                <a:rPr lang="zh-CN" altLang="en-US" dirty="0"/>
                <a:t>年</a:t>
              </a:r>
            </a:p>
          </p:txBody>
        </p: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E9608065-F08E-4FEE-8CB9-B5836B36BF49}"/>
                </a:ext>
              </a:extLst>
            </p:cNvPr>
            <p:cNvGrpSpPr/>
            <p:nvPr/>
          </p:nvGrpSpPr>
          <p:grpSpPr>
            <a:xfrm>
              <a:off x="10398620" y="3630263"/>
              <a:ext cx="650564" cy="651828"/>
              <a:chOff x="6198517" y="4029990"/>
              <a:chExt cx="1593210" cy="1596308"/>
            </a:xfrm>
          </p:grpSpPr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id="{6105BFD1-0A50-42C0-A716-39A257EADF66}"/>
                  </a:ext>
                </a:extLst>
              </p:cNvPr>
              <p:cNvGrpSpPr/>
              <p:nvPr/>
            </p:nvGrpSpPr>
            <p:grpSpPr>
              <a:xfrm>
                <a:off x="6198517" y="4029990"/>
                <a:ext cx="1585388" cy="1149244"/>
                <a:chOff x="6198517" y="4626630"/>
                <a:chExt cx="1585388" cy="1149244"/>
              </a:xfrm>
            </p:grpSpPr>
            <p:grpSp>
              <p:nvGrpSpPr>
                <p:cNvPr id="207" name="组合 206">
                  <a:extLst>
                    <a:ext uri="{FF2B5EF4-FFF2-40B4-BE49-F238E27FC236}">
                      <a16:creationId xmlns:a16="http://schemas.microsoft.com/office/drawing/2014/main" id="{74132975-2B88-4B6B-B5CA-908E3640A9C2}"/>
                    </a:ext>
                  </a:extLst>
                </p:cNvPr>
                <p:cNvGrpSpPr/>
                <p:nvPr/>
              </p:nvGrpSpPr>
              <p:grpSpPr>
                <a:xfrm>
                  <a:off x="6416589" y="4626630"/>
                  <a:ext cx="1149244" cy="1149244"/>
                  <a:chOff x="2678889" y="4626630"/>
                  <a:chExt cx="1149244" cy="1149244"/>
                </a:xfrm>
              </p:grpSpPr>
              <p:sp>
                <p:nvSpPr>
                  <p:cNvPr id="209" name="圆: 空心 208">
                    <a:extLst>
                      <a:ext uri="{FF2B5EF4-FFF2-40B4-BE49-F238E27FC236}">
                        <a16:creationId xmlns:a16="http://schemas.microsoft.com/office/drawing/2014/main" id="{620DCC47-8FEB-4024-BD1E-6C3C185EE92D}"/>
                      </a:ext>
                    </a:extLst>
                  </p:cNvPr>
                  <p:cNvSpPr/>
                  <p:nvPr/>
                </p:nvSpPr>
                <p:spPr>
                  <a:xfrm>
                    <a:off x="2740465" y="4681838"/>
                    <a:ext cx="1026092" cy="1026092"/>
                  </a:xfrm>
                  <a:prstGeom prst="donut">
                    <a:avLst>
                      <a:gd name="adj" fmla="val 14705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0" name="空心弧 209">
                    <a:extLst>
                      <a:ext uri="{FF2B5EF4-FFF2-40B4-BE49-F238E27FC236}">
                        <a16:creationId xmlns:a16="http://schemas.microsoft.com/office/drawing/2014/main" id="{D3C018DB-178C-42D5-896F-33B78B27D36B}"/>
                      </a:ext>
                    </a:extLst>
                  </p:cNvPr>
                  <p:cNvSpPr/>
                  <p:nvPr/>
                </p:nvSpPr>
                <p:spPr>
                  <a:xfrm>
                    <a:off x="2678889" y="4626630"/>
                    <a:ext cx="1149244" cy="1149244"/>
                  </a:xfrm>
                  <a:prstGeom prst="blockArc">
                    <a:avLst>
                      <a:gd name="adj1" fmla="val 9810691"/>
                      <a:gd name="adj2" fmla="val 0"/>
                      <a:gd name="adj3" fmla="val 18404"/>
                    </a:avLst>
                  </a:prstGeom>
                  <a:gradFill>
                    <a:gsLst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08" name="文本框 207">
                  <a:extLst>
                    <a:ext uri="{FF2B5EF4-FFF2-40B4-BE49-F238E27FC236}">
                      <a16:creationId xmlns:a16="http://schemas.microsoft.com/office/drawing/2014/main" id="{0492E26D-BE1F-447C-9CCC-B12169F75496}"/>
                    </a:ext>
                  </a:extLst>
                </p:cNvPr>
                <p:cNvSpPr txBox="1"/>
                <p:nvPr/>
              </p:nvSpPr>
              <p:spPr>
                <a:xfrm>
                  <a:off x="6198517" y="4864758"/>
                  <a:ext cx="1585388" cy="6381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indent="0" algn="ctr">
                    <a:lnSpc>
                      <a:spcPct val="150000"/>
                    </a:lnSpc>
                    <a:buNone/>
                  </a:pPr>
                  <a:r>
                    <a:rPr lang="en-US" altLang="zh-CN" sz="800" dirty="0">
                      <a:solidFill>
                        <a:schemeClr val="accent2"/>
                      </a:solidFill>
                      <a:latin typeface="+mn-ea"/>
                    </a:rPr>
                    <a:t>57%</a:t>
                  </a:r>
                  <a:endParaRPr lang="en-US" altLang="zh-CN" sz="200" dirty="0">
                    <a:solidFill>
                      <a:schemeClr val="accent2"/>
                    </a:solidFill>
                    <a:latin typeface="+mn-ea"/>
                  </a:endParaRPr>
                </a:p>
              </p:txBody>
            </p:sp>
          </p:grpSp>
          <p:sp>
            <p:nvSpPr>
              <p:cNvPr id="206" name="文本框 205">
                <a:extLst>
                  <a:ext uri="{FF2B5EF4-FFF2-40B4-BE49-F238E27FC236}">
                    <a16:creationId xmlns:a16="http://schemas.microsoft.com/office/drawing/2014/main" id="{DC3C0D7A-77D3-4041-9C57-76C7B7E77155}"/>
                  </a:ext>
                </a:extLst>
              </p:cNvPr>
              <p:cNvSpPr txBox="1"/>
              <p:nvPr/>
            </p:nvSpPr>
            <p:spPr>
              <a:xfrm>
                <a:off x="6206339" y="5136369"/>
                <a:ext cx="1585388" cy="4899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700" dirty="0">
                    <a:solidFill>
                      <a:schemeClr val="accent2"/>
                    </a:solidFill>
                    <a:latin typeface="+mn-ea"/>
                  </a:rPr>
                  <a:t>优化比例</a:t>
                </a:r>
              </a:p>
            </p:txBody>
          </p:sp>
        </p:grp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DA60DA78-854B-48F4-9878-FD3C1AFD2D62}"/>
              </a:ext>
            </a:extLst>
          </p:cNvPr>
          <p:cNvGrpSpPr/>
          <p:nvPr/>
        </p:nvGrpSpPr>
        <p:grpSpPr>
          <a:xfrm>
            <a:off x="8382000" y="4379734"/>
            <a:ext cx="2667184" cy="658363"/>
            <a:chOff x="8382000" y="3623728"/>
            <a:chExt cx="2667184" cy="658363"/>
          </a:xfrm>
        </p:grpSpPr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75EC49D3-1687-4583-8871-DD3BDF0593D7}"/>
                </a:ext>
              </a:extLst>
            </p:cNvPr>
            <p:cNvSpPr txBox="1"/>
            <p:nvPr/>
          </p:nvSpPr>
          <p:spPr>
            <a:xfrm>
              <a:off x="8382000" y="3623728"/>
              <a:ext cx="108840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补件工时优化</a:t>
              </a:r>
              <a:endParaRPr lang="zh-CN" altLang="en-US" sz="1000" dirty="0">
                <a:solidFill>
                  <a:schemeClr val="accent1"/>
                </a:solidFill>
              </a:endParaRPr>
            </a:p>
          </p:txBody>
        </p:sp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E62F2163-1FCA-4F02-B018-06593CD42172}"/>
                </a:ext>
              </a:extLst>
            </p:cNvPr>
            <p:cNvSpPr txBox="1"/>
            <p:nvPr/>
          </p:nvSpPr>
          <p:spPr>
            <a:xfrm>
              <a:off x="8382797" y="3832632"/>
              <a:ext cx="228520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纸张方式备货员工补件工时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92.1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小时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/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年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OPPOSans L"/>
                <a:cs typeface="+mn-cs"/>
              </a:endParaRPr>
            </a:p>
            <a:p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电子纸方式备货员工补件工时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8.3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小时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/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年</a:t>
              </a:r>
              <a:endParaRPr lang="zh-CN" altLang="en-US" sz="800" dirty="0"/>
            </a:p>
          </p:txBody>
        </p:sp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id="{0A9F6733-6D60-4768-89AB-87F0B66DAEDE}"/>
                </a:ext>
              </a:extLst>
            </p:cNvPr>
            <p:cNvGrpSpPr/>
            <p:nvPr/>
          </p:nvGrpSpPr>
          <p:grpSpPr>
            <a:xfrm>
              <a:off x="10398620" y="3630263"/>
              <a:ext cx="650564" cy="651828"/>
              <a:chOff x="6198517" y="4029990"/>
              <a:chExt cx="1593210" cy="1596308"/>
            </a:xfrm>
          </p:grpSpPr>
          <p:grpSp>
            <p:nvGrpSpPr>
              <p:cNvPr id="215" name="组合 214">
                <a:extLst>
                  <a:ext uri="{FF2B5EF4-FFF2-40B4-BE49-F238E27FC236}">
                    <a16:creationId xmlns:a16="http://schemas.microsoft.com/office/drawing/2014/main" id="{9D970A03-4E46-438A-9F53-CC303DC61ECF}"/>
                  </a:ext>
                </a:extLst>
              </p:cNvPr>
              <p:cNvGrpSpPr/>
              <p:nvPr/>
            </p:nvGrpSpPr>
            <p:grpSpPr>
              <a:xfrm>
                <a:off x="6198517" y="4029990"/>
                <a:ext cx="1585388" cy="1149244"/>
                <a:chOff x="6198517" y="4626630"/>
                <a:chExt cx="1585388" cy="1149244"/>
              </a:xfrm>
            </p:grpSpPr>
            <p:grpSp>
              <p:nvGrpSpPr>
                <p:cNvPr id="217" name="组合 216">
                  <a:extLst>
                    <a:ext uri="{FF2B5EF4-FFF2-40B4-BE49-F238E27FC236}">
                      <a16:creationId xmlns:a16="http://schemas.microsoft.com/office/drawing/2014/main" id="{5B1EABD2-6422-4B30-8AC8-4FA43A6B3DC9}"/>
                    </a:ext>
                  </a:extLst>
                </p:cNvPr>
                <p:cNvGrpSpPr/>
                <p:nvPr/>
              </p:nvGrpSpPr>
              <p:grpSpPr>
                <a:xfrm>
                  <a:off x="6416589" y="4626630"/>
                  <a:ext cx="1149244" cy="1149244"/>
                  <a:chOff x="2678889" y="4626630"/>
                  <a:chExt cx="1149244" cy="1149244"/>
                </a:xfrm>
              </p:grpSpPr>
              <p:sp>
                <p:nvSpPr>
                  <p:cNvPr id="219" name="圆: 空心 218">
                    <a:extLst>
                      <a:ext uri="{FF2B5EF4-FFF2-40B4-BE49-F238E27FC236}">
                        <a16:creationId xmlns:a16="http://schemas.microsoft.com/office/drawing/2014/main" id="{20E30990-AB71-4E3D-9A9A-946134965DBC}"/>
                      </a:ext>
                    </a:extLst>
                  </p:cNvPr>
                  <p:cNvSpPr/>
                  <p:nvPr/>
                </p:nvSpPr>
                <p:spPr>
                  <a:xfrm>
                    <a:off x="2740465" y="4681838"/>
                    <a:ext cx="1026092" cy="1026092"/>
                  </a:xfrm>
                  <a:prstGeom prst="donut">
                    <a:avLst>
                      <a:gd name="adj" fmla="val 16983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0" name="空心弧 219">
                    <a:extLst>
                      <a:ext uri="{FF2B5EF4-FFF2-40B4-BE49-F238E27FC236}">
                        <a16:creationId xmlns:a16="http://schemas.microsoft.com/office/drawing/2014/main" id="{5A3D1928-497F-49C9-8D00-CF1FD1603FD1}"/>
                      </a:ext>
                    </a:extLst>
                  </p:cNvPr>
                  <p:cNvSpPr/>
                  <p:nvPr/>
                </p:nvSpPr>
                <p:spPr>
                  <a:xfrm>
                    <a:off x="2678889" y="4626630"/>
                    <a:ext cx="1149244" cy="1149244"/>
                  </a:xfrm>
                  <a:prstGeom prst="blockArc">
                    <a:avLst>
                      <a:gd name="adj1" fmla="val 1864947"/>
                      <a:gd name="adj2" fmla="val 21521796"/>
                      <a:gd name="adj3" fmla="val 20256"/>
                    </a:avLst>
                  </a:prstGeom>
                  <a:gradFill>
                    <a:gsLst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18" name="文本框 217">
                  <a:extLst>
                    <a:ext uri="{FF2B5EF4-FFF2-40B4-BE49-F238E27FC236}">
                      <a16:creationId xmlns:a16="http://schemas.microsoft.com/office/drawing/2014/main" id="{949C92BE-B1CB-41C2-8D62-2D508008CC37}"/>
                    </a:ext>
                  </a:extLst>
                </p:cNvPr>
                <p:cNvSpPr txBox="1"/>
                <p:nvPr/>
              </p:nvSpPr>
              <p:spPr>
                <a:xfrm>
                  <a:off x="6198517" y="4864758"/>
                  <a:ext cx="1585388" cy="6381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indent="0" algn="ctr">
                    <a:lnSpc>
                      <a:spcPct val="150000"/>
                    </a:lnSpc>
                    <a:buNone/>
                  </a:pPr>
                  <a:r>
                    <a:rPr lang="en-US" altLang="zh-CN" sz="800" dirty="0">
                      <a:solidFill>
                        <a:schemeClr val="accent2"/>
                      </a:solidFill>
                      <a:latin typeface="+mn-ea"/>
                    </a:rPr>
                    <a:t>91%</a:t>
                  </a:r>
                  <a:endParaRPr lang="en-US" altLang="zh-CN" sz="200" dirty="0">
                    <a:solidFill>
                      <a:schemeClr val="accent2"/>
                    </a:solidFill>
                    <a:latin typeface="+mn-ea"/>
                  </a:endParaRPr>
                </a:p>
              </p:txBody>
            </p:sp>
          </p:grpSp>
          <p:sp>
            <p:nvSpPr>
              <p:cNvPr id="216" name="文本框 215">
                <a:extLst>
                  <a:ext uri="{FF2B5EF4-FFF2-40B4-BE49-F238E27FC236}">
                    <a16:creationId xmlns:a16="http://schemas.microsoft.com/office/drawing/2014/main" id="{F3165CC2-2F3A-4D41-9D5D-B31158FBEF29}"/>
                  </a:ext>
                </a:extLst>
              </p:cNvPr>
              <p:cNvSpPr txBox="1"/>
              <p:nvPr/>
            </p:nvSpPr>
            <p:spPr>
              <a:xfrm>
                <a:off x="6206339" y="5136369"/>
                <a:ext cx="1585388" cy="4899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700" dirty="0">
                    <a:solidFill>
                      <a:schemeClr val="accent2"/>
                    </a:solidFill>
                    <a:latin typeface="+mn-ea"/>
                  </a:rPr>
                  <a:t>优化比例</a:t>
                </a:r>
              </a:p>
            </p:txBody>
          </p:sp>
        </p:grpSp>
      </p:grp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4767ED91-C17A-4009-A698-C072048D7D27}"/>
              </a:ext>
            </a:extLst>
          </p:cNvPr>
          <p:cNvGrpSpPr/>
          <p:nvPr/>
        </p:nvGrpSpPr>
        <p:grpSpPr>
          <a:xfrm>
            <a:off x="8382000" y="5161172"/>
            <a:ext cx="2432050" cy="547458"/>
            <a:chOff x="8382000" y="3623728"/>
            <a:chExt cx="2432050" cy="547458"/>
          </a:xfrm>
        </p:grpSpPr>
        <p:sp>
          <p:nvSpPr>
            <p:cNvPr id="222" name="文本框 221">
              <a:extLst>
                <a:ext uri="{FF2B5EF4-FFF2-40B4-BE49-F238E27FC236}">
                  <a16:creationId xmlns:a16="http://schemas.microsoft.com/office/drawing/2014/main" id="{9E4668C0-1ECA-4F08-B3FF-2E1CD7F3D0FC}"/>
                </a:ext>
              </a:extLst>
            </p:cNvPr>
            <p:cNvSpPr txBox="1"/>
            <p:nvPr/>
          </p:nvSpPr>
          <p:spPr>
            <a:xfrm>
              <a:off x="8382000" y="3623728"/>
              <a:ext cx="108840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操作工时优化</a:t>
              </a:r>
              <a:endParaRPr lang="zh-CN" altLang="en-US" sz="1000" dirty="0">
                <a:solidFill>
                  <a:schemeClr val="accent1"/>
                </a:solidFill>
              </a:endParaRPr>
            </a:p>
          </p:txBody>
        </p:sp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3B610F7A-E856-4E05-95A8-46E81F38B773}"/>
                </a:ext>
              </a:extLst>
            </p:cNvPr>
            <p:cNvSpPr txBox="1"/>
            <p:nvPr/>
          </p:nvSpPr>
          <p:spPr>
            <a:xfrm>
              <a:off x="8382798" y="3832632"/>
              <a:ext cx="24312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电子纸方式减少了操作环节（打印拿取等步骤），优化操作动作工时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1458.6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/>
                  <a:ea typeface="OPPOSans L"/>
                  <a:cs typeface="+mn-cs"/>
                </a:rPr>
                <a:t>小时。</a:t>
              </a:r>
            </a:p>
          </p:txBody>
        </p:sp>
      </p:grpSp>
      <p:pic>
        <p:nvPicPr>
          <p:cNvPr id="232" name="图片 231">
            <a:extLst>
              <a:ext uri="{FF2B5EF4-FFF2-40B4-BE49-F238E27FC236}">
                <a16:creationId xmlns:a16="http://schemas.microsoft.com/office/drawing/2014/main" id="{6F997AEE-4A39-4C44-B3D4-7CF338A5BD6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74423">
            <a:off x="10727877" y="-1615307"/>
            <a:ext cx="4965983" cy="4714928"/>
          </a:xfrm>
          <a:prstGeom prst="rect">
            <a:avLst/>
          </a:prstGeom>
          <a:effectLst>
            <a:outerShdw blurRad="50800" dist="787400" dir="8100000" algn="tr" rotWithShape="0">
              <a:schemeClr val="accent1">
                <a:lumMod val="50000"/>
                <a:alpha val="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3250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59CC2B44-215D-4A85-BAD0-492AB66C0179}"/>
              </a:ext>
            </a:extLst>
          </p:cNvPr>
          <p:cNvSpPr/>
          <p:nvPr/>
        </p:nvSpPr>
        <p:spPr>
          <a:xfrm>
            <a:off x="0" y="5715000"/>
            <a:ext cx="12192000" cy="1006834"/>
          </a:xfrm>
          <a:custGeom>
            <a:avLst/>
            <a:gdLst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76113 w 12192000"/>
              <a:gd name="connsiteY5" fmla="*/ 1203686 h 2422954"/>
              <a:gd name="connsiteX6" fmla="*/ 11861643 w 12192000"/>
              <a:gd name="connsiteY6" fmla="*/ 158526 h 2422954"/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85945 w 12192000"/>
              <a:gd name="connsiteY5" fmla="*/ 1653254 h 2422954"/>
              <a:gd name="connsiteX6" fmla="*/ 11861643 w 12192000"/>
              <a:gd name="connsiteY6" fmla="*/ 158526 h 2422954"/>
              <a:gd name="connsiteX7" fmla="*/ 12192000 w 12192000"/>
              <a:gd name="connsiteY7" fmla="*/ 0 h 242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22954">
                <a:moveTo>
                  <a:pt x="12192000" y="0"/>
                </a:moveTo>
                <a:lnTo>
                  <a:pt x="12192000" y="2422954"/>
                </a:lnTo>
                <a:lnTo>
                  <a:pt x="0" y="2422954"/>
                </a:lnTo>
                <a:lnTo>
                  <a:pt x="0" y="19086"/>
                </a:lnTo>
                <a:lnTo>
                  <a:pt x="290583" y="158526"/>
                </a:lnTo>
                <a:cubicBezTo>
                  <a:pt x="1771230" y="804280"/>
                  <a:pt x="3826555" y="1653254"/>
                  <a:pt x="6085945" y="1653254"/>
                </a:cubicBezTo>
                <a:cubicBezTo>
                  <a:pt x="8345335" y="1653254"/>
                  <a:pt x="10380997" y="804280"/>
                  <a:pt x="11861643" y="158526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31" name="图片 230">
            <a:extLst>
              <a:ext uri="{FF2B5EF4-FFF2-40B4-BE49-F238E27FC236}">
                <a16:creationId xmlns:a16="http://schemas.microsoft.com/office/drawing/2014/main" id="{BAED9461-AA35-48F7-B084-47BE148D8A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1703" y="0"/>
            <a:ext cx="8940297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3FEA172F-A60C-479A-AEA4-53B72126F8FF}"/>
              </a:ext>
            </a:extLst>
          </p:cNvPr>
          <p:cNvSpPr/>
          <p:nvPr/>
        </p:nvSpPr>
        <p:spPr>
          <a:xfrm>
            <a:off x="699318" y="1484313"/>
            <a:ext cx="10819582" cy="5094287"/>
          </a:xfrm>
          <a:prstGeom prst="roundRect">
            <a:avLst>
              <a:gd name="adj" fmla="val 3634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OPPOSans L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ECCF197-B392-483E-BFAE-C18ED762EA7F}"/>
              </a:ext>
            </a:extLst>
          </p:cNvPr>
          <p:cNvGrpSpPr/>
          <p:nvPr/>
        </p:nvGrpSpPr>
        <p:grpSpPr>
          <a:xfrm>
            <a:off x="-91379" y="-175170"/>
            <a:ext cx="3564209" cy="2431453"/>
            <a:chOff x="-91379" y="-175170"/>
            <a:chExt cx="3564209" cy="2431453"/>
          </a:xfrm>
        </p:grpSpPr>
        <p:pic>
          <p:nvPicPr>
            <p:cNvPr id="10" name="图片 9" descr="穿白色衣服的人&#10;&#10;低可信度描述已自动生成">
              <a:extLst>
                <a:ext uri="{FF2B5EF4-FFF2-40B4-BE49-F238E27FC236}">
                  <a16:creationId xmlns:a16="http://schemas.microsoft.com/office/drawing/2014/main" id="{03FE3B5B-5963-4436-A008-D8F728C87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327759" flipH="1" flipV="1">
              <a:off x="-91379" y="-175170"/>
              <a:ext cx="3564209" cy="2431453"/>
            </a:xfrm>
            <a:custGeom>
              <a:avLst/>
              <a:gdLst>
                <a:gd name="connsiteX0" fmla="*/ 3564209 w 3564209"/>
                <a:gd name="connsiteY0" fmla="*/ 2090604 h 2431453"/>
                <a:gd name="connsiteX1" fmla="*/ 0 w 3564209"/>
                <a:gd name="connsiteY1" fmla="*/ 2431453 h 2431453"/>
                <a:gd name="connsiteX2" fmla="*/ 0 w 3564209"/>
                <a:gd name="connsiteY2" fmla="*/ 0 h 2431453"/>
                <a:gd name="connsiteX3" fmla="*/ 3364282 w 3564209"/>
                <a:gd name="connsiteY3" fmla="*/ 0 h 2431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4209" h="2431453">
                  <a:moveTo>
                    <a:pt x="3564209" y="2090604"/>
                  </a:moveTo>
                  <a:lnTo>
                    <a:pt x="0" y="2431453"/>
                  </a:lnTo>
                  <a:lnTo>
                    <a:pt x="0" y="0"/>
                  </a:lnTo>
                  <a:lnTo>
                    <a:pt x="3364282" y="0"/>
                  </a:lnTo>
                  <a:close/>
                </a:path>
              </a:pathLst>
            </a:cu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04CB076-1138-4FD6-B10C-BCA274257C79}"/>
                </a:ext>
              </a:extLst>
            </p:cNvPr>
            <p:cNvSpPr txBox="1"/>
            <p:nvPr/>
          </p:nvSpPr>
          <p:spPr>
            <a:xfrm>
              <a:off x="699318" y="680303"/>
              <a:ext cx="1778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6C64FD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下一步举措</a:t>
              </a:r>
            </a:p>
          </p:txBody>
        </p:sp>
      </p:grpSp>
      <p:graphicFrame>
        <p:nvGraphicFramePr>
          <p:cNvPr id="77" name="表格 76">
            <a:extLst>
              <a:ext uri="{FF2B5EF4-FFF2-40B4-BE49-F238E27FC236}">
                <a16:creationId xmlns:a16="http://schemas.microsoft.com/office/drawing/2014/main" id="{319FC359-8B1F-4C26-BFCF-CDAF1B32F8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782621"/>
              </p:ext>
            </p:extLst>
          </p:nvPr>
        </p:nvGraphicFramePr>
        <p:xfrm>
          <a:off x="1157688" y="1891904"/>
          <a:ext cx="10006276" cy="28768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7435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1870257">
                  <a:extLst>
                    <a:ext uri="{9D8B030D-6E8A-4147-A177-3AD203B41FA5}">
                      <a16:colId xmlns:a16="http://schemas.microsoft.com/office/drawing/2014/main" val="889716649"/>
                    </a:ext>
                  </a:extLst>
                </a:gridCol>
                <a:gridCol w="1011014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598870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598870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598870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598870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598870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598870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598870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598870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598870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598870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598870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390077">
                <a:tc gridSpan="14">
                  <a:txBody>
                    <a:bodyPr/>
                    <a:lstStyle/>
                    <a:p>
                      <a:pPr algn="ctr"/>
                      <a:r>
                        <a:rPr lang="zh-CN" altLang="en-US" sz="1600" b="0" kern="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无纸化</a:t>
                      </a:r>
                      <a:r>
                        <a:rPr lang="zh-CN" sz="1600" b="0" kern="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系统二期推广计划</a:t>
                      </a:r>
                      <a:endParaRPr lang="zh-CN" sz="1600" b="0" kern="1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6048391"/>
                  </a:ext>
                </a:extLst>
              </a:tr>
              <a:tr h="23905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序号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工作任务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负责人</a:t>
                      </a:r>
                      <a:endParaRPr lang="zh-CN" sz="12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2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sz="12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2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2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sz="12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2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2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2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2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sz="12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2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2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2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sz="12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2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二期方案研讨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李顺</a:t>
                      </a:r>
                      <a:endParaRPr lang="en-US" alt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实地考察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刘大峰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修改方案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提报系统升级并跟踪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李顺、刘大峰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设备采购、安装及权限准备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刘大峰、马自强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单点测试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张蔷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问题收集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孙有，陶白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数据准备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马自强、孙有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操作培训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陶白、李顺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测试数据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张蔷、孙有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局部点位试运行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马自强、孙有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全面推进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李顺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17019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协调问题解决及跟踪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马自强、刘大峰</a:t>
                      </a:r>
                      <a:endParaRPr lang="zh-CN" sz="8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31B2325D-88DC-4CFA-AF6F-575DFC7164D4}"/>
              </a:ext>
            </a:extLst>
          </p:cNvPr>
          <p:cNvSpPr/>
          <p:nvPr/>
        </p:nvSpPr>
        <p:spPr>
          <a:xfrm>
            <a:off x="0" y="5851164"/>
            <a:ext cx="12192000" cy="1006834"/>
          </a:xfrm>
          <a:custGeom>
            <a:avLst/>
            <a:gdLst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76113 w 12192000"/>
              <a:gd name="connsiteY5" fmla="*/ 1203686 h 2422954"/>
              <a:gd name="connsiteX6" fmla="*/ 11861643 w 12192000"/>
              <a:gd name="connsiteY6" fmla="*/ 158526 h 2422954"/>
              <a:gd name="connsiteX0" fmla="*/ 12192000 w 12192000"/>
              <a:gd name="connsiteY0" fmla="*/ 0 h 2422954"/>
              <a:gd name="connsiteX1" fmla="*/ 12192000 w 12192000"/>
              <a:gd name="connsiteY1" fmla="*/ 2422954 h 2422954"/>
              <a:gd name="connsiteX2" fmla="*/ 0 w 12192000"/>
              <a:gd name="connsiteY2" fmla="*/ 2422954 h 2422954"/>
              <a:gd name="connsiteX3" fmla="*/ 0 w 12192000"/>
              <a:gd name="connsiteY3" fmla="*/ 19086 h 2422954"/>
              <a:gd name="connsiteX4" fmla="*/ 290583 w 12192000"/>
              <a:gd name="connsiteY4" fmla="*/ 158526 h 2422954"/>
              <a:gd name="connsiteX5" fmla="*/ 6046616 w 12192000"/>
              <a:gd name="connsiteY5" fmla="*/ 1629593 h 2422954"/>
              <a:gd name="connsiteX6" fmla="*/ 11861643 w 12192000"/>
              <a:gd name="connsiteY6" fmla="*/ 158526 h 2422954"/>
              <a:gd name="connsiteX7" fmla="*/ 12192000 w 12192000"/>
              <a:gd name="connsiteY7" fmla="*/ 0 h 242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22954">
                <a:moveTo>
                  <a:pt x="12192000" y="0"/>
                </a:moveTo>
                <a:lnTo>
                  <a:pt x="12192000" y="2422954"/>
                </a:lnTo>
                <a:lnTo>
                  <a:pt x="0" y="2422954"/>
                </a:lnTo>
                <a:lnTo>
                  <a:pt x="0" y="19086"/>
                </a:lnTo>
                <a:lnTo>
                  <a:pt x="290583" y="158526"/>
                </a:lnTo>
                <a:cubicBezTo>
                  <a:pt x="1771230" y="804280"/>
                  <a:pt x="3787226" y="1629593"/>
                  <a:pt x="6046616" y="1629593"/>
                </a:cubicBezTo>
                <a:cubicBezTo>
                  <a:pt x="8306006" y="1629593"/>
                  <a:pt x="10380997" y="804280"/>
                  <a:pt x="11861643" y="158526"/>
                </a:cubicBezTo>
                <a:lnTo>
                  <a:pt x="1219200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65100" dist="38100" dir="16200000" sx="104000" sy="104000" rotWithShape="0">
              <a:schemeClr val="accent1">
                <a:lumMod val="75000"/>
                <a:alpha val="4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81ABD62-2A86-4147-8F65-9F1D0EFC4F19}"/>
              </a:ext>
            </a:extLst>
          </p:cNvPr>
          <p:cNvSpPr txBox="1"/>
          <p:nvPr/>
        </p:nvSpPr>
        <p:spPr>
          <a:xfrm>
            <a:off x="1098542" y="1595518"/>
            <a:ext cx="9411165" cy="284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1200" kern="100" dirty="0">
                <a:effectLst/>
                <a:latin typeface="+mj-ea"/>
                <a:ea typeface="+mj-ea"/>
              </a:rPr>
              <a:t>应用智能设备对备货方式进行改进，实现了降低成本、提升质量及优化工时的目的，对比传统纸质备货单方式有较明显的提升。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B8B7DAF-A1BE-46B6-AEF2-88689DFE0FFA}"/>
              </a:ext>
            </a:extLst>
          </p:cNvPr>
          <p:cNvGrpSpPr/>
          <p:nvPr/>
        </p:nvGrpSpPr>
        <p:grpSpPr>
          <a:xfrm>
            <a:off x="1157687" y="5105894"/>
            <a:ext cx="1890565" cy="646331"/>
            <a:chOff x="1166125" y="4952774"/>
            <a:chExt cx="1890565" cy="646331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520CFD45-4B95-4F78-9C41-7C0B059F65A7}"/>
                </a:ext>
              </a:extLst>
            </p:cNvPr>
            <p:cNvSpPr txBox="1"/>
            <p:nvPr/>
          </p:nvSpPr>
          <p:spPr>
            <a:xfrm>
              <a:off x="1166125" y="4952774"/>
              <a:ext cx="189056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zh-CN" kern="100" dirty="0">
                  <a:solidFill>
                    <a:schemeClr val="accent2"/>
                  </a:solidFill>
                  <a:effectLst/>
                  <a:latin typeface="+mn-ea"/>
                </a:rPr>
                <a:t>在推广应用方面</a:t>
              </a:r>
              <a:endParaRPr lang="en-US" altLang="zh-CN" kern="100" dirty="0">
                <a:solidFill>
                  <a:schemeClr val="accent2"/>
                </a:solidFill>
                <a:effectLst/>
                <a:latin typeface="+mn-ea"/>
              </a:endParaRPr>
            </a:p>
            <a:p>
              <a:pPr algn="just"/>
              <a:r>
                <a:rPr lang="zh-CN" altLang="zh-CN" kern="100" dirty="0">
                  <a:solidFill>
                    <a:schemeClr val="accent2"/>
                  </a:solidFill>
                  <a:effectLst/>
                  <a:latin typeface="+mn-ea"/>
                </a:rPr>
                <a:t>考虑</a:t>
              </a:r>
              <a:r>
                <a:rPr lang="zh-CN" altLang="en-US" kern="100" dirty="0">
                  <a:solidFill>
                    <a:schemeClr val="accent2"/>
                  </a:solidFill>
                  <a:effectLst/>
                  <a:latin typeface="+mn-ea"/>
                </a:rPr>
                <a:t>这些：</a:t>
              </a:r>
              <a:endParaRPr lang="zh-CN" altLang="zh-CN" kern="100" dirty="0">
                <a:solidFill>
                  <a:schemeClr val="accent2"/>
                </a:solidFill>
                <a:effectLst/>
                <a:latin typeface="+mn-ea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BEBBE48-4F50-4010-AAD8-AE423EF02402}"/>
                </a:ext>
              </a:extLst>
            </p:cNvPr>
            <p:cNvGrpSpPr/>
            <p:nvPr/>
          </p:nvGrpSpPr>
          <p:grpSpPr>
            <a:xfrm>
              <a:off x="2387600" y="5294057"/>
              <a:ext cx="431774" cy="236307"/>
              <a:chOff x="2112219" y="5458160"/>
              <a:chExt cx="847914" cy="464058"/>
            </a:xfrm>
          </p:grpSpPr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id="{21BF0B2F-90CD-4FAF-8C24-2CBA956AD144}"/>
                  </a:ext>
                </a:extLst>
              </p:cNvPr>
              <p:cNvSpPr/>
              <p:nvPr/>
            </p:nvSpPr>
            <p:spPr>
              <a:xfrm rot="5400000">
                <a:off x="2528079" y="5490164"/>
                <a:ext cx="464058" cy="400050"/>
              </a:xfrm>
              <a:prstGeom prst="triangle">
                <a:avLst/>
              </a:prstGeom>
              <a:gradFill flip="none" rotWithShape="1">
                <a:gsLst>
                  <a:gs pos="80000">
                    <a:schemeClr val="accent2">
                      <a:alpha val="0"/>
                    </a:schemeClr>
                  </a:gs>
                  <a:gs pos="0">
                    <a:schemeClr val="accent2"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91">
                <a:extLst>
                  <a:ext uri="{FF2B5EF4-FFF2-40B4-BE49-F238E27FC236}">
                    <a16:creationId xmlns:a16="http://schemas.microsoft.com/office/drawing/2014/main" id="{7835BAAC-2AD0-4C69-BBCD-287254B90241}"/>
                  </a:ext>
                </a:extLst>
              </p:cNvPr>
              <p:cNvSpPr/>
              <p:nvPr/>
            </p:nvSpPr>
            <p:spPr>
              <a:xfrm rot="5400000">
                <a:off x="2304147" y="5490164"/>
                <a:ext cx="464058" cy="400050"/>
              </a:xfrm>
              <a:prstGeom prst="triangle">
                <a:avLst/>
              </a:prstGeom>
              <a:gradFill flip="none" rotWithShape="1">
                <a:gsLst>
                  <a:gs pos="80000">
                    <a:schemeClr val="accent2">
                      <a:alpha val="0"/>
                    </a:schemeClr>
                  </a:gs>
                  <a:gs pos="0">
                    <a:schemeClr val="accent2"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等腰三角形 92">
                <a:extLst>
                  <a:ext uri="{FF2B5EF4-FFF2-40B4-BE49-F238E27FC236}">
                    <a16:creationId xmlns:a16="http://schemas.microsoft.com/office/drawing/2014/main" id="{91273421-4891-4086-8871-12B2CA3855E4}"/>
                  </a:ext>
                </a:extLst>
              </p:cNvPr>
              <p:cNvSpPr/>
              <p:nvPr/>
            </p:nvSpPr>
            <p:spPr>
              <a:xfrm rot="5400000">
                <a:off x="2080215" y="5490164"/>
                <a:ext cx="464058" cy="400050"/>
              </a:xfrm>
              <a:prstGeom prst="triangle">
                <a:avLst/>
              </a:prstGeom>
              <a:gradFill flip="none" rotWithShape="1">
                <a:gsLst>
                  <a:gs pos="80000">
                    <a:schemeClr val="accent2">
                      <a:alpha val="0"/>
                    </a:schemeClr>
                  </a:gs>
                  <a:gs pos="0">
                    <a:schemeClr val="accent2"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96" name="图片 95">
            <a:extLst>
              <a:ext uri="{FF2B5EF4-FFF2-40B4-BE49-F238E27FC236}">
                <a16:creationId xmlns:a16="http://schemas.microsoft.com/office/drawing/2014/main" id="{2A350FF9-C049-4508-87C7-3834D8B7BF7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rgbClr val="1D78FA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8401499" y="-2180329"/>
            <a:ext cx="3932261" cy="3883489"/>
          </a:xfrm>
          <a:prstGeom prst="rect">
            <a:avLst/>
          </a:prstGeom>
          <a:effectLst>
            <a:outerShdw blurRad="88900" dist="393700" dir="2700000" algn="tl" rotWithShape="0">
              <a:srgbClr val="1D78FA">
                <a:lumMod val="75000"/>
                <a:alpha val="20000"/>
              </a:srgbClr>
            </a:outerShdw>
          </a:effectLst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5DE8E029-B814-473B-AE42-C7EE08DB5E80}"/>
              </a:ext>
            </a:extLst>
          </p:cNvPr>
          <p:cNvSpPr/>
          <p:nvPr/>
        </p:nvSpPr>
        <p:spPr>
          <a:xfrm>
            <a:off x="4608737" y="2584319"/>
            <a:ext cx="2974526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33C67051-F6F7-4B74-8D8A-481EFDE6748A}"/>
              </a:ext>
            </a:extLst>
          </p:cNvPr>
          <p:cNvSpPr/>
          <p:nvPr/>
        </p:nvSpPr>
        <p:spPr>
          <a:xfrm>
            <a:off x="4608737" y="2761368"/>
            <a:ext cx="1158651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4E1F2ABC-9AC1-44AF-B01F-9EA427C07B54}"/>
              </a:ext>
            </a:extLst>
          </p:cNvPr>
          <p:cNvSpPr/>
          <p:nvPr/>
        </p:nvSpPr>
        <p:spPr>
          <a:xfrm>
            <a:off x="4608737" y="2929916"/>
            <a:ext cx="2974526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A13B819-9A68-47DE-A8FF-5E178BFEA09A}"/>
              </a:ext>
            </a:extLst>
          </p:cNvPr>
          <p:cNvSpPr/>
          <p:nvPr/>
        </p:nvSpPr>
        <p:spPr>
          <a:xfrm>
            <a:off x="5804125" y="3098464"/>
            <a:ext cx="2368325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6058E191-A21A-443D-A9B5-7A166FFA0374}"/>
              </a:ext>
            </a:extLst>
          </p:cNvPr>
          <p:cNvSpPr/>
          <p:nvPr/>
        </p:nvSpPr>
        <p:spPr>
          <a:xfrm>
            <a:off x="4608738" y="3276678"/>
            <a:ext cx="1763488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DE38766-C810-488E-9EE8-9E7ACA6220E5}"/>
              </a:ext>
            </a:extLst>
          </p:cNvPr>
          <p:cNvSpPr/>
          <p:nvPr/>
        </p:nvSpPr>
        <p:spPr>
          <a:xfrm>
            <a:off x="4608738" y="3444061"/>
            <a:ext cx="2368324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49E93FD-4704-41E6-A883-98773EB00BBF}"/>
              </a:ext>
            </a:extLst>
          </p:cNvPr>
          <p:cNvSpPr/>
          <p:nvPr/>
        </p:nvSpPr>
        <p:spPr>
          <a:xfrm>
            <a:off x="4608737" y="3611444"/>
            <a:ext cx="6555227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904BA10-78EC-4B68-A905-7F5F0A2CA707}"/>
              </a:ext>
            </a:extLst>
          </p:cNvPr>
          <p:cNvSpPr/>
          <p:nvPr/>
        </p:nvSpPr>
        <p:spPr>
          <a:xfrm>
            <a:off x="6399100" y="3783657"/>
            <a:ext cx="2368325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BEBAF238-4FA5-461F-9E4F-698F98FAEBD3}"/>
              </a:ext>
            </a:extLst>
          </p:cNvPr>
          <p:cNvSpPr/>
          <p:nvPr/>
        </p:nvSpPr>
        <p:spPr>
          <a:xfrm>
            <a:off x="6399100" y="3949809"/>
            <a:ext cx="2970325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D61B32AD-4113-4749-8184-4DC6EEB314F0}"/>
              </a:ext>
            </a:extLst>
          </p:cNvPr>
          <p:cNvSpPr/>
          <p:nvPr/>
        </p:nvSpPr>
        <p:spPr>
          <a:xfrm>
            <a:off x="6399100" y="4119564"/>
            <a:ext cx="2368325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93912FA9-155A-4121-A314-F4C615628E34}"/>
              </a:ext>
            </a:extLst>
          </p:cNvPr>
          <p:cNvSpPr/>
          <p:nvPr/>
        </p:nvSpPr>
        <p:spPr>
          <a:xfrm>
            <a:off x="7001100" y="4296316"/>
            <a:ext cx="2970325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D4BBEEE1-59E9-46D9-95D3-6BC2395E6410}"/>
              </a:ext>
            </a:extLst>
          </p:cNvPr>
          <p:cNvSpPr/>
          <p:nvPr/>
        </p:nvSpPr>
        <p:spPr>
          <a:xfrm>
            <a:off x="7001100" y="4466071"/>
            <a:ext cx="3565300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AC9B589B-C3F4-4A2C-B902-12D7CA404B1C}"/>
              </a:ext>
            </a:extLst>
          </p:cNvPr>
          <p:cNvSpPr/>
          <p:nvPr/>
        </p:nvSpPr>
        <p:spPr>
          <a:xfrm>
            <a:off x="9971424" y="4634619"/>
            <a:ext cx="1192539" cy="1073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39700" dist="38100" dir="2700000" sx="102000" sy="102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D14E5D5-FB28-4B7C-A809-20E4B49388A4}"/>
              </a:ext>
            </a:extLst>
          </p:cNvPr>
          <p:cNvSpPr txBox="1"/>
          <p:nvPr/>
        </p:nvSpPr>
        <p:spPr>
          <a:xfrm>
            <a:off x="6716909" y="4952878"/>
            <a:ext cx="4760717" cy="498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zh-CN" sz="1200" dirty="0">
                <a:solidFill>
                  <a:schemeClr val="accent1">
                    <a:lumMod val="75000"/>
                  </a:schemeClr>
                </a:solidFill>
                <a:latin typeface="OPPOSans L"/>
                <a:cs typeface="Times New Roman" panose="02020603050405020304" pitchFamily="18" charset="0"/>
              </a:rPr>
              <a:t>操作变得轻量化、极简化</a:t>
            </a:r>
            <a:endParaRPr lang="en-US" altLang="zh-CN" sz="1200" dirty="0">
              <a:solidFill>
                <a:schemeClr val="accent1">
                  <a:lumMod val="75000"/>
                </a:schemeClr>
              </a:solidFill>
              <a:latin typeface="OPPOSans L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/>
                <a:ea typeface="OPPOSans L"/>
                <a:cs typeface="Times New Roman" panose="02020603050405020304" pitchFamily="18" charset="0"/>
              </a:rPr>
              <a:t>针对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/>
                <a:ea typeface="OPPOSans L"/>
                <a:cs typeface="Times New Roman" panose="02020603050405020304" pitchFamily="18" charset="0"/>
              </a:rPr>
              <a:t>现场</a:t>
            </a: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/>
                <a:ea typeface="OPPOSans L"/>
                <a:cs typeface="Times New Roman" panose="02020603050405020304" pitchFamily="18" charset="0"/>
              </a:rPr>
              <a:t>的复杂形势进行模拟实验，在满足现有生产的条件下优化操作步骤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/>
              <a:ea typeface="OPPOSans L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6B090BD-6866-4BE3-8C07-7A32DD54794B}"/>
              </a:ext>
            </a:extLst>
          </p:cNvPr>
          <p:cNvSpPr/>
          <p:nvPr/>
        </p:nvSpPr>
        <p:spPr>
          <a:xfrm>
            <a:off x="3216723" y="4851267"/>
            <a:ext cx="3245990" cy="64633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8100" sx="101000" sy="101000" algn="c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35BF70B2-AF0F-4635-93FC-C921DF5D880B}"/>
              </a:ext>
            </a:extLst>
          </p:cNvPr>
          <p:cNvSpPr/>
          <p:nvPr/>
        </p:nvSpPr>
        <p:spPr>
          <a:xfrm>
            <a:off x="3216723" y="5537040"/>
            <a:ext cx="3245990" cy="64633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8100" sx="101000" sy="101000" algn="c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9DE7489-DB5B-4705-994E-492834A6DC62}"/>
              </a:ext>
            </a:extLst>
          </p:cNvPr>
          <p:cNvGrpSpPr/>
          <p:nvPr/>
        </p:nvGrpSpPr>
        <p:grpSpPr>
          <a:xfrm>
            <a:off x="3280567" y="4841605"/>
            <a:ext cx="3427613" cy="1360854"/>
            <a:chOff x="3310790" y="4836014"/>
            <a:chExt cx="3427613" cy="1360854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33AB048F-CBA0-4DAD-AD38-AA3EF382F620}"/>
                </a:ext>
              </a:extLst>
            </p:cNvPr>
            <p:cNvSpPr txBox="1"/>
            <p:nvPr/>
          </p:nvSpPr>
          <p:spPr>
            <a:xfrm>
              <a:off x="3310790" y="4836014"/>
              <a:ext cx="2722807" cy="6646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lvl="0" indent="-171450" algn="just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zh-CN" sz="1050" kern="100" dirty="0">
                  <a:effectLst/>
                  <a:latin typeface="+mn-ea"/>
                </a:rPr>
                <a:t>将电子纸防护材质全面升级（聚氨酯）</a:t>
              </a:r>
              <a:endParaRPr lang="en-US" altLang="zh-CN" sz="1050" kern="100" dirty="0">
                <a:effectLst/>
                <a:latin typeface="+mn-ea"/>
              </a:endParaRPr>
            </a:p>
            <a:p>
              <a:pPr marL="171450" indent="92075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zh-CN" sz="1050" kern="1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有效保护设备</a:t>
              </a:r>
              <a:endParaRPr lang="en-US" altLang="zh-CN" sz="1050" kern="100" dirty="0">
                <a:solidFill>
                  <a:schemeClr val="accent1">
                    <a:lumMod val="75000"/>
                  </a:schemeClr>
                </a:solidFill>
                <a:latin typeface="+mn-ea"/>
              </a:endParaRPr>
            </a:p>
            <a:p>
              <a:pPr marL="171450" indent="92075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zh-CN" sz="1050" kern="1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减少器具损伤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A263BB3-674B-4432-8209-6880F0B971F3}"/>
                </a:ext>
              </a:extLst>
            </p:cNvPr>
            <p:cNvSpPr txBox="1"/>
            <p:nvPr/>
          </p:nvSpPr>
          <p:spPr>
            <a:xfrm>
              <a:off x="3310790" y="5532199"/>
              <a:ext cx="3427613" cy="6646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marR="0" lvl="0" indent="-17145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zh-CN" altLang="zh-CN" sz="1050" b="0" i="0" u="none" strike="noStrike" kern="1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将</a:t>
              </a:r>
              <a:r>
                <a:rPr kumimoji="0" lang="zh-CN" altLang="en-US" sz="1050" b="0" i="0" u="none" strike="noStrike" kern="1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电子纸</a:t>
              </a:r>
              <a:r>
                <a:rPr kumimoji="0" lang="zh-CN" altLang="zh-CN" sz="1050" b="0" i="0" u="none" strike="noStrike" kern="1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显示界面进一步优化</a:t>
              </a:r>
              <a:r>
                <a:rPr kumimoji="0" lang="zh-CN" altLang="en-US" sz="1050" b="0" i="0" u="none" strike="noStrike" kern="1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（</a:t>
              </a:r>
              <a:r>
                <a:rPr kumimoji="0" lang="zh-CN" altLang="zh-CN" sz="1050" b="0" i="0" u="none" strike="noStrike" kern="1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两种显示模式</a:t>
              </a:r>
              <a:r>
                <a:rPr kumimoji="0" lang="zh-CN" altLang="en-US" sz="1050" b="0" i="0" u="none" strike="noStrike" kern="1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）</a:t>
              </a:r>
              <a:endParaRPr kumimoji="0" lang="en-US" altLang="zh-CN" sz="105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  <a:p>
              <a:pPr marL="171450" marR="0" lvl="0" indent="92075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zh-CN" sz="1050" kern="1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单个</a:t>
              </a:r>
              <a:r>
                <a:rPr lang="zh-CN" altLang="en-US" sz="1050" kern="1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器具</a:t>
              </a:r>
              <a:r>
                <a:rPr lang="zh-CN" altLang="zh-CN" sz="1050" kern="1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显示全部零件</a:t>
              </a:r>
              <a:endParaRPr lang="en-US" altLang="zh-CN" sz="1050" kern="100" dirty="0">
                <a:solidFill>
                  <a:schemeClr val="accent1">
                    <a:lumMod val="75000"/>
                  </a:schemeClr>
                </a:solidFill>
                <a:latin typeface="+mn-ea"/>
              </a:endParaRPr>
            </a:p>
            <a:p>
              <a:pPr marL="171450" marR="0" lvl="0" indent="92075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zh-CN" sz="1050" kern="1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多个</a:t>
              </a:r>
              <a:r>
                <a:rPr lang="zh-CN" altLang="en-US" sz="1050" kern="1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器具</a:t>
              </a:r>
              <a:r>
                <a:rPr lang="zh-CN" altLang="zh-CN" sz="1050" kern="1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显示单个零件</a:t>
              </a:r>
              <a:endParaRPr lang="en-US" altLang="zh-CN" sz="1050" kern="100" dirty="0">
                <a:solidFill>
                  <a:schemeClr val="accent1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49FC438E-362A-4212-A619-51F861897284}"/>
              </a:ext>
            </a:extLst>
          </p:cNvPr>
          <p:cNvSpPr txBox="1"/>
          <p:nvPr/>
        </p:nvSpPr>
        <p:spPr>
          <a:xfrm>
            <a:off x="6716909" y="5550150"/>
            <a:ext cx="4760717" cy="498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latin typeface="OPPOSans L"/>
                <a:cs typeface="Times New Roman" panose="02020603050405020304" pitchFamily="18" charset="0"/>
              </a:rPr>
              <a:t>使绿色物流、智慧物流的管理理念深入基层</a:t>
            </a:r>
            <a:endParaRPr lang="en-US" altLang="zh-CN" sz="1200" dirty="0">
              <a:solidFill>
                <a:schemeClr val="accent1">
                  <a:lumMod val="75000"/>
                </a:schemeClr>
              </a:solidFill>
              <a:latin typeface="OPPOSans L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000000"/>
                </a:solidFill>
                <a:latin typeface="OPPOSans L"/>
                <a:ea typeface="OPPOSans L"/>
                <a:cs typeface="Times New Roman" panose="02020603050405020304" pitchFamily="18" charset="0"/>
              </a:rPr>
              <a:t>融入基层让全员参与到降本增效，节能减排的工作中来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0A9A19F-353B-4172-ADA5-80F937FBEE54}"/>
              </a:ext>
            </a:extLst>
          </p:cNvPr>
          <p:cNvCxnSpPr>
            <a:cxnSpLocks/>
          </p:cNvCxnSpPr>
          <p:nvPr/>
        </p:nvCxnSpPr>
        <p:spPr>
          <a:xfrm>
            <a:off x="6716909" y="5034457"/>
            <a:ext cx="0" cy="3397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3FA2E203-E077-4250-AC2B-A9C278B23A9D}"/>
              </a:ext>
            </a:extLst>
          </p:cNvPr>
          <p:cNvCxnSpPr>
            <a:cxnSpLocks/>
          </p:cNvCxnSpPr>
          <p:nvPr/>
        </p:nvCxnSpPr>
        <p:spPr>
          <a:xfrm>
            <a:off x="6716909" y="5653582"/>
            <a:ext cx="0" cy="3397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593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D7BFF"/>
      </a:accent1>
      <a:accent2>
        <a:srgbClr val="6C64FD"/>
      </a:accent2>
      <a:accent3>
        <a:srgbClr val="F55355"/>
      </a:accent3>
      <a:accent4>
        <a:srgbClr val="F7B119"/>
      </a:accent4>
      <a:accent5>
        <a:srgbClr val="26D67F"/>
      </a:accent5>
      <a:accent6>
        <a:srgbClr val="5CBEFF"/>
      </a:accent6>
      <a:hlink>
        <a:srgbClr val="4472C4"/>
      </a:hlink>
      <a:folHlink>
        <a:srgbClr val="BFBFBF"/>
      </a:folHlink>
    </a:clrScheme>
    <a:fontScheme name="自定义 39">
      <a:majorFont>
        <a:latin typeface="等线 Light"/>
        <a:ea typeface="OPPOSans B"/>
        <a:cs typeface=""/>
      </a:majorFont>
      <a:minorFont>
        <a:latin typeface="等线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2758</TotalTime>
  <Words>785</Words>
  <Application>Microsoft Office PowerPoint</Application>
  <PresentationFormat>宽屏</PresentationFormat>
  <Paragraphs>272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OPPOSans B</vt:lpstr>
      <vt:lpstr>OPPOSans L</vt:lpstr>
      <vt:lpstr>等线</vt:lpstr>
      <vt:lpstr>等线 Light</vt:lpstr>
      <vt:lpstr>Arial</vt:lpstr>
      <vt:lpstr>Wingdings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淡雅蓝清新风无纸化设备应用报告ppt模板</dc:title>
  <dc:creator>PPT竞技场</dc:creator>
  <cp:keywords>51PPT模板网</cp:keywords>
  <dc:description>www.51pptmoban.com</dc:description>
  <cp:lastModifiedBy>Win user</cp:lastModifiedBy>
  <cp:revision>94</cp:revision>
  <dcterms:created xsi:type="dcterms:W3CDTF">2022-04-27T09:13:17Z</dcterms:created>
  <dcterms:modified xsi:type="dcterms:W3CDTF">2022-07-14T13:47:35Z</dcterms:modified>
</cp:coreProperties>
</file>