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25"/>
  </p:notesMasterIdLst>
  <p:sldIdLst>
    <p:sldId id="256" r:id="rId3"/>
    <p:sldId id="257" r:id="rId4"/>
    <p:sldId id="258" r:id="rId5"/>
    <p:sldId id="259" r:id="rId6"/>
    <p:sldId id="263" r:id="rId7"/>
    <p:sldId id="264" r:id="rId8"/>
    <p:sldId id="260" r:id="rId9"/>
    <p:sldId id="265" r:id="rId10"/>
    <p:sldId id="266" r:id="rId11"/>
    <p:sldId id="267" r:id="rId12"/>
    <p:sldId id="261" r:id="rId13"/>
    <p:sldId id="268" r:id="rId14"/>
    <p:sldId id="269" r:id="rId15"/>
    <p:sldId id="270" r:id="rId16"/>
    <p:sldId id="262" r:id="rId17"/>
    <p:sldId id="271" r:id="rId18"/>
    <p:sldId id="272" r:id="rId19"/>
    <p:sldId id="273" r:id="rId20"/>
    <p:sldId id="274" r:id="rId21"/>
    <p:sldId id="275" r:id="rId22"/>
    <p:sldId id="1126" r:id="rId23"/>
    <p:sldId id="112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BAC1"/>
    <a:srgbClr val="ED7D31"/>
    <a:srgbClr val="ACC4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1" d="100"/>
          <a:sy n="101" d="100"/>
        </p:scale>
        <p:origin x="132" y="282"/>
      </p:cViewPr>
      <p:guideLst>
        <p:guide orient="horz" pos="2160"/>
        <p:guide pos="3840"/>
      </p:guideLst>
    </p:cSldViewPr>
  </p:slideViewPr>
  <p:notesTextViewPr>
    <p:cViewPr>
      <p:scale>
        <a:sx n="1" d="1"/>
        <a:sy n="1" d="1"/>
      </p:scale>
      <p:origin x="0" y="0"/>
    </p:cViewPr>
  </p:notesTextViewPr>
  <p:sorterViewPr>
    <p:cViewPr>
      <p:scale>
        <a:sx n="100" d="100"/>
        <a:sy n="100" d="100"/>
      </p:scale>
      <p:origin x="0" y="-63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7E3A0F-6D59-43FC-B5CF-FC0419BDC438}" type="datetimeFigureOut">
              <a:rPr lang="zh-CN" altLang="en-US" smtClean="0"/>
              <a:t>2022/7/14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A3DA80-54BA-4F9E-BD4A-81AC8C055AEC}" type="slidenum">
              <a:rPr lang="zh-CN" altLang="en-US" smtClean="0"/>
              <a:t>‹#›</a:t>
            </a:fld>
            <a:endParaRPr lang="zh-CN" altLang="en-US"/>
          </a:p>
        </p:txBody>
      </p:sp>
    </p:spTree>
    <p:extLst>
      <p:ext uri="{BB962C8B-B14F-4D97-AF65-F5344CB8AC3E}">
        <p14:creationId xmlns:p14="http://schemas.microsoft.com/office/powerpoint/2010/main" val="4100825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a:t>
            </a:fld>
            <a:endParaRPr lang="zh-CN" altLang="en-US"/>
          </a:p>
        </p:txBody>
      </p:sp>
    </p:spTree>
    <p:extLst>
      <p:ext uri="{BB962C8B-B14F-4D97-AF65-F5344CB8AC3E}">
        <p14:creationId xmlns:p14="http://schemas.microsoft.com/office/powerpoint/2010/main" val="786840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10</a:t>
            </a:fld>
            <a:endParaRPr lang="zh-CN" altLang="en-US"/>
          </a:p>
        </p:txBody>
      </p:sp>
    </p:spTree>
    <p:extLst>
      <p:ext uri="{BB962C8B-B14F-4D97-AF65-F5344CB8AC3E}">
        <p14:creationId xmlns:p14="http://schemas.microsoft.com/office/powerpoint/2010/main" val="1638715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11</a:t>
            </a:fld>
            <a:endParaRPr lang="zh-CN" altLang="en-US"/>
          </a:p>
        </p:txBody>
      </p:sp>
    </p:spTree>
    <p:extLst>
      <p:ext uri="{BB962C8B-B14F-4D97-AF65-F5344CB8AC3E}">
        <p14:creationId xmlns:p14="http://schemas.microsoft.com/office/powerpoint/2010/main" val="1166963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12</a:t>
            </a:fld>
            <a:endParaRPr lang="zh-CN" altLang="en-US"/>
          </a:p>
        </p:txBody>
      </p:sp>
    </p:spTree>
    <p:extLst>
      <p:ext uri="{BB962C8B-B14F-4D97-AF65-F5344CB8AC3E}">
        <p14:creationId xmlns:p14="http://schemas.microsoft.com/office/powerpoint/2010/main" val="2607540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13</a:t>
            </a:fld>
            <a:endParaRPr lang="zh-CN" altLang="en-US"/>
          </a:p>
        </p:txBody>
      </p:sp>
    </p:spTree>
    <p:extLst>
      <p:ext uri="{BB962C8B-B14F-4D97-AF65-F5344CB8AC3E}">
        <p14:creationId xmlns:p14="http://schemas.microsoft.com/office/powerpoint/2010/main" val="2125986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14</a:t>
            </a:fld>
            <a:endParaRPr lang="zh-CN" altLang="en-US"/>
          </a:p>
        </p:txBody>
      </p:sp>
    </p:spTree>
    <p:extLst>
      <p:ext uri="{BB962C8B-B14F-4D97-AF65-F5344CB8AC3E}">
        <p14:creationId xmlns:p14="http://schemas.microsoft.com/office/powerpoint/2010/main" val="116469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15</a:t>
            </a:fld>
            <a:endParaRPr lang="zh-CN" altLang="en-US"/>
          </a:p>
        </p:txBody>
      </p:sp>
    </p:spTree>
    <p:extLst>
      <p:ext uri="{BB962C8B-B14F-4D97-AF65-F5344CB8AC3E}">
        <p14:creationId xmlns:p14="http://schemas.microsoft.com/office/powerpoint/2010/main" val="3075054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16</a:t>
            </a:fld>
            <a:endParaRPr lang="zh-CN" altLang="en-US"/>
          </a:p>
        </p:txBody>
      </p:sp>
    </p:spTree>
    <p:extLst>
      <p:ext uri="{BB962C8B-B14F-4D97-AF65-F5344CB8AC3E}">
        <p14:creationId xmlns:p14="http://schemas.microsoft.com/office/powerpoint/2010/main" val="3571504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17</a:t>
            </a:fld>
            <a:endParaRPr lang="zh-CN" altLang="en-US"/>
          </a:p>
        </p:txBody>
      </p:sp>
    </p:spTree>
    <p:extLst>
      <p:ext uri="{BB962C8B-B14F-4D97-AF65-F5344CB8AC3E}">
        <p14:creationId xmlns:p14="http://schemas.microsoft.com/office/powerpoint/2010/main" val="2139704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18</a:t>
            </a:fld>
            <a:endParaRPr lang="zh-CN" altLang="en-US"/>
          </a:p>
        </p:txBody>
      </p:sp>
    </p:spTree>
    <p:extLst>
      <p:ext uri="{BB962C8B-B14F-4D97-AF65-F5344CB8AC3E}">
        <p14:creationId xmlns:p14="http://schemas.microsoft.com/office/powerpoint/2010/main" val="4201237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19</a:t>
            </a:fld>
            <a:endParaRPr lang="zh-CN" altLang="en-US"/>
          </a:p>
        </p:txBody>
      </p:sp>
    </p:spTree>
    <p:extLst>
      <p:ext uri="{BB962C8B-B14F-4D97-AF65-F5344CB8AC3E}">
        <p14:creationId xmlns:p14="http://schemas.microsoft.com/office/powerpoint/2010/main" val="4163082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2</a:t>
            </a:fld>
            <a:endParaRPr lang="zh-CN" altLang="en-US"/>
          </a:p>
        </p:txBody>
      </p:sp>
    </p:spTree>
    <p:extLst>
      <p:ext uri="{BB962C8B-B14F-4D97-AF65-F5344CB8AC3E}">
        <p14:creationId xmlns:p14="http://schemas.microsoft.com/office/powerpoint/2010/main" val="962101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20</a:t>
            </a:fld>
            <a:endParaRPr lang="zh-CN" altLang="en-US"/>
          </a:p>
        </p:txBody>
      </p:sp>
    </p:spTree>
    <p:extLst>
      <p:ext uri="{BB962C8B-B14F-4D97-AF65-F5344CB8AC3E}">
        <p14:creationId xmlns:p14="http://schemas.microsoft.com/office/powerpoint/2010/main" val="1808198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21</a:t>
            </a:fld>
            <a:endParaRPr lang="zh-CN" altLang="en-US"/>
          </a:p>
        </p:txBody>
      </p:sp>
    </p:spTree>
    <p:extLst>
      <p:ext uri="{BB962C8B-B14F-4D97-AF65-F5344CB8AC3E}">
        <p14:creationId xmlns:p14="http://schemas.microsoft.com/office/powerpoint/2010/main" val="2009099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92C5B24-0876-4111-B94C-208E61F64E33}" type="slidenum">
              <a:rPr lang="zh-CN" altLang="en-US" smtClean="0"/>
              <a:t>22</a:t>
            </a:fld>
            <a:endParaRPr lang="zh-CN" altLang="en-US"/>
          </a:p>
        </p:txBody>
      </p:sp>
    </p:spTree>
    <p:extLst>
      <p:ext uri="{BB962C8B-B14F-4D97-AF65-F5344CB8AC3E}">
        <p14:creationId xmlns:p14="http://schemas.microsoft.com/office/powerpoint/2010/main" val="2338198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3</a:t>
            </a:fld>
            <a:endParaRPr lang="zh-CN" altLang="en-US"/>
          </a:p>
        </p:txBody>
      </p:sp>
    </p:spTree>
    <p:extLst>
      <p:ext uri="{BB962C8B-B14F-4D97-AF65-F5344CB8AC3E}">
        <p14:creationId xmlns:p14="http://schemas.microsoft.com/office/powerpoint/2010/main" val="880199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4</a:t>
            </a:fld>
            <a:endParaRPr lang="zh-CN" altLang="en-US"/>
          </a:p>
        </p:txBody>
      </p:sp>
    </p:spTree>
    <p:extLst>
      <p:ext uri="{BB962C8B-B14F-4D97-AF65-F5344CB8AC3E}">
        <p14:creationId xmlns:p14="http://schemas.microsoft.com/office/powerpoint/2010/main" val="4056014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5</a:t>
            </a:fld>
            <a:endParaRPr lang="zh-CN" altLang="en-US"/>
          </a:p>
        </p:txBody>
      </p:sp>
    </p:spTree>
    <p:extLst>
      <p:ext uri="{BB962C8B-B14F-4D97-AF65-F5344CB8AC3E}">
        <p14:creationId xmlns:p14="http://schemas.microsoft.com/office/powerpoint/2010/main" val="704716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6</a:t>
            </a:fld>
            <a:endParaRPr lang="zh-CN" altLang="en-US"/>
          </a:p>
        </p:txBody>
      </p:sp>
    </p:spTree>
    <p:extLst>
      <p:ext uri="{BB962C8B-B14F-4D97-AF65-F5344CB8AC3E}">
        <p14:creationId xmlns:p14="http://schemas.microsoft.com/office/powerpoint/2010/main" val="1247906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7</a:t>
            </a:fld>
            <a:endParaRPr lang="zh-CN" altLang="en-US"/>
          </a:p>
        </p:txBody>
      </p:sp>
    </p:spTree>
    <p:extLst>
      <p:ext uri="{BB962C8B-B14F-4D97-AF65-F5344CB8AC3E}">
        <p14:creationId xmlns:p14="http://schemas.microsoft.com/office/powerpoint/2010/main" val="558767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8</a:t>
            </a:fld>
            <a:endParaRPr lang="zh-CN" altLang="en-US"/>
          </a:p>
        </p:txBody>
      </p:sp>
    </p:spTree>
    <p:extLst>
      <p:ext uri="{BB962C8B-B14F-4D97-AF65-F5344CB8AC3E}">
        <p14:creationId xmlns:p14="http://schemas.microsoft.com/office/powerpoint/2010/main" val="1790536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A3DA80-54BA-4F9E-BD4A-81AC8C055AEC}" type="slidenum">
              <a:rPr lang="zh-CN" altLang="en-US" smtClean="0"/>
              <a:t>9</a:t>
            </a:fld>
            <a:endParaRPr lang="zh-CN" altLang="en-US"/>
          </a:p>
        </p:txBody>
      </p:sp>
    </p:spTree>
    <p:extLst>
      <p:ext uri="{BB962C8B-B14F-4D97-AF65-F5344CB8AC3E}">
        <p14:creationId xmlns:p14="http://schemas.microsoft.com/office/powerpoint/2010/main" val="29565110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393B81F-02B8-4350-C7BD-E70F25656069}"/>
              </a:ext>
            </a:extLst>
          </p:cNvPr>
          <p:cNvSpPr>
            <a:spLocks noChangeArrowheads="1"/>
          </p:cNvSpPr>
          <p:nvPr userDrawn="1"/>
        </p:nvSpPr>
        <p:spPr bwMode="auto">
          <a:xfrm>
            <a:off x="5029200" y="4995863"/>
            <a:ext cx="1163638" cy="11858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6" name="Rectangle 8">
            <a:extLst>
              <a:ext uri="{FF2B5EF4-FFF2-40B4-BE49-F238E27FC236}">
                <a16:creationId xmlns:a16="http://schemas.microsoft.com/office/drawing/2014/main" id="{754124D8-A353-634B-B1CD-B47B7A904D60}"/>
              </a:ext>
            </a:extLst>
          </p:cNvPr>
          <p:cNvSpPr>
            <a:spLocks noChangeArrowheads="1"/>
          </p:cNvSpPr>
          <p:nvPr userDrawn="1"/>
        </p:nvSpPr>
        <p:spPr bwMode="auto">
          <a:xfrm>
            <a:off x="960437" y="712788"/>
            <a:ext cx="623888" cy="638175"/>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7" name="Rectangle 9">
            <a:extLst>
              <a:ext uri="{FF2B5EF4-FFF2-40B4-BE49-F238E27FC236}">
                <a16:creationId xmlns:a16="http://schemas.microsoft.com/office/drawing/2014/main" id="{6ACA84B9-9C31-FE17-1C5C-E6E6724BE64E}"/>
              </a:ext>
            </a:extLst>
          </p:cNvPr>
          <p:cNvSpPr>
            <a:spLocks noChangeArrowheads="1"/>
          </p:cNvSpPr>
          <p:nvPr userDrawn="1"/>
        </p:nvSpPr>
        <p:spPr bwMode="auto">
          <a:xfrm>
            <a:off x="947737" y="3021013"/>
            <a:ext cx="3087688" cy="274478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8" name="Rectangle 10">
            <a:extLst>
              <a:ext uri="{FF2B5EF4-FFF2-40B4-BE49-F238E27FC236}">
                <a16:creationId xmlns:a16="http://schemas.microsoft.com/office/drawing/2014/main" id="{5D640A7C-8E52-661E-35AF-D0EBCF47FE9F}"/>
              </a:ext>
            </a:extLst>
          </p:cNvPr>
          <p:cNvSpPr>
            <a:spLocks noChangeArrowheads="1"/>
          </p:cNvSpPr>
          <p:nvPr userDrawn="1"/>
        </p:nvSpPr>
        <p:spPr bwMode="auto">
          <a:xfrm>
            <a:off x="3743325" y="717551"/>
            <a:ext cx="2352675" cy="2403475"/>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9" name="Oval 11">
            <a:extLst>
              <a:ext uri="{FF2B5EF4-FFF2-40B4-BE49-F238E27FC236}">
                <a16:creationId xmlns:a16="http://schemas.microsoft.com/office/drawing/2014/main" id="{6FB82C75-926F-E8D5-612F-9C0C5F5F6F76}"/>
              </a:ext>
            </a:extLst>
          </p:cNvPr>
          <p:cNvSpPr>
            <a:spLocks noChangeArrowheads="1"/>
          </p:cNvSpPr>
          <p:nvPr userDrawn="1"/>
        </p:nvSpPr>
        <p:spPr bwMode="auto">
          <a:xfrm>
            <a:off x="8731250"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0" name="Oval 12">
            <a:extLst>
              <a:ext uri="{FF2B5EF4-FFF2-40B4-BE49-F238E27FC236}">
                <a16:creationId xmlns:a16="http://schemas.microsoft.com/office/drawing/2014/main" id="{0FE4B53C-C190-D62B-1061-17A716A38C93}"/>
              </a:ext>
            </a:extLst>
          </p:cNvPr>
          <p:cNvSpPr>
            <a:spLocks noChangeArrowheads="1"/>
          </p:cNvSpPr>
          <p:nvPr userDrawn="1"/>
        </p:nvSpPr>
        <p:spPr bwMode="auto">
          <a:xfrm>
            <a:off x="8464550" y="5699126"/>
            <a:ext cx="101600" cy="9683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1" name="Oval 13">
            <a:extLst>
              <a:ext uri="{FF2B5EF4-FFF2-40B4-BE49-F238E27FC236}">
                <a16:creationId xmlns:a16="http://schemas.microsoft.com/office/drawing/2014/main" id="{FE08E8EB-AC63-57F9-356D-27186E7C6736}"/>
              </a:ext>
            </a:extLst>
          </p:cNvPr>
          <p:cNvSpPr>
            <a:spLocks noChangeArrowheads="1"/>
          </p:cNvSpPr>
          <p:nvPr userDrawn="1"/>
        </p:nvSpPr>
        <p:spPr bwMode="auto">
          <a:xfrm>
            <a:off x="8196262"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2" name="Oval 14">
            <a:extLst>
              <a:ext uri="{FF2B5EF4-FFF2-40B4-BE49-F238E27FC236}">
                <a16:creationId xmlns:a16="http://schemas.microsoft.com/office/drawing/2014/main" id="{403F95F3-E22A-C951-3721-DA66BE742ACF}"/>
              </a:ext>
            </a:extLst>
          </p:cNvPr>
          <p:cNvSpPr>
            <a:spLocks noChangeArrowheads="1"/>
          </p:cNvSpPr>
          <p:nvPr userDrawn="1"/>
        </p:nvSpPr>
        <p:spPr bwMode="auto">
          <a:xfrm>
            <a:off x="7929562" y="5699126"/>
            <a:ext cx="100013"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3" name="Freeform 15">
            <a:extLst>
              <a:ext uri="{FF2B5EF4-FFF2-40B4-BE49-F238E27FC236}">
                <a16:creationId xmlns:a16="http://schemas.microsoft.com/office/drawing/2014/main" id="{DD04C028-7942-DB84-36EC-393670431665}"/>
              </a:ext>
            </a:extLst>
          </p:cNvPr>
          <p:cNvSpPr>
            <a:spLocks noEditPoints="1"/>
          </p:cNvSpPr>
          <p:nvPr userDrawn="1"/>
        </p:nvSpPr>
        <p:spPr bwMode="auto">
          <a:xfrm>
            <a:off x="720725" y="350838"/>
            <a:ext cx="6181725" cy="2022475"/>
          </a:xfrm>
          <a:custGeom>
            <a:avLst/>
            <a:gdLst>
              <a:gd name="T0" fmla="*/ 1505 w 1524"/>
              <a:gd name="T1" fmla="*/ 224 h 498"/>
              <a:gd name="T2" fmla="*/ 1469 w 1524"/>
              <a:gd name="T3" fmla="*/ 253 h 498"/>
              <a:gd name="T4" fmla="*/ 1430 w 1524"/>
              <a:gd name="T5" fmla="*/ 278 h 498"/>
              <a:gd name="T6" fmla="*/ 1390 w 1524"/>
              <a:gd name="T7" fmla="*/ 301 h 498"/>
              <a:gd name="T8" fmla="*/ 1348 w 1524"/>
              <a:gd name="T9" fmla="*/ 320 h 498"/>
              <a:gd name="T10" fmla="*/ 1305 w 1524"/>
              <a:gd name="T11" fmla="*/ 338 h 498"/>
              <a:gd name="T12" fmla="*/ 1262 w 1524"/>
              <a:gd name="T13" fmla="*/ 353 h 498"/>
              <a:gd name="T14" fmla="*/ 1217 w 1524"/>
              <a:gd name="T15" fmla="*/ 366 h 498"/>
              <a:gd name="T16" fmla="*/ 1172 w 1524"/>
              <a:gd name="T17" fmla="*/ 377 h 498"/>
              <a:gd name="T18" fmla="*/ 1127 w 1524"/>
              <a:gd name="T19" fmla="*/ 386 h 498"/>
              <a:gd name="T20" fmla="*/ 1081 w 1524"/>
              <a:gd name="T21" fmla="*/ 393 h 498"/>
              <a:gd name="T22" fmla="*/ 1036 w 1524"/>
              <a:gd name="T23" fmla="*/ 398 h 498"/>
              <a:gd name="T24" fmla="*/ 989 w 1524"/>
              <a:gd name="T25" fmla="*/ 401 h 498"/>
              <a:gd name="T26" fmla="*/ 943 w 1524"/>
              <a:gd name="T27" fmla="*/ 403 h 498"/>
              <a:gd name="T28" fmla="*/ 897 w 1524"/>
              <a:gd name="T29" fmla="*/ 402 h 498"/>
              <a:gd name="T30" fmla="*/ 851 w 1524"/>
              <a:gd name="T31" fmla="*/ 400 h 498"/>
              <a:gd name="T32" fmla="*/ 805 w 1524"/>
              <a:gd name="T33" fmla="*/ 395 h 498"/>
              <a:gd name="T34" fmla="*/ 760 w 1524"/>
              <a:gd name="T35" fmla="*/ 388 h 498"/>
              <a:gd name="T36" fmla="*/ 714 w 1524"/>
              <a:gd name="T37" fmla="*/ 379 h 498"/>
              <a:gd name="T38" fmla="*/ 670 w 1524"/>
              <a:gd name="T39" fmla="*/ 366 h 498"/>
              <a:gd name="T40" fmla="*/ 626 w 1524"/>
              <a:gd name="T41" fmla="*/ 351 h 498"/>
              <a:gd name="T42" fmla="*/ 584 w 1524"/>
              <a:gd name="T43" fmla="*/ 333 h 498"/>
              <a:gd name="T44" fmla="*/ 543 w 1524"/>
              <a:gd name="T45" fmla="*/ 311 h 498"/>
              <a:gd name="T46" fmla="*/ 504 w 1524"/>
              <a:gd name="T47" fmla="*/ 286 h 498"/>
              <a:gd name="T48" fmla="*/ 471 w 1524"/>
              <a:gd name="T49" fmla="*/ 254 h 498"/>
              <a:gd name="T50" fmla="*/ 439 w 1524"/>
              <a:gd name="T51" fmla="*/ 221 h 498"/>
              <a:gd name="T52" fmla="*/ 413 w 1524"/>
              <a:gd name="T53" fmla="*/ 184 h 498"/>
              <a:gd name="T54" fmla="*/ 398 w 1524"/>
              <a:gd name="T55" fmla="*/ 141 h 498"/>
              <a:gd name="T56" fmla="*/ 396 w 1524"/>
              <a:gd name="T57" fmla="*/ 119 h 498"/>
              <a:gd name="T58" fmla="*/ 402 w 1524"/>
              <a:gd name="T59" fmla="*/ 77 h 498"/>
              <a:gd name="T60" fmla="*/ 428 w 1524"/>
              <a:gd name="T61" fmla="*/ 39 h 498"/>
              <a:gd name="T62" fmla="*/ 466 w 1524"/>
              <a:gd name="T63" fmla="*/ 13 h 498"/>
              <a:gd name="T64" fmla="*/ 512 w 1524"/>
              <a:gd name="T65" fmla="*/ 0 h 498"/>
              <a:gd name="T66" fmla="*/ 579 w 1524"/>
              <a:gd name="T67" fmla="*/ 20 h 498"/>
              <a:gd name="T68" fmla="*/ 609 w 1524"/>
              <a:gd name="T69" fmla="*/ 56 h 498"/>
              <a:gd name="T70" fmla="*/ 623 w 1524"/>
              <a:gd name="T71" fmla="*/ 100 h 498"/>
              <a:gd name="T72" fmla="*/ 625 w 1524"/>
              <a:gd name="T73" fmla="*/ 146 h 498"/>
              <a:gd name="T74" fmla="*/ 623 w 1524"/>
              <a:gd name="T75" fmla="*/ 148 h 498"/>
              <a:gd name="T76" fmla="*/ 619 w 1524"/>
              <a:gd name="T77" fmla="*/ 194 h 498"/>
              <a:gd name="T78" fmla="*/ 609 w 1524"/>
              <a:gd name="T79" fmla="*/ 239 h 498"/>
              <a:gd name="T80" fmla="*/ 594 w 1524"/>
              <a:gd name="T81" fmla="*/ 283 h 498"/>
              <a:gd name="T82" fmla="*/ 573 w 1524"/>
              <a:gd name="T83" fmla="*/ 323 h 498"/>
              <a:gd name="T84" fmla="*/ 546 w 1524"/>
              <a:gd name="T85" fmla="*/ 361 h 498"/>
              <a:gd name="T86" fmla="*/ 514 w 1524"/>
              <a:gd name="T87" fmla="*/ 393 h 498"/>
              <a:gd name="T88" fmla="*/ 477 w 1524"/>
              <a:gd name="T89" fmla="*/ 421 h 498"/>
              <a:gd name="T90" fmla="*/ 437 w 1524"/>
              <a:gd name="T91" fmla="*/ 443 h 498"/>
              <a:gd name="T92" fmla="*/ 394 w 1524"/>
              <a:gd name="T93" fmla="*/ 461 h 498"/>
              <a:gd name="T94" fmla="*/ 350 w 1524"/>
              <a:gd name="T95" fmla="*/ 475 h 498"/>
              <a:gd name="T96" fmla="*/ 305 w 1524"/>
              <a:gd name="T97" fmla="*/ 485 h 498"/>
              <a:gd name="T98" fmla="*/ 260 w 1524"/>
              <a:gd name="T99" fmla="*/ 492 h 498"/>
              <a:gd name="T100" fmla="*/ 216 w 1524"/>
              <a:gd name="T101" fmla="*/ 493 h 498"/>
              <a:gd name="T102" fmla="*/ 193 w 1524"/>
              <a:gd name="T103" fmla="*/ 494 h 498"/>
              <a:gd name="T104" fmla="*/ 148 w 1524"/>
              <a:gd name="T105" fmla="*/ 490 h 498"/>
              <a:gd name="T106" fmla="*/ 103 w 1524"/>
              <a:gd name="T107" fmla="*/ 479 h 498"/>
              <a:gd name="T108" fmla="*/ 61 w 1524"/>
              <a:gd name="T109" fmla="*/ 462 h 498"/>
              <a:gd name="T110" fmla="*/ 22 w 1524"/>
              <a:gd name="T111" fmla="*/ 43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4" h="498">
                <a:moveTo>
                  <a:pt x="1505" y="224"/>
                </a:moveTo>
                <a:cubicBezTo>
                  <a:pt x="1511" y="219"/>
                  <a:pt x="1517" y="213"/>
                  <a:pt x="1523" y="207"/>
                </a:cubicBezTo>
                <a:cubicBezTo>
                  <a:pt x="1524" y="207"/>
                  <a:pt x="1524" y="205"/>
                  <a:pt x="1523" y="205"/>
                </a:cubicBezTo>
                <a:cubicBezTo>
                  <a:pt x="1522" y="204"/>
                  <a:pt x="1521" y="204"/>
                  <a:pt x="1520" y="205"/>
                </a:cubicBezTo>
                <a:cubicBezTo>
                  <a:pt x="1514" y="210"/>
                  <a:pt x="1509" y="216"/>
                  <a:pt x="1503" y="221"/>
                </a:cubicBezTo>
                <a:cubicBezTo>
                  <a:pt x="1502" y="222"/>
                  <a:pt x="1502" y="223"/>
                  <a:pt x="1502" y="224"/>
                </a:cubicBezTo>
                <a:cubicBezTo>
                  <a:pt x="1503" y="225"/>
                  <a:pt x="1504" y="225"/>
                  <a:pt x="1505" y="224"/>
                </a:cubicBezTo>
                <a:close/>
                <a:moveTo>
                  <a:pt x="1469" y="253"/>
                </a:moveTo>
                <a:cubicBezTo>
                  <a:pt x="1476" y="248"/>
                  <a:pt x="1482" y="243"/>
                  <a:pt x="1488" y="238"/>
                </a:cubicBezTo>
                <a:cubicBezTo>
                  <a:pt x="1489" y="238"/>
                  <a:pt x="1489" y="236"/>
                  <a:pt x="1489" y="235"/>
                </a:cubicBezTo>
                <a:cubicBezTo>
                  <a:pt x="1488" y="235"/>
                  <a:pt x="1487" y="234"/>
                  <a:pt x="1486" y="235"/>
                </a:cubicBezTo>
                <a:cubicBezTo>
                  <a:pt x="1480" y="240"/>
                  <a:pt x="1473" y="245"/>
                  <a:pt x="1467" y="250"/>
                </a:cubicBezTo>
                <a:cubicBezTo>
                  <a:pt x="1466" y="250"/>
                  <a:pt x="1466" y="252"/>
                  <a:pt x="1466" y="252"/>
                </a:cubicBezTo>
                <a:cubicBezTo>
                  <a:pt x="1467" y="253"/>
                  <a:pt x="1468" y="254"/>
                  <a:pt x="1469" y="253"/>
                </a:cubicBezTo>
                <a:close/>
                <a:moveTo>
                  <a:pt x="1430" y="278"/>
                </a:moveTo>
                <a:cubicBezTo>
                  <a:pt x="1437" y="274"/>
                  <a:pt x="1444" y="270"/>
                  <a:pt x="1451" y="265"/>
                </a:cubicBezTo>
                <a:cubicBezTo>
                  <a:pt x="1452" y="265"/>
                  <a:pt x="1452" y="264"/>
                  <a:pt x="1451" y="263"/>
                </a:cubicBezTo>
                <a:cubicBezTo>
                  <a:pt x="1451" y="262"/>
                  <a:pt x="1450" y="261"/>
                  <a:pt x="1449" y="262"/>
                </a:cubicBezTo>
                <a:cubicBezTo>
                  <a:pt x="1442" y="266"/>
                  <a:pt x="1435" y="271"/>
                  <a:pt x="1428" y="275"/>
                </a:cubicBezTo>
                <a:cubicBezTo>
                  <a:pt x="1427" y="275"/>
                  <a:pt x="1427" y="277"/>
                  <a:pt x="1428" y="278"/>
                </a:cubicBezTo>
                <a:cubicBezTo>
                  <a:pt x="1428" y="279"/>
                  <a:pt x="1429" y="279"/>
                  <a:pt x="1430" y="278"/>
                </a:cubicBezTo>
                <a:close/>
                <a:moveTo>
                  <a:pt x="1390" y="301"/>
                </a:moveTo>
                <a:cubicBezTo>
                  <a:pt x="1397" y="297"/>
                  <a:pt x="1404" y="293"/>
                  <a:pt x="1411" y="289"/>
                </a:cubicBezTo>
                <a:cubicBezTo>
                  <a:pt x="1412" y="289"/>
                  <a:pt x="1413" y="288"/>
                  <a:pt x="1412" y="287"/>
                </a:cubicBezTo>
                <a:cubicBezTo>
                  <a:pt x="1411" y="286"/>
                  <a:pt x="1410" y="285"/>
                  <a:pt x="1409" y="286"/>
                </a:cubicBezTo>
                <a:cubicBezTo>
                  <a:pt x="1402" y="290"/>
                  <a:pt x="1395" y="293"/>
                  <a:pt x="1388" y="297"/>
                </a:cubicBezTo>
                <a:cubicBezTo>
                  <a:pt x="1387" y="298"/>
                  <a:pt x="1387" y="299"/>
                  <a:pt x="1387" y="300"/>
                </a:cubicBezTo>
                <a:cubicBezTo>
                  <a:pt x="1388" y="301"/>
                  <a:pt x="1389" y="301"/>
                  <a:pt x="1390" y="301"/>
                </a:cubicBezTo>
                <a:close/>
                <a:moveTo>
                  <a:pt x="1348" y="320"/>
                </a:moveTo>
                <a:cubicBezTo>
                  <a:pt x="1356" y="317"/>
                  <a:pt x="1363" y="314"/>
                  <a:pt x="1370" y="310"/>
                </a:cubicBezTo>
                <a:cubicBezTo>
                  <a:pt x="1371" y="310"/>
                  <a:pt x="1372" y="309"/>
                  <a:pt x="1371" y="308"/>
                </a:cubicBezTo>
                <a:cubicBezTo>
                  <a:pt x="1371" y="307"/>
                  <a:pt x="1369" y="306"/>
                  <a:pt x="1368" y="307"/>
                </a:cubicBezTo>
                <a:cubicBezTo>
                  <a:pt x="1361" y="310"/>
                  <a:pt x="1354" y="313"/>
                  <a:pt x="1347" y="317"/>
                </a:cubicBezTo>
                <a:cubicBezTo>
                  <a:pt x="1346" y="317"/>
                  <a:pt x="1345" y="318"/>
                  <a:pt x="1346" y="319"/>
                </a:cubicBezTo>
                <a:cubicBezTo>
                  <a:pt x="1346" y="320"/>
                  <a:pt x="1347" y="321"/>
                  <a:pt x="1348" y="320"/>
                </a:cubicBezTo>
                <a:close/>
                <a:moveTo>
                  <a:pt x="1305" y="338"/>
                </a:moveTo>
                <a:cubicBezTo>
                  <a:pt x="1313" y="335"/>
                  <a:pt x="1320" y="332"/>
                  <a:pt x="1328" y="329"/>
                </a:cubicBezTo>
                <a:cubicBezTo>
                  <a:pt x="1329" y="328"/>
                  <a:pt x="1329" y="327"/>
                  <a:pt x="1329" y="326"/>
                </a:cubicBezTo>
                <a:cubicBezTo>
                  <a:pt x="1328" y="325"/>
                  <a:pt x="1327" y="325"/>
                  <a:pt x="1326" y="325"/>
                </a:cubicBezTo>
                <a:cubicBezTo>
                  <a:pt x="1319" y="328"/>
                  <a:pt x="1311" y="331"/>
                  <a:pt x="1304" y="334"/>
                </a:cubicBezTo>
                <a:cubicBezTo>
                  <a:pt x="1303" y="334"/>
                  <a:pt x="1302" y="335"/>
                  <a:pt x="1303" y="336"/>
                </a:cubicBezTo>
                <a:cubicBezTo>
                  <a:pt x="1303" y="337"/>
                  <a:pt x="1304" y="338"/>
                  <a:pt x="1305" y="338"/>
                </a:cubicBezTo>
                <a:close/>
                <a:moveTo>
                  <a:pt x="1262" y="353"/>
                </a:moveTo>
                <a:cubicBezTo>
                  <a:pt x="1269" y="350"/>
                  <a:pt x="1277" y="348"/>
                  <a:pt x="1284" y="345"/>
                </a:cubicBezTo>
                <a:cubicBezTo>
                  <a:pt x="1286" y="345"/>
                  <a:pt x="1286" y="344"/>
                  <a:pt x="1286" y="343"/>
                </a:cubicBezTo>
                <a:cubicBezTo>
                  <a:pt x="1285" y="341"/>
                  <a:pt x="1284" y="341"/>
                  <a:pt x="1283" y="341"/>
                </a:cubicBezTo>
                <a:cubicBezTo>
                  <a:pt x="1276" y="344"/>
                  <a:pt x="1268" y="346"/>
                  <a:pt x="1260" y="349"/>
                </a:cubicBezTo>
                <a:cubicBezTo>
                  <a:pt x="1259" y="349"/>
                  <a:pt x="1259" y="350"/>
                  <a:pt x="1259" y="351"/>
                </a:cubicBezTo>
                <a:cubicBezTo>
                  <a:pt x="1259" y="352"/>
                  <a:pt x="1261" y="353"/>
                  <a:pt x="1262" y="353"/>
                </a:cubicBezTo>
                <a:close/>
                <a:moveTo>
                  <a:pt x="1217" y="366"/>
                </a:moveTo>
                <a:cubicBezTo>
                  <a:pt x="1225" y="363"/>
                  <a:pt x="1233" y="361"/>
                  <a:pt x="1240" y="359"/>
                </a:cubicBezTo>
                <a:cubicBezTo>
                  <a:pt x="1242" y="359"/>
                  <a:pt x="1242" y="358"/>
                  <a:pt x="1242" y="357"/>
                </a:cubicBezTo>
                <a:cubicBezTo>
                  <a:pt x="1242" y="356"/>
                  <a:pt x="1240" y="355"/>
                  <a:pt x="1239" y="355"/>
                </a:cubicBezTo>
                <a:cubicBezTo>
                  <a:pt x="1232" y="357"/>
                  <a:pt x="1224" y="360"/>
                  <a:pt x="1216" y="362"/>
                </a:cubicBezTo>
                <a:cubicBezTo>
                  <a:pt x="1215" y="362"/>
                  <a:pt x="1215" y="363"/>
                  <a:pt x="1215" y="364"/>
                </a:cubicBezTo>
                <a:cubicBezTo>
                  <a:pt x="1215" y="365"/>
                  <a:pt x="1216" y="366"/>
                  <a:pt x="1217" y="366"/>
                </a:cubicBezTo>
                <a:close/>
                <a:moveTo>
                  <a:pt x="1172" y="377"/>
                </a:moveTo>
                <a:cubicBezTo>
                  <a:pt x="1180" y="375"/>
                  <a:pt x="1188" y="373"/>
                  <a:pt x="1196" y="371"/>
                </a:cubicBezTo>
                <a:cubicBezTo>
                  <a:pt x="1197" y="371"/>
                  <a:pt x="1198" y="370"/>
                  <a:pt x="1197" y="369"/>
                </a:cubicBezTo>
                <a:cubicBezTo>
                  <a:pt x="1197" y="368"/>
                  <a:pt x="1196" y="367"/>
                  <a:pt x="1195" y="367"/>
                </a:cubicBezTo>
                <a:cubicBezTo>
                  <a:pt x="1187" y="369"/>
                  <a:pt x="1179" y="371"/>
                  <a:pt x="1172" y="373"/>
                </a:cubicBezTo>
                <a:cubicBezTo>
                  <a:pt x="1170" y="373"/>
                  <a:pt x="1170" y="374"/>
                  <a:pt x="1170" y="375"/>
                </a:cubicBezTo>
                <a:cubicBezTo>
                  <a:pt x="1170" y="376"/>
                  <a:pt x="1171" y="377"/>
                  <a:pt x="1172" y="377"/>
                </a:cubicBezTo>
                <a:close/>
                <a:moveTo>
                  <a:pt x="1127" y="386"/>
                </a:moveTo>
                <a:cubicBezTo>
                  <a:pt x="1135" y="384"/>
                  <a:pt x="1143" y="383"/>
                  <a:pt x="1151" y="381"/>
                </a:cubicBezTo>
                <a:cubicBezTo>
                  <a:pt x="1152" y="381"/>
                  <a:pt x="1153" y="380"/>
                  <a:pt x="1152" y="379"/>
                </a:cubicBezTo>
                <a:cubicBezTo>
                  <a:pt x="1152" y="378"/>
                  <a:pt x="1151" y="377"/>
                  <a:pt x="1150" y="377"/>
                </a:cubicBezTo>
                <a:cubicBezTo>
                  <a:pt x="1142" y="379"/>
                  <a:pt x="1134" y="380"/>
                  <a:pt x="1126" y="382"/>
                </a:cubicBezTo>
                <a:cubicBezTo>
                  <a:pt x="1125" y="382"/>
                  <a:pt x="1125" y="383"/>
                  <a:pt x="1125" y="384"/>
                </a:cubicBezTo>
                <a:cubicBezTo>
                  <a:pt x="1125" y="385"/>
                  <a:pt x="1126" y="386"/>
                  <a:pt x="1127" y="386"/>
                </a:cubicBezTo>
                <a:close/>
                <a:moveTo>
                  <a:pt x="1081" y="393"/>
                </a:moveTo>
                <a:cubicBezTo>
                  <a:pt x="1089" y="392"/>
                  <a:pt x="1097" y="390"/>
                  <a:pt x="1105" y="389"/>
                </a:cubicBezTo>
                <a:cubicBezTo>
                  <a:pt x="1106" y="389"/>
                  <a:pt x="1107" y="388"/>
                  <a:pt x="1107" y="387"/>
                </a:cubicBezTo>
                <a:cubicBezTo>
                  <a:pt x="1107" y="386"/>
                  <a:pt x="1106" y="385"/>
                  <a:pt x="1105" y="385"/>
                </a:cubicBezTo>
                <a:cubicBezTo>
                  <a:pt x="1097" y="387"/>
                  <a:pt x="1089" y="388"/>
                  <a:pt x="1081" y="389"/>
                </a:cubicBezTo>
                <a:cubicBezTo>
                  <a:pt x="1080" y="389"/>
                  <a:pt x="1079" y="390"/>
                  <a:pt x="1079" y="391"/>
                </a:cubicBezTo>
                <a:cubicBezTo>
                  <a:pt x="1079" y="392"/>
                  <a:pt x="1080" y="393"/>
                  <a:pt x="1081" y="393"/>
                </a:cubicBezTo>
                <a:close/>
                <a:moveTo>
                  <a:pt x="1036" y="398"/>
                </a:moveTo>
                <a:cubicBezTo>
                  <a:pt x="1044" y="397"/>
                  <a:pt x="1051" y="396"/>
                  <a:pt x="1059" y="395"/>
                </a:cubicBezTo>
                <a:cubicBezTo>
                  <a:pt x="1061" y="395"/>
                  <a:pt x="1061" y="394"/>
                  <a:pt x="1061" y="393"/>
                </a:cubicBezTo>
                <a:cubicBezTo>
                  <a:pt x="1061" y="392"/>
                  <a:pt x="1060" y="391"/>
                  <a:pt x="1059" y="392"/>
                </a:cubicBezTo>
                <a:cubicBezTo>
                  <a:pt x="1051" y="392"/>
                  <a:pt x="1043" y="393"/>
                  <a:pt x="1035" y="394"/>
                </a:cubicBezTo>
                <a:cubicBezTo>
                  <a:pt x="1034" y="394"/>
                  <a:pt x="1033" y="395"/>
                  <a:pt x="1033" y="396"/>
                </a:cubicBezTo>
                <a:cubicBezTo>
                  <a:pt x="1033" y="397"/>
                  <a:pt x="1034" y="398"/>
                  <a:pt x="1036" y="398"/>
                </a:cubicBezTo>
                <a:close/>
                <a:moveTo>
                  <a:pt x="989" y="401"/>
                </a:moveTo>
                <a:cubicBezTo>
                  <a:pt x="997" y="401"/>
                  <a:pt x="1005" y="400"/>
                  <a:pt x="1013" y="400"/>
                </a:cubicBezTo>
                <a:cubicBezTo>
                  <a:pt x="1015" y="400"/>
                  <a:pt x="1015" y="399"/>
                  <a:pt x="1015" y="398"/>
                </a:cubicBezTo>
                <a:cubicBezTo>
                  <a:pt x="1015" y="397"/>
                  <a:pt x="1014" y="396"/>
                  <a:pt x="1013" y="396"/>
                </a:cubicBezTo>
                <a:cubicBezTo>
                  <a:pt x="1005" y="396"/>
                  <a:pt x="997" y="397"/>
                  <a:pt x="989" y="397"/>
                </a:cubicBezTo>
                <a:cubicBezTo>
                  <a:pt x="988" y="397"/>
                  <a:pt x="987" y="398"/>
                  <a:pt x="987" y="400"/>
                </a:cubicBezTo>
                <a:cubicBezTo>
                  <a:pt x="987" y="401"/>
                  <a:pt x="988" y="401"/>
                  <a:pt x="989" y="401"/>
                </a:cubicBezTo>
                <a:close/>
                <a:moveTo>
                  <a:pt x="943" y="403"/>
                </a:moveTo>
                <a:cubicBezTo>
                  <a:pt x="951" y="403"/>
                  <a:pt x="959" y="403"/>
                  <a:pt x="967" y="402"/>
                </a:cubicBezTo>
                <a:cubicBezTo>
                  <a:pt x="968" y="402"/>
                  <a:pt x="969" y="401"/>
                  <a:pt x="969" y="400"/>
                </a:cubicBezTo>
                <a:cubicBezTo>
                  <a:pt x="969" y="399"/>
                  <a:pt x="968" y="398"/>
                  <a:pt x="967" y="398"/>
                </a:cubicBezTo>
                <a:cubicBezTo>
                  <a:pt x="959" y="399"/>
                  <a:pt x="951" y="399"/>
                  <a:pt x="943" y="399"/>
                </a:cubicBezTo>
                <a:cubicBezTo>
                  <a:pt x="942" y="399"/>
                  <a:pt x="941" y="400"/>
                  <a:pt x="941" y="401"/>
                </a:cubicBezTo>
                <a:cubicBezTo>
                  <a:pt x="941" y="402"/>
                  <a:pt x="942" y="403"/>
                  <a:pt x="943" y="403"/>
                </a:cubicBezTo>
                <a:close/>
                <a:moveTo>
                  <a:pt x="897" y="402"/>
                </a:moveTo>
                <a:cubicBezTo>
                  <a:pt x="905" y="403"/>
                  <a:pt x="913" y="403"/>
                  <a:pt x="921" y="403"/>
                </a:cubicBezTo>
                <a:cubicBezTo>
                  <a:pt x="922" y="403"/>
                  <a:pt x="923" y="402"/>
                  <a:pt x="923" y="401"/>
                </a:cubicBezTo>
                <a:cubicBezTo>
                  <a:pt x="923" y="400"/>
                  <a:pt x="922" y="399"/>
                  <a:pt x="921" y="399"/>
                </a:cubicBezTo>
                <a:cubicBezTo>
                  <a:pt x="913" y="399"/>
                  <a:pt x="905" y="399"/>
                  <a:pt x="897" y="398"/>
                </a:cubicBezTo>
                <a:cubicBezTo>
                  <a:pt x="896" y="398"/>
                  <a:pt x="895" y="399"/>
                  <a:pt x="895" y="400"/>
                </a:cubicBezTo>
                <a:cubicBezTo>
                  <a:pt x="895" y="401"/>
                  <a:pt x="896" y="402"/>
                  <a:pt x="897" y="402"/>
                </a:cubicBezTo>
                <a:close/>
                <a:moveTo>
                  <a:pt x="851" y="400"/>
                </a:moveTo>
                <a:cubicBezTo>
                  <a:pt x="859" y="401"/>
                  <a:pt x="867" y="401"/>
                  <a:pt x="875" y="401"/>
                </a:cubicBezTo>
                <a:cubicBezTo>
                  <a:pt x="876" y="402"/>
                  <a:pt x="877" y="401"/>
                  <a:pt x="877" y="400"/>
                </a:cubicBezTo>
                <a:cubicBezTo>
                  <a:pt x="877" y="398"/>
                  <a:pt x="876" y="398"/>
                  <a:pt x="875" y="397"/>
                </a:cubicBezTo>
                <a:cubicBezTo>
                  <a:pt x="867" y="397"/>
                  <a:pt x="859" y="397"/>
                  <a:pt x="851" y="396"/>
                </a:cubicBezTo>
                <a:cubicBezTo>
                  <a:pt x="850" y="396"/>
                  <a:pt x="849" y="397"/>
                  <a:pt x="849" y="398"/>
                </a:cubicBezTo>
                <a:cubicBezTo>
                  <a:pt x="849" y="399"/>
                  <a:pt x="850" y="400"/>
                  <a:pt x="851" y="400"/>
                </a:cubicBezTo>
                <a:close/>
                <a:moveTo>
                  <a:pt x="805" y="395"/>
                </a:moveTo>
                <a:cubicBezTo>
                  <a:pt x="813" y="396"/>
                  <a:pt x="821" y="397"/>
                  <a:pt x="829" y="398"/>
                </a:cubicBezTo>
                <a:cubicBezTo>
                  <a:pt x="830" y="398"/>
                  <a:pt x="831" y="397"/>
                  <a:pt x="831" y="396"/>
                </a:cubicBezTo>
                <a:cubicBezTo>
                  <a:pt x="831" y="395"/>
                  <a:pt x="831" y="394"/>
                  <a:pt x="829" y="394"/>
                </a:cubicBezTo>
                <a:cubicBezTo>
                  <a:pt x="821" y="393"/>
                  <a:pt x="814" y="392"/>
                  <a:pt x="806" y="391"/>
                </a:cubicBezTo>
                <a:cubicBezTo>
                  <a:pt x="805" y="391"/>
                  <a:pt x="804" y="392"/>
                  <a:pt x="803" y="393"/>
                </a:cubicBezTo>
                <a:cubicBezTo>
                  <a:pt x="803" y="394"/>
                  <a:pt x="804" y="395"/>
                  <a:pt x="805" y="395"/>
                </a:cubicBezTo>
                <a:close/>
                <a:moveTo>
                  <a:pt x="760" y="388"/>
                </a:moveTo>
                <a:cubicBezTo>
                  <a:pt x="767" y="390"/>
                  <a:pt x="775" y="391"/>
                  <a:pt x="783" y="392"/>
                </a:cubicBezTo>
                <a:cubicBezTo>
                  <a:pt x="784" y="392"/>
                  <a:pt x="785" y="392"/>
                  <a:pt x="786" y="390"/>
                </a:cubicBezTo>
                <a:cubicBezTo>
                  <a:pt x="786" y="389"/>
                  <a:pt x="785" y="388"/>
                  <a:pt x="784" y="388"/>
                </a:cubicBezTo>
                <a:cubicBezTo>
                  <a:pt x="776" y="387"/>
                  <a:pt x="768" y="386"/>
                  <a:pt x="760" y="384"/>
                </a:cubicBezTo>
                <a:cubicBezTo>
                  <a:pt x="759" y="384"/>
                  <a:pt x="758" y="385"/>
                  <a:pt x="758" y="386"/>
                </a:cubicBezTo>
                <a:cubicBezTo>
                  <a:pt x="758" y="387"/>
                  <a:pt x="758" y="388"/>
                  <a:pt x="760" y="388"/>
                </a:cubicBezTo>
                <a:close/>
                <a:moveTo>
                  <a:pt x="714" y="379"/>
                </a:moveTo>
                <a:cubicBezTo>
                  <a:pt x="722" y="381"/>
                  <a:pt x="730" y="382"/>
                  <a:pt x="738" y="384"/>
                </a:cubicBezTo>
                <a:cubicBezTo>
                  <a:pt x="739" y="384"/>
                  <a:pt x="740" y="383"/>
                  <a:pt x="740" y="382"/>
                </a:cubicBezTo>
                <a:cubicBezTo>
                  <a:pt x="740" y="381"/>
                  <a:pt x="740" y="380"/>
                  <a:pt x="739" y="380"/>
                </a:cubicBezTo>
                <a:cubicBezTo>
                  <a:pt x="731" y="378"/>
                  <a:pt x="723" y="377"/>
                  <a:pt x="715" y="375"/>
                </a:cubicBezTo>
                <a:cubicBezTo>
                  <a:pt x="714" y="374"/>
                  <a:pt x="713" y="375"/>
                  <a:pt x="713" y="376"/>
                </a:cubicBezTo>
                <a:cubicBezTo>
                  <a:pt x="713" y="377"/>
                  <a:pt x="713" y="378"/>
                  <a:pt x="714" y="379"/>
                </a:cubicBezTo>
                <a:close/>
                <a:moveTo>
                  <a:pt x="670" y="366"/>
                </a:moveTo>
                <a:cubicBezTo>
                  <a:pt x="677" y="369"/>
                  <a:pt x="685" y="371"/>
                  <a:pt x="693" y="373"/>
                </a:cubicBezTo>
                <a:cubicBezTo>
                  <a:pt x="694" y="373"/>
                  <a:pt x="695" y="373"/>
                  <a:pt x="695" y="372"/>
                </a:cubicBezTo>
                <a:cubicBezTo>
                  <a:pt x="696" y="371"/>
                  <a:pt x="695" y="370"/>
                  <a:pt x="694" y="369"/>
                </a:cubicBezTo>
                <a:cubicBezTo>
                  <a:pt x="686" y="367"/>
                  <a:pt x="679" y="365"/>
                  <a:pt x="671" y="363"/>
                </a:cubicBezTo>
                <a:cubicBezTo>
                  <a:pt x="670" y="362"/>
                  <a:pt x="669" y="363"/>
                  <a:pt x="669" y="364"/>
                </a:cubicBezTo>
                <a:cubicBezTo>
                  <a:pt x="668" y="365"/>
                  <a:pt x="669" y="366"/>
                  <a:pt x="670" y="366"/>
                </a:cubicBezTo>
                <a:close/>
                <a:moveTo>
                  <a:pt x="626" y="351"/>
                </a:moveTo>
                <a:cubicBezTo>
                  <a:pt x="634" y="354"/>
                  <a:pt x="641" y="357"/>
                  <a:pt x="649" y="360"/>
                </a:cubicBezTo>
                <a:cubicBezTo>
                  <a:pt x="650" y="360"/>
                  <a:pt x="651" y="359"/>
                  <a:pt x="651" y="358"/>
                </a:cubicBezTo>
                <a:cubicBezTo>
                  <a:pt x="652" y="357"/>
                  <a:pt x="651" y="356"/>
                  <a:pt x="650" y="356"/>
                </a:cubicBezTo>
                <a:cubicBezTo>
                  <a:pt x="642" y="353"/>
                  <a:pt x="635" y="350"/>
                  <a:pt x="628" y="348"/>
                </a:cubicBezTo>
                <a:cubicBezTo>
                  <a:pt x="627" y="347"/>
                  <a:pt x="625" y="348"/>
                  <a:pt x="625" y="349"/>
                </a:cubicBezTo>
                <a:cubicBezTo>
                  <a:pt x="625" y="350"/>
                  <a:pt x="625" y="351"/>
                  <a:pt x="626" y="351"/>
                </a:cubicBezTo>
                <a:close/>
                <a:moveTo>
                  <a:pt x="584" y="333"/>
                </a:moveTo>
                <a:cubicBezTo>
                  <a:pt x="591" y="336"/>
                  <a:pt x="598" y="340"/>
                  <a:pt x="606" y="343"/>
                </a:cubicBezTo>
                <a:cubicBezTo>
                  <a:pt x="607" y="343"/>
                  <a:pt x="608" y="343"/>
                  <a:pt x="608" y="342"/>
                </a:cubicBezTo>
                <a:cubicBezTo>
                  <a:pt x="609" y="341"/>
                  <a:pt x="608" y="340"/>
                  <a:pt x="607" y="339"/>
                </a:cubicBezTo>
                <a:cubicBezTo>
                  <a:pt x="600" y="336"/>
                  <a:pt x="593" y="333"/>
                  <a:pt x="585" y="329"/>
                </a:cubicBezTo>
                <a:cubicBezTo>
                  <a:pt x="584" y="329"/>
                  <a:pt x="583" y="329"/>
                  <a:pt x="583" y="330"/>
                </a:cubicBezTo>
                <a:cubicBezTo>
                  <a:pt x="582" y="331"/>
                  <a:pt x="583" y="333"/>
                  <a:pt x="584" y="333"/>
                </a:cubicBezTo>
                <a:close/>
                <a:moveTo>
                  <a:pt x="543" y="311"/>
                </a:moveTo>
                <a:cubicBezTo>
                  <a:pt x="550" y="315"/>
                  <a:pt x="557" y="319"/>
                  <a:pt x="564" y="323"/>
                </a:cubicBezTo>
                <a:cubicBezTo>
                  <a:pt x="565" y="324"/>
                  <a:pt x="566" y="323"/>
                  <a:pt x="567" y="322"/>
                </a:cubicBezTo>
                <a:cubicBezTo>
                  <a:pt x="567" y="321"/>
                  <a:pt x="567" y="320"/>
                  <a:pt x="566" y="320"/>
                </a:cubicBezTo>
                <a:cubicBezTo>
                  <a:pt x="559" y="316"/>
                  <a:pt x="552" y="312"/>
                  <a:pt x="545" y="308"/>
                </a:cubicBezTo>
                <a:cubicBezTo>
                  <a:pt x="544" y="307"/>
                  <a:pt x="543" y="308"/>
                  <a:pt x="542" y="309"/>
                </a:cubicBezTo>
                <a:cubicBezTo>
                  <a:pt x="542" y="310"/>
                  <a:pt x="542" y="311"/>
                  <a:pt x="543" y="311"/>
                </a:cubicBezTo>
                <a:close/>
                <a:moveTo>
                  <a:pt x="504" y="286"/>
                </a:moveTo>
                <a:cubicBezTo>
                  <a:pt x="511" y="291"/>
                  <a:pt x="517" y="295"/>
                  <a:pt x="524" y="300"/>
                </a:cubicBezTo>
                <a:cubicBezTo>
                  <a:pt x="525" y="300"/>
                  <a:pt x="526" y="300"/>
                  <a:pt x="527" y="299"/>
                </a:cubicBezTo>
                <a:cubicBezTo>
                  <a:pt x="527" y="298"/>
                  <a:pt x="527" y="297"/>
                  <a:pt x="526" y="296"/>
                </a:cubicBezTo>
                <a:cubicBezTo>
                  <a:pt x="520" y="292"/>
                  <a:pt x="513" y="287"/>
                  <a:pt x="507" y="283"/>
                </a:cubicBezTo>
                <a:cubicBezTo>
                  <a:pt x="506" y="282"/>
                  <a:pt x="504" y="282"/>
                  <a:pt x="504" y="283"/>
                </a:cubicBezTo>
                <a:cubicBezTo>
                  <a:pt x="503" y="284"/>
                  <a:pt x="503" y="285"/>
                  <a:pt x="504" y="286"/>
                </a:cubicBezTo>
                <a:close/>
                <a:moveTo>
                  <a:pt x="468" y="257"/>
                </a:moveTo>
                <a:cubicBezTo>
                  <a:pt x="474" y="262"/>
                  <a:pt x="479" y="267"/>
                  <a:pt x="485" y="272"/>
                </a:cubicBezTo>
                <a:cubicBezTo>
                  <a:pt x="486" y="272"/>
                  <a:pt x="486" y="272"/>
                  <a:pt x="487" y="273"/>
                </a:cubicBezTo>
                <a:cubicBezTo>
                  <a:pt x="487" y="273"/>
                  <a:pt x="489" y="273"/>
                  <a:pt x="489" y="272"/>
                </a:cubicBezTo>
                <a:cubicBezTo>
                  <a:pt x="490" y="271"/>
                  <a:pt x="490" y="270"/>
                  <a:pt x="489" y="269"/>
                </a:cubicBezTo>
                <a:cubicBezTo>
                  <a:pt x="489" y="269"/>
                  <a:pt x="488" y="269"/>
                  <a:pt x="488" y="268"/>
                </a:cubicBezTo>
                <a:cubicBezTo>
                  <a:pt x="482" y="264"/>
                  <a:pt x="476" y="259"/>
                  <a:pt x="471" y="254"/>
                </a:cubicBezTo>
                <a:cubicBezTo>
                  <a:pt x="470" y="253"/>
                  <a:pt x="469" y="253"/>
                  <a:pt x="468" y="254"/>
                </a:cubicBezTo>
                <a:cubicBezTo>
                  <a:pt x="467" y="255"/>
                  <a:pt x="467" y="256"/>
                  <a:pt x="468" y="257"/>
                </a:cubicBezTo>
                <a:close/>
                <a:moveTo>
                  <a:pt x="436" y="224"/>
                </a:moveTo>
                <a:cubicBezTo>
                  <a:pt x="441" y="230"/>
                  <a:pt x="446" y="236"/>
                  <a:pt x="452" y="242"/>
                </a:cubicBezTo>
                <a:cubicBezTo>
                  <a:pt x="453" y="242"/>
                  <a:pt x="454" y="242"/>
                  <a:pt x="455" y="242"/>
                </a:cubicBezTo>
                <a:cubicBezTo>
                  <a:pt x="456" y="241"/>
                  <a:pt x="456" y="240"/>
                  <a:pt x="455" y="239"/>
                </a:cubicBezTo>
                <a:cubicBezTo>
                  <a:pt x="449" y="233"/>
                  <a:pt x="444" y="227"/>
                  <a:pt x="439" y="221"/>
                </a:cubicBezTo>
                <a:cubicBezTo>
                  <a:pt x="438" y="220"/>
                  <a:pt x="437" y="220"/>
                  <a:pt x="436" y="221"/>
                </a:cubicBezTo>
                <a:cubicBezTo>
                  <a:pt x="435" y="222"/>
                  <a:pt x="435" y="223"/>
                  <a:pt x="436" y="224"/>
                </a:cubicBezTo>
                <a:close/>
                <a:moveTo>
                  <a:pt x="410" y="185"/>
                </a:moveTo>
                <a:cubicBezTo>
                  <a:pt x="413" y="192"/>
                  <a:pt x="418" y="199"/>
                  <a:pt x="422" y="206"/>
                </a:cubicBezTo>
                <a:cubicBezTo>
                  <a:pt x="423" y="207"/>
                  <a:pt x="424" y="207"/>
                  <a:pt x="425" y="207"/>
                </a:cubicBezTo>
                <a:cubicBezTo>
                  <a:pt x="426" y="206"/>
                  <a:pt x="426" y="205"/>
                  <a:pt x="426" y="204"/>
                </a:cubicBezTo>
                <a:cubicBezTo>
                  <a:pt x="421" y="197"/>
                  <a:pt x="417" y="190"/>
                  <a:pt x="413" y="184"/>
                </a:cubicBezTo>
                <a:cubicBezTo>
                  <a:pt x="413" y="183"/>
                  <a:pt x="412" y="182"/>
                  <a:pt x="411" y="183"/>
                </a:cubicBezTo>
                <a:cubicBezTo>
                  <a:pt x="410" y="183"/>
                  <a:pt x="409" y="184"/>
                  <a:pt x="410" y="185"/>
                </a:cubicBezTo>
                <a:close/>
                <a:moveTo>
                  <a:pt x="394" y="142"/>
                </a:moveTo>
                <a:cubicBezTo>
                  <a:pt x="395" y="149"/>
                  <a:pt x="397" y="157"/>
                  <a:pt x="400" y="165"/>
                </a:cubicBezTo>
                <a:cubicBezTo>
                  <a:pt x="401" y="166"/>
                  <a:pt x="402" y="167"/>
                  <a:pt x="403" y="166"/>
                </a:cubicBezTo>
                <a:cubicBezTo>
                  <a:pt x="404" y="166"/>
                  <a:pt x="405" y="165"/>
                  <a:pt x="404" y="164"/>
                </a:cubicBezTo>
                <a:cubicBezTo>
                  <a:pt x="401" y="156"/>
                  <a:pt x="399" y="148"/>
                  <a:pt x="398" y="141"/>
                </a:cubicBezTo>
                <a:cubicBezTo>
                  <a:pt x="398" y="140"/>
                  <a:pt x="397" y="139"/>
                  <a:pt x="395" y="139"/>
                </a:cubicBezTo>
                <a:cubicBezTo>
                  <a:pt x="394" y="140"/>
                  <a:pt x="394" y="141"/>
                  <a:pt x="394" y="142"/>
                </a:cubicBezTo>
                <a:close/>
                <a:moveTo>
                  <a:pt x="394" y="95"/>
                </a:moveTo>
                <a:cubicBezTo>
                  <a:pt x="393" y="103"/>
                  <a:pt x="392" y="111"/>
                  <a:pt x="392" y="119"/>
                </a:cubicBezTo>
                <a:cubicBezTo>
                  <a:pt x="392" y="119"/>
                  <a:pt x="392" y="119"/>
                  <a:pt x="392" y="119"/>
                </a:cubicBezTo>
                <a:cubicBezTo>
                  <a:pt x="392" y="121"/>
                  <a:pt x="393" y="121"/>
                  <a:pt x="394" y="121"/>
                </a:cubicBezTo>
                <a:cubicBezTo>
                  <a:pt x="395" y="121"/>
                  <a:pt x="396" y="121"/>
                  <a:pt x="396" y="119"/>
                </a:cubicBezTo>
                <a:cubicBezTo>
                  <a:pt x="396" y="119"/>
                  <a:pt x="396" y="119"/>
                  <a:pt x="396" y="119"/>
                </a:cubicBezTo>
                <a:cubicBezTo>
                  <a:pt x="396" y="111"/>
                  <a:pt x="396" y="103"/>
                  <a:pt x="398" y="96"/>
                </a:cubicBezTo>
                <a:cubicBezTo>
                  <a:pt x="398" y="95"/>
                  <a:pt x="398" y="94"/>
                  <a:pt x="397" y="94"/>
                </a:cubicBezTo>
                <a:cubicBezTo>
                  <a:pt x="395" y="93"/>
                  <a:pt x="394" y="94"/>
                  <a:pt x="394" y="95"/>
                </a:cubicBezTo>
                <a:close/>
                <a:moveTo>
                  <a:pt x="413" y="53"/>
                </a:moveTo>
                <a:cubicBezTo>
                  <a:pt x="409" y="59"/>
                  <a:pt x="404" y="66"/>
                  <a:pt x="401" y="74"/>
                </a:cubicBezTo>
                <a:cubicBezTo>
                  <a:pt x="401" y="75"/>
                  <a:pt x="401" y="76"/>
                  <a:pt x="402" y="77"/>
                </a:cubicBezTo>
                <a:cubicBezTo>
                  <a:pt x="403" y="77"/>
                  <a:pt x="404" y="77"/>
                  <a:pt x="405" y="76"/>
                </a:cubicBezTo>
                <a:cubicBezTo>
                  <a:pt x="408" y="68"/>
                  <a:pt x="412" y="61"/>
                  <a:pt x="417" y="55"/>
                </a:cubicBezTo>
                <a:cubicBezTo>
                  <a:pt x="417" y="54"/>
                  <a:pt x="417" y="53"/>
                  <a:pt x="416" y="52"/>
                </a:cubicBezTo>
                <a:cubicBezTo>
                  <a:pt x="415" y="52"/>
                  <a:pt x="414" y="52"/>
                  <a:pt x="413" y="53"/>
                </a:cubicBezTo>
                <a:close/>
                <a:moveTo>
                  <a:pt x="447" y="21"/>
                </a:moveTo>
                <a:cubicBezTo>
                  <a:pt x="440" y="25"/>
                  <a:pt x="434" y="30"/>
                  <a:pt x="428" y="36"/>
                </a:cubicBezTo>
                <a:cubicBezTo>
                  <a:pt x="427" y="37"/>
                  <a:pt x="427" y="38"/>
                  <a:pt x="428" y="39"/>
                </a:cubicBezTo>
                <a:cubicBezTo>
                  <a:pt x="429" y="40"/>
                  <a:pt x="430" y="40"/>
                  <a:pt x="431" y="39"/>
                </a:cubicBezTo>
                <a:cubicBezTo>
                  <a:pt x="437" y="33"/>
                  <a:pt x="443" y="29"/>
                  <a:pt x="449" y="24"/>
                </a:cubicBezTo>
                <a:cubicBezTo>
                  <a:pt x="450" y="24"/>
                  <a:pt x="451" y="22"/>
                  <a:pt x="450" y="22"/>
                </a:cubicBezTo>
                <a:cubicBezTo>
                  <a:pt x="449" y="21"/>
                  <a:pt x="448" y="20"/>
                  <a:pt x="447" y="21"/>
                </a:cubicBezTo>
                <a:close/>
                <a:moveTo>
                  <a:pt x="490" y="3"/>
                </a:moveTo>
                <a:cubicBezTo>
                  <a:pt x="482" y="5"/>
                  <a:pt x="475" y="7"/>
                  <a:pt x="467" y="10"/>
                </a:cubicBezTo>
                <a:cubicBezTo>
                  <a:pt x="466" y="11"/>
                  <a:pt x="466" y="12"/>
                  <a:pt x="466" y="13"/>
                </a:cubicBezTo>
                <a:cubicBezTo>
                  <a:pt x="466" y="14"/>
                  <a:pt x="468" y="15"/>
                  <a:pt x="469" y="14"/>
                </a:cubicBezTo>
                <a:cubicBezTo>
                  <a:pt x="476" y="11"/>
                  <a:pt x="483" y="8"/>
                  <a:pt x="491" y="7"/>
                </a:cubicBezTo>
                <a:cubicBezTo>
                  <a:pt x="492" y="6"/>
                  <a:pt x="493" y="5"/>
                  <a:pt x="493" y="4"/>
                </a:cubicBezTo>
                <a:cubicBezTo>
                  <a:pt x="492" y="3"/>
                  <a:pt x="491" y="3"/>
                  <a:pt x="490" y="3"/>
                </a:cubicBezTo>
                <a:close/>
                <a:moveTo>
                  <a:pt x="537" y="1"/>
                </a:moveTo>
                <a:cubicBezTo>
                  <a:pt x="530" y="0"/>
                  <a:pt x="524" y="0"/>
                  <a:pt x="518" y="0"/>
                </a:cubicBezTo>
                <a:cubicBezTo>
                  <a:pt x="516" y="0"/>
                  <a:pt x="514" y="0"/>
                  <a:pt x="512" y="0"/>
                </a:cubicBezTo>
                <a:cubicBezTo>
                  <a:pt x="511" y="0"/>
                  <a:pt x="510" y="1"/>
                  <a:pt x="510" y="2"/>
                </a:cubicBezTo>
                <a:cubicBezTo>
                  <a:pt x="511" y="3"/>
                  <a:pt x="511" y="4"/>
                  <a:pt x="513" y="4"/>
                </a:cubicBezTo>
                <a:cubicBezTo>
                  <a:pt x="514" y="4"/>
                  <a:pt x="516" y="4"/>
                  <a:pt x="518" y="4"/>
                </a:cubicBezTo>
                <a:cubicBezTo>
                  <a:pt x="524" y="4"/>
                  <a:pt x="530" y="4"/>
                  <a:pt x="536" y="5"/>
                </a:cubicBezTo>
                <a:cubicBezTo>
                  <a:pt x="537" y="5"/>
                  <a:pt x="538" y="5"/>
                  <a:pt x="538" y="4"/>
                </a:cubicBezTo>
                <a:cubicBezTo>
                  <a:pt x="539" y="2"/>
                  <a:pt x="538" y="1"/>
                  <a:pt x="537" y="1"/>
                </a:cubicBezTo>
                <a:close/>
                <a:moveTo>
                  <a:pt x="579" y="20"/>
                </a:moveTo>
                <a:cubicBezTo>
                  <a:pt x="573" y="15"/>
                  <a:pt x="566" y="11"/>
                  <a:pt x="558" y="7"/>
                </a:cubicBezTo>
                <a:cubicBezTo>
                  <a:pt x="557" y="7"/>
                  <a:pt x="556" y="8"/>
                  <a:pt x="556" y="9"/>
                </a:cubicBezTo>
                <a:cubicBezTo>
                  <a:pt x="555" y="10"/>
                  <a:pt x="556" y="11"/>
                  <a:pt x="557" y="11"/>
                </a:cubicBezTo>
                <a:cubicBezTo>
                  <a:pt x="564" y="14"/>
                  <a:pt x="571" y="18"/>
                  <a:pt x="577" y="23"/>
                </a:cubicBezTo>
                <a:cubicBezTo>
                  <a:pt x="578" y="24"/>
                  <a:pt x="579" y="23"/>
                  <a:pt x="580" y="22"/>
                </a:cubicBezTo>
                <a:cubicBezTo>
                  <a:pt x="581" y="22"/>
                  <a:pt x="580" y="20"/>
                  <a:pt x="579" y="20"/>
                </a:cubicBezTo>
                <a:close/>
                <a:moveTo>
                  <a:pt x="609" y="56"/>
                </a:moveTo>
                <a:cubicBezTo>
                  <a:pt x="605" y="48"/>
                  <a:pt x="601" y="41"/>
                  <a:pt x="596" y="35"/>
                </a:cubicBezTo>
                <a:cubicBezTo>
                  <a:pt x="595" y="34"/>
                  <a:pt x="594" y="34"/>
                  <a:pt x="593" y="35"/>
                </a:cubicBezTo>
                <a:cubicBezTo>
                  <a:pt x="592" y="36"/>
                  <a:pt x="592" y="37"/>
                  <a:pt x="593" y="38"/>
                </a:cubicBezTo>
                <a:cubicBezTo>
                  <a:pt x="597" y="44"/>
                  <a:pt x="602" y="50"/>
                  <a:pt x="605" y="58"/>
                </a:cubicBezTo>
                <a:cubicBezTo>
                  <a:pt x="606" y="59"/>
                  <a:pt x="607" y="59"/>
                  <a:pt x="608" y="58"/>
                </a:cubicBezTo>
                <a:cubicBezTo>
                  <a:pt x="609" y="58"/>
                  <a:pt x="609" y="57"/>
                  <a:pt x="609" y="56"/>
                </a:cubicBezTo>
                <a:close/>
                <a:moveTo>
                  <a:pt x="623" y="100"/>
                </a:moveTo>
                <a:cubicBezTo>
                  <a:pt x="621" y="92"/>
                  <a:pt x="620" y="84"/>
                  <a:pt x="617" y="76"/>
                </a:cubicBezTo>
                <a:cubicBezTo>
                  <a:pt x="617" y="75"/>
                  <a:pt x="616" y="75"/>
                  <a:pt x="615" y="75"/>
                </a:cubicBezTo>
                <a:cubicBezTo>
                  <a:pt x="614" y="76"/>
                  <a:pt x="613" y="77"/>
                  <a:pt x="613" y="78"/>
                </a:cubicBezTo>
                <a:cubicBezTo>
                  <a:pt x="616" y="85"/>
                  <a:pt x="617" y="92"/>
                  <a:pt x="619" y="101"/>
                </a:cubicBezTo>
                <a:cubicBezTo>
                  <a:pt x="619" y="102"/>
                  <a:pt x="620" y="103"/>
                  <a:pt x="621" y="102"/>
                </a:cubicBezTo>
                <a:cubicBezTo>
                  <a:pt x="622" y="102"/>
                  <a:pt x="623" y="101"/>
                  <a:pt x="623" y="100"/>
                </a:cubicBezTo>
                <a:close/>
                <a:moveTo>
                  <a:pt x="625" y="146"/>
                </a:moveTo>
                <a:cubicBezTo>
                  <a:pt x="625" y="143"/>
                  <a:pt x="625" y="139"/>
                  <a:pt x="625" y="136"/>
                </a:cubicBezTo>
                <a:cubicBezTo>
                  <a:pt x="625" y="131"/>
                  <a:pt x="625" y="127"/>
                  <a:pt x="625" y="122"/>
                </a:cubicBezTo>
                <a:cubicBezTo>
                  <a:pt x="625" y="121"/>
                  <a:pt x="624" y="120"/>
                  <a:pt x="623" y="120"/>
                </a:cubicBezTo>
                <a:cubicBezTo>
                  <a:pt x="622" y="120"/>
                  <a:pt x="621" y="121"/>
                  <a:pt x="621" y="122"/>
                </a:cubicBezTo>
                <a:cubicBezTo>
                  <a:pt x="621" y="127"/>
                  <a:pt x="621" y="131"/>
                  <a:pt x="621" y="136"/>
                </a:cubicBezTo>
                <a:cubicBezTo>
                  <a:pt x="621" y="139"/>
                  <a:pt x="621" y="143"/>
                  <a:pt x="621" y="146"/>
                </a:cubicBezTo>
                <a:cubicBezTo>
                  <a:pt x="621" y="147"/>
                  <a:pt x="622" y="148"/>
                  <a:pt x="623" y="148"/>
                </a:cubicBezTo>
                <a:cubicBezTo>
                  <a:pt x="624" y="148"/>
                  <a:pt x="625" y="148"/>
                  <a:pt x="625" y="146"/>
                </a:cubicBezTo>
                <a:close/>
                <a:moveTo>
                  <a:pt x="621" y="192"/>
                </a:moveTo>
                <a:cubicBezTo>
                  <a:pt x="622" y="185"/>
                  <a:pt x="623" y="177"/>
                  <a:pt x="624" y="169"/>
                </a:cubicBezTo>
                <a:cubicBezTo>
                  <a:pt x="624" y="167"/>
                  <a:pt x="623" y="166"/>
                  <a:pt x="622" y="166"/>
                </a:cubicBezTo>
                <a:cubicBezTo>
                  <a:pt x="621" y="166"/>
                  <a:pt x="620" y="167"/>
                  <a:pt x="620" y="168"/>
                </a:cubicBezTo>
                <a:cubicBezTo>
                  <a:pt x="619" y="176"/>
                  <a:pt x="618" y="184"/>
                  <a:pt x="617" y="192"/>
                </a:cubicBezTo>
                <a:cubicBezTo>
                  <a:pt x="617" y="193"/>
                  <a:pt x="618" y="194"/>
                  <a:pt x="619" y="194"/>
                </a:cubicBezTo>
                <a:cubicBezTo>
                  <a:pt x="620" y="194"/>
                  <a:pt x="621" y="194"/>
                  <a:pt x="621" y="192"/>
                </a:cubicBezTo>
                <a:close/>
                <a:moveTo>
                  <a:pt x="612" y="238"/>
                </a:moveTo>
                <a:cubicBezTo>
                  <a:pt x="614" y="230"/>
                  <a:pt x="616" y="222"/>
                  <a:pt x="617" y="214"/>
                </a:cubicBezTo>
                <a:cubicBezTo>
                  <a:pt x="618" y="213"/>
                  <a:pt x="617" y="212"/>
                  <a:pt x="616" y="212"/>
                </a:cubicBezTo>
                <a:cubicBezTo>
                  <a:pt x="615" y="212"/>
                  <a:pt x="614" y="212"/>
                  <a:pt x="613" y="214"/>
                </a:cubicBezTo>
                <a:cubicBezTo>
                  <a:pt x="612" y="222"/>
                  <a:pt x="610" y="229"/>
                  <a:pt x="608" y="237"/>
                </a:cubicBezTo>
                <a:cubicBezTo>
                  <a:pt x="608" y="238"/>
                  <a:pt x="608" y="239"/>
                  <a:pt x="609" y="239"/>
                </a:cubicBezTo>
                <a:cubicBezTo>
                  <a:pt x="610" y="239"/>
                  <a:pt x="612" y="239"/>
                  <a:pt x="612" y="238"/>
                </a:cubicBezTo>
                <a:close/>
                <a:moveTo>
                  <a:pt x="597" y="282"/>
                </a:moveTo>
                <a:cubicBezTo>
                  <a:pt x="600" y="274"/>
                  <a:pt x="603" y="267"/>
                  <a:pt x="605" y="259"/>
                </a:cubicBezTo>
                <a:cubicBezTo>
                  <a:pt x="606" y="258"/>
                  <a:pt x="605" y="257"/>
                  <a:pt x="604" y="256"/>
                </a:cubicBezTo>
                <a:cubicBezTo>
                  <a:pt x="603" y="256"/>
                  <a:pt x="602" y="257"/>
                  <a:pt x="602" y="258"/>
                </a:cubicBezTo>
                <a:cubicBezTo>
                  <a:pt x="599" y="265"/>
                  <a:pt x="596" y="273"/>
                  <a:pt x="593" y="280"/>
                </a:cubicBezTo>
                <a:cubicBezTo>
                  <a:pt x="593" y="281"/>
                  <a:pt x="593" y="282"/>
                  <a:pt x="594" y="283"/>
                </a:cubicBezTo>
                <a:cubicBezTo>
                  <a:pt x="595" y="283"/>
                  <a:pt x="597" y="283"/>
                  <a:pt x="597" y="282"/>
                </a:cubicBezTo>
                <a:close/>
                <a:moveTo>
                  <a:pt x="576" y="323"/>
                </a:moveTo>
                <a:cubicBezTo>
                  <a:pt x="580" y="316"/>
                  <a:pt x="584" y="309"/>
                  <a:pt x="588" y="302"/>
                </a:cubicBezTo>
                <a:cubicBezTo>
                  <a:pt x="588" y="301"/>
                  <a:pt x="588" y="300"/>
                  <a:pt x="587" y="299"/>
                </a:cubicBezTo>
                <a:cubicBezTo>
                  <a:pt x="586" y="299"/>
                  <a:pt x="585" y="299"/>
                  <a:pt x="584" y="300"/>
                </a:cubicBezTo>
                <a:cubicBezTo>
                  <a:pt x="580" y="307"/>
                  <a:pt x="577" y="314"/>
                  <a:pt x="573" y="321"/>
                </a:cubicBezTo>
                <a:cubicBezTo>
                  <a:pt x="572" y="322"/>
                  <a:pt x="572" y="323"/>
                  <a:pt x="573" y="323"/>
                </a:cubicBezTo>
                <a:cubicBezTo>
                  <a:pt x="574" y="324"/>
                  <a:pt x="575" y="324"/>
                  <a:pt x="576" y="323"/>
                </a:cubicBezTo>
                <a:close/>
                <a:moveTo>
                  <a:pt x="549" y="360"/>
                </a:moveTo>
                <a:cubicBezTo>
                  <a:pt x="554" y="354"/>
                  <a:pt x="559" y="348"/>
                  <a:pt x="564" y="341"/>
                </a:cubicBezTo>
                <a:cubicBezTo>
                  <a:pt x="564" y="340"/>
                  <a:pt x="564" y="339"/>
                  <a:pt x="563" y="338"/>
                </a:cubicBezTo>
                <a:cubicBezTo>
                  <a:pt x="562" y="338"/>
                  <a:pt x="561" y="338"/>
                  <a:pt x="560" y="339"/>
                </a:cubicBezTo>
                <a:cubicBezTo>
                  <a:pt x="556" y="345"/>
                  <a:pt x="551" y="352"/>
                  <a:pt x="546" y="358"/>
                </a:cubicBezTo>
                <a:cubicBezTo>
                  <a:pt x="545" y="359"/>
                  <a:pt x="545" y="360"/>
                  <a:pt x="546" y="361"/>
                </a:cubicBezTo>
                <a:cubicBezTo>
                  <a:pt x="547" y="361"/>
                  <a:pt x="548" y="361"/>
                  <a:pt x="549" y="360"/>
                </a:cubicBezTo>
                <a:close/>
                <a:moveTo>
                  <a:pt x="516" y="393"/>
                </a:moveTo>
                <a:cubicBezTo>
                  <a:pt x="522" y="388"/>
                  <a:pt x="528" y="383"/>
                  <a:pt x="534" y="377"/>
                </a:cubicBezTo>
                <a:cubicBezTo>
                  <a:pt x="535" y="376"/>
                  <a:pt x="535" y="375"/>
                  <a:pt x="534" y="374"/>
                </a:cubicBezTo>
                <a:cubicBezTo>
                  <a:pt x="533" y="373"/>
                  <a:pt x="532" y="373"/>
                  <a:pt x="531" y="374"/>
                </a:cubicBezTo>
                <a:cubicBezTo>
                  <a:pt x="525" y="380"/>
                  <a:pt x="520" y="385"/>
                  <a:pt x="514" y="390"/>
                </a:cubicBezTo>
                <a:cubicBezTo>
                  <a:pt x="513" y="391"/>
                  <a:pt x="513" y="392"/>
                  <a:pt x="514" y="393"/>
                </a:cubicBezTo>
                <a:cubicBezTo>
                  <a:pt x="514" y="394"/>
                  <a:pt x="516" y="394"/>
                  <a:pt x="516" y="393"/>
                </a:cubicBezTo>
                <a:close/>
                <a:moveTo>
                  <a:pt x="480" y="421"/>
                </a:moveTo>
                <a:cubicBezTo>
                  <a:pt x="486" y="417"/>
                  <a:pt x="493" y="412"/>
                  <a:pt x="499" y="407"/>
                </a:cubicBezTo>
                <a:cubicBezTo>
                  <a:pt x="500" y="407"/>
                  <a:pt x="500" y="405"/>
                  <a:pt x="500" y="405"/>
                </a:cubicBezTo>
                <a:cubicBezTo>
                  <a:pt x="499" y="404"/>
                  <a:pt x="498" y="403"/>
                  <a:pt x="497" y="404"/>
                </a:cubicBezTo>
                <a:cubicBezTo>
                  <a:pt x="490" y="409"/>
                  <a:pt x="484" y="414"/>
                  <a:pt x="477" y="418"/>
                </a:cubicBezTo>
                <a:cubicBezTo>
                  <a:pt x="476" y="419"/>
                  <a:pt x="476" y="420"/>
                  <a:pt x="477" y="421"/>
                </a:cubicBezTo>
                <a:cubicBezTo>
                  <a:pt x="477" y="422"/>
                  <a:pt x="479" y="422"/>
                  <a:pt x="480" y="421"/>
                </a:cubicBezTo>
                <a:close/>
                <a:moveTo>
                  <a:pt x="439" y="444"/>
                </a:moveTo>
                <a:cubicBezTo>
                  <a:pt x="446" y="441"/>
                  <a:pt x="454" y="437"/>
                  <a:pt x="461" y="433"/>
                </a:cubicBezTo>
                <a:cubicBezTo>
                  <a:pt x="462" y="432"/>
                  <a:pt x="462" y="431"/>
                  <a:pt x="461" y="430"/>
                </a:cubicBezTo>
                <a:cubicBezTo>
                  <a:pt x="461" y="429"/>
                  <a:pt x="460" y="429"/>
                  <a:pt x="459" y="429"/>
                </a:cubicBezTo>
                <a:cubicBezTo>
                  <a:pt x="452" y="433"/>
                  <a:pt x="445" y="437"/>
                  <a:pt x="438" y="441"/>
                </a:cubicBezTo>
                <a:cubicBezTo>
                  <a:pt x="437" y="441"/>
                  <a:pt x="436" y="442"/>
                  <a:pt x="437" y="443"/>
                </a:cubicBezTo>
                <a:cubicBezTo>
                  <a:pt x="437" y="444"/>
                  <a:pt x="438" y="445"/>
                  <a:pt x="439" y="444"/>
                </a:cubicBezTo>
                <a:close/>
                <a:moveTo>
                  <a:pt x="397" y="462"/>
                </a:moveTo>
                <a:cubicBezTo>
                  <a:pt x="404" y="460"/>
                  <a:pt x="412" y="457"/>
                  <a:pt x="419" y="453"/>
                </a:cubicBezTo>
                <a:cubicBezTo>
                  <a:pt x="420" y="453"/>
                  <a:pt x="421" y="452"/>
                  <a:pt x="420" y="451"/>
                </a:cubicBezTo>
                <a:cubicBezTo>
                  <a:pt x="420" y="450"/>
                  <a:pt x="419" y="449"/>
                  <a:pt x="418" y="450"/>
                </a:cubicBezTo>
                <a:cubicBezTo>
                  <a:pt x="410" y="453"/>
                  <a:pt x="403" y="456"/>
                  <a:pt x="395" y="459"/>
                </a:cubicBezTo>
                <a:cubicBezTo>
                  <a:pt x="394" y="459"/>
                  <a:pt x="394" y="460"/>
                  <a:pt x="394" y="461"/>
                </a:cubicBezTo>
                <a:cubicBezTo>
                  <a:pt x="395" y="462"/>
                  <a:pt x="396" y="463"/>
                  <a:pt x="397" y="462"/>
                </a:cubicBezTo>
                <a:close/>
                <a:moveTo>
                  <a:pt x="353" y="476"/>
                </a:moveTo>
                <a:cubicBezTo>
                  <a:pt x="360" y="474"/>
                  <a:pt x="368" y="472"/>
                  <a:pt x="376" y="470"/>
                </a:cubicBezTo>
                <a:cubicBezTo>
                  <a:pt x="377" y="469"/>
                  <a:pt x="377" y="468"/>
                  <a:pt x="377" y="467"/>
                </a:cubicBezTo>
                <a:cubicBezTo>
                  <a:pt x="377" y="466"/>
                  <a:pt x="376" y="465"/>
                  <a:pt x="375" y="466"/>
                </a:cubicBezTo>
                <a:cubicBezTo>
                  <a:pt x="367" y="468"/>
                  <a:pt x="359" y="471"/>
                  <a:pt x="352" y="473"/>
                </a:cubicBezTo>
                <a:cubicBezTo>
                  <a:pt x="351" y="473"/>
                  <a:pt x="350" y="474"/>
                  <a:pt x="350" y="475"/>
                </a:cubicBezTo>
                <a:cubicBezTo>
                  <a:pt x="350" y="476"/>
                  <a:pt x="352" y="477"/>
                  <a:pt x="353" y="476"/>
                </a:cubicBezTo>
                <a:close/>
                <a:moveTo>
                  <a:pt x="308" y="487"/>
                </a:moveTo>
                <a:cubicBezTo>
                  <a:pt x="315" y="485"/>
                  <a:pt x="323" y="484"/>
                  <a:pt x="331" y="482"/>
                </a:cubicBezTo>
                <a:cubicBezTo>
                  <a:pt x="332" y="482"/>
                  <a:pt x="333" y="480"/>
                  <a:pt x="333" y="479"/>
                </a:cubicBezTo>
                <a:cubicBezTo>
                  <a:pt x="332" y="478"/>
                  <a:pt x="331" y="478"/>
                  <a:pt x="330" y="478"/>
                </a:cubicBezTo>
                <a:cubicBezTo>
                  <a:pt x="322" y="480"/>
                  <a:pt x="314" y="481"/>
                  <a:pt x="307" y="483"/>
                </a:cubicBezTo>
                <a:cubicBezTo>
                  <a:pt x="306" y="483"/>
                  <a:pt x="305" y="484"/>
                  <a:pt x="305" y="485"/>
                </a:cubicBezTo>
                <a:cubicBezTo>
                  <a:pt x="305" y="486"/>
                  <a:pt x="306" y="487"/>
                  <a:pt x="308" y="487"/>
                </a:cubicBezTo>
                <a:close/>
                <a:moveTo>
                  <a:pt x="262" y="494"/>
                </a:moveTo>
                <a:cubicBezTo>
                  <a:pt x="270" y="493"/>
                  <a:pt x="277" y="492"/>
                  <a:pt x="286" y="490"/>
                </a:cubicBezTo>
                <a:cubicBezTo>
                  <a:pt x="287" y="490"/>
                  <a:pt x="287" y="489"/>
                  <a:pt x="287" y="488"/>
                </a:cubicBezTo>
                <a:cubicBezTo>
                  <a:pt x="287" y="487"/>
                  <a:pt x="286" y="486"/>
                  <a:pt x="285" y="486"/>
                </a:cubicBezTo>
                <a:cubicBezTo>
                  <a:pt x="277" y="488"/>
                  <a:pt x="269" y="489"/>
                  <a:pt x="261" y="490"/>
                </a:cubicBezTo>
                <a:cubicBezTo>
                  <a:pt x="260" y="490"/>
                  <a:pt x="259" y="491"/>
                  <a:pt x="260" y="492"/>
                </a:cubicBezTo>
                <a:cubicBezTo>
                  <a:pt x="260" y="493"/>
                  <a:pt x="261" y="494"/>
                  <a:pt x="262" y="494"/>
                </a:cubicBezTo>
                <a:close/>
                <a:moveTo>
                  <a:pt x="216" y="497"/>
                </a:moveTo>
                <a:cubicBezTo>
                  <a:pt x="216" y="497"/>
                  <a:pt x="216" y="497"/>
                  <a:pt x="216" y="497"/>
                </a:cubicBezTo>
                <a:cubicBezTo>
                  <a:pt x="223" y="497"/>
                  <a:pt x="231" y="496"/>
                  <a:pt x="240" y="496"/>
                </a:cubicBezTo>
                <a:cubicBezTo>
                  <a:pt x="241" y="496"/>
                  <a:pt x="242" y="495"/>
                  <a:pt x="241" y="494"/>
                </a:cubicBezTo>
                <a:cubicBezTo>
                  <a:pt x="241" y="492"/>
                  <a:pt x="240" y="492"/>
                  <a:pt x="239" y="492"/>
                </a:cubicBezTo>
                <a:cubicBezTo>
                  <a:pt x="231" y="492"/>
                  <a:pt x="223" y="493"/>
                  <a:pt x="216" y="493"/>
                </a:cubicBezTo>
                <a:cubicBezTo>
                  <a:pt x="215" y="493"/>
                  <a:pt x="215" y="493"/>
                  <a:pt x="215" y="493"/>
                </a:cubicBezTo>
                <a:cubicBezTo>
                  <a:pt x="214" y="493"/>
                  <a:pt x="213" y="494"/>
                  <a:pt x="214" y="495"/>
                </a:cubicBezTo>
                <a:cubicBezTo>
                  <a:pt x="214" y="497"/>
                  <a:pt x="215" y="497"/>
                  <a:pt x="216" y="497"/>
                </a:cubicBezTo>
                <a:close/>
                <a:moveTo>
                  <a:pt x="169" y="496"/>
                </a:moveTo>
                <a:cubicBezTo>
                  <a:pt x="177" y="497"/>
                  <a:pt x="185" y="498"/>
                  <a:pt x="193" y="498"/>
                </a:cubicBezTo>
                <a:cubicBezTo>
                  <a:pt x="195" y="498"/>
                  <a:pt x="195" y="497"/>
                  <a:pt x="195" y="496"/>
                </a:cubicBezTo>
                <a:cubicBezTo>
                  <a:pt x="195" y="495"/>
                  <a:pt x="195" y="494"/>
                  <a:pt x="193" y="494"/>
                </a:cubicBezTo>
                <a:cubicBezTo>
                  <a:pt x="185" y="494"/>
                  <a:pt x="177" y="493"/>
                  <a:pt x="170" y="492"/>
                </a:cubicBezTo>
                <a:cubicBezTo>
                  <a:pt x="169" y="492"/>
                  <a:pt x="168" y="493"/>
                  <a:pt x="167" y="494"/>
                </a:cubicBezTo>
                <a:cubicBezTo>
                  <a:pt x="167" y="495"/>
                  <a:pt x="168" y="496"/>
                  <a:pt x="169" y="496"/>
                </a:cubicBezTo>
                <a:close/>
                <a:moveTo>
                  <a:pt x="124" y="489"/>
                </a:moveTo>
                <a:cubicBezTo>
                  <a:pt x="131" y="491"/>
                  <a:pt x="139" y="492"/>
                  <a:pt x="147" y="494"/>
                </a:cubicBezTo>
                <a:cubicBezTo>
                  <a:pt x="148" y="494"/>
                  <a:pt x="149" y="493"/>
                  <a:pt x="150" y="492"/>
                </a:cubicBezTo>
                <a:cubicBezTo>
                  <a:pt x="150" y="491"/>
                  <a:pt x="149" y="490"/>
                  <a:pt x="148" y="490"/>
                </a:cubicBezTo>
                <a:cubicBezTo>
                  <a:pt x="140" y="488"/>
                  <a:pt x="132" y="487"/>
                  <a:pt x="125" y="485"/>
                </a:cubicBezTo>
                <a:cubicBezTo>
                  <a:pt x="123" y="485"/>
                  <a:pt x="122" y="485"/>
                  <a:pt x="122" y="486"/>
                </a:cubicBezTo>
                <a:cubicBezTo>
                  <a:pt x="122" y="487"/>
                  <a:pt x="123" y="488"/>
                  <a:pt x="124" y="489"/>
                </a:cubicBezTo>
                <a:close/>
                <a:moveTo>
                  <a:pt x="80" y="474"/>
                </a:moveTo>
                <a:cubicBezTo>
                  <a:pt x="87" y="477"/>
                  <a:pt x="94" y="480"/>
                  <a:pt x="102" y="483"/>
                </a:cubicBezTo>
                <a:cubicBezTo>
                  <a:pt x="103" y="483"/>
                  <a:pt x="104" y="482"/>
                  <a:pt x="105" y="481"/>
                </a:cubicBezTo>
                <a:cubicBezTo>
                  <a:pt x="105" y="480"/>
                  <a:pt x="105" y="479"/>
                  <a:pt x="103" y="479"/>
                </a:cubicBezTo>
                <a:cubicBezTo>
                  <a:pt x="96" y="476"/>
                  <a:pt x="88" y="474"/>
                  <a:pt x="81" y="471"/>
                </a:cubicBezTo>
                <a:cubicBezTo>
                  <a:pt x="80" y="470"/>
                  <a:pt x="79" y="471"/>
                  <a:pt x="78" y="472"/>
                </a:cubicBezTo>
                <a:cubicBezTo>
                  <a:pt x="78" y="473"/>
                  <a:pt x="79" y="474"/>
                  <a:pt x="80" y="474"/>
                </a:cubicBezTo>
                <a:close/>
                <a:moveTo>
                  <a:pt x="38" y="454"/>
                </a:moveTo>
                <a:cubicBezTo>
                  <a:pt x="44" y="457"/>
                  <a:pt x="51" y="461"/>
                  <a:pt x="59" y="465"/>
                </a:cubicBezTo>
                <a:cubicBezTo>
                  <a:pt x="60" y="466"/>
                  <a:pt x="61" y="465"/>
                  <a:pt x="62" y="464"/>
                </a:cubicBezTo>
                <a:cubicBezTo>
                  <a:pt x="62" y="463"/>
                  <a:pt x="62" y="462"/>
                  <a:pt x="61" y="462"/>
                </a:cubicBezTo>
                <a:cubicBezTo>
                  <a:pt x="53" y="458"/>
                  <a:pt x="46" y="454"/>
                  <a:pt x="40" y="450"/>
                </a:cubicBezTo>
                <a:cubicBezTo>
                  <a:pt x="39" y="450"/>
                  <a:pt x="38" y="450"/>
                  <a:pt x="37" y="451"/>
                </a:cubicBezTo>
                <a:cubicBezTo>
                  <a:pt x="37" y="452"/>
                  <a:pt x="37" y="453"/>
                  <a:pt x="38" y="454"/>
                </a:cubicBezTo>
                <a:close/>
                <a:moveTo>
                  <a:pt x="0" y="426"/>
                </a:moveTo>
                <a:cubicBezTo>
                  <a:pt x="1" y="426"/>
                  <a:pt x="7" y="433"/>
                  <a:pt x="19" y="441"/>
                </a:cubicBezTo>
                <a:cubicBezTo>
                  <a:pt x="20" y="442"/>
                  <a:pt x="22" y="442"/>
                  <a:pt x="22" y="441"/>
                </a:cubicBezTo>
                <a:cubicBezTo>
                  <a:pt x="23" y="440"/>
                  <a:pt x="23" y="439"/>
                  <a:pt x="22" y="438"/>
                </a:cubicBezTo>
                <a:cubicBezTo>
                  <a:pt x="16" y="434"/>
                  <a:pt x="11" y="430"/>
                  <a:pt x="8" y="427"/>
                </a:cubicBezTo>
                <a:cubicBezTo>
                  <a:pt x="6" y="426"/>
                  <a:pt x="5" y="425"/>
                  <a:pt x="4" y="424"/>
                </a:cubicBezTo>
                <a:cubicBezTo>
                  <a:pt x="4" y="424"/>
                  <a:pt x="4" y="424"/>
                  <a:pt x="4" y="424"/>
                </a:cubicBezTo>
                <a:cubicBezTo>
                  <a:pt x="3" y="423"/>
                  <a:pt x="3" y="423"/>
                  <a:pt x="3" y="423"/>
                </a:cubicBezTo>
                <a:cubicBezTo>
                  <a:pt x="2" y="423"/>
                  <a:pt x="1" y="423"/>
                  <a:pt x="0" y="423"/>
                </a:cubicBezTo>
                <a:cubicBezTo>
                  <a:pt x="0" y="424"/>
                  <a:pt x="0" y="425"/>
                  <a:pt x="0" y="42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4" name="Freeform 18">
            <a:extLst>
              <a:ext uri="{FF2B5EF4-FFF2-40B4-BE49-F238E27FC236}">
                <a16:creationId xmlns:a16="http://schemas.microsoft.com/office/drawing/2014/main" id="{1D16DCBC-547F-BE18-E19D-EA05D1725AC6}"/>
              </a:ext>
            </a:extLst>
          </p:cNvPr>
          <p:cNvSpPr>
            <a:spLocks/>
          </p:cNvSpPr>
          <p:nvPr userDrawn="1"/>
        </p:nvSpPr>
        <p:spPr bwMode="auto">
          <a:xfrm>
            <a:off x="6842125" y="822326"/>
            <a:ext cx="762000" cy="492125"/>
          </a:xfrm>
          <a:custGeom>
            <a:avLst/>
            <a:gdLst>
              <a:gd name="T0" fmla="*/ 167 w 188"/>
              <a:gd name="T1" fmla="*/ 1 h 121"/>
              <a:gd name="T2" fmla="*/ 101 w 188"/>
              <a:gd name="T3" fmla="*/ 24 h 121"/>
              <a:gd name="T4" fmla="*/ 55 w 188"/>
              <a:gd name="T5" fmla="*/ 10 h 121"/>
              <a:gd name="T6" fmla="*/ 42 w 188"/>
              <a:gd name="T7" fmla="*/ 12 h 121"/>
              <a:gd name="T8" fmla="*/ 45 w 188"/>
              <a:gd name="T9" fmla="*/ 20 h 121"/>
              <a:gd name="T10" fmla="*/ 73 w 188"/>
              <a:gd name="T11" fmla="*/ 37 h 121"/>
              <a:gd name="T12" fmla="*/ 36 w 188"/>
              <a:gd name="T13" fmla="*/ 55 h 121"/>
              <a:gd name="T14" fmla="*/ 25 w 188"/>
              <a:gd name="T15" fmla="*/ 50 h 121"/>
              <a:gd name="T16" fmla="*/ 5 w 188"/>
              <a:gd name="T17" fmla="*/ 41 h 121"/>
              <a:gd name="T18" fmla="*/ 6 w 188"/>
              <a:gd name="T19" fmla="*/ 54 h 121"/>
              <a:gd name="T20" fmla="*/ 27 w 188"/>
              <a:gd name="T21" fmla="*/ 82 h 121"/>
              <a:gd name="T22" fmla="*/ 96 w 188"/>
              <a:gd name="T23" fmla="*/ 61 h 121"/>
              <a:gd name="T24" fmla="*/ 85 w 188"/>
              <a:gd name="T25" fmla="*/ 116 h 121"/>
              <a:gd name="T26" fmla="*/ 88 w 188"/>
              <a:gd name="T27" fmla="*/ 120 h 121"/>
              <a:gd name="T28" fmla="*/ 104 w 188"/>
              <a:gd name="T29" fmla="*/ 106 h 121"/>
              <a:gd name="T30" fmla="*/ 132 w 188"/>
              <a:gd name="T31" fmla="*/ 44 h 121"/>
              <a:gd name="T32" fmla="*/ 185 w 188"/>
              <a:gd name="T33" fmla="*/ 15 h 121"/>
              <a:gd name="T34" fmla="*/ 167 w 188"/>
              <a:gd name="T35" fmla="*/ 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21">
                <a:moveTo>
                  <a:pt x="167" y="1"/>
                </a:moveTo>
                <a:cubicBezTo>
                  <a:pt x="160" y="0"/>
                  <a:pt x="131" y="11"/>
                  <a:pt x="101" y="24"/>
                </a:cubicBezTo>
                <a:cubicBezTo>
                  <a:pt x="55" y="10"/>
                  <a:pt x="55" y="10"/>
                  <a:pt x="55" y="10"/>
                </a:cubicBezTo>
                <a:cubicBezTo>
                  <a:pt x="55" y="10"/>
                  <a:pt x="49" y="9"/>
                  <a:pt x="42" y="12"/>
                </a:cubicBezTo>
                <a:cubicBezTo>
                  <a:pt x="34" y="16"/>
                  <a:pt x="40" y="18"/>
                  <a:pt x="45" y="20"/>
                </a:cubicBezTo>
                <a:cubicBezTo>
                  <a:pt x="48" y="22"/>
                  <a:pt x="65" y="32"/>
                  <a:pt x="73" y="37"/>
                </a:cubicBezTo>
                <a:cubicBezTo>
                  <a:pt x="52" y="47"/>
                  <a:pt x="36" y="55"/>
                  <a:pt x="36" y="55"/>
                </a:cubicBezTo>
                <a:cubicBezTo>
                  <a:pt x="36" y="55"/>
                  <a:pt x="32" y="57"/>
                  <a:pt x="25" y="50"/>
                </a:cubicBezTo>
                <a:cubicBezTo>
                  <a:pt x="18" y="43"/>
                  <a:pt x="11" y="38"/>
                  <a:pt x="5" y="41"/>
                </a:cubicBezTo>
                <a:cubicBezTo>
                  <a:pt x="0" y="43"/>
                  <a:pt x="4" y="48"/>
                  <a:pt x="6" y="54"/>
                </a:cubicBezTo>
                <a:cubicBezTo>
                  <a:pt x="8" y="61"/>
                  <a:pt x="13" y="82"/>
                  <a:pt x="27" y="82"/>
                </a:cubicBezTo>
                <a:cubicBezTo>
                  <a:pt x="42" y="82"/>
                  <a:pt x="66" y="75"/>
                  <a:pt x="96" y="61"/>
                </a:cubicBezTo>
                <a:cubicBezTo>
                  <a:pt x="85" y="116"/>
                  <a:pt x="85" y="116"/>
                  <a:pt x="85" y="116"/>
                </a:cubicBezTo>
                <a:cubicBezTo>
                  <a:pt x="85" y="116"/>
                  <a:pt x="83" y="121"/>
                  <a:pt x="88" y="120"/>
                </a:cubicBezTo>
                <a:cubicBezTo>
                  <a:pt x="93" y="119"/>
                  <a:pt x="99" y="116"/>
                  <a:pt x="104" y="106"/>
                </a:cubicBezTo>
                <a:cubicBezTo>
                  <a:pt x="109" y="95"/>
                  <a:pt x="132" y="44"/>
                  <a:pt x="132" y="44"/>
                </a:cubicBezTo>
                <a:cubicBezTo>
                  <a:pt x="132" y="44"/>
                  <a:pt x="181" y="20"/>
                  <a:pt x="185" y="15"/>
                </a:cubicBezTo>
                <a:cubicBezTo>
                  <a:pt x="188" y="9"/>
                  <a:pt x="183" y="5"/>
                  <a:pt x="167"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pic>
        <p:nvPicPr>
          <p:cNvPr id="15" name="图片 14">
            <a:extLst>
              <a:ext uri="{FF2B5EF4-FFF2-40B4-BE49-F238E27FC236}">
                <a16:creationId xmlns:a16="http://schemas.microsoft.com/office/drawing/2014/main" id="{7EA0AB3F-19FF-79E0-167F-8F3EB97EC7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084263" y="822326"/>
            <a:ext cx="4849812" cy="4778373"/>
          </a:xfrm>
          <a:custGeom>
            <a:avLst/>
            <a:gdLst>
              <a:gd name="connsiteX0" fmla="*/ 0 w 4849812"/>
              <a:gd name="connsiteY0" fmla="*/ 0 h 4778373"/>
              <a:gd name="connsiteX1" fmla="*/ 4849812 w 4849812"/>
              <a:gd name="connsiteY1" fmla="*/ 0 h 4778373"/>
              <a:gd name="connsiteX2" fmla="*/ 4849812 w 4849812"/>
              <a:gd name="connsiteY2" fmla="*/ 4778373 h 4778373"/>
              <a:gd name="connsiteX3" fmla="*/ 0 w 4849812"/>
              <a:gd name="connsiteY3" fmla="*/ 4778373 h 4778373"/>
            </a:gdLst>
            <a:ahLst/>
            <a:cxnLst>
              <a:cxn ang="0">
                <a:pos x="connsiteX0" y="connsiteY0"/>
              </a:cxn>
              <a:cxn ang="0">
                <a:pos x="connsiteX1" y="connsiteY1"/>
              </a:cxn>
              <a:cxn ang="0">
                <a:pos x="connsiteX2" y="connsiteY2"/>
              </a:cxn>
              <a:cxn ang="0">
                <a:pos x="connsiteX3" y="connsiteY3"/>
              </a:cxn>
            </a:cxnLst>
            <a:rect l="l" t="t" r="r" b="b"/>
            <a:pathLst>
              <a:path w="4849812" h="4778373">
                <a:moveTo>
                  <a:pt x="0" y="0"/>
                </a:moveTo>
                <a:lnTo>
                  <a:pt x="4849812" y="0"/>
                </a:lnTo>
                <a:lnTo>
                  <a:pt x="4849812" y="4778373"/>
                </a:lnTo>
                <a:lnTo>
                  <a:pt x="0" y="4778373"/>
                </a:lnTo>
                <a:close/>
              </a:path>
            </a:pathLst>
          </a:custGeom>
        </p:spPr>
      </p:pic>
    </p:spTree>
    <p:extLst>
      <p:ext uri="{BB962C8B-B14F-4D97-AF65-F5344CB8AC3E}">
        <p14:creationId xmlns:p14="http://schemas.microsoft.com/office/powerpoint/2010/main" val="1021482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A69B272-31D0-42D0-FF86-87DE78D85F5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947737" y="3021013"/>
            <a:ext cx="3087688" cy="2744788"/>
          </a:xfrm>
          <a:custGeom>
            <a:avLst/>
            <a:gdLst>
              <a:gd name="connsiteX0" fmla="*/ 0 w 3087688"/>
              <a:gd name="connsiteY0" fmla="*/ 0 h 2744788"/>
              <a:gd name="connsiteX1" fmla="*/ 3087688 w 3087688"/>
              <a:gd name="connsiteY1" fmla="*/ 0 h 2744788"/>
              <a:gd name="connsiteX2" fmla="*/ 3087688 w 3087688"/>
              <a:gd name="connsiteY2" fmla="*/ 2744788 h 2744788"/>
              <a:gd name="connsiteX3" fmla="*/ 0 w 3087688"/>
              <a:gd name="connsiteY3" fmla="*/ 2744788 h 2744788"/>
            </a:gdLst>
            <a:ahLst/>
            <a:cxnLst>
              <a:cxn ang="0">
                <a:pos x="connsiteX0" y="connsiteY0"/>
              </a:cxn>
              <a:cxn ang="0">
                <a:pos x="connsiteX1" y="connsiteY1"/>
              </a:cxn>
              <a:cxn ang="0">
                <a:pos x="connsiteX2" y="connsiteY2"/>
              </a:cxn>
              <a:cxn ang="0">
                <a:pos x="connsiteX3" y="connsiteY3"/>
              </a:cxn>
            </a:cxnLst>
            <a:rect l="l" t="t" r="r" b="b"/>
            <a:pathLst>
              <a:path w="3087688" h="2744788">
                <a:moveTo>
                  <a:pt x="0" y="0"/>
                </a:moveTo>
                <a:lnTo>
                  <a:pt x="3087688" y="0"/>
                </a:lnTo>
                <a:lnTo>
                  <a:pt x="3087688" y="2744788"/>
                </a:lnTo>
                <a:lnTo>
                  <a:pt x="0" y="2744788"/>
                </a:lnTo>
                <a:close/>
              </a:path>
            </a:pathLst>
          </a:custGeom>
        </p:spPr>
      </p:pic>
      <p:sp>
        <p:nvSpPr>
          <p:cNvPr id="7" name="Rectangle 7">
            <a:extLst>
              <a:ext uri="{FF2B5EF4-FFF2-40B4-BE49-F238E27FC236}">
                <a16:creationId xmlns:a16="http://schemas.microsoft.com/office/drawing/2014/main" id="{C6EFECC9-B30F-D46C-5749-A6500F5AB5F2}"/>
              </a:ext>
            </a:extLst>
          </p:cNvPr>
          <p:cNvSpPr>
            <a:spLocks noChangeArrowheads="1"/>
          </p:cNvSpPr>
          <p:nvPr userDrawn="1"/>
        </p:nvSpPr>
        <p:spPr bwMode="auto">
          <a:xfrm>
            <a:off x="10780778" y="5269389"/>
            <a:ext cx="1163638" cy="11858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8" name="Rectangle 8">
            <a:extLst>
              <a:ext uri="{FF2B5EF4-FFF2-40B4-BE49-F238E27FC236}">
                <a16:creationId xmlns:a16="http://schemas.microsoft.com/office/drawing/2014/main" id="{4CDBA9AB-A895-01E9-8425-D5252CF200C2}"/>
              </a:ext>
            </a:extLst>
          </p:cNvPr>
          <p:cNvSpPr>
            <a:spLocks noChangeArrowheads="1"/>
          </p:cNvSpPr>
          <p:nvPr userDrawn="1"/>
        </p:nvSpPr>
        <p:spPr bwMode="auto">
          <a:xfrm>
            <a:off x="960437" y="712788"/>
            <a:ext cx="623888" cy="638175"/>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9" name="Freeform 15">
            <a:extLst>
              <a:ext uri="{FF2B5EF4-FFF2-40B4-BE49-F238E27FC236}">
                <a16:creationId xmlns:a16="http://schemas.microsoft.com/office/drawing/2014/main" id="{B8D7EBA8-6B6B-F09E-59B4-6B01658E2B27}"/>
              </a:ext>
            </a:extLst>
          </p:cNvPr>
          <p:cNvSpPr>
            <a:spLocks noEditPoints="1"/>
          </p:cNvSpPr>
          <p:nvPr userDrawn="1"/>
        </p:nvSpPr>
        <p:spPr bwMode="auto">
          <a:xfrm>
            <a:off x="720725" y="350838"/>
            <a:ext cx="6181725" cy="2022475"/>
          </a:xfrm>
          <a:custGeom>
            <a:avLst/>
            <a:gdLst>
              <a:gd name="T0" fmla="*/ 1505 w 1524"/>
              <a:gd name="T1" fmla="*/ 224 h 498"/>
              <a:gd name="T2" fmla="*/ 1469 w 1524"/>
              <a:gd name="T3" fmla="*/ 253 h 498"/>
              <a:gd name="T4" fmla="*/ 1430 w 1524"/>
              <a:gd name="T5" fmla="*/ 278 h 498"/>
              <a:gd name="T6" fmla="*/ 1390 w 1524"/>
              <a:gd name="T7" fmla="*/ 301 h 498"/>
              <a:gd name="T8" fmla="*/ 1348 w 1524"/>
              <a:gd name="T9" fmla="*/ 320 h 498"/>
              <a:gd name="T10" fmla="*/ 1305 w 1524"/>
              <a:gd name="T11" fmla="*/ 338 h 498"/>
              <a:gd name="T12" fmla="*/ 1262 w 1524"/>
              <a:gd name="T13" fmla="*/ 353 h 498"/>
              <a:gd name="T14" fmla="*/ 1217 w 1524"/>
              <a:gd name="T15" fmla="*/ 366 h 498"/>
              <a:gd name="T16" fmla="*/ 1172 w 1524"/>
              <a:gd name="T17" fmla="*/ 377 h 498"/>
              <a:gd name="T18" fmla="*/ 1127 w 1524"/>
              <a:gd name="T19" fmla="*/ 386 h 498"/>
              <a:gd name="T20" fmla="*/ 1081 w 1524"/>
              <a:gd name="T21" fmla="*/ 393 h 498"/>
              <a:gd name="T22" fmla="*/ 1036 w 1524"/>
              <a:gd name="T23" fmla="*/ 398 h 498"/>
              <a:gd name="T24" fmla="*/ 989 w 1524"/>
              <a:gd name="T25" fmla="*/ 401 h 498"/>
              <a:gd name="T26" fmla="*/ 943 w 1524"/>
              <a:gd name="T27" fmla="*/ 403 h 498"/>
              <a:gd name="T28" fmla="*/ 897 w 1524"/>
              <a:gd name="T29" fmla="*/ 402 h 498"/>
              <a:gd name="T30" fmla="*/ 851 w 1524"/>
              <a:gd name="T31" fmla="*/ 400 h 498"/>
              <a:gd name="T32" fmla="*/ 805 w 1524"/>
              <a:gd name="T33" fmla="*/ 395 h 498"/>
              <a:gd name="T34" fmla="*/ 760 w 1524"/>
              <a:gd name="T35" fmla="*/ 388 h 498"/>
              <a:gd name="T36" fmla="*/ 714 w 1524"/>
              <a:gd name="T37" fmla="*/ 379 h 498"/>
              <a:gd name="T38" fmla="*/ 670 w 1524"/>
              <a:gd name="T39" fmla="*/ 366 h 498"/>
              <a:gd name="T40" fmla="*/ 626 w 1524"/>
              <a:gd name="T41" fmla="*/ 351 h 498"/>
              <a:gd name="T42" fmla="*/ 584 w 1524"/>
              <a:gd name="T43" fmla="*/ 333 h 498"/>
              <a:gd name="T44" fmla="*/ 543 w 1524"/>
              <a:gd name="T45" fmla="*/ 311 h 498"/>
              <a:gd name="T46" fmla="*/ 504 w 1524"/>
              <a:gd name="T47" fmla="*/ 286 h 498"/>
              <a:gd name="T48" fmla="*/ 471 w 1524"/>
              <a:gd name="T49" fmla="*/ 254 h 498"/>
              <a:gd name="T50" fmla="*/ 439 w 1524"/>
              <a:gd name="T51" fmla="*/ 221 h 498"/>
              <a:gd name="T52" fmla="*/ 413 w 1524"/>
              <a:gd name="T53" fmla="*/ 184 h 498"/>
              <a:gd name="T54" fmla="*/ 398 w 1524"/>
              <a:gd name="T55" fmla="*/ 141 h 498"/>
              <a:gd name="T56" fmla="*/ 396 w 1524"/>
              <a:gd name="T57" fmla="*/ 119 h 498"/>
              <a:gd name="T58" fmla="*/ 402 w 1524"/>
              <a:gd name="T59" fmla="*/ 77 h 498"/>
              <a:gd name="T60" fmla="*/ 428 w 1524"/>
              <a:gd name="T61" fmla="*/ 39 h 498"/>
              <a:gd name="T62" fmla="*/ 466 w 1524"/>
              <a:gd name="T63" fmla="*/ 13 h 498"/>
              <a:gd name="T64" fmla="*/ 512 w 1524"/>
              <a:gd name="T65" fmla="*/ 0 h 498"/>
              <a:gd name="T66" fmla="*/ 579 w 1524"/>
              <a:gd name="T67" fmla="*/ 20 h 498"/>
              <a:gd name="T68" fmla="*/ 609 w 1524"/>
              <a:gd name="T69" fmla="*/ 56 h 498"/>
              <a:gd name="T70" fmla="*/ 623 w 1524"/>
              <a:gd name="T71" fmla="*/ 100 h 498"/>
              <a:gd name="T72" fmla="*/ 625 w 1524"/>
              <a:gd name="T73" fmla="*/ 146 h 498"/>
              <a:gd name="T74" fmla="*/ 623 w 1524"/>
              <a:gd name="T75" fmla="*/ 148 h 498"/>
              <a:gd name="T76" fmla="*/ 619 w 1524"/>
              <a:gd name="T77" fmla="*/ 194 h 498"/>
              <a:gd name="T78" fmla="*/ 609 w 1524"/>
              <a:gd name="T79" fmla="*/ 239 h 498"/>
              <a:gd name="T80" fmla="*/ 594 w 1524"/>
              <a:gd name="T81" fmla="*/ 283 h 498"/>
              <a:gd name="T82" fmla="*/ 573 w 1524"/>
              <a:gd name="T83" fmla="*/ 323 h 498"/>
              <a:gd name="T84" fmla="*/ 546 w 1524"/>
              <a:gd name="T85" fmla="*/ 361 h 498"/>
              <a:gd name="T86" fmla="*/ 514 w 1524"/>
              <a:gd name="T87" fmla="*/ 393 h 498"/>
              <a:gd name="T88" fmla="*/ 477 w 1524"/>
              <a:gd name="T89" fmla="*/ 421 h 498"/>
              <a:gd name="T90" fmla="*/ 437 w 1524"/>
              <a:gd name="T91" fmla="*/ 443 h 498"/>
              <a:gd name="T92" fmla="*/ 394 w 1524"/>
              <a:gd name="T93" fmla="*/ 461 h 498"/>
              <a:gd name="T94" fmla="*/ 350 w 1524"/>
              <a:gd name="T95" fmla="*/ 475 h 498"/>
              <a:gd name="T96" fmla="*/ 305 w 1524"/>
              <a:gd name="T97" fmla="*/ 485 h 498"/>
              <a:gd name="T98" fmla="*/ 260 w 1524"/>
              <a:gd name="T99" fmla="*/ 492 h 498"/>
              <a:gd name="T100" fmla="*/ 216 w 1524"/>
              <a:gd name="T101" fmla="*/ 493 h 498"/>
              <a:gd name="T102" fmla="*/ 193 w 1524"/>
              <a:gd name="T103" fmla="*/ 494 h 498"/>
              <a:gd name="T104" fmla="*/ 148 w 1524"/>
              <a:gd name="T105" fmla="*/ 490 h 498"/>
              <a:gd name="T106" fmla="*/ 103 w 1524"/>
              <a:gd name="T107" fmla="*/ 479 h 498"/>
              <a:gd name="T108" fmla="*/ 61 w 1524"/>
              <a:gd name="T109" fmla="*/ 462 h 498"/>
              <a:gd name="T110" fmla="*/ 22 w 1524"/>
              <a:gd name="T111" fmla="*/ 43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4" h="498">
                <a:moveTo>
                  <a:pt x="1505" y="224"/>
                </a:moveTo>
                <a:cubicBezTo>
                  <a:pt x="1511" y="219"/>
                  <a:pt x="1517" y="213"/>
                  <a:pt x="1523" y="207"/>
                </a:cubicBezTo>
                <a:cubicBezTo>
                  <a:pt x="1524" y="207"/>
                  <a:pt x="1524" y="205"/>
                  <a:pt x="1523" y="205"/>
                </a:cubicBezTo>
                <a:cubicBezTo>
                  <a:pt x="1522" y="204"/>
                  <a:pt x="1521" y="204"/>
                  <a:pt x="1520" y="205"/>
                </a:cubicBezTo>
                <a:cubicBezTo>
                  <a:pt x="1514" y="210"/>
                  <a:pt x="1509" y="216"/>
                  <a:pt x="1503" y="221"/>
                </a:cubicBezTo>
                <a:cubicBezTo>
                  <a:pt x="1502" y="222"/>
                  <a:pt x="1502" y="223"/>
                  <a:pt x="1502" y="224"/>
                </a:cubicBezTo>
                <a:cubicBezTo>
                  <a:pt x="1503" y="225"/>
                  <a:pt x="1504" y="225"/>
                  <a:pt x="1505" y="224"/>
                </a:cubicBezTo>
                <a:close/>
                <a:moveTo>
                  <a:pt x="1469" y="253"/>
                </a:moveTo>
                <a:cubicBezTo>
                  <a:pt x="1476" y="248"/>
                  <a:pt x="1482" y="243"/>
                  <a:pt x="1488" y="238"/>
                </a:cubicBezTo>
                <a:cubicBezTo>
                  <a:pt x="1489" y="238"/>
                  <a:pt x="1489" y="236"/>
                  <a:pt x="1489" y="235"/>
                </a:cubicBezTo>
                <a:cubicBezTo>
                  <a:pt x="1488" y="235"/>
                  <a:pt x="1487" y="234"/>
                  <a:pt x="1486" y="235"/>
                </a:cubicBezTo>
                <a:cubicBezTo>
                  <a:pt x="1480" y="240"/>
                  <a:pt x="1473" y="245"/>
                  <a:pt x="1467" y="250"/>
                </a:cubicBezTo>
                <a:cubicBezTo>
                  <a:pt x="1466" y="250"/>
                  <a:pt x="1466" y="252"/>
                  <a:pt x="1466" y="252"/>
                </a:cubicBezTo>
                <a:cubicBezTo>
                  <a:pt x="1467" y="253"/>
                  <a:pt x="1468" y="254"/>
                  <a:pt x="1469" y="253"/>
                </a:cubicBezTo>
                <a:close/>
                <a:moveTo>
                  <a:pt x="1430" y="278"/>
                </a:moveTo>
                <a:cubicBezTo>
                  <a:pt x="1437" y="274"/>
                  <a:pt x="1444" y="270"/>
                  <a:pt x="1451" y="265"/>
                </a:cubicBezTo>
                <a:cubicBezTo>
                  <a:pt x="1452" y="265"/>
                  <a:pt x="1452" y="264"/>
                  <a:pt x="1451" y="263"/>
                </a:cubicBezTo>
                <a:cubicBezTo>
                  <a:pt x="1451" y="262"/>
                  <a:pt x="1450" y="261"/>
                  <a:pt x="1449" y="262"/>
                </a:cubicBezTo>
                <a:cubicBezTo>
                  <a:pt x="1442" y="266"/>
                  <a:pt x="1435" y="271"/>
                  <a:pt x="1428" y="275"/>
                </a:cubicBezTo>
                <a:cubicBezTo>
                  <a:pt x="1427" y="275"/>
                  <a:pt x="1427" y="277"/>
                  <a:pt x="1428" y="278"/>
                </a:cubicBezTo>
                <a:cubicBezTo>
                  <a:pt x="1428" y="279"/>
                  <a:pt x="1429" y="279"/>
                  <a:pt x="1430" y="278"/>
                </a:cubicBezTo>
                <a:close/>
                <a:moveTo>
                  <a:pt x="1390" y="301"/>
                </a:moveTo>
                <a:cubicBezTo>
                  <a:pt x="1397" y="297"/>
                  <a:pt x="1404" y="293"/>
                  <a:pt x="1411" y="289"/>
                </a:cubicBezTo>
                <a:cubicBezTo>
                  <a:pt x="1412" y="289"/>
                  <a:pt x="1413" y="288"/>
                  <a:pt x="1412" y="287"/>
                </a:cubicBezTo>
                <a:cubicBezTo>
                  <a:pt x="1411" y="286"/>
                  <a:pt x="1410" y="285"/>
                  <a:pt x="1409" y="286"/>
                </a:cubicBezTo>
                <a:cubicBezTo>
                  <a:pt x="1402" y="290"/>
                  <a:pt x="1395" y="293"/>
                  <a:pt x="1388" y="297"/>
                </a:cubicBezTo>
                <a:cubicBezTo>
                  <a:pt x="1387" y="298"/>
                  <a:pt x="1387" y="299"/>
                  <a:pt x="1387" y="300"/>
                </a:cubicBezTo>
                <a:cubicBezTo>
                  <a:pt x="1388" y="301"/>
                  <a:pt x="1389" y="301"/>
                  <a:pt x="1390" y="301"/>
                </a:cubicBezTo>
                <a:close/>
                <a:moveTo>
                  <a:pt x="1348" y="320"/>
                </a:moveTo>
                <a:cubicBezTo>
                  <a:pt x="1356" y="317"/>
                  <a:pt x="1363" y="314"/>
                  <a:pt x="1370" y="310"/>
                </a:cubicBezTo>
                <a:cubicBezTo>
                  <a:pt x="1371" y="310"/>
                  <a:pt x="1372" y="309"/>
                  <a:pt x="1371" y="308"/>
                </a:cubicBezTo>
                <a:cubicBezTo>
                  <a:pt x="1371" y="307"/>
                  <a:pt x="1369" y="306"/>
                  <a:pt x="1368" y="307"/>
                </a:cubicBezTo>
                <a:cubicBezTo>
                  <a:pt x="1361" y="310"/>
                  <a:pt x="1354" y="313"/>
                  <a:pt x="1347" y="317"/>
                </a:cubicBezTo>
                <a:cubicBezTo>
                  <a:pt x="1346" y="317"/>
                  <a:pt x="1345" y="318"/>
                  <a:pt x="1346" y="319"/>
                </a:cubicBezTo>
                <a:cubicBezTo>
                  <a:pt x="1346" y="320"/>
                  <a:pt x="1347" y="321"/>
                  <a:pt x="1348" y="320"/>
                </a:cubicBezTo>
                <a:close/>
                <a:moveTo>
                  <a:pt x="1305" y="338"/>
                </a:moveTo>
                <a:cubicBezTo>
                  <a:pt x="1313" y="335"/>
                  <a:pt x="1320" y="332"/>
                  <a:pt x="1328" y="329"/>
                </a:cubicBezTo>
                <a:cubicBezTo>
                  <a:pt x="1329" y="328"/>
                  <a:pt x="1329" y="327"/>
                  <a:pt x="1329" y="326"/>
                </a:cubicBezTo>
                <a:cubicBezTo>
                  <a:pt x="1328" y="325"/>
                  <a:pt x="1327" y="325"/>
                  <a:pt x="1326" y="325"/>
                </a:cubicBezTo>
                <a:cubicBezTo>
                  <a:pt x="1319" y="328"/>
                  <a:pt x="1311" y="331"/>
                  <a:pt x="1304" y="334"/>
                </a:cubicBezTo>
                <a:cubicBezTo>
                  <a:pt x="1303" y="334"/>
                  <a:pt x="1302" y="335"/>
                  <a:pt x="1303" y="336"/>
                </a:cubicBezTo>
                <a:cubicBezTo>
                  <a:pt x="1303" y="337"/>
                  <a:pt x="1304" y="338"/>
                  <a:pt x="1305" y="338"/>
                </a:cubicBezTo>
                <a:close/>
                <a:moveTo>
                  <a:pt x="1262" y="353"/>
                </a:moveTo>
                <a:cubicBezTo>
                  <a:pt x="1269" y="350"/>
                  <a:pt x="1277" y="348"/>
                  <a:pt x="1284" y="345"/>
                </a:cubicBezTo>
                <a:cubicBezTo>
                  <a:pt x="1286" y="345"/>
                  <a:pt x="1286" y="344"/>
                  <a:pt x="1286" y="343"/>
                </a:cubicBezTo>
                <a:cubicBezTo>
                  <a:pt x="1285" y="341"/>
                  <a:pt x="1284" y="341"/>
                  <a:pt x="1283" y="341"/>
                </a:cubicBezTo>
                <a:cubicBezTo>
                  <a:pt x="1276" y="344"/>
                  <a:pt x="1268" y="346"/>
                  <a:pt x="1260" y="349"/>
                </a:cubicBezTo>
                <a:cubicBezTo>
                  <a:pt x="1259" y="349"/>
                  <a:pt x="1259" y="350"/>
                  <a:pt x="1259" y="351"/>
                </a:cubicBezTo>
                <a:cubicBezTo>
                  <a:pt x="1259" y="352"/>
                  <a:pt x="1261" y="353"/>
                  <a:pt x="1262" y="353"/>
                </a:cubicBezTo>
                <a:close/>
                <a:moveTo>
                  <a:pt x="1217" y="366"/>
                </a:moveTo>
                <a:cubicBezTo>
                  <a:pt x="1225" y="363"/>
                  <a:pt x="1233" y="361"/>
                  <a:pt x="1240" y="359"/>
                </a:cubicBezTo>
                <a:cubicBezTo>
                  <a:pt x="1242" y="359"/>
                  <a:pt x="1242" y="358"/>
                  <a:pt x="1242" y="357"/>
                </a:cubicBezTo>
                <a:cubicBezTo>
                  <a:pt x="1242" y="356"/>
                  <a:pt x="1240" y="355"/>
                  <a:pt x="1239" y="355"/>
                </a:cubicBezTo>
                <a:cubicBezTo>
                  <a:pt x="1232" y="357"/>
                  <a:pt x="1224" y="360"/>
                  <a:pt x="1216" y="362"/>
                </a:cubicBezTo>
                <a:cubicBezTo>
                  <a:pt x="1215" y="362"/>
                  <a:pt x="1215" y="363"/>
                  <a:pt x="1215" y="364"/>
                </a:cubicBezTo>
                <a:cubicBezTo>
                  <a:pt x="1215" y="365"/>
                  <a:pt x="1216" y="366"/>
                  <a:pt x="1217" y="366"/>
                </a:cubicBezTo>
                <a:close/>
                <a:moveTo>
                  <a:pt x="1172" y="377"/>
                </a:moveTo>
                <a:cubicBezTo>
                  <a:pt x="1180" y="375"/>
                  <a:pt x="1188" y="373"/>
                  <a:pt x="1196" y="371"/>
                </a:cubicBezTo>
                <a:cubicBezTo>
                  <a:pt x="1197" y="371"/>
                  <a:pt x="1198" y="370"/>
                  <a:pt x="1197" y="369"/>
                </a:cubicBezTo>
                <a:cubicBezTo>
                  <a:pt x="1197" y="368"/>
                  <a:pt x="1196" y="367"/>
                  <a:pt x="1195" y="367"/>
                </a:cubicBezTo>
                <a:cubicBezTo>
                  <a:pt x="1187" y="369"/>
                  <a:pt x="1179" y="371"/>
                  <a:pt x="1172" y="373"/>
                </a:cubicBezTo>
                <a:cubicBezTo>
                  <a:pt x="1170" y="373"/>
                  <a:pt x="1170" y="374"/>
                  <a:pt x="1170" y="375"/>
                </a:cubicBezTo>
                <a:cubicBezTo>
                  <a:pt x="1170" y="376"/>
                  <a:pt x="1171" y="377"/>
                  <a:pt x="1172" y="377"/>
                </a:cubicBezTo>
                <a:close/>
                <a:moveTo>
                  <a:pt x="1127" y="386"/>
                </a:moveTo>
                <a:cubicBezTo>
                  <a:pt x="1135" y="384"/>
                  <a:pt x="1143" y="383"/>
                  <a:pt x="1151" y="381"/>
                </a:cubicBezTo>
                <a:cubicBezTo>
                  <a:pt x="1152" y="381"/>
                  <a:pt x="1153" y="380"/>
                  <a:pt x="1152" y="379"/>
                </a:cubicBezTo>
                <a:cubicBezTo>
                  <a:pt x="1152" y="378"/>
                  <a:pt x="1151" y="377"/>
                  <a:pt x="1150" y="377"/>
                </a:cubicBezTo>
                <a:cubicBezTo>
                  <a:pt x="1142" y="379"/>
                  <a:pt x="1134" y="380"/>
                  <a:pt x="1126" y="382"/>
                </a:cubicBezTo>
                <a:cubicBezTo>
                  <a:pt x="1125" y="382"/>
                  <a:pt x="1125" y="383"/>
                  <a:pt x="1125" y="384"/>
                </a:cubicBezTo>
                <a:cubicBezTo>
                  <a:pt x="1125" y="385"/>
                  <a:pt x="1126" y="386"/>
                  <a:pt x="1127" y="386"/>
                </a:cubicBezTo>
                <a:close/>
                <a:moveTo>
                  <a:pt x="1081" y="393"/>
                </a:moveTo>
                <a:cubicBezTo>
                  <a:pt x="1089" y="392"/>
                  <a:pt x="1097" y="390"/>
                  <a:pt x="1105" y="389"/>
                </a:cubicBezTo>
                <a:cubicBezTo>
                  <a:pt x="1106" y="389"/>
                  <a:pt x="1107" y="388"/>
                  <a:pt x="1107" y="387"/>
                </a:cubicBezTo>
                <a:cubicBezTo>
                  <a:pt x="1107" y="386"/>
                  <a:pt x="1106" y="385"/>
                  <a:pt x="1105" y="385"/>
                </a:cubicBezTo>
                <a:cubicBezTo>
                  <a:pt x="1097" y="387"/>
                  <a:pt x="1089" y="388"/>
                  <a:pt x="1081" y="389"/>
                </a:cubicBezTo>
                <a:cubicBezTo>
                  <a:pt x="1080" y="389"/>
                  <a:pt x="1079" y="390"/>
                  <a:pt x="1079" y="391"/>
                </a:cubicBezTo>
                <a:cubicBezTo>
                  <a:pt x="1079" y="392"/>
                  <a:pt x="1080" y="393"/>
                  <a:pt x="1081" y="393"/>
                </a:cubicBezTo>
                <a:close/>
                <a:moveTo>
                  <a:pt x="1036" y="398"/>
                </a:moveTo>
                <a:cubicBezTo>
                  <a:pt x="1044" y="397"/>
                  <a:pt x="1051" y="396"/>
                  <a:pt x="1059" y="395"/>
                </a:cubicBezTo>
                <a:cubicBezTo>
                  <a:pt x="1061" y="395"/>
                  <a:pt x="1061" y="394"/>
                  <a:pt x="1061" y="393"/>
                </a:cubicBezTo>
                <a:cubicBezTo>
                  <a:pt x="1061" y="392"/>
                  <a:pt x="1060" y="391"/>
                  <a:pt x="1059" y="392"/>
                </a:cubicBezTo>
                <a:cubicBezTo>
                  <a:pt x="1051" y="392"/>
                  <a:pt x="1043" y="393"/>
                  <a:pt x="1035" y="394"/>
                </a:cubicBezTo>
                <a:cubicBezTo>
                  <a:pt x="1034" y="394"/>
                  <a:pt x="1033" y="395"/>
                  <a:pt x="1033" y="396"/>
                </a:cubicBezTo>
                <a:cubicBezTo>
                  <a:pt x="1033" y="397"/>
                  <a:pt x="1034" y="398"/>
                  <a:pt x="1036" y="398"/>
                </a:cubicBezTo>
                <a:close/>
                <a:moveTo>
                  <a:pt x="989" y="401"/>
                </a:moveTo>
                <a:cubicBezTo>
                  <a:pt x="997" y="401"/>
                  <a:pt x="1005" y="400"/>
                  <a:pt x="1013" y="400"/>
                </a:cubicBezTo>
                <a:cubicBezTo>
                  <a:pt x="1015" y="400"/>
                  <a:pt x="1015" y="399"/>
                  <a:pt x="1015" y="398"/>
                </a:cubicBezTo>
                <a:cubicBezTo>
                  <a:pt x="1015" y="397"/>
                  <a:pt x="1014" y="396"/>
                  <a:pt x="1013" y="396"/>
                </a:cubicBezTo>
                <a:cubicBezTo>
                  <a:pt x="1005" y="396"/>
                  <a:pt x="997" y="397"/>
                  <a:pt x="989" y="397"/>
                </a:cubicBezTo>
                <a:cubicBezTo>
                  <a:pt x="988" y="397"/>
                  <a:pt x="987" y="398"/>
                  <a:pt x="987" y="400"/>
                </a:cubicBezTo>
                <a:cubicBezTo>
                  <a:pt x="987" y="401"/>
                  <a:pt x="988" y="401"/>
                  <a:pt x="989" y="401"/>
                </a:cubicBezTo>
                <a:close/>
                <a:moveTo>
                  <a:pt x="943" y="403"/>
                </a:moveTo>
                <a:cubicBezTo>
                  <a:pt x="951" y="403"/>
                  <a:pt x="959" y="403"/>
                  <a:pt x="967" y="402"/>
                </a:cubicBezTo>
                <a:cubicBezTo>
                  <a:pt x="968" y="402"/>
                  <a:pt x="969" y="401"/>
                  <a:pt x="969" y="400"/>
                </a:cubicBezTo>
                <a:cubicBezTo>
                  <a:pt x="969" y="399"/>
                  <a:pt x="968" y="398"/>
                  <a:pt x="967" y="398"/>
                </a:cubicBezTo>
                <a:cubicBezTo>
                  <a:pt x="959" y="399"/>
                  <a:pt x="951" y="399"/>
                  <a:pt x="943" y="399"/>
                </a:cubicBezTo>
                <a:cubicBezTo>
                  <a:pt x="942" y="399"/>
                  <a:pt x="941" y="400"/>
                  <a:pt x="941" y="401"/>
                </a:cubicBezTo>
                <a:cubicBezTo>
                  <a:pt x="941" y="402"/>
                  <a:pt x="942" y="403"/>
                  <a:pt x="943" y="403"/>
                </a:cubicBezTo>
                <a:close/>
                <a:moveTo>
                  <a:pt x="897" y="402"/>
                </a:moveTo>
                <a:cubicBezTo>
                  <a:pt x="905" y="403"/>
                  <a:pt x="913" y="403"/>
                  <a:pt x="921" y="403"/>
                </a:cubicBezTo>
                <a:cubicBezTo>
                  <a:pt x="922" y="403"/>
                  <a:pt x="923" y="402"/>
                  <a:pt x="923" y="401"/>
                </a:cubicBezTo>
                <a:cubicBezTo>
                  <a:pt x="923" y="400"/>
                  <a:pt x="922" y="399"/>
                  <a:pt x="921" y="399"/>
                </a:cubicBezTo>
                <a:cubicBezTo>
                  <a:pt x="913" y="399"/>
                  <a:pt x="905" y="399"/>
                  <a:pt x="897" y="398"/>
                </a:cubicBezTo>
                <a:cubicBezTo>
                  <a:pt x="896" y="398"/>
                  <a:pt x="895" y="399"/>
                  <a:pt x="895" y="400"/>
                </a:cubicBezTo>
                <a:cubicBezTo>
                  <a:pt x="895" y="401"/>
                  <a:pt x="896" y="402"/>
                  <a:pt x="897" y="402"/>
                </a:cubicBezTo>
                <a:close/>
                <a:moveTo>
                  <a:pt x="851" y="400"/>
                </a:moveTo>
                <a:cubicBezTo>
                  <a:pt x="859" y="401"/>
                  <a:pt x="867" y="401"/>
                  <a:pt x="875" y="401"/>
                </a:cubicBezTo>
                <a:cubicBezTo>
                  <a:pt x="876" y="402"/>
                  <a:pt x="877" y="401"/>
                  <a:pt x="877" y="400"/>
                </a:cubicBezTo>
                <a:cubicBezTo>
                  <a:pt x="877" y="398"/>
                  <a:pt x="876" y="398"/>
                  <a:pt x="875" y="397"/>
                </a:cubicBezTo>
                <a:cubicBezTo>
                  <a:pt x="867" y="397"/>
                  <a:pt x="859" y="397"/>
                  <a:pt x="851" y="396"/>
                </a:cubicBezTo>
                <a:cubicBezTo>
                  <a:pt x="850" y="396"/>
                  <a:pt x="849" y="397"/>
                  <a:pt x="849" y="398"/>
                </a:cubicBezTo>
                <a:cubicBezTo>
                  <a:pt x="849" y="399"/>
                  <a:pt x="850" y="400"/>
                  <a:pt x="851" y="400"/>
                </a:cubicBezTo>
                <a:close/>
                <a:moveTo>
                  <a:pt x="805" y="395"/>
                </a:moveTo>
                <a:cubicBezTo>
                  <a:pt x="813" y="396"/>
                  <a:pt x="821" y="397"/>
                  <a:pt x="829" y="398"/>
                </a:cubicBezTo>
                <a:cubicBezTo>
                  <a:pt x="830" y="398"/>
                  <a:pt x="831" y="397"/>
                  <a:pt x="831" y="396"/>
                </a:cubicBezTo>
                <a:cubicBezTo>
                  <a:pt x="831" y="395"/>
                  <a:pt x="831" y="394"/>
                  <a:pt x="829" y="394"/>
                </a:cubicBezTo>
                <a:cubicBezTo>
                  <a:pt x="821" y="393"/>
                  <a:pt x="814" y="392"/>
                  <a:pt x="806" y="391"/>
                </a:cubicBezTo>
                <a:cubicBezTo>
                  <a:pt x="805" y="391"/>
                  <a:pt x="804" y="392"/>
                  <a:pt x="803" y="393"/>
                </a:cubicBezTo>
                <a:cubicBezTo>
                  <a:pt x="803" y="394"/>
                  <a:pt x="804" y="395"/>
                  <a:pt x="805" y="395"/>
                </a:cubicBezTo>
                <a:close/>
                <a:moveTo>
                  <a:pt x="760" y="388"/>
                </a:moveTo>
                <a:cubicBezTo>
                  <a:pt x="767" y="390"/>
                  <a:pt x="775" y="391"/>
                  <a:pt x="783" y="392"/>
                </a:cubicBezTo>
                <a:cubicBezTo>
                  <a:pt x="784" y="392"/>
                  <a:pt x="785" y="392"/>
                  <a:pt x="786" y="390"/>
                </a:cubicBezTo>
                <a:cubicBezTo>
                  <a:pt x="786" y="389"/>
                  <a:pt x="785" y="388"/>
                  <a:pt x="784" y="388"/>
                </a:cubicBezTo>
                <a:cubicBezTo>
                  <a:pt x="776" y="387"/>
                  <a:pt x="768" y="386"/>
                  <a:pt x="760" y="384"/>
                </a:cubicBezTo>
                <a:cubicBezTo>
                  <a:pt x="759" y="384"/>
                  <a:pt x="758" y="385"/>
                  <a:pt x="758" y="386"/>
                </a:cubicBezTo>
                <a:cubicBezTo>
                  <a:pt x="758" y="387"/>
                  <a:pt x="758" y="388"/>
                  <a:pt x="760" y="388"/>
                </a:cubicBezTo>
                <a:close/>
                <a:moveTo>
                  <a:pt x="714" y="379"/>
                </a:moveTo>
                <a:cubicBezTo>
                  <a:pt x="722" y="381"/>
                  <a:pt x="730" y="382"/>
                  <a:pt x="738" y="384"/>
                </a:cubicBezTo>
                <a:cubicBezTo>
                  <a:pt x="739" y="384"/>
                  <a:pt x="740" y="383"/>
                  <a:pt x="740" y="382"/>
                </a:cubicBezTo>
                <a:cubicBezTo>
                  <a:pt x="740" y="381"/>
                  <a:pt x="740" y="380"/>
                  <a:pt x="739" y="380"/>
                </a:cubicBezTo>
                <a:cubicBezTo>
                  <a:pt x="731" y="378"/>
                  <a:pt x="723" y="377"/>
                  <a:pt x="715" y="375"/>
                </a:cubicBezTo>
                <a:cubicBezTo>
                  <a:pt x="714" y="374"/>
                  <a:pt x="713" y="375"/>
                  <a:pt x="713" y="376"/>
                </a:cubicBezTo>
                <a:cubicBezTo>
                  <a:pt x="713" y="377"/>
                  <a:pt x="713" y="378"/>
                  <a:pt x="714" y="379"/>
                </a:cubicBezTo>
                <a:close/>
                <a:moveTo>
                  <a:pt x="670" y="366"/>
                </a:moveTo>
                <a:cubicBezTo>
                  <a:pt x="677" y="369"/>
                  <a:pt x="685" y="371"/>
                  <a:pt x="693" y="373"/>
                </a:cubicBezTo>
                <a:cubicBezTo>
                  <a:pt x="694" y="373"/>
                  <a:pt x="695" y="373"/>
                  <a:pt x="695" y="372"/>
                </a:cubicBezTo>
                <a:cubicBezTo>
                  <a:pt x="696" y="371"/>
                  <a:pt x="695" y="370"/>
                  <a:pt x="694" y="369"/>
                </a:cubicBezTo>
                <a:cubicBezTo>
                  <a:pt x="686" y="367"/>
                  <a:pt x="679" y="365"/>
                  <a:pt x="671" y="363"/>
                </a:cubicBezTo>
                <a:cubicBezTo>
                  <a:pt x="670" y="362"/>
                  <a:pt x="669" y="363"/>
                  <a:pt x="669" y="364"/>
                </a:cubicBezTo>
                <a:cubicBezTo>
                  <a:pt x="668" y="365"/>
                  <a:pt x="669" y="366"/>
                  <a:pt x="670" y="366"/>
                </a:cubicBezTo>
                <a:close/>
                <a:moveTo>
                  <a:pt x="626" y="351"/>
                </a:moveTo>
                <a:cubicBezTo>
                  <a:pt x="634" y="354"/>
                  <a:pt x="641" y="357"/>
                  <a:pt x="649" y="360"/>
                </a:cubicBezTo>
                <a:cubicBezTo>
                  <a:pt x="650" y="360"/>
                  <a:pt x="651" y="359"/>
                  <a:pt x="651" y="358"/>
                </a:cubicBezTo>
                <a:cubicBezTo>
                  <a:pt x="652" y="357"/>
                  <a:pt x="651" y="356"/>
                  <a:pt x="650" y="356"/>
                </a:cubicBezTo>
                <a:cubicBezTo>
                  <a:pt x="642" y="353"/>
                  <a:pt x="635" y="350"/>
                  <a:pt x="628" y="348"/>
                </a:cubicBezTo>
                <a:cubicBezTo>
                  <a:pt x="627" y="347"/>
                  <a:pt x="625" y="348"/>
                  <a:pt x="625" y="349"/>
                </a:cubicBezTo>
                <a:cubicBezTo>
                  <a:pt x="625" y="350"/>
                  <a:pt x="625" y="351"/>
                  <a:pt x="626" y="351"/>
                </a:cubicBezTo>
                <a:close/>
                <a:moveTo>
                  <a:pt x="584" y="333"/>
                </a:moveTo>
                <a:cubicBezTo>
                  <a:pt x="591" y="336"/>
                  <a:pt x="598" y="340"/>
                  <a:pt x="606" y="343"/>
                </a:cubicBezTo>
                <a:cubicBezTo>
                  <a:pt x="607" y="343"/>
                  <a:pt x="608" y="343"/>
                  <a:pt x="608" y="342"/>
                </a:cubicBezTo>
                <a:cubicBezTo>
                  <a:pt x="609" y="341"/>
                  <a:pt x="608" y="340"/>
                  <a:pt x="607" y="339"/>
                </a:cubicBezTo>
                <a:cubicBezTo>
                  <a:pt x="600" y="336"/>
                  <a:pt x="593" y="333"/>
                  <a:pt x="585" y="329"/>
                </a:cubicBezTo>
                <a:cubicBezTo>
                  <a:pt x="584" y="329"/>
                  <a:pt x="583" y="329"/>
                  <a:pt x="583" y="330"/>
                </a:cubicBezTo>
                <a:cubicBezTo>
                  <a:pt x="582" y="331"/>
                  <a:pt x="583" y="333"/>
                  <a:pt x="584" y="333"/>
                </a:cubicBezTo>
                <a:close/>
                <a:moveTo>
                  <a:pt x="543" y="311"/>
                </a:moveTo>
                <a:cubicBezTo>
                  <a:pt x="550" y="315"/>
                  <a:pt x="557" y="319"/>
                  <a:pt x="564" y="323"/>
                </a:cubicBezTo>
                <a:cubicBezTo>
                  <a:pt x="565" y="324"/>
                  <a:pt x="566" y="323"/>
                  <a:pt x="567" y="322"/>
                </a:cubicBezTo>
                <a:cubicBezTo>
                  <a:pt x="567" y="321"/>
                  <a:pt x="567" y="320"/>
                  <a:pt x="566" y="320"/>
                </a:cubicBezTo>
                <a:cubicBezTo>
                  <a:pt x="559" y="316"/>
                  <a:pt x="552" y="312"/>
                  <a:pt x="545" y="308"/>
                </a:cubicBezTo>
                <a:cubicBezTo>
                  <a:pt x="544" y="307"/>
                  <a:pt x="543" y="308"/>
                  <a:pt x="542" y="309"/>
                </a:cubicBezTo>
                <a:cubicBezTo>
                  <a:pt x="542" y="310"/>
                  <a:pt x="542" y="311"/>
                  <a:pt x="543" y="311"/>
                </a:cubicBezTo>
                <a:close/>
                <a:moveTo>
                  <a:pt x="504" y="286"/>
                </a:moveTo>
                <a:cubicBezTo>
                  <a:pt x="511" y="291"/>
                  <a:pt x="517" y="295"/>
                  <a:pt x="524" y="300"/>
                </a:cubicBezTo>
                <a:cubicBezTo>
                  <a:pt x="525" y="300"/>
                  <a:pt x="526" y="300"/>
                  <a:pt x="527" y="299"/>
                </a:cubicBezTo>
                <a:cubicBezTo>
                  <a:pt x="527" y="298"/>
                  <a:pt x="527" y="297"/>
                  <a:pt x="526" y="296"/>
                </a:cubicBezTo>
                <a:cubicBezTo>
                  <a:pt x="520" y="292"/>
                  <a:pt x="513" y="287"/>
                  <a:pt x="507" y="283"/>
                </a:cubicBezTo>
                <a:cubicBezTo>
                  <a:pt x="506" y="282"/>
                  <a:pt x="504" y="282"/>
                  <a:pt x="504" y="283"/>
                </a:cubicBezTo>
                <a:cubicBezTo>
                  <a:pt x="503" y="284"/>
                  <a:pt x="503" y="285"/>
                  <a:pt x="504" y="286"/>
                </a:cubicBezTo>
                <a:close/>
                <a:moveTo>
                  <a:pt x="468" y="257"/>
                </a:moveTo>
                <a:cubicBezTo>
                  <a:pt x="474" y="262"/>
                  <a:pt x="479" y="267"/>
                  <a:pt x="485" y="272"/>
                </a:cubicBezTo>
                <a:cubicBezTo>
                  <a:pt x="486" y="272"/>
                  <a:pt x="486" y="272"/>
                  <a:pt x="487" y="273"/>
                </a:cubicBezTo>
                <a:cubicBezTo>
                  <a:pt x="487" y="273"/>
                  <a:pt x="489" y="273"/>
                  <a:pt x="489" y="272"/>
                </a:cubicBezTo>
                <a:cubicBezTo>
                  <a:pt x="490" y="271"/>
                  <a:pt x="490" y="270"/>
                  <a:pt x="489" y="269"/>
                </a:cubicBezTo>
                <a:cubicBezTo>
                  <a:pt x="489" y="269"/>
                  <a:pt x="488" y="269"/>
                  <a:pt x="488" y="268"/>
                </a:cubicBezTo>
                <a:cubicBezTo>
                  <a:pt x="482" y="264"/>
                  <a:pt x="476" y="259"/>
                  <a:pt x="471" y="254"/>
                </a:cubicBezTo>
                <a:cubicBezTo>
                  <a:pt x="470" y="253"/>
                  <a:pt x="469" y="253"/>
                  <a:pt x="468" y="254"/>
                </a:cubicBezTo>
                <a:cubicBezTo>
                  <a:pt x="467" y="255"/>
                  <a:pt x="467" y="256"/>
                  <a:pt x="468" y="257"/>
                </a:cubicBezTo>
                <a:close/>
                <a:moveTo>
                  <a:pt x="436" y="224"/>
                </a:moveTo>
                <a:cubicBezTo>
                  <a:pt x="441" y="230"/>
                  <a:pt x="446" y="236"/>
                  <a:pt x="452" y="242"/>
                </a:cubicBezTo>
                <a:cubicBezTo>
                  <a:pt x="453" y="242"/>
                  <a:pt x="454" y="242"/>
                  <a:pt x="455" y="242"/>
                </a:cubicBezTo>
                <a:cubicBezTo>
                  <a:pt x="456" y="241"/>
                  <a:pt x="456" y="240"/>
                  <a:pt x="455" y="239"/>
                </a:cubicBezTo>
                <a:cubicBezTo>
                  <a:pt x="449" y="233"/>
                  <a:pt x="444" y="227"/>
                  <a:pt x="439" y="221"/>
                </a:cubicBezTo>
                <a:cubicBezTo>
                  <a:pt x="438" y="220"/>
                  <a:pt x="437" y="220"/>
                  <a:pt x="436" y="221"/>
                </a:cubicBezTo>
                <a:cubicBezTo>
                  <a:pt x="435" y="222"/>
                  <a:pt x="435" y="223"/>
                  <a:pt x="436" y="224"/>
                </a:cubicBezTo>
                <a:close/>
                <a:moveTo>
                  <a:pt x="410" y="185"/>
                </a:moveTo>
                <a:cubicBezTo>
                  <a:pt x="413" y="192"/>
                  <a:pt x="418" y="199"/>
                  <a:pt x="422" y="206"/>
                </a:cubicBezTo>
                <a:cubicBezTo>
                  <a:pt x="423" y="207"/>
                  <a:pt x="424" y="207"/>
                  <a:pt x="425" y="207"/>
                </a:cubicBezTo>
                <a:cubicBezTo>
                  <a:pt x="426" y="206"/>
                  <a:pt x="426" y="205"/>
                  <a:pt x="426" y="204"/>
                </a:cubicBezTo>
                <a:cubicBezTo>
                  <a:pt x="421" y="197"/>
                  <a:pt x="417" y="190"/>
                  <a:pt x="413" y="184"/>
                </a:cubicBezTo>
                <a:cubicBezTo>
                  <a:pt x="413" y="183"/>
                  <a:pt x="412" y="182"/>
                  <a:pt x="411" y="183"/>
                </a:cubicBezTo>
                <a:cubicBezTo>
                  <a:pt x="410" y="183"/>
                  <a:pt x="409" y="184"/>
                  <a:pt x="410" y="185"/>
                </a:cubicBezTo>
                <a:close/>
                <a:moveTo>
                  <a:pt x="394" y="142"/>
                </a:moveTo>
                <a:cubicBezTo>
                  <a:pt x="395" y="149"/>
                  <a:pt x="397" y="157"/>
                  <a:pt x="400" y="165"/>
                </a:cubicBezTo>
                <a:cubicBezTo>
                  <a:pt x="401" y="166"/>
                  <a:pt x="402" y="167"/>
                  <a:pt x="403" y="166"/>
                </a:cubicBezTo>
                <a:cubicBezTo>
                  <a:pt x="404" y="166"/>
                  <a:pt x="405" y="165"/>
                  <a:pt x="404" y="164"/>
                </a:cubicBezTo>
                <a:cubicBezTo>
                  <a:pt x="401" y="156"/>
                  <a:pt x="399" y="148"/>
                  <a:pt x="398" y="141"/>
                </a:cubicBezTo>
                <a:cubicBezTo>
                  <a:pt x="398" y="140"/>
                  <a:pt x="397" y="139"/>
                  <a:pt x="395" y="139"/>
                </a:cubicBezTo>
                <a:cubicBezTo>
                  <a:pt x="394" y="140"/>
                  <a:pt x="394" y="141"/>
                  <a:pt x="394" y="142"/>
                </a:cubicBezTo>
                <a:close/>
                <a:moveTo>
                  <a:pt x="394" y="95"/>
                </a:moveTo>
                <a:cubicBezTo>
                  <a:pt x="393" y="103"/>
                  <a:pt x="392" y="111"/>
                  <a:pt x="392" y="119"/>
                </a:cubicBezTo>
                <a:cubicBezTo>
                  <a:pt x="392" y="119"/>
                  <a:pt x="392" y="119"/>
                  <a:pt x="392" y="119"/>
                </a:cubicBezTo>
                <a:cubicBezTo>
                  <a:pt x="392" y="121"/>
                  <a:pt x="393" y="121"/>
                  <a:pt x="394" y="121"/>
                </a:cubicBezTo>
                <a:cubicBezTo>
                  <a:pt x="395" y="121"/>
                  <a:pt x="396" y="121"/>
                  <a:pt x="396" y="119"/>
                </a:cubicBezTo>
                <a:cubicBezTo>
                  <a:pt x="396" y="119"/>
                  <a:pt x="396" y="119"/>
                  <a:pt x="396" y="119"/>
                </a:cubicBezTo>
                <a:cubicBezTo>
                  <a:pt x="396" y="111"/>
                  <a:pt x="396" y="103"/>
                  <a:pt x="398" y="96"/>
                </a:cubicBezTo>
                <a:cubicBezTo>
                  <a:pt x="398" y="95"/>
                  <a:pt x="398" y="94"/>
                  <a:pt x="397" y="94"/>
                </a:cubicBezTo>
                <a:cubicBezTo>
                  <a:pt x="395" y="93"/>
                  <a:pt x="394" y="94"/>
                  <a:pt x="394" y="95"/>
                </a:cubicBezTo>
                <a:close/>
                <a:moveTo>
                  <a:pt x="413" y="53"/>
                </a:moveTo>
                <a:cubicBezTo>
                  <a:pt x="409" y="59"/>
                  <a:pt x="404" y="66"/>
                  <a:pt x="401" y="74"/>
                </a:cubicBezTo>
                <a:cubicBezTo>
                  <a:pt x="401" y="75"/>
                  <a:pt x="401" y="76"/>
                  <a:pt x="402" y="77"/>
                </a:cubicBezTo>
                <a:cubicBezTo>
                  <a:pt x="403" y="77"/>
                  <a:pt x="404" y="77"/>
                  <a:pt x="405" y="76"/>
                </a:cubicBezTo>
                <a:cubicBezTo>
                  <a:pt x="408" y="68"/>
                  <a:pt x="412" y="61"/>
                  <a:pt x="417" y="55"/>
                </a:cubicBezTo>
                <a:cubicBezTo>
                  <a:pt x="417" y="54"/>
                  <a:pt x="417" y="53"/>
                  <a:pt x="416" y="52"/>
                </a:cubicBezTo>
                <a:cubicBezTo>
                  <a:pt x="415" y="52"/>
                  <a:pt x="414" y="52"/>
                  <a:pt x="413" y="53"/>
                </a:cubicBezTo>
                <a:close/>
                <a:moveTo>
                  <a:pt x="447" y="21"/>
                </a:moveTo>
                <a:cubicBezTo>
                  <a:pt x="440" y="25"/>
                  <a:pt x="434" y="30"/>
                  <a:pt x="428" y="36"/>
                </a:cubicBezTo>
                <a:cubicBezTo>
                  <a:pt x="427" y="37"/>
                  <a:pt x="427" y="38"/>
                  <a:pt x="428" y="39"/>
                </a:cubicBezTo>
                <a:cubicBezTo>
                  <a:pt x="429" y="40"/>
                  <a:pt x="430" y="40"/>
                  <a:pt x="431" y="39"/>
                </a:cubicBezTo>
                <a:cubicBezTo>
                  <a:pt x="437" y="33"/>
                  <a:pt x="443" y="29"/>
                  <a:pt x="449" y="24"/>
                </a:cubicBezTo>
                <a:cubicBezTo>
                  <a:pt x="450" y="24"/>
                  <a:pt x="451" y="22"/>
                  <a:pt x="450" y="22"/>
                </a:cubicBezTo>
                <a:cubicBezTo>
                  <a:pt x="449" y="21"/>
                  <a:pt x="448" y="20"/>
                  <a:pt x="447" y="21"/>
                </a:cubicBezTo>
                <a:close/>
                <a:moveTo>
                  <a:pt x="490" y="3"/>
                </a:moveTo>
                <a:cubicBezTo>
                  <a:pt x="482" y="5"/>
                  <a:pt x="475" y="7"/>
                  <a:pt x="467" y="10"/>
                </a:cubicBezTo>
                <a:cubicBezTo>
                  <a:pt x="466" y="11"/>
                  <a:pt x="466" y="12"/>
                  <a:pt x="466" y="13"/>
                </a:cubicBezTo>
                <a:cubicBezTo>
                  <a:pt x="466" y="14"/>
                  <a:pt x="468" y="15"/>
                  <a:pt x="469" y="14"/>
                </a:cubicBezTo>
                <a:cubicBezTo>
                  <a:pt x="476" y="11"/>
                  <a:pt x="483" y="8"/>
                  <a:pt x="491" y="7"/>
                </a:cubicBezTo>
                <a:cubicBezTo>
                  <a:pt x="492" y="6"/>
                  <a:pt x="493" y="5"/>
                  <a:pt x="493" y="4"/>
                </a:cubicBezTo>
                <a:cubicBezTo>
                  <a:pt x="492" y="3"/>
                  <a:pt x="491" y="3"/>
                  <a:pt x="490" y="3"/>
                </a:cubicBezTo>
                <a:close/>
                <a:moveTo>
                  <a:pt x="537" y="1"/>
                </a:moveTo>
                <a:cubicBezTo>
                  <a:pt x="530" y="0"/>
                  <a:pt x="524" y="0"/>
                  <a:pt x="518" y="0"/>
                </a:cubicBezTo>
                <a:cubicBezTo>
                  <a:pt x="516" y="0"/>
                  <a:pt x="514" y="0"/>
                  <a:pt x="512" y="0"/>
                </a:cubicBezTo>
                <a:cubicBezTo>
                  <a:pt x="511" y="0"/>
                  <a:pt x="510" y="1"/>
                  <a:pt x="510" y="2"/>
                </a:cubicBezTo>
                <a:cubicBezTo>
                  <a:pt x="511" y="3"/>
                  <a:pt x="511" y="4"/>
                  <a:pt x="513" y="4"/>
                </a:cubicBezTo>
                <a:cubicBezTo>
                  <a:pt x="514" y="4"/>
                  <a:pt x="516" y="4"/>
                  <a:pt x="518" y="4"/>
                </a:cubicBezTo>
                <a:cubicBezTo>
                  <a:pt x="524" y="4"/>
                  <a:pt x="530" y="4"/>
                  <a:pt x="536" y="5"/>
                </a:cubicBezTo>
                <a:cubicBezTo>
                  <a:pt x="537" y="5"/>
                  <a:pt x="538" y="5"/>
                  <a:pt x="538" y="4"/>
                </a:cubicBezTo>
                <a:cubicBezTo>
                  <a:pt x="539" y="2"/>
                  <a:pt x="538" y="1"/>
                  <a:pt x="537" y="1"/>
                </a:cubicBezTo>
                <a:close/>
                <a:moveTo>
                  <a:pt x="579" y="20"/>
                </a:moveTo>
                <a:cubicBezTo>
                  <a:pt x="573" y="15"/>
                  <a:pt x="566" y="11"/>
                  <a:pt x="558" y="7"/>
                </a:cubicBezTo>
                <a:cubicBezTo>
                  <a:pt x="557" y="7"/>
                  <a:pt x="556" y="8"/>
                  <a:pt x="556" y="9"/>
                </a:cubicBezTo>
                <a:cubicBezTo>
                  <a:pt x="555" y="10"/>
                  <a:pt x="556" y="11"/>
                  <a:pt x="557" y="11"/>
                </a:cubicBezTo>
                <a:cubicBezTo>
                  <a:pt x="564" y="14"/>
                  <a:pt x="571" y="18"/>
                  <a:pt x="577" y="23"/>
                </a:cubicBezTo>
                <a:cubicBezTo>
                  <a:pt x="578" y="24"/>
                  <a:pt x="579" y="23"/>
                  <a:pt x="580" y="22"/>
                </a:cubicBezTo>
                <a:cubicBezTo>
                  <a:pt x="581" y="22"/>
                  <a:pt x="580" y="20"/>
                  <a:pt x="579" y="20"/>
                </a:cubicBezTo>
                <a:close/>
                <a:moveTo>
                  <a:pt x="609" y="56"/>
                </a:moveTo>
                <a:cubicBezTo>
                  <a:pt x="605" y="48"/>
                  <a:pt x="601" y="41"/>
                  <a:pt x="596" y="35"/>
                </a:cubicBezTo>
                <a:cubicBezTo>
                  <a:pt x="595" y="34"/>
                  <a:pt x="594" y="34"/>
                  <a:pt x="593" y="35"/>
                </a:cubicBezTo>
                <a:cubicBezTo>
                  <a:pt x="592" y="36"/>
                  <a:pt x="592" y="37"/>
                  <a:pt x="593" y="38"/>
                </a:cubicBezTo>
                <a:cubicBezTo>
                  <a:pt x="597" y="44"/>
                  <a:pt x="602" y="50"/>
                  <a:pt x="605" y="58"/>
                </a:cubicBezTo>
                <a:cubicBezTo>
                  <a:pt x="606" y="59"/>
                  <a:pt x="607" y="59"/>
                  <a:pt x="608" y="58"/>
                </a:cubicBezTo>
                <a:cubicBezTo>
                  <a:pt x="609" y="58"/>
                  <a:pt x="609" y="57"/>
                  <a:pt x="609" y="56"/>
                </a:cubicBezTo>
                <a:close/>
                <a:moveTo>
                  <a:pt x="623" y="100"/>
                </a:moveTo>
                <a:cubicBezTo>
                  <a:pt x="621" y="92"/>
                  <a:pt x="620" y="84"/>
                  <a:pt x="617" y="76"/>
                </a:cubicBezTo>
                <a:cubicBezTo>
                  <a:pt x="617" y="75"/>
                  <a:pt x="616" y="75"/>
                  <a:pt x="615" y="75"/>
                </a:cubicBezTo>
                <a:cubicBezTo>
                  <a:pt x="614" y="76"/>
                  <a:pt x="613" y="77"/>
                  <a:pt x="613" y="78"/>
                </a:cubicBezTo>
                <a:cubicBezTo>
                  <a:pt x="616" y="85"/>
                  <a:pt x="617" y="92"/>
                  <a:pt x="619" y="101"/>
                </a:cubicBezTo>
                <a:cubicBezTo>
                  <a:pt x="619" y="102"/>
                  <a:pt x="620" y="103"/>
                  <a:pt x="621" y="102"/>
                </a:cubicBezTo>
                <a:cubicBezTo>
                  <a:pt x="622" y="102"/>
                  <a:pt x="623" y="101"/>
                  <a:pt x="623" y="100"/>
                </a:cubicBezTo>
                <a:close/>
                <a:moveTo>
                  <a:pt x="625" y="146"/>
                </a:moveTo>
                <a:cubicBezTo>
                  <a:pt x="625" y="143"/>
                  <a:pt x="625" y="139"/>
                  <a:pt x="625" y="136"/>
                </a:cubicBezTo>
                <a:cubicBezTo>
                  <a:pt x="625" y="131"/>
                  <a:pt x="625" y="127"/>
                  <a:pt x="625" y="122"/>
                </a:cubicBezTo>
                <a:cubicBezTo>
                  <a:pt x="625" y="121"/>
                  <a:pt x="624" y="120"/>
                  <a:pt x="623" y="120"/>
                </a:cubicBezTo>
                <a:cubicBezTo>
                  <a:pt x="622" y="120"/>
                  <a:pt x="621" y="121"/>
                  <a:pt x="621" y="122"/>
                </a:cubicBezTo>
                <a:cubicBezTo>
                  <a:pt x="621" y="127"/>
                  <a:pt x="621" y="131"/>
                  <a:pt x="621" y="136"/>
                </a:cubicBezTo>
                <a:cubicBezTo>
                  <a:pt x="621" y="139"/>
                  <a:pt x="621" y="143"/>
                  <a:pt x="621" y="146"/>
                </a:cubicBezTo>
                <a:cubicBezTo>
                  <a:pt x="621" y="147"/>
                  <a:pt x="622" y="148"/>
                  <a:pt x="623" y="148"/>
                </a:cubicBezTo>
                <a:cubicBezTo>
                  <a:pt x="624" y="148"/>
                  <a:pt x="625" y="148"/>
                  <a:pt x="625" y="146"/>
                </a:cubicBezTo>
                <a:close/>
                <a:moveTo>
                  <a:pt x="621" y="192"/>
                </a:moveTo>
                <a:cubicBezTo>
                  <a:pt x="622" y="185"/>
                  <a:pt x="623" y="177"/>
                  <a:pt x="624" y="169"/>
                </a:cubicBezTo>
                <a:cubicBezTo>
                  <a:pt x="624" y="167"/>
                  <a:pt x="623" y="166"/>
                  <a:pt x="622" y="166"/>
                </a:cubicBezTo>
                <a:cubicBezTo>
                  <a:pt x="621" y="166"/>
                  <a:pt x="620" y="167"/>
                  <a:pt x="620" y="168"/>
                </a:cubicBezTo>
                <a:cubicBezTo>
                  <a:pt x="619" y="176"/>
                  <a:pt x="618" y="184"/>
                  <a:pt x="617" y="192"/>
                </a:cubicBezTo>
                <a:cubicBezTo>
                  <a:pt x="617" y="193"/>
                  <a:pt x="618" y="194"/>
                  <a:pt x="619" y="194"/>
                </a:cubicBezTo>
                <a:cubicBezTo>
                  <a:pt x="620" y="194"/>
                  <a:pt x="621" y="194"/>
                  <a:pt x="621" y="192"/>
                </a:cubicBezTo>
                <a:close/>
                <a:moveTo>
                  <a:pt x="612" y="238"/>
                </a:moveTo>
                <a:cubicBezTo>
                  <a:pt x="614" y="230"/>
                  <a:pt x="616" y="222"/>
                  <a:pt x="617" y="214"/>
                </a:cubicBezTo>
                <a:cubicBezTo>
                  <a:pt x="618" y="213"/>
                  <a:pt x="617" y="212"/>
                  <a:pt x="616" y="212"/>
                </a:cubicBezTo>
                <a:cubicBezTo>
                  <a:pt x="615" y="212"/>
                  <a:pt x="614" y="212"/>
                  <a:pt x="613" y="214"/>
                </a:cubicBezTo>
                <a:cubicBezTo>
                  <a:pt x="612" y="222"/>
                  <a:pt x="610" y="229"/>
                  <a:pt x="608" y="237"/>
                </a:cubicBezTo>
                <a:cubicBezTo>
                  <a:pt x="608" y="238"/>
                  <a:pt x="608" y="239"/>
                  <a:pt x="609" y="239"/>
                </a:cubicBezTo>
                <a:cubicBezTo>
                  <a:pt x="610" y="239"/>
                  <a:pt x="612" y="239"/>
                  <a:pt x="612" y="238"/>
                </a:cubicBezTo>
                <a:close/>
                <a:moveTo>
                  <a:pt x="597" y="282"/>
                </a:moveTo>
                <a:cubicBezTo>
                  <a:pt x="600" y="274"/>
                  <a:pt x="603" y="267"/>
                  <a:pt x="605" y="259"/>
                </a:cubicBezTo>
                <a:cubicBezTo>
                  <a:pt x="606" y="258"/>
                  <a:pt x="605" y="257"/>
                  <a:pt x="604" y="256"/>
                </a:cubicBezTo>
                <a:cubicBezTo>
                  <a:pt x="603" y="256"/>
                  <a:pt x="602" y="257"/>
                  <a:pt x="602" y="258"/>
                </a:cubicBezTo>
                <a:cubicBezTo>
                  <a:pt x="599" y="265"/>
                  <a:pt x="596" y="273"/>
                  <a:pt x="593" y="280"/>
                </a:cubicBezTo>
                <a:cubicBezTo>
                  <a:pt x="593" y="281"/>
                  <a:pt x="593" y="282"/>
                  <a:pt x="594" y="283"/>
                </a:cubicBezTo>
                <a:cubicBezTo>
                  <a:pt x="595" y="283"/>
                  <a:pt x="597" y="283"/>
                  <a:pt x="597" y="282"/>
                </a:cubicBezTo>
                <a:close/>
                <a:moveTo>
                  <a:pt x="576" y="323"/>
                </a:moveTo>
                <a:cubicBezTo>
                  <a:pt x="580" y="316"/>
                  <a:pt x="584" y="309"/>
                  <a:pt x="588" y="302"/>
                </a:cubicBezTo>
                <a:cubicBezTo>
                  <a:pt x="588" y="301"/>
                  <a:pt x="588" y="300"/>
                  <a:pt x="587" y="299"/>
                </a:cubicBezTo>
                <a:cubicBezTo>
                  <a:pt x="586" y="299"/>
                  <a:pt x="585" y="299"/>
                  <a:pt x="584" y="300"/>
                </a:cubicBezTo>
                <a:cubicBezTo>
                  <a:pt x="580" y="307"/>
                  <a:pt x="577" y="314"/>
                  <a:pt x="573" y="321"/>
                </a:cubicBezTo>
                <a:cubicBezTo>
                  <a:pt x="572" y="322"/>
                  <a:pt x="572" y="323"/>
                  <a:pt x="573" y="323"/>
                </a:cubicBezTo>
                <a:cubicBezTo>
                  <a:pt x="574" y="324"/>
                  <a:pt x="575" y="324"/>
                  <a:pt x="576" y="323"/>
                </a:cubicBezTo>
                <a:close/>
                <a:moveTo>
                  <a:pt x="549" y="360"/>
                </a:moveTo>
                <a:cubicBezTo>
                  <a:pt x="554" y="354"/>
                  <a:pt x="559" y="348"/>
                  <a:pt x="564" y="341"/>
                </a:cubicBezTo>
                <a:cubicBezTo>
                  <a:pt x="564" y="340"/>
                  <a:pt x="564" y="339"/>
                  <a:pt x="563" y="338"/>
                </a:cubicBezTo>
                <a:cubicBezTo>
                  <a:pt x="562" y="338"/>
                  <a:pt x="561" y="338"/>
                  <a:pt x="560" y="339"/>
                </a:cubicBezTo>
                <a:cubicBezTo>
                  <a:pt x="556" y="345"/>
                  <a:pt x="551" y="352"/>
                  <a:pt x="546" y="358"/>
                </a:cubicBezTo>
                <a:cubicBezTo>
                  <a:pt x="545" y="359"/>
                  <a:pt x="545" y="360"/>
                  <a:pt x="546" y="361"/>
                </a:cubicBezTo>
                <a:cubicBezTo>
                  <a:pt x="547" y="361"/>
                  <a:pt x="548" y="361"/>
                  <a:pt x="549" y="360"/>
                </a:cubicBezTo>
                <a:close/>
                <a:moveTo>
                  <a:pt x="516" y="393"/>
                </a:moveTo>
                <a:cubicBezTo>
                  <a:pt x="522" y="388"/>
                  <a:pt x="528" y="383"/>
                  <a:pt x="534" y="377"/>
                </a:cubicBezTo>
                <a:cubicBezTo>
                  <a:pt x="535" y="376"/>
                  <a:pt x="535" y="375"/>
                  <a:pt x="534" y="374"/>
                </a:cubicBezTo>
                <a:cubicBezTo>
                  <a:pt x="533" y="373"/>
                  <a:pt x="532" y="373"/>
                  <a:pt x="531" y="374"/>
                </a:cubicBezTo>
                <a:cubicBezTo>
                  <a:pt x="525" y="380"/>
                  <a:pt x="520" y="385"/>
                  <a:pt x="514" y="390"/>
                </a:cubicBezTo>
                <a:cubicBezTo>
                  <a:pt x="513" y="391"/>
                  <a:pt x="513" y="392"/>
                  <a:pt x="514" y="393"/>
                </a:cubicBezTo>
                <a:cubicBezTo>
                  <a:pt x="514" y="394"/>
                  <a:pt x="516" y="394"/>
                  <a:pt x="516" y="393"/>
                </a:cubicBezTo>
                <a:close/>
                <a:moveTo>
                  <a:pt x="480" y="421"/>
                </a:moveTo>
                <a:cubicBezTo>
                  <a:pt x="486" y="417"/>
                  <a:pt x="493" y="412"/>
                  <a:pt x="499" y="407"/>
                </a:cubicBezTo>
                <a:cubicBezTo>
                  <a:pt x="500" y="407"/>
                  <a:pt x="500" y="405"/>
                  <a:pt x="500" y="405"/>
                </a:cubicBezTo>
                <a:cubicBezTo>
                  <a:pt x="499" y="404"/>
                  <a:pt x="498" y="403"/>
                  <a:pt x="497" y="404"/>
                </a:cubicBezTo>
                <a:cubicBezTo>
                  <a:pt x="490" y="409"/>
                  <a:pt x="484" y="414"/>
                  <a:pt x="477" y="418"/>
                </a:cubicBezTo>
                <a:cubicBezTo>
                  <a:pt x="476" y="419"/>
                  <a:pt x="476" y="420"/>
                  <a:pt x="477" y="421"/>
                </a:cubicBezTo>
                <a:cubicBezTo>
                  <a:pt x="477" y="422"/>
                  <a:pt x="479" y="422"/>
                  <a:pt x="480" y="421"/>
                </a:cubicBezTo>
                <a:close/>
                <a:moveTo>
                  <a:pt x="439" y="444"/>
                </a:moveTo>
                <a:cubicBezTo>
                  <a:pt x="446" y="441"/>
                  <a:pt x="454" y="437"/>
                  <a:pt x="461" y="433"/>
                </a:cubicBezTo>
                <a:cubicBezTo>
                  <a:pt x="462" y="432"/>
                  <a:pt x="462" y="431"/>
                  <a:pt x="461" y="430"/>
                </a:cubicBezTo>
                <a:cubicBezTo>
                  <a:pt x="461" y="429"/>
                  <a:pt x="460" y="429"/>
                  <a:pt x="459" y="429"/>
                </a:cubicBezTo>
                <a:cubicBezTo>
                  <a:pt x="452" y="433"/>
                  <a:pt x="445" y="437"/>
                  <a:pt x="438" y="441"/>
                </a:cubicBezTo>
                <a:cubicBezTo>
                  <a:pt x="437" y="441"/>
                  <a:pt x="436" y="442"/>
                  <a:pt x="437" y="443"/>
                </a:cubicBezTo>
                <a:cubicBezTo>
                  <a:pt x="437" y="444"/>
                  <a:pt x="438" y="445"/>
                  <a:pt x="439" y="444"/>
                </a:cubicBezTo>
                <a:close/>
                <a:moveTo>
                  <a:pt x="397" y="462"/>
                </a:moveTo>
                <a:cubicBezTo>
                  <a:pt x="404" y="460"/>
                  <a:pt x="412" y="457"/>
                  <a:pt x="419" y="453"/>
                </a:cubicBezTo>
                <a:cubicBezTo>
                  <a:pt x="420" y="453"/>
                  <a:pt x="421" y="452"/>
                  <a:pt x="420" y="451"/>
                </a:cubicBezTo>
                <a:cubicBezTo>
                  <a:pt x="420" y="450"/>
                  <a:pt x="419" y="449"/>
                  <a:pt x="418" y="450"/>
                </a:cubicBezTo>
                <a:cubicBezTo>
                  <a:pt x="410" y="453"/>
                  <a:pt x="403" y="456"/>
                  <a:pt x="395" y="459"/>
                </a:cubicBezTo>
                <a:cubicBezTo>
                  <a:pt x="394" y="459"/>
                  <a:pt x="394" y="460"/>
                  <a:pt x="394" y="461"/>
                </a:cubicBezTo>
                <a:cubicBezTo>
                  <a:pt x="395" y="462"/>
                  <a:pt x="396" y="463"/>
                  <a:pt x="397" y="462"/>
                </a:cubicBezTo>
                <a:close/>
                <a:moveTo>
                  <a:pt x="353" y="476"/>
                </a:moveTo>
                <a:cubicBezTo>
                  <a:pt x="360" y="474"/>
                  <a:pt x="368" y="472"/>
                  <a:pt x="376" y="470"/>
                </a:cubicBezTo>
                <a:cubicBezTo>
                  <a:pt x="377" y="469"/>
                  <a:pt x="377" y="468"/>
                  <a:pt x="377" y="467"/>
                </a:cubicBezTo>
                <a:cubicBezTo>
                  <a:pt x="377" y="466"/>
                  <a:pt x="376" y="465"/>
                  <a:pt x="375" y="466"/>
                </a:cubicBezTo>
                <a:cubicBezTo>
                  <a:pt x="367" y="468"/>
                  <a:pt x="359" y="471"/>
                  <a:pt x="352" y="473"/>
                </a:cubicBezTo>
                <a:cubicBezTo>
                  <a:pt x="351" y="473"/>
                  <a:pt x="350" y="474"/>
                  <a:pt x="350" y="475"/>
                </a:cubicBezTo>
                <a:cubicBezTo>
                  <a:pt x="350" y="476"/>
                  <a:pt x="352" y="477"/>
                  <a:pt x="353" y="476"/>
                </a:cubicBezTo>
                <a:close/>
                <a:moveTo>
                  <a:pt x="308" y="487"/>
                </a:moveTo>
                <a:cubicBezTo>
                  <a:pt x="315" y="485"/>
                  <a:pt x="323" y="484"/>
                  <a:pt x="331" y="482"/>
                </a:cubicBezTo>
                <a:cubicBezTo>
                  <a:pt x="332" y="482"/>
                  <a:pt x="333" y="480"/>
                  <a:pt x="333" y="479"/>
                </a:cubicBezTo>
                <a:cubicBezTo>
                  <a:pt x="332" y="478"/>
                  <a:pt x="331" y="478"/>
                  <a:pt x="330" y="478"/>
                </a:cubicBezTo>
                <a:cubicBezTo>
                  <a:pt x="322" y="480"/>
                  <a:pt x="314" y="481"/>
                  <a:pt x="307" y="483"/>
                </a:cubicBezTo>
                <a:cubicBezTo>
                  <a:pt x="306" y="483"/>
                  <a:pt x="305" y="484"/>
                  <a:pt x="305" y="485"/>
                </a:cubicBezTo>
                <a:cubicBezTo>
                  <a:pt x="305" y="486"/>
                  <a:pt x="306" y="487"/>
                  <a:pt x="308" y="487"/>
                </a:cubicBezTo>
                <a:close/>
                <a:moveTo>
                  <a:pt x="262" y="494"/>
                </a:moveTo>
                <a:cubicBezTo>
                  <a:pt x="270" y="493"/>
                  <a:pt x="277" y="492"/>
                  <a:pt x="286" y="490"/>
                </a:cubicBezTo>
                <a:cubicBezTo>
                  <a:pt x="287" y="490"/>
                  <a:pt x="287" y="489"/>
                  <a:pt x="287" y="488"/>
                </a:cubicBezTo>
                <a:cubicBezTo>
                  <a:pt x="287" y="487"/>
                  <a:pt x="286" y="486"/>
                  <a:pt x="285" y="486"/>
                </a:cubicBezTo>
                <a:cubicBezTo>
                  <a:pt x="277" y="488"/>
                  <a:pt x="269" y="489"/>
                  <a:pt x="261" y="490"/>
                </a:cubicBezTo>
                <a:cubicBezTo>
                  <a:pt x="260" y="490"/>
                  <a:pt x="259" y="491"/>
                  <a:pt x="260" y="492"/>
                </a:cubicBezTo>
                <a:cubicBezTo>
                  <a:pt x="260" y="493"/>
                  <a:pt x="261" y="494"/>
                  <a:pt x="262" y="494"/>
                </a:cubicBezTo>
                <a:close/>
                <a:moveTo>
                  <a:pt x="216" y="497"/>
                </a:moveTo>
                <a:cubicBezTo>
                  <a:pt x="216" y="497"/>
                  <a:pt x="216" y="497"/>
                  <a:pt x="216" y="497"/>
                </a:cubicBezTo>
                <a:cubicBezTo>
                  <a:pt x="223" y="497"/>
                  <a:pt x="231" y="496"/>
                  <a:pt x="240" y="496"/>
                </a:cubicBezTo>
                <a:cubicBezTo>
                  <a:pt x="241" y="496"/>
                  <a:pt x="242" y="495"/>
                  <a:pt x="241" y="494"/>
                </a:cubicBezTo>
                <a:cubicBezTo>
                  <a:pt x="241" y="492"/>
                  <a:pt x="240" y="492"/>
                  <a:pt x="239" y="492"/>
                </a:cubicBezTo>
                <a:cubicBezTo>
                  <a:pt x="231" y="492"/>
                  <a:pt x="223" y="493"/>
                  <a:pt x="216" y="493"/>
                </a:cubicBezTo>
                <a:cubicBezTo>
                  <a:pt x="215" y="493"/>
                  <a:pt x="215" y="493"/>
                  <a:pt x="215" y="493"/>
                </a:cubicBezTo>
                <a:cubicBezTo>
                  <a:pt x="214" y="493"/>
                  <a:pt x="213" y="494"/>
                  <a:pt x="214" y="495"/>
                </a:cubicBezTo>
                <a:cubicBezTo>
                  <a:pt x="214" y="497"/>
                  <a:pt x="215" y="497"/>
                  <a:pt x="216" y="497"/>
                </a:cubicBezTo>
                <a:close/>
                <a:moveTo>
                  <a:pt x="169" y="496"/>
                </a:moveTo>
                <a:cubicBezTo>
                  <a:pt x="177" y="497"/>
                  <a:pt x="185" y="498"/>
                  <a:pt x="193" y="498"/>
                </a:cubicBezTo>
                <a:cubicBezTo>
                  <a:pt x="195" y="498"/>
                  <a:pt x="195" y="497"/>
                  <a:pt x="195" y="496"/>
                </a:cubicBezTo>
                <a:cubicBezTo>
                  <a:pt x="195" y="495"/>
                  <a:pt x="195" y="494"/>
                  <a:pt x="193" y="494"/>
                </a:cubicBezTo>
                <a:cubicBezTo>
                  <a:pt x="185" y="494"/>
                  <a:pt x="177" y="493"/>
                  <a:pt x="170" y="492"/>
                </a:cubicBezTo>
                <a:cubicBezTo>
                  <a:pt x="169" y="492"/>
                  <a:pt x="168" y="493"/>
                  <a:pt x="167" y="494"/>
                </a:cubicBezTo>
                <a:cubicBezTo>
                  <a:pt x="167" y="495"/>
                  <a:pt x="168" y="496"/>
                  <a:pt x="169" y="496"/>
                </a:cubicBezTo>
                <a:close/>
                <a:moveTo>
                  <a:pt x="124" y="489"/>
                </a:moveTo>
                <a:cubicBezTo>
                  <a:pt x="131" y="491"/>
                  <a:pt x="139" y="492"/>
                  <a:pt x="147" y="494"/>
                </a:cubicBezTo>
                <a:cubicBezTo>
                  <a:pt x="148" y="494"/>
                  <a:pt x="149" y="493"/>
                  <a:pt x="150" y="492"/>
                </a:cubicBezTo>
                <a:cubicBezTo>
                  <a:pt x="150" y="491"/>
                  <a:pt x="149" y="490"/>
                  <a:pt x="148" y="490"/>
                </a:cubicBezTo>
                <a:cubicBezTo>
                  <a:pt x="140" y="488"/>
                  <a:pt x="132" y="487"/>
                  <a:pt x="125" y="485"/>
                </a:cubicBezTo>
                <a:cubicBezTo>
                  <a:pt x="123" y="485"/>
                  <a:pt x="122" y="485"/>
                  <a:pt x="122" y="486"/>
                </a:cubicBezTo>
                <a:cubicBezTo>
                  <a:pt x="122" y="487"/>
                  <a:pt x="123" y="488"/>
                  <a:pt x="124" y="489"/>
                </a:cubicBezTo>
                <a:close/>
                <a:moveTo>
                  <a:pt x="80" y="474"/>
                </a:moveTo>
                <a:cubicBezTo>
                  <a:pt x="87" y="477"/>
                  <a:pt x="94" y="480"/>
                  <a:pt x="102" y="483"/>
                </a:cubicBezTo>
                <a:cubicBezTo>
                  <a:pt x="103" y="483"/>
                  <a:pt x="104" y="482"/>
                  <a:pt x="105" y="481"/>
                </a:cubicBezTo>
                <a:cubicBezTo>
                  <a:pt x="105" y="480"/>
                  <a:pt x="105" y="479"/>
                  <a:pt x="103" y="479"/>
                </a:cubicBezTo>
                <a:cubicBezTo>
                  <a:pt x="96" y="476"/>
                  <a:pt x="88" y="474"/>
                  <a:pt x="81" y="471"/>
                </a:cubicBezTo>
                <a:cubicBezTo>
                  <a:pt x="80" y="470"/>
                  <a:pt x="79" y="471"/>
                  <a:pt x="78" y="472"/>
                </a:cubicBezTo>
                <a:cubicBezTo>
                  <a:pt x="78" y="473"/>
                  <a:pt x="79" y="474"/>
                  <a:pt x="80" y="474"/>
                </a:cubicBezTo>
                <a:close/>
                <a:moveTo>
                  <a:pt x="38" y="454"/>
                </a:moveTo>
                <a:cubicBezTo>
                  <a:pt x="44" y="457"/>
                  <a:pt x="51" y="461"/>
                  <a:pt x="59" y="465"/>
                </a:cubicBezTo>
                <a:cubicBezTo>
                  <a:pt x="60" y="466"/>
                  <a:pt x="61" y="465"/>
                  <a:pt x="62" y="464"/>
                </a:cubicBezTo>
                <a:cubicBezTo>
                  <a:pt x="62" y="463"/>
                  <a:pt x="62" y="462"/>
                  <a:pt x="61" y="462"/>
                </a:cubicBezTo>
                <a:cubicBezTo>
                  <a:pt x="53" y="458"/>
                  <a:pt x="46" y="454"/>
                  <a:pt x="40" y="450"/>
                </a:cubicBezTo>
                <a:cubicBezTo>
                  <a:pt x="39" y="450"/>
                  <a:pt x="38" y="450"/>
                  <a:pt x="37" y="451"/>
                </a:cubicBezTo>
                <a:cubicBezTo>
                  <a:pt x="37" y="452"/>
                  <a:pt x="37" y="453"/>
                  <a:pt x="38" y="454"/>
                </a:cubicBezTo>
                <a:close/>
                <a:moveTo>
                  <a:pt x="0" y="426"/>
                </a:moveTo>
                <a:cubicBezTo>
                  <a:pt x="1" y="426"/>
                  <a:pt x="7" y="433"/>
                  <a:pt x="19" y="441"/>
                </a:cubicBezTo>
                <a:cubicBezTo>
                  <a:pt x="20" y="442"/>
                  <a:pt x="22" y="442"/>
                  <a:pt x="22" y="441"/>
                </a:cubicBezTo>
                <a:cubicBezTo>
                  <a:pt x="23" y="440"/>
                  <a:pt x="23" y="439"/>
                  <a:pt x="22" y="438"/>
                </a:cubicBezTo>
                <a:cubicBezTo>
                  <a:pt x="16" y="434"/>
                  <a:pt x="11" y="430"/>
                  <a:pt x="8" y="427"/>
                </a:cubicBezTo>
                <a:cubicBezTo>
                  <a:pt x="6" y="426"/>
                  <a:pt x="5" y="425"/>
                  <a:pt x="4" y="424"/>
                </a:cubicBezTo>
                <a:cubicBezTo>
                  <a:pt x="4" y="424"/>
                  <a:pt x="4" y="424"/>
                  <a:pt x="4" y="424"/>
                </a:cubicBezTo>
                <a:cubicBezTo>
                  <a:pt x="3" y="423"/>
                  <a:pt x="3" y="423"/>
                  <a:pt x="3" y="423"/>
                </a:cubicBezTo>
                <a:cubicBezTo>
                  <a:pt x="2" y="423"/>
                  <a:pt x="1" y="423"/>
                  <a:pt x="0" y="423"/>
                </a:cubicBezTo>
                <a:cubicBezTo>
                  <a:pt x="0" y="424"/>
                  <a:pt x="0" y="425"/>
                  <a:pt x="0" y="42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0" name="Freeform 18">
            <a:extLst>
              <a:ext uri="{FF2B5EF4-FFF2-40B4-BE49-F238E27FC236}">
                <a16:creationId xmlns:a16="http://schemas.microsoft.com/office/drawing/2014/main" id="{B8139E05-3E0F-4275-627F-7E9F5309348B}"/>
              </a:ext>
            </a:extLst>
          </p:cNvPr>
          <p:cNvSpPr>
            <a:spLocks/>
          </p:cNvSpPr>
          <p:nvPr userDrawn="1"/>
        </p:nvSpPr>
        <p:spPr bwMode="auto">
          <a:xfrm>
            <a:off x="6842125" y="822326"/>
            <a:ext cx="762000" cy="492125"/>
          </a:xfrm>
          <a:custGeom>
            <a:avLst/>
            <a:gdLst>
              <a:gd name="T0" fmla="*/ 167 w 188"/>
              <a:gd name="T1" fmla="*/ 1 h 121"/>
              <a:gd name="T2" fmla="*/ 101 w 188"/>
              <a:gd name="T3" fmla="*/ 24 h 121"/>
              <a:gd name="T4" fmla="*/ 55 w 188"/>
              <a:gd name="T5" fmla="*/ 10 h 121"/>
              <a:gd name="T6" fmla="*/ 42 w 188"/>
              <a:gd name="T7" fmla="*/ 12 h 121"/>
              <a:gd name="T8" fmla="*/ 45 w 188"/>
              <a:gd name="T9" fmla="*/ 20 h 121"/>
              <a:gd name="T10" fmla="*/ 73 w 188"/>
              <a:gd name="T11" fmla="*/ 37 h 121"/>
              <a:gd name="T12" fmla="*/ 36 w 188"/>
              <a:gd name="T13" fmla="*/ 55 h 121"/>
              <a:gd name="T14" fmla="*/ 25 w 188"/>
              <a:gd name="T15" fmla="*/ 50 h 121"/>
              <a:gd name="T16" fmla="*/ 5 w 188"/>
              <a:gd name="T17" fmla="*/ 41 h 121"/>
              <a:gd name="T18" fmla="*/ 6 w 188"/>
              <a:gd name="T19" fmla="*/ 54 h 121"/>
              <a:gd name="T20" fmla="*/ 27 w 188"/>
              <a:gd name="T21" fmla="*/ 82 h 121"/>
              <a:gd name="T22" fmla="*/ 96 w 188"/>
              <a:gd name="T23" fmla="*/ 61 h 121"/>
              <a:gd name="T24" fmla="*/ 85 w 188"/>
              <a:gd name="T25" fmla="*/ 116 h 121"/>
              <a:gd name="T26" fmla="*/ 88 w 188"/>
              <a:gd name="T27" fmla="*/ 120 h 121"/>
              <a:gd name="T28" fmla="*/ 104 w 188"/>
              <a:gd name="T29" fmla="*/ 106 h 121"/>
              <a:gd name="T30" fmla="*/ 132 w 188"/>
              <a:gd name="T31" fmla="*/ 44 h 121"/>
              <a:gd name="T32" fmla="*/ 185 w 188"/>
              <a:gd name="T33" fmla="*/ 15 h 121"/>
              <a:gd name="T34" fmla="*/ 167 w 188"/>
              <a:gd name="T35" fmla="*/ 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21">
                <a:moveTo>
                  <a:pt x="167" y="1"/>
                </a:moveTo>
                <a:cubicBezTo>
                  <a:pt x="160" y="0"/>
                  <a:pt x="131" y="11"/>
                  <a:pt x="101" y="24"/>
                </a:cubicBezTo>
                <a:cubicBezTo>
                  <a:pt x="55" y="10"/>
                  <a:pt x="55" y="10"/>
                  <a:pt x="55" y="10"/>
                </a:cubicBezTo>
                <a:cubicBezTo>
                  <a:pt x="55" y="10"/>
                  <a:pt x="49" y="9"/>
                  <a:pt x="42" y="12"/>
                </a:cubicBezTo>
                <a:cubicBezTo>
                  <a:pt x="34" y="16"/>
                  <a:pt x="40" y="18"/>
                  <a:pt x="45" y="20"/>
                </a:cubicBezTo>
                <a:cubicBezTo>
                  <a:pt x="48" y="22"/>
                  <a:pt x="65" y="32"/>
                  <a:pt x="73" y="37"/>
                </a:cubicBezTo>
                <a:cubicBezTo>
                  <a:pt x="52" y="47"/>
                  <a:pt x="36" y="55"/>
                  <a:pt x="36" y="55"/>
                </a:cubicBezTo>
                <a:cubicBezTo>
                  <a:pt x="36" y="55"/>
                  <a:pt x="32" y="57"/>
                  <a:pt x="25" y="50"/>
                </a:cubicBezTo>
                <a:cubicBezTo>
                  <a:pt x="18" y="43"/>
                  <a:pt x="11" y="38"/>
                  <a:pt x="5" y="41"/>
                </a:cubicBezTo>
                <a:cubicBezTo>
                  <a:pt x="0" y="43"/>
                  <a:pt x="4" y="48"/>
                  <a:pt x="6" y="54"/>
                </a:cubicBezTo>
                <a:cubicBezTo>
                  <a:pt x="8" y="61"/>
                  <a:pt x="13" y="82"/>
                  <a:pt x="27" y="82"/>
                </a:cubicBezTo>
                <a:cubicBezTo>
                  <a:pt x="42" y="82"/>
                  <a:pt x="66" y="75"/>
                  <a:pt x="96" y="61"/>
                </a:cubicBezTo>
                <a:cubicBezTo>
                  <a:pt x="85" y="116"/>
                  <a:pt x="85" y="116"/>
                  <a:pt x="85" y="116"/>
                </a:cubicBezTo>
                <a:cubicBezTo>
                  <a:pt x="85" y="116"/>
                  <a:pt x="83" y="121"/>
                  <a:pt x="88" y="120"/>
                </a:cubicBezTo>
                <a:cubicBezTo>
                  <a:pt x="93" y="119"/>
                  <a:pt x="99" y="116"/>
                  <a:pt x="104" y="106"/>
                </a:cubicBezTo>
                <a:cubicBezTo>
                  <a:pt x="109" y="95"/>
                  <a:pt x="132" y="44"/>
                  <a:pt x="132" y="44"/>
                </a:cubicBezTo>
                <a:cubicBezTo>
                  <a:pt x="132" y="44"/>
                  <a:pt x="181" y="20"/>
                  <a:pt x="185" y="15"/>
                </a:cubicBezTo>
                <a:cubicBezTo>
                  <a:pt x="188" y="9"/>
                  <a:pt x="183" y="5"/>
                  <a:pt x="167"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1" name="Rectangle 10">
            <a:extLst>
              <a:ext uri="{FF2B5EF4-FFF2-40B4-BE49-F238E27FC236}">
                <a16:creationId xmlns:a16="http://schemas.microsoft.com/office/drawing/2014/main" id="{48B308B4-16EC-FC53-D14F-F5D701C224A1}"/>
              </a:ext>
            </a:extLst>
          </p:cNvPr>
          <p:cNvSpPr>
            <a:spLocks noChangeArrowheads="1"/>
          </p:cNvSpPr>
          <p:nvPr userDrawn="1"/>
        </p:nvSpPr>
        <p:spPr bwMode="auto">
          <a:xfrm>
            <a:off x="3743325" y="717552"/>
            <a:ext cx="1979729" cy="202247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03585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页">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EDE0F447-AB46-E231-BC48-B06267D34CC7}"/>
              </a:ext>
            </a:extLst>
          </p:cNvPr>
          <p:cNvSpPr>
            <a:spLocks noChangeArrowheads="1"/>
          </p:cNvSpPr>
          <p:nvPr userDrawn="1"/>
        </p:nvSpPr>
        <p:spPr bwMode="auto">
          <a:xfrm>
            <a:off x="10780778" y="5269389"/>
            <a:ext cx="1163638" cy="11858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7" name="Rectangle 8">
            <a:extLst>
              <a:ext uri="{FF2B5EF4-FFF2-40B4-BE49-F238E27FC236}">
                <a16:creationId xmlns:a16="http://schemas.microsoft.com/office/drawing/2014/main" id="{85D83274-7063-E833-A157-051675EDCFC3}"/>
              </a:ext>
            </a:extLst>
          </p:cNvPr>
          <p:cNvSpPr>
            <a:spLocks noChangeArrowheads="1"/>
          </p:cNvSpPr>
          <p:nvPr userDrawn="1"/>
        </p:nvSpPr>
        <p:spPr bwMode="auto">
          <a:xfrm>
            <a:off x="960437" y="712788"/>
            <a:ext cx="623888" cy="638175"/>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8" name="Rectangle 9">
            <a:extLst>
              <a:ext uri="{FF2B5EF4-FFF2-40B4-BE49-F238E27FC236}">
                <a16:creationId xmlns:a16="http://schemas.microsoft.com/office/drawing/2014/main" id="{9D7484B3-B366-7FF8-6CE1-124ED97E4D17}"/>
              </a:ext>
            </a:extLst>
          </p:cNvPr>
          <p:cNvSpPr>
            <a:spLocks noChangeArrowheads="1"/>
          </p:cNvSpPr>
          <p:nvPr userDrawn="1"/>
        </p:nvSpPr>
        <p:spPr bwMode="auto">
          <a:xfrm>
            <a:off x="947737" y="3021013"/>
            <a:ext cx="3087688" cy="2744788"/>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9" name="Freeform 15">
            <a:extLst>
              <a:ext uri="{FF2B5EF4-FFF2-40B4-BE49-F238E27FC236}">
                <a16:creationId xmlns:a16="http://schemas.microsoft.com/office/drawing/2014/main" id="{181D2806-E210-373C-9D31-BCB86B004DDA}"/>
              </a:ext>
            </a:extLst>
          </p:cNvPr>
          <p:cNvSpPr>
            <a:spLocks noEditPoints="1"/>
          </p:cNvSpPr>
          <p:nvPr userDrawn="1"/>
        </p:nvSpPr>
        <p:spPr bwMode="auto">
          <a:xfrm>
            <a:off x="720725" y="350838"/>
            <a:ext cx="6181725" cy="2022475"/>
          </a:xfrm>
          <a:custGeom>
            <a:avLst/>
            <a:gdLst>
              <a:gd name="T0" fmla="*/ 1505 w 1524"/>
              <a:gd name="T1" fmla="*/ 224 h 498"/>
              <a:gd name="T2" fmla="*/ 1469 w 1524"/>
              <a:gd name="T3" fmla="*/ 253 h 498"/>
              <a:gd name="T4" fmla="*/ 1430 w 1524"/>
              <a:gd name="T5" fmla="*/ 278 h 498"/>
              <a:gd name="T6" fmla="*/ 1390 w 1524"/>
              <a:gd name="T7" fmla="*/ 301 h 498"/>
              <a:gd name="T8" fmla="*/ 1348 w 1524"/>
              <a:gd name="T9" fmla="*/ 320 h 498"/>
              <a:gd name="T10" fmla="*/ 1305 w 1524"/>
              <a:gd name="T11" fmla="*/ 338 h 498"/>
              <a:gd name="T12" fmla="*/ 1262 w 1524"/>
              <a:gd name="T13" fmla="*/ 353 h 498"/>
              <a:gd name="T14" fmla="*/ 1217 w 1524"/>
              <a:gd name="T15" fmla="*/ 366 h 498"/>
              <a:gd name="T16" fmla="*/ 1172 w 1524"/>
              <a:gd name="T17" fmla="*/ 377 h 498"/>
              <a:gd name="T18" fmla="*/ 1127 w 1524"/>
              <a:gd name="T19" fmla="*/ 386 h 498"/>
              <a:gd name="T20" fmla="*/ 1081 w 1524"/>
              <a:gd name="T21" fmla="*/ 393 h 498"/>
              <a:gd name="T22" fmla="*/ 1036 w 1524"/>
              <a:gd name="T23" fmla="*/ 398 h 498"/>
              <a:gd name="T24" fmla="*/ 989 w 1524"/>
              <a:gd name="T25" fmla="*/ 401 h 498"/>
              <a:gd name="T26" fmla="*/ 943 w 1524"/>
              <a:gd name="T27" fmla="*/ 403 h 498"/>
              <a:gd name="T28" fmla="*/ 897 w 1524"/>
              <a:gd name="T29" fmla="*/ 402 h 498"/>
              <a:gd name="T30" fmla="*/ 851 w 1524"/>
              <a:gd name="T31" fmla="*/ 400 h 498"/>
              <a:gd name="T32" fmla="*/ 805 w 1524"/>
              <a:gd name="T33" fmla="*/ 395 h 498"/>
              <a:gd name="T34" fmla="*/ 760 w 1524"/>
              <a:gd name="T35" fmla="*/ 388 h 498"/>
              <a:gd name="T36" fmla="*/ 714 w 1524"/>
              <a:gd name="T37" fmla="*/ 379 h 498"/>
              <a:gd name="T38" fmla="*/ 670 w 1524"/>
              <a:gd name="T39" fmla="*/ 366 h 498"/>
              <a:gd name="T40" fmla="*/ 626 w 1524"/>
              <a:gd name="T41" fmla="*/ 351 h 498"/>
              <a:gd name="T42" fmla="*/ 584 w 1524"/>
              <a:gd name="T43" fmla="*/ 333 h 498"/>
              <a:gd name="T44" fmla="*/ 543 w 1524"/>
              <a:gd name="T45" fmla="*/ 311 h 498"/>
              <a:gd name="T46" fmla="*/ 504 w 1524"/>
              <a:gd name="T47" fmla="*/ 286 h 498"/>
              <a:gd name="T48" fmla="*/ 471 w 1524"/>
              <a:gd name="T49" fmla="*/ 254 h 498"/>
              <a:gd name="T50" fmla="*/ 439 w 1524"/>
              <a:gd name="T51" fmla="*/ 221 h 498"/>
              <a:gd name="T52" fmla="*/ 413 w 1524"/>
              <a:gd name="T53" fmla="*/ 184 h 498"/>
              <a:gd name="T54" fmla="*/ 398 w 1524"/>
              <a:gd name="T55" fmla="*/ 141 h 498"/>
              <a:gd name="T56" fmla="*/ 396 w 1524"/>
              <a:gd name="T57" fmla="*/ 119 h 498"/>
              <a:gd name="T58" fmla="*/ 402 w 1524"/>
              <a:gd name="T59" fmla="*/ 77 h 498"/>
              <a:gd name="T60" fmla="*/ 428 w 1524"/>
              <a:gd name="T61" fmla="*/ 39 h 498"/>
              <a:gd name="T62" fmla="*/ 466 w 1524"/>
              <a:gd name="T63" fmla="*/ 13 h 498"/>
              <a:gd name="T64" fmla="*/ 512 w 1524"/>
              <a:gd name="T65" fmla="*/ 0 h 498"/>
              <a:gd name="T66" fmla="*/ 579 w 1524"/>
              <a:gd name="T67" fmla="*/ 20 h 498"/>
              <a:gd name="T68" fmla="*/ 609 w 1524"/>
              <a:gd name="T69" fmla="*/ 56 h 498"/>
              <a:gd name="T70" fmla="*/ 623 w 1524"/>
              <a:gd name="T71" fmla="*/ 100 h 498"/>
              <a:gd name="T72" fmla="*/ 625 w 1524"/>
              <a:gd name="T73" fmla="*/ 146 h 498"/>
              <a:gd name="T74" fmla="*/ 623 w 1524"/>
              <a:gd name="T75" fmla="*/ 148 h 498"/>
              <a:gd name="T76" fmla="*/ 619 w 1524"/>
              <a:gd name="T77" fmla="*/ 194 h 498"/>
              <a:gd name="T78" fmla="*/ 609 w 1524"/>
              <a:gd name="T79" fmla="*/ 239 h 498"/>
              <a:gd name="T80" fmla="*/ 594 w 1524"/>
              <a:gd name="T81" fmla="*/ 283 h 498"/>
              <a:gd name="T82" fmla="*/ 573 w 1524"/>
              <a:gd name="T83" fmla="*/ 323 h 498"/>
              <a:gd name="T84" fmla="*/ 546 w 1524"/>
              <a:gd name="T85" fmla="*/ 361 h 498"/>
              <a:gd name="T86" fmla="*/ 514 w 1524"/>
              <a:gd name="T87" fmla="*/ 393 h 498"/>
              <a:gd name="T88" fmla="*/ 477 w 1524"/>
              <a:gd name="T89" fmla="*/ 421 h 498"/>
              <a:gd name="T90" fmla="*/ 437 w 1524"/>
              <a:gd name="T91" fmla="*/ 443 h 498"/>
              <a:gd name="T92" fmla="*/ 394 w 1524"/>
              <a:gd name="T93" fmla="*/ 461 h 498"/>
              <a:gd name="T94" fmla="*/ 350 w 1524"/>
              <a:gd name="T95" fmla="*/ 475 h 498"/>
              <a:gd name="T96" fmla="*/ 305 w 1524"/>
              <a:gd name="T97" fmla="*/ 485 h 498"/>
              <a:gd name="T98" fmla="*/ 260 w 1524"/>
              <a:gd name="T99" fmla="*/ 492 h 498"/>
              <a:gd name="T100" fmla="*/ 216 w 1524"/>
              <a:gd name="T101" fmla="*/ 493 h 498"/>
              <a:gd name="T102" fmla="*/ 193 w 1524"/>
              <a:gd name="T103" fmla="*/ 494 h 498"/>
              <a:gd name="T104" fmla="*/ 148 w 1524"/>
              <a:gd name="T105" fmla="*/ 490 h 498"/>
              <a:gd name="T106" fmla="*/ 103 w 1524"/>
              <a:gd name="T107" fmla="*/ 479 h 498"/>
              <a:gd name="T108" fmla="*/ 61 w 1524"/>
              <a:gd name="T109" fmla="*/ 462 h 498"/>
              <a:gd name="T110" fmla="*/ 22 w 1524"/>
              <a:gd name="T111" fmla="*/ 43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4" h="498">
                <a:moveTo>
                  <a:pt x="1505" y="224"/>
                </a:moveTo>
                <a:cubicBezTo>
                  <a:pt x="1511" y="219"/>
                  <a:pt x="1517" y="213"/>
                  <a:pt x="1523" y="207"/>
                </a:cubicBezTo>
                <a:cubicBezTo>
                  <a:pt x="1524" y="207"/>
                  <a:pt x="1524" y="205"/>
                  <a:pt x="1523" y="205"/>
                </a:cubicBezTo>
                <a:cubicBezTo>
                  <a:pt x="1522" y="204"/>
                  <a:pt x="1521" y="204"/>
                  <a:pt x="1520" y="205"/>
                </a:cubicBezTo>
                <a:cubicBezTo>
                  <a:pt x="1514" y="210"/>
                  <a:pt x="1509" y="216"/>
                  <a:pt x="1503" y="221"/>
                </a:cubicBezTo>
                <a:cubicBezTo>
                  <a:pt x="1502" y="222"/>
                  <a:pt x="1502" y="223"/>
                  <a:pt x="1502" y="224"/>
                </a:cubicBezTo>
                <a:cubicBezTo>
                  <a:pt x="1503" y="225"/>
                  <a:pt x="1504" y="225"/>
                  <a:pt x="1505" y="224"/>
                </a:cubicBezTo>
                <a:close/>
                <a:moveTo>
                  <a:pt x="1469" y="253"/>
                </a:moveTo>
                <a:cubicBezTo>
                  <a:pt x="1476" y="248"/>
                  <a:pt x="1482" y="243"/>
                  <a:pt x="1488" y="238"/>
                </a:cubicBezTo>
                <a:cubicBezTo>
                  <a:pt x="1489" y="238"/>
                  <a:pt x="1489" y="236"/>
                  <a:pt x="1489" y="235"/>
                </a:cubicBezTo>
                <a:cubicBezTo>
                  <a:pt x="1488" y="235"/>
                  <a:pt x="1487" y="234"/>
                  <a:pt x="1486" y="235"/>
                </a:cubicBezTo>
                <a:cubicBezTo>
                  <a:pt x="1480" y="240"/>
                  <a:pt x="1473" y="245"/>
                  <a:pt x="1467" y="250"/>
                </a:cubicBezTo>
                <a:cubicBezTo>
                  <a:pt x="1466" y="250"/>
                  <a:pt x="1466" y="252"/>
                  <a:pt x="1466" y="252"/>
                </a:cubicBezTo>
                <a:cubicBezTo>
                  <a:pt x="1467" y="253"/>
                  <a:pt x="1468" y="254"/>
                  <a:pt x="1469" y="253"/>
                </a:cubicBezTo>
                <a:close/>
                <a:moveTo>
                  <a:pt x="1430" y="278"/>
                </a:moveTo>
                <a:cubicBezTo>
                  <a:pt x="1437" y="274"/>
                  <a:pt x="1444" y="270"/>
                  <a:pt x="1451" y="265"/>
                </a:cubicBezTo>
                <a:cubicBezTo>
                  <a:pt x="1452" y="265"/>
                  <a:pt x="1452" y="264"/>
                  <a:pt x="1451" y="263"/>
                </a:cubicBezTo>
                <a:cubicBezTo>
                  <a:pt x="1451" y="262"/>
                  <a:pt x="1450" y="261"/>
                  <a:pt x="1449" y="262"/>
                </a:cubicBezTo>
                <a:cubicBezTo>
                  <a:pt x="1442" y="266"/>
                  <a:pt x="1435" y="271"/>
                  <a:pt x="1428" y="275"/>
                </a:cubicBezTo>
                <a:cubicBezTo>
                  <a:pt x="1427" y="275"/>
                  <a:pt x="1427" y="277"/>
                  <a:pt x="1428" y="278"/>
                </a:cubicBezTo>
                <a:cubicBezTo>
                  <a:pt x="1428" y="279"/>
                  <a:pt x="1429" y="279"/>
                  <a:pt x="1430" y="278"/>
                </a:cubicBezTo>
                <a:close/>
                <a:moveTo>
                  <a:pt x="1390" y="301"/>
                </a:moveTo>
                <a:cubicBezTo>
                  <a:pt x="1397" y="297"/>
                  <a:pt x="1404" y="293"/>
                  <a:pt x="1411" y="289"/>
                </a:cubicBezTo>
                <a:cubicBezTo>
                  <a:pt x="1412" y="289"/>
                  <a:pt x="1413" y="288"/>
                  <a:pt x="1412" y="287"/>
                </a:cubicBezTo>
                <a:cubicBezTo>
                  <a:pt x="1411" y="286"/>
                  <a:pt x="1410" y="285"/>
                  <a:pt x="1409" y="286"/>
                </a:cubicBezTo>
                <a:cubicBezTo>
                  <a:pt x="1402" y="290"/>
                  <a:pt x="1395" y="293"/>
                  <a:pt x="1388" y="297"/>
                </a:cubicBezTo>
                <a:cubicBezTo>
                  <a:pt x="1387" y="298"/>
                  <a:pt x="1387" y="299"/>
                  <a:pt x="1387" y="300"/>
                </a:cubicBezTo>
                <a:cubicBezTo>
                  <a:pt x="1388" y="301"/>
                  <a:pt x="1389" y="301"/>
                  <a:pt x="1390" y="301"/>
                </a:cubicBezTo>
                <a:close/>
                <a:moveTo>
                  <a:pt x="1348" y="320"/>
                </a:moveTo>
                <a:cubicBezTo>
                  <a:pt x="1356" y="317"/>
                  <a:pt x="1363" y="314"/>
                  <a:pt x="1370" y="310"/>
                </a:cubicBezTo>
                <a:cubicBezTo>
                  <a:pt x="1371" y="310"/>
                  <a:pt x="1372" y="309"/>
                  <a:pt x="1371" y="308"/>
                </a:cubicBezTo>
                <a:cubicBezTo>
                  <a:pt x="1371" y="307"/>
                  <a:pt x="1369" y="306"/>
                  <a:pt x="1368" y="307"/>
                </a:cubicBezTo>
                <a:cubicBezTo>
                  <a:pt x="1361" y="310"/>
                  <a:pt x="1354" y="313"/>
                  <a:pt x="1347" y="317"/>
                </a:cubicBezTo>
                <a:cubicBezTo>
                  <a:pt x="1346" y="317"/>
                  <a:pt x="1345" y="318"/>
                  <a:pt x="1346" y="319"/>
                </a:cubicBezTo>
                <a:cubicBezTo>
                  <a:pt x="1346" y="320"/>
                  <a:pt x="1347" y="321"/>
                  <a:pt x="1348" y="320"/>
                </a:cubicBezTo>
                <a:close/>
                <a:moveTo>
                  <a:pt x="1305" y="338"/>
                </a:moveTo>
                <a:cubicBezTo>
                  <a:pt x="1313" y="335"/>
                  <a:pt x="1320" y="332"/>
                  <a:pt x="1328" y="329"/>
                </a:cubicBezTo>
                <a:cubicBezTo>
                  <a:pt x="1329" y="328"/>
                  <a:pt x="1329" y="327"/>
                  <a:pt x="1329" y="326"/>
                </a:cubicBezTo>
                <a:cubicBezTo>
                  <a:pt x="1328" y="325"/>
                  <a:pt x="1327" y="325"/>
                  <a:pt x="1326" y="325"/>
                </a:cubicBezTo>
                <a:cubicBezTo>
                  <a:pt x="1319" y="328"/>
                  <a:pt x="1311" y="331"/>
                  <a:pt x="1304" y="334"/>
                </a:cubicBezTo>
                <a:cubicBezTo>
                  <a:pt x="1303" y="334"/>
                  <a:pt x="1302" y="335"/>
                  <a:pt x="1303" y="336"/>
                </a:cubicBezTo>
                <a:cubicBezTo>
                  <a:pt x="1303" y="337"/>
                  <a:pt x="1304" y="338"/>
                  <a:pt x="1305" y="338"/>
                </a:cubicBezTo>
                <a:close/>
                <a:moveTo>
                  <a:pt x="1262" y="353"/>
                </a:moveTo>
                <a:cubicBezTo>
                  <a:pt x="1269" y="350"/>
                  <a:pt x="1277" y="348"/>
                  <a:pt x="1284" y="345"/>
                </a:cubicBezTo>
                <a:cubicBezTo>
                  <a:pt x="1286" y="345"/>
                  <a:pt x="1286" y="344"/>
                  <a:pt x="1286" y="343"/>
                </a:cubicBezTo>
                <a:cubicBezTo>
                  <a:pt x="1285" y="341"/>
                  <a:pt x="1284" y="341"/>
                  <a:pt x="1283" y="341"/>
                </a:cubicBezTo>
                <a:cubicBezTo>
                  <a:pt x="1276" y="344"/>
                  <a:pt x="1268" y="346"/>
                  <a:pt x="1260" y="349"/>
                </a:cubicBezTo>
                <a:cubicBezTo>
                  <a:pt x="1259" y="349"/>
                  <a:pt x="1259" y="350"/>
                  <a:pt x="1259" y="351"/>
                </a:cubicBezTo>
                <a:cubicBezTo>
                  <a:pt x="1259" y="352"/>
                  <a:pt x="1261" y="353"/>
                  <a:pt x="1262" y="353"/>
                </a:cubicBezTo>
                <a:close/>
                <a:moveTo>
                  <a:pt x="1217" y="366"/>
                </a:moveTo>
                <a:cubicBezTo>
                  <a:pt x="1225" y="363"/>
                  <a:pt x="1233" y="361"/>
                  <a:pt x="1240" y="359"/>
                </a:cubicBezTo>
                <a:cubicBezTo>
                  <a:pt x="1242" y="359"/>
                  <a:pt x="1242" y="358"/>
                  <a:pt x="1242" y="357"/>
                </a:cubicBezTo>
                <a:cubicBezTo>
                  <a:pt x="1242" y="356"/>
                  <a:pt x="1240" y="355"/>
                  <a:pt x="1239" y="355"/>
                </a:cubicBezTo>
                <a:cubicBezTo>
                  <a:pt x="1232" y="357"/>
                  <a:pt x="1224" y="360"/>
                  <a:pt x="1216" y="362"/>
                </a:cubicBezTo>
                <a:cubicBezTo>
                  <a:pt x="1215" y="362"/>
                  <a:pt x="1215" y="363"/>
                  <a:pt x="1215" y="364"/>
                </a:cubicBezTo>
                <a:cubicBezTo>
                  <a:pt x="1215" y="365"/>
                  <a:pt x="1216" y="366"/>
                  <a:pt x="1217" y="366"/>
                </a:cubicBezTo>
                <a:close/>
                <a:moveTo>
                  <a:pt x="1172" y="377"/>
                </a:moveTo>
                <a:cubicBezTo>
                  <a:pt x="1180" y="375"/>
                  <a:pt x="1188" y="373"/>
                  <a:pt x="1196" y="371"/>
                </a:cubicBezTo>
                <a:cubicBezTo>
                  <a:pt x="1197" y="371"/>
                  <a:pt x="1198" y="370"/>
                  <a:pt x="1197" y="369"/>
                </a:cubicBezTo>
                <a:cubicBezTo>
                  <a:pt x="1197" y="368"/>
                  <a:pt x="1196" y="367"/>
                  <a:pt x="1195" y="367"/>
                </a:cubicBezTo>
                <a:cubicBezTo>
                  <a:pt x="1187" y="369"/>
                  <a:pt x="1179" y="371"/>
                  <a:pt x="1172" y="373"/>
                </a:cubicBezTo>
                <a:cubicBezTo>
                  <a:pt x="1170" y="373"/>
                  <a:pt x="1170" y="374"/>
                  <a:pt x="1170" y="375"/>
                </a:cubicBezTo>
                <a:cubicBezTo>
                  <a:pt x="1170" y="376"/>
                  <a:pt x="1171" y="377"/>
                  <a:pt x="1172" y="377"/>
                </a:cubicBezTo>
                <a:close/>
                <a:moveTo>
                  <a:pt x="1127" y="386"/>
                </a:moveTo>
                <a:cubicBezTo>
                  <a:pt x="1135" y="384"/>
                  <a:pt x="1143" y="383"/>
                  <a:pt x="1151" y="381"/>
                </a:cubicBezTo>
                <a:cubicBezTo>
                  <a:pt x="1152" y="381"/>
                  <a:pt x="1153" y="380"/>
                  <a:pt x="1152" y="379"/>
                </a:cubicBezTo>
                <a:cubicBezTo>
                  <a:pt x="1152" y="378"/>
                  <a:pt x="1151" y="377"/>
                  <a:pt x="1150" y="377"/>
                </a:cubicBezTo>
                <a:cubicBezTo>
                  <a:pt x="1142" y="379"/>
                  <a:pt x="1134" y="380"/>
                  <a:pt x="1126" y="382"/>
                </a:cubicBezTo>
                <a:cubicBezTo>
                  <a:pt x="1125" y="382"/>
                  <a:pt x="1125" y="383"/>
                  <a:pt x="1125" y="384"/>
                </a:cubicBezTo>
                <a:cubicBezTo>
                  <a:pt x="1125" y="385"/>
                  <a:pt x="1126" y="386"/>
                  <a:pt x="1127" y="386"/>
                </a:cubicBezTo>
                <a:close/>
                <a:moveTo>
                  <a:pt x="1081" y="393"/>
                </a:moveTo>
                <a:cubicBezTo>
                  <a:pt x="1089" y="392"/>
                  <a:pt x="1097" y="390"/>
                  <a:pt x="1105" y="389"/>
                </a:cubicBezTo>
                <a:cubicBezTo>
                  <a:pt x="1106" y="389"/>
                  <a:pt x="1107" y="388"/>
                  <a:pt x="1107" y="387"/>
                </a:cubicBezTo>
                <a:cubicBezTo>
                  <a:pt x="1107" y="386"/>
                  <a:pt x="1106" y="385"/>
                  <a:pt x="1105" y="385"/>
                </a:cubicBezTo>
                <a:cubicBezTo>
                  <a:pt x="1097" y="387"/>
                  <a:pt x="1089" y="388"/>
                  <a:pt x="1081" y="389"/>
                </a:cubicBezTo>
                <a:cubicBezTo>
                  <a:pt x="1080" y="389"/>
                  <a:pt x="1079" y="390"/>
                  <a:pt x="1079" y="391"/>
                </a:cubicBezTo>
                <a:cubicBezTo>
                  <a:pt x="1079" y="392"/>
                  <a:pt x="1080" y="393"/>
                  <a:pt x="1081" y="393"/>
                </a:cubicBezTo>
                <a:close/>
                <a:moveTo>
                  <a:pt x="1036" y="398"/>
                </a:moveTo>
                <a:cubicBezTo>
                  <a:pt x="1044" y="397"/>
                  <a:pt x="1051" y="396"/>
                  <a:pt x="1059" y="395"/>
                </a:cubicBezTo>
                <a:cubicBezTo>
                  <a:pt x="1061" y="395"/>
                  <a:pt x="1061" y="394"/>
                  <a:pt x="1061" y="393"/>
                </a:cubicBezTo>
                <a:cubicBezTo>
                  <a:pt x="1061" y="392"/>
                  <a:pt x="1060" y="391"/>
                  <a:pt x="1059" y="392"/>
                </a:cubicBezTo>
                <a:cubicBezTo>
                  <a:pt x="1051" y="392"/>
                  <a:pt x="1043" y="393"/>
                  <a:pt x="1035" y="394"/>
                </a:cubicBezTo>
                <a:cubicBezTo>
                  <a:pt x="1034" y="394"/>
                  <a:pt x="1033" y="395"/>
                  <a:pt x="1033" y="396"/>
                </a:cubicBezTo>
                <a:cubicBezTo>
                  <a:pt x="1033" y="397"/>
                  <a:pt x="1034" y="398"/>
                  <a:pt x="1036" y="398"/>
                </a:cubicBezTo>
                <a:close/>
                <a:moveTo>
                  <a:pt x="989" y="401"/>
                </a:moveTo>
                <a:cubicBezTo>
                  <a:pt x="997" y="401"/>
                  <a:pt x="1005" y="400"/>
                  <a:pt x="1013" y="400"/>
                </a:cubicBezTo>
                <a:cubicBezTo>
                  <a:pt x="1015" y="400"/>
                  <a:pt x="1015" y="399"/>
                  <a:pt x="1015" y="398"/>
                </a:cubicBezTo>
                <a:cubicBezTo>
                  <a:pt x="1015" y="397"/>
                  <a:pt x="1014" y="396"/>
                  <a:pt x="1013" y="396"/>
                </a:cubicBezTo>
                <a:cubicBezTo>
                  <a:pt x="1005" y="396"/>
                  <a:pt x="997" y="397"/>
                  <a:pt x="989" y="397"/>
                </a:cubicBezTo>
                <a:cubicBezTo>
                  <a:pt x="988" y="397"/>
                  <a:pt x="987" y="398"/>
                  <a:pt x="987" y="400"/>
                </a:cubicBezTo>
                <a:cubicBezTo>
                  <a:pt x="987" y="401"/>
                  <a:pt x="988" y="401"/>
                  <a:pt x="989" y="401"/>
                </a:cubicBezTo>
                <a:close/>
                <a:moveTo>
                  <a:pt x="943" y="403"/>
                </a:moveTo>
                <a:cubicBezTo>
                  <a:pt x="951" y="403"/>
                  <a:pt x="959" y="403"/>
                  <a:pt x="967" y="402"/>
                </a:cubicBezTo>
                <a:cubicBezTo>
                  <a:pt x="968" y="402"/>
                  <a:pt x="969" y="401"/>
                  <a:pt x="969" y="400"/>
                </a:cubicBezTo>
                <a:cubicBezTo>
                  <a:pt x="969" y="399"/>
                  <a:pt x="968" y="398"/>
                  <a:pt x="967" y="398"/>
                </a:cubicBezTo>
                <a:cubicBezTo>
                  <a:pt x="959" y="399"/>
                  <a:pt x="951" y="399"/>
                  <a:pt x="943" y="399"/>
                </a:cubicBezTo>
                <a:cubicBezTo>
                  <a:pt x="942" y="399"/>
                  <a:pt x="941" y="400"/>
                  <a:pt x="941" y="401"/>
                </a:cubicBezTo>
                <a:cubicBezTo>
                  <a:pt x="941" y="402"/>
                  <a:pt x="942" y="403"/>
                  <a:pt x="943" y="403"/>
                </a:cubicBezTo>
                <a:close/>
                <a:moveTo>
                  <a:pt x="897" y="402"/>
                </a:moveTo>
                <a:cubicBezTo>
                  <a:pt x="905" y="403"/>
                  <a:pt x="913" y="403"/>
                  <a:pt x="921" y="403"/>
                </a:cubicBezTo>
                <a:cubicBezTo>
                  <a:pt x="922" y="403"/>
                  <a:pt x="923" y="402"/>
                  <a:pt x="923" y="401"/>
                </a:cubicBezTo>
                <a:cubicBezTo>
                  <a:pt x="923" y="400"/>
                  <a:pt x="922" y="399"/>
                  <a:pt x="921" y="399"/>
                </a:cubicBezTo>
                <a:cubicBezTo>
                  <a:pt x="913" y="399"/>
                  <a:pt x="905" y="399"/>
                  <a:pt x="897" y="398"/>
                </a:cubicBezTo>
                <a:cubicBezTo>
                  <a:pt x="896" y="398"/>
                  <a:pt x="895" y="399"/>
                  <a:pt x="895" y="400"/>
                </a:cubicBezTo>
                <a:cubicBezTo>
                  <a:pt x="895" y="401"/>
                  <a:pt x="896" y="402"/>
                  <a:pt x="897" y="402"/>
                </a:cubicBezTo>
                <a:close/>
                <a:moveTo>
                  <a:pt x="851" y="400"/>
                </a:moveTo>
                <a:cubicBezTo>
                  <a:pt x="859" y="401"/>
                  <a:pt x="867" y="401"/>
                  <a:pt x="875" y="401"/>
                </a:cubicBezTo>
                <a:cubicBezTo>
                  <a:pt x="876" y="402"/>
                  <a:pt x="877" y="401"/>
                  <a:pt x="877" y="400"/>
                </a:cubicBezTo>
                <a:cubicBezTo>
                  <a:pt x="877" y="398"/>
                  <a:pt x="876" y="398"/>
                  <a:pt x="875" y="397"/>
                </a:cubicBezTo>
                <a:cubicBezTo>
                  <a:pt x="867" y="397"/>
                  <a:pt x="859" y="397"/>
                  <a:pt x="851" y="396"/>
                </a:cubicBezTo>
                <a:cubicBezTo>
                  <a:pt x="850" y="396"/>
                  <a:pt x="849" y="397"/>
                  <a:pt x="849" y="398"/>
                </a:cubicBezTo>
                <a:cubicBezTo>
                  <a:pt x="849" y="399"/>
                  <a:pt x="850" y="400"/>
                  <a:pt x="851" y="400"/>
                </a:cubicBezTo>
                <a:close/>
                <a:moveTo>
                  <a:pt x="805" y="395"/>
                </a:moveTo>
                <a:cubicBezTo>
                  <a:pt x="813" y="396"/>
                  <a:pt x="821" y="397"/>
                  <a:pt x="829" y="398"/>
                </a:cubicBezTo>
                <a:cubicBezTo>
                  <a:pt x="830" y="398"/>
                  <a:pt x="831" y="397"/>
                  <a:pt x="831" y="396"/>
                </a:cubicBezTo>
                <a:cubicBezTo>
                  <a:pt x="831" y="395"/>
                  <a:pt x="831" y="394"/>
                  <a:pt x="829" y="394"/>
                </a:cubicBezTo>
                <a:cubicBezTo>
                  <a:pt x="821" y="393"/>
                  <a:pt x="814" y="392"/>
                  <a:pt x="806" y="391"/>
                </a:cubicBezTo>
                <a:cubicBezTo>
                  <a:pt x="805" y="391"/>
                  <a:pt x="804" y="392"/>
                  <a:pt x="803" y="393"/>
                </a:cubicBezTo>
                <a:cubicBezTo>
                  <a:pt x="803" y="394"/>
                  <a:pt x="804" y="395"/>
                  <a:pt x="805" y="395"/>
                </a:cubicBezTo>
                <a:close/>
                <a:moveTo>
                  <a:pt x="760" y="388"/>
                </a:moveTo>
                <a:cubicBezTo>
                  <a:pt x="767" y="390"/>
                  <a:pt x="775" y="391"/>
                  <a:pt x="783" y="392"/>
                </a:cubicBezTo>
                <a:cubicBezTo>
                  <a:pt x="784" y="392"/>
                  <a:pt x="785" y="392"/>
                  <a:pt x="786" y="390"/>
                </a:cubicBezTo>
                <a:cubicBezTo>
                  <a:pt x="786" y="389"/>
                  <a:pt x="785" y="388"/>
                  <a:pt x="784" y="388"/>
                </a:cubicBezTo>
                <a:cubicBezTo>
                  <a:pt x="776" y="387"/>
                  <a:pt x="768" y="386"/>
                  <a:pt x="760" y="384"/>
                </a:cubicBezTo>
                <a:cubicBezTo>
                  <a:pt x="759" y="384"/>
                  <a:pt x="758" y="385"/>
                  <a:pt x="758" y="386"/>
                </a:cubicBezTo>
                <a:cubicBezTo>
                  <a:pt x="758" y="387"/>
                  <a:pt x="758" y="388"/>
                  <a:pt x="760" y="388"/>
                </a:cubicBezTo>
                <a:close/>
                <a:moveTo>
                  <a:pt x="714" y="379"/>
                </a:moveTo>
                <a:cubicBezTo>
                  <a:pt x="722" y="381"/>
                  <a:pt x="730" y="382"/>
                  <a:pt x="738" y="384"/>
                </a:cubicBezTo>
                <a:cubicBezTo>
                  <a:pt x="739" y="384"/>
                  <a:pt x="740" y="383"/>
                  <a:pt x="740" y="382"/>
                </a:cubicBezTo>
                <a:cubicBezTo>
                  <a:pt x="740" y="381"/>
                  <a:pt x="740" y="380"/>
                  <a:pt x="739" y="380"/>
                </a:cubicBezTo>
                <a:cubicBezTo>
                  <a:pt x="731" y="378"/>
                  <a:pt x="723" y="377"/>
                  <a:pt x="715" y="375"/>
                </a:cubicBezTo>
                <a:cubicBezTo>
                  <a:pt x="714" y="374"/>
                  <a:pt x="713" y="375"/>
                  <a:pt x="713" y="376"/>
                </a:cubicBezTo>
                <a:cubicBezTo>
                  <a:pt x="713" y="377"/>
                  <a:pt x="713" y="378"/>
                  <a:pt x="714" y="379"/>
                </a:cubicBezTo>
                <a:close/>
                <a:moveTo>
                  <a:pt x="670" y="366"/>
                </a:moveTo>
                <a:cubicBezTo>
                  <a:pt x="677" y="369"/>
                  <a:pt x="685" y="371"/>
                  <a:pt x="693" y="373"/>
                </a:cubicBezTo>
                <a:cubicBezTo>
                  <a:pt x="694" y="373"/>
                  <a:pt x="695" y="373"/>
                  <a:pt x="695" y="372"/>
                </a:cubicBezTo>
                <a:cubicBezTo>
                  <a:pt x="696" y="371"/>
                  <a:pt x="695" y="370"/>
                  <a:pt x="694" y="369"/>
                </a:cubicBezTo>
                <a:cubicBezTo>
                  <a:pt x="686" y="367"/>
                  <a:pt x="679" y="365"/>
                  <a:pt x="671" y="363"/>
                </a:cubicBezTo>
                <a:cubicBezTo>
                  <a:pt x="670" y="362"/>
                  <a:pt x="669" y="363"/>
                  <a:pt x="669" y="364"/>
                </a:cubicBezTo>
                <a:cubicBezTo>
                  <a:pt x="668" y="365"/>
                  <a:pt x="669" y="366"/>
                  <a:pt x="670" y="366"/>
                </a:cubicBezTo>
                <a:close/>
                <a:moveTo>
                  <a:pt x="626" y="351"/>
                </a:moveTo>
                <a:cubicBezTo>
                  <a:pt x="634" y="354"/>
                  <a:pt x="641" y="357"/>
                  <a:pt x="649" y="360"/>
                </a:cubicBezTo>
                <a:cubicBezTo>
                  <a:pt x="650" y="360"/>
                  <a:pt x="651" y="359"/>
                  <a:pt x="651" y="358"/>
                </a:cubicBezTo>
                <a:cubicBezTo>
                  <a:pt x="652" y="357"/>
                  <a:pt x="651" y="356"/>
                  <a:pt x="650" y="356"/>
                </a:cubicBezTo>
                <a:cubicBezTo>
                  <a:pt x="642" y="353"/>
                  <a:pt x="635" y="350"/>
                  <a:pt x="628" y="348"/>
                </a:cubicBezTo>
                <a:cubicBezTo>
                  <a:pt x="627" y="347"/>
                  <a:pt x="625" y="348"/>
                  <a:pt x="625" y="349"/>
                </a:cubicBezTo>
                <a:cubicBezTo>
                  <a:pt x="625" y="350"/>
                  <a:pt x="625" y="351"/>
                  <a:pt x="626" y="351"/>
                </a:cubicBezTo>
                <a:close/>
                <a:moveTo>
                  <a:pt x="584" y="333"/>
                </a:moveTo>
                <a:cubicBezTo>
                  <a:pt x="591" y="336"/>
                  <a:pt x="598" y="340"/>
                  <a:pt x="606" y="343"/>
                </a:cubicBezTo>
                <a:cubicBezTo>
                  <a:pt x="607" y="343"/>
                  <a:pt x="608" y="343"/>
                  <a:pt x="608" y="342"/>
                </a:cubicBezTo>
                <a:cubicBezTo>
                  <a:pt x="609" y="341"/>
                  <a:pt x="608" y="340"/>
                  <a:pt x="607" y="339"/>
                </a:cubicBezTo>
                <a:cubicBezTo>
                  <a:pt x="600" y="336"/>
                  <a:pt x="593" y="333"/>
                  <a:pt x="585" y="329"/>
                </a:cubicBezTo>
                <a:cubicBezTo>
                  <a:pt x="584" y="329"/>
                  <a:pt x="583" y="329"/>
                  <a:pt x="583" y="330"/>
                </a:cubicBezTo>
                <a:cubicBezTo>
                  <a:pt x="582" y="331"/>
                  <a:pt x="583" y="333"/>
                  <a:pt x="584" y="333"/>
                </a:cubicBezTo>
                <a:close/>
                <a:moveTo>
                  <a:pt x="543" y="311"/>
                </a:moveTo>
                <a:cubicBezTo>
                  <a:pt x="550" y="315"/>
                  <a:pt x="557" y="319"/>
                  <a:pt x="564" y="323"/>
                </a:cubicBezTo>
                <a:cubicBezTo>
                  <a:pt x="565" y="324"/>
                  <a:pt x="566" y="323"/>
                  <a:pt x="567" y="322"/>
                </a:cubicBezTo>
                <a:cubicBezTo>
                  <a:pt x="567" y="321"/>
                  <a:pt x="567" y="320"/>
                  <a:pt x="566" y="320"/>
                </a:cubicBezTo>
                <a:cubicBezTo>
                  <a:pt x="559" y="316"/>
                  <a:pt x="552" y="312"/>
                  <a:pt x="545" y="308"/>
                </a:cubicBezTo>
                <a:cubicBezTo>
                  <a:pt x="544" y="307"/>
                  <a:pt x="543" y="308"/>
                  <a:pt x="542" y="309"/>
                </a:cubicBezTo>
                <a:cubicBezTo>
                  <a:pt x="542" y="310"/>
                  <a:pt x="542" y="311"/>
                  <a:pt x="543" y="311"/>
                </a:cubicBezTo>
                <a:close/>
                <a:moveTo>
                  <a:pt x="504" y="286"/>
                </a:moveTo>
                <a:cubicBezTo>
                  <a:pt x="511" y="291"/>
                  <a:pt x="517" y="295"/>
                  <a:pt x="524" y="300"/>
                </a:cubicBezTo>
                <a:cubicBezTo>
                  <a:pt x="525" y="300"/>
                  <a:pt x="526" y="300"/>
                  <a:pt x="527" y="299"/>
                </a:cubicBezTo>
                <a:cubicBezTo>
                  <a:pt x="527" y="298"/>
                  <a:pt x="527" y="297"/>
                  <a:pt x="526" y="296"/>
                </a:cubicBezTo>
                <a:cubicBezTo>
                  <a:pt x="520" y="292"/>
                  <a:pt x="513" y="287"/>
                  <a:pt x="507" y="283"/>
                </a:cubicBezTo>
                <a:cubicBezTo>
                  <a:pt x="506" y="282"/>
                  <a:pt x="504" y="282"/>
                  <a:pt x="504" y="283"/>
                </a:cubicBezTo>
                <a:cubicBezTo>
                  <a:pt x="503" y="284"/>
                  <a:pt x="503" y="285"/>
                  <a:pt x="504" y="286"/>
                </a:cubicBezTo>
                <a:close/>
                <a:moveTo>
                  <a:pt x="468" y="257"/>
                </a:moveTo>
                <a:cubicBezTo>
                  <a:pt x="474" y="262"/>
                  <a:pt x="479" y="267"/>
                  <a:pt x="485" y="272"/>
                </a:cubicBezTo>
                <a:cubicBezTo>
                  <a:pt x="486" y="272"/>
                  <a:pt x="486" y="272"/>
                  <a:pt x="487" y="273"/>
                </a:cubicBezTo>
                <a:cubicBezTo>
                  <a:pt x="487" y="273"/>
                  <a:pt x="489" y="273"/>
                  <a:pt x="489" y="272"/>
                </a:cubicBezTo>
                <a:cubicBezTo>
                  <a:pt x="490" y="271"/>
                  <a:pt x="490" y="270"/>
                  <a:pt x="489" y="269"/>
                </a:cubicBezTo>
                <a:cubicBezTo>
                  <a:pt x="489" y="269"/>
                  <a:pt x="488" y="269"/>
                  <a:pt x="488" y="268"/>
                </a:cubicBezTo>
                <a:cubicBezTo>
                  <a:pt x="482" y="264"/>
                  <a:pt x="476" y="259"/>
                  <a:pt x="471" y="254"/>
                </a:cubicBezTo>
                <a:cubicBezTo>
                  <a:pt x="470" y="253"/>
                  <a:pt x="469" y="253"/>
                  <a:pt x="468" y="254"/>
                </a:cubicBezTo>
                <a:cubicBezTo>
                  <a:pt x="467" y="255"/>
                  <a:pt x="467" y="256"/>
                  <a:pt x="468" y="257"/>
                </a:cubicBezTo>
                <a:close/>
                <a:moveTo>
                  <a:pt x="436" y="224"/>
                </a:moveTo>
                <a:cubicBezTo>
                  <a:pt x="441" y="230"/>
                  <a:pt x="446" y="236"/>
                  <a:pt x="452" y="242"/>
                </a:cubicBezTo>
                <a:cubicBezTo>
                  <a:pt x="453" y="242"/>
                  <a:pt x="454" y="242"/>
                  <a:pt x="455" y="242"/>
                </a:cubicBezTo>
                <a:cubicBezTo>
                  <a:pt x="456" y="241"/>
                  <a:pt x="456" y="240"/>
                  <a:pt x="455" y="239"/>
                </a:cubicBezTo>
                <a:cubicBezTo>
                  <a:pt x="449" y="233"/>
                  <a:pt x="444" y="227"/>
                  <a:pt x="439" y="221"/>
                </a:cubicBezTo>
                <a:cubicBezTo>
                  <a:pt x="438" y="220"/>
                  <a:pt x="437" y="220"/>
                  <a:pt x="436" y="221"/>
                </a:cubicBezTo>
                <a:cubicBezTo>
                  <a:pt x="435" y="222"/>
                  <a:pt x="435" y="223"/>
                  <a:pt x="436" y="224"/>
                </a:cubicBezTo>
                <a:close/>
                <a:moveTo>
                  <a:pt x="410" y="185"/>
                </a:moveTo>
                <a:cubicBezTo>
                  <a:pt x="413" y="192"/>
                  <a:pt x="418" y="199"/>
                  <a:pt x="422" y="206"/>
                </a:cubicBezTo>
                <a:cubicBezTo>
                  <a:pt x="423" y="207"/>
                  <a:pt x="424" y="207"/>
                  <a:pt x="425" y="207"/>
                </a:cubicBezTo>
                <a:cubicBezTo>
                  <a:pt x="426" y="206"/>
                  <a:pt x="426" y="205"/>
                  <a:pt x="426" y="204"/>
                </a:cubicBezTo>
                <a:cubicBezTo>
                  <a:pt x="421" y="197"/>
                  <a:pt x="417" y="190"/>
                  <a:pt x="413" y="184"/>
                </a:cubicBezTo>
                <a:cubicBezTo>
                  <a:pt x="413" y="183"/>
                  <a:pt x="412" y="182"/>
                  <a:pt x="411" y="183"/>
                </a:cubicBezTo>
                <a:cubicBezTo>
                  <a:pt x="410" y="183"/>
                  <a:pt x="409" y="184"/>
                  <a:pt x="410" y="185"/>
                </a:cubicBezTo>
                <a:close/>
                <a:moveTo>
                  <a:pt x="394" y="142"/>
                </a:moveTo>
                <a:cubicBezTo>
                  <a:pt x="395" y="149"/>
                  <a:pt x="397" y="157"/>
                  <a:pt x="400" y="165"/>
                </a:cubicBezTo>
                <a:cubicBezTo>
                  <a:pt x="401" y="166"/>
                  <a:pt x="402" y="167"/>
                  <a:pt x="403" y="166"/>
                </a:cubicBezTo>
                <a:cubicBezTo>
                  <a:pt x="404" y="166"/>
                  <a:pt x="405" y="165"/>
                  <a:pt x="404" y="164"/>
                </a:cubicBezTo>
                <a:cubicBezTo>
                  <a:pt x="401" y="156"/>
                  <a:pt x="399" y="148"/>
                  <a:pt x="398" y="141"/>
                </a:cubicBezTo>
                <a:cubicBezTo>
                  <a:pt x="398" y="140"/>
                  <a:pt x="397" y="139"/>
                  <a:pt x="395" y="139"/>
                </a:cubicBezTo>
                <a:cubicBezTo>
                  <a:pt x="394" y="140"/>
                  <a:pt x="394" y="141"/>
                  <a:pt x="394" y="142"/>
                </a:cubicBezTo>
                <a:close/>
                <a:moveTo>
                  <a:pt x="394" y="95"/>
                </a:moveTo>
                <a:cubicBezTo>
                  <a:pt x="393" y="103"/>
                  <a:pt x="392" y="111"/>
                  <a:pt x="392" y="119"/>
                </a:cubicBezTo>
                <a:cubicBezTo>
                  <a:pt x="392" y="119"/>
                  <a:pt x="392" y="119"/>
                  <a:pt x="392" y="119"/>
                </a:cubicBezTo>
                <a:cubicBezTo>
                  <a:pt x="392" y="121"/>
                  <a:pt x="393" y="121"/>
                  <a:pt x="394" y="121"/>
                </a:cubicBezTo>
                <a:cubicBezTo>
                  <a:pt x="395" y="121"/>
                  <a:pt x="396" y="121"/>
                  <a:pt x="396" y="119"/>
                </a:cubicBezTo>
                <a:cubicBezTo>
                  <a:pt x="396" y="119"/>
                  <a:pt x="396" y="119"/>
                  <a:pt x="396" y="119"/>
                </a:cubicBezTo>
                <a:cubicBezTo>
                  <a:pt x="396" y="111"/>
                  <a:pt x="396" y="103"/>
                  <a:pt x="398" y="96"/>
                </a:cubicBezTo>
                <a:cubicBezTo>
                  <a:pt x="398" y="95"/>
                  <a:pt x="398" y="94"/>
                  <a:pt x="397" y="94"/>
                </a:cubicBezTo>
                <a:cubicBezTo>
                  <a:pt x="395" y="93"/>
                  <a:pt x="394" y="94"/>
                  <a:pt x="394" y="95"/>
                </a:cubicBezTo>
                <a:close/>
                <a:moveTo>
                  <a:pt x="413" y="53"/>
                </a:moveTo>
                <a:cubicBezTo>
                  <a:pt x="409" y="59"/>
                  <a:pt x="404" y="66"/>
                  <a:pt x="401" y="74"/>
                </a:cubicBezTo>
                <a:cubicBezTo>
                  <a:pt x="401" y="75"/>
                  <a:pt x="401" y="76"/>
                  <a:pt x="402" y="77"/>
                </a:cubicBezTo>
                <a:cubicBezTo>
                  <a:pt x="403" y="77"/>
                  <a:pt x="404" y="77"/>
                  <a:pt x="405" y="76"/>
                </a:cubicBezTo>
                <a:cubicBezTo>
                  <a:pt x="408" y="68"/>
                  <a:pt x="412" y="61"/>
                  <a:pt x="417" y="55"/>
                </a:cubicBezTo>
                <a:cubicBezTo>
                  <a:pt x="417" y="54"/>
                  <a:pt x="417" y="53"/>
                  <a:pt x="416" y="52"/>
                </a:cubicBezTo>
                <a:cubicBezTo>
                  <a:pt x="415" y="52"/>
                  <a:pt x="414" y="52"/>
                  <a:pt x="413" y="53"/>
                </a:cubicBezTo>
                <a:close/>
                <a:moveTo>
                  <a:pt x="447" y="21"/>
                </a:moveTo>
                <a:cubicBezTo>
                  <a:pt x="440" y="25"/>
                  <a:pt x="434" y="30"/>
                  <a:pt x="428" y="36"/>
                </a:cubicBezTo>
                <a:cubicBezTo>
                  <a:pt x="427" y="37"/>
                  <a:pt x="427" y="38"/>
                  <a:pt x="428" y="39"/>
                </a:cubicBezTo>
                <a:cubicBezTo>
                  <a:pt x="429" y="40"/>
                  <a:pt x="430" y="40"/>
                  <a:pt x="431" y="39"/>
                </a:cubicBezTo>
                <a:cubicBezTo>
                  <a:pt x="437" y="33"/>
                  <a:pt x="443" y="29"/>
                  <a:pt x="449" y="24"/>
                </a:cubicBezTo>
                <a:cubicBezTo>
                  <a:pt x="450" y="24"/>
                  <a:pt x="451" y="22"/>
                  <a:pt x="450" y="22"/>
                </a:cubicBezTo>
                <a:cubicBezTo>
                  <a:pt x="449" y="21"/>
                  <a:pt x="448" y="20"/>
                  <a:pt x="447" y="21"/>
                </a:cubicBezTo>
                <a:close/>
                <a:moveTo>
                  <a:pt x="490" y="3"/>
                </a:moveTo>
                <a:cubicBezTo>
                  <a:pt x="482" y="5"/>
                  <a:pt x="475" y="7"/>
                  <a:pt x="467" y="10"/>
                </a:cubicBezTo>
                <a:cubicBezTo>
                  <a:pt x="466" y="11"/>
                  <a:pt x="466" y="12"/>
                  <a:pt x="466" y="13"/>
                </a:cubicBezTo>
                <a:cubicBezTo>
                  <a:pt x="466" y="14"/>
                  <a:pt x="468" y="15"/>
                  <a:pt x="469" y="14"/>
                </a:cubicBezTo>
                <a:cubicBezTo>
                  <a:pt x="476" y="11"/>
                  <a:pt x="483" y="8"/>
                  <a:pt x="491" y="7"/>
                </a:cubicBezTo>
                <a:cubicBezTo>
                  <a:pt x="492" y="6"/>
                  <a:pt x="493" y="5"/>
                  <a:pt x="493" y="4"/>
                </a:cubicBezTo>
                <a:cubicBezTo>
                  <a:pt x="492" y="3"/>
                  <a:pt x="491" y="3"/>
                  <a:pt x="490" y="3"/>
                </a:cubicBezTo>
                <a:close/>
                <a:moveTo>
                  <a:pt x="537" y="1"/>
                </a:moveTo>
                <a:cubicBezTo>
                  <a:pt x="530" y="0"/>
                  <a:pt x="524" y="0"/>
                  <a:pt x="518" y="0"/>
                </a:cubicBezTo>
                <a:cubicBezTo>
                  <a:pt x="516" y="0"/>
                  <a:pt x="514" y="0"/>
                  <a:pt x="512" y="0"/>
                </a:cubicBezTo>
                <a:cubicBezTo>
                  <a:pt x="511" y="0"/>
                  <a:pt x="510" y="1"/>
                  <a:pt x="510" y="2"/>
                </a:cubicBezTo>
                <a:cubicBezTo>
                  <a:pt x="511" y="3"/>
                  <a:pt x="511" y="4"/>
                  <a:pt x="513" y="4"/>
                </a:cubicBezTo>
                <a:cubicBezTo>
                  <a:pt x="514" y="4"/>
                  <a:pt x="516" y="4"/>
                  <a:pt x="518" y="4"/>
                </a:cubicBezTo>
                <a:cubicBezTo>
                  <a:pt x="524" y="4"/>
                  <a:pt x="530" y="4"/>
                  <a:pt x="536" y="5"/>
                </a:cubicBezTo>
                <a:cubicBezTo>
                  <a:pt x="537" y="5"/>
                  <a:pt x="538" y="5"/>
                  <a:pt x="538" y="4"/>
                </a:cubicBezTo>
                <a:cubicBezTo>
                  <a:pt x="539" y="2"/>
                  <a:pt x="538" y="1"/>
                  <a:pt x="537" y="1"/>
                </a:cubicBezTo>
                <a:close/>
                <a:moveTo>
                  <a:pt x="579" y="20"/>
                </a:moveTo>
                <a:cubicBezTo>
                  <a:pt x="573" y="15"/>
                  <a:pt x="566" y="11"/>
                  <a:pt x="558" y="7"/>
                </a:cubicBezTo>
                <a:cubicBezTo>
                  <a:pt x="557" y="7"/>
                  <a:pt x="556" y="8"/>
                  <a:pt x="556" y="9"/>
                </a:cubicBezTo>
                <a:cubicBezTo>
                  <a:pt x="555" y="10"/>
                  <a:pt x="556" y="11"/>
                  <a:pt x="557" y="11"/>
                </a:cubicBezTo>
                <a:cubicBezTo>
                  <a:pt x="564" y="14"/>
                  <a:pt x="571" y="18"/>
                  <a:pt x="577" y="23"/>
                </a:cubicBezTo>
                <a:cubicBezTo>
                  <a:pt x="578" y="24"/>
                  <a:pt x="579" y="23"/>
                  <a:pt x="580" y="22"/>
                </a:cubicBezTo>
                <a:cubicBezTo>
                  <a:pt x="581" y="22"/>
                  <a:pt x="580" y="20"/>
                  <a:pt x="579" y="20"/>
                </a:cubicBezTo>
                <a:close/>
                <a:moveTo>
                  <a:pt x="609" y="56"/>
                </a:moveTo>
                <a:cubicBezTo>
                  <a:pt x="605" y="48"/>
                  <a:pt x="601" y="41"/>
                  <a:pt x="596" y="35"/>
                </a:cubicBezTo>
                <a:cubicBezTo>
                  <a:pt x="595" y="34"/>
                  <a:pt x="594" y="34"/>
                  <a:pt x="593" y="35"/>
                </a:cubicBezTo>
                <a:cubicBezTo>
                  <a:pt x="592" y="36"/>
                  <a:pt x="592" y="37"/>
                  <a:pt x="593" y="38"/>
                </a:cubicBezTo>
                <a:cubicBezTo>
                  <a:pt x="597" y="44"/>
                  <a:pt x="602" y="50"/>
                  <a:pt x="605" y="58"/>
                </a:cubicBezTo>
                <a:cubicBezTo>
                  <a:pt x="606" y="59"/>
                  <a:pt x="607" y="59"/>
                  <a:pt x="608" y="58"/>
                </a:cubicBezTo>
                <a:cubicBezTo>
                  <a:pt x="609" y="58"/>
                  <a:pt x="609" y="57"/>
                  <a:pt x="609" y="56"/>
                </a:cubicBezTo>
                <a:close/>
                <a:moveTo>
                  <a:pt x="623" y="100"/>
                </a:moveTo>
                <a:cubicBezTo>
                  <a:pt x="621" y="92"/>
                  <a:pt x="620" y="84"/>
                  <a:pt x="617" y="76"/>
                </a:cubicBezTo>
                <a:cubicBezTo>
                  <a:pt x="617" y="75"/>
                  <a:pt x="616" y="75"/>
                  <a:pt x="615" y="75"/>
                </a:cubicBezTo>
                <a:cubicBezTo>
                  <a:pt x="614" y="76"/>
                  <a:pt x="613" y="77"/>
                  <a:pt x="613" y="78"/>
                </a:cubicBezTo>
                <a:cubicBezTo>
                  <a:pt x="616" y="85"/>
                  <a:pt x="617" y="92"/>
                  <a:pt x="619" y="101"/>
                </a:cubicBezTo>
                <a:cubicBezTo>
                  <a:pt x="619" y="102"/>
                  <a:pt x="620" y="103"/>
                  <a:pt x="621" y="102"/>
                </a:cubicBezTo>
                <a:cubicBezTo>
                  <a:pt x="622" y="102"/>
                  <a:pt x="623" y="101"/>
                  <a:pt x="623" y="100"/>
                </a:cubicBezTo>
                <a:close/>
                <a:moveTo>
                  <a:pt x="625" y="146"/>
                </a:moveTo>
                <a:cubicBezTo>
                  <a:pt x="625" y="143"/>
                  <a:pt x="625" y="139"/>
                  <a:pt x="625" y="136"/>
                </a:cubicBezTo>
                <a:cubicBezTo>
                  <a:pt x="625" y="131"/>
                  <a:pt x="625" y="127"/>
                  <a:pt x="625" y="122"/>
                </a:cubicBezTo>
                <a:cubicBezTo>
                  <a:pt x="625" y="121"/>
                  <a:pt x="624" y="120"/>
                  <a:pt x="623" y="120"/>
                </a:cubicBezTo>
                <a:cubicBezTo>
                  <a:pt x="622" y="120"/>
                  <a:pt x="621" y="121"/>
                  <a:pt x="621" y="122"/>
                </a:cubicBezTo>
                <a:cubicBezTo>
                  <a:pt x="621" y="127"/>
                  <a:pt x="621" y="131"/>
                  <a:pt x="621" y="136"/>
                </a:cubicBezTo>
                <a:cubicBezTo>
                  <a:pt x="621" y="139"/>
                  <a:pt x="621" y="143"/>
                  <a:pt x="621" y="146"/>
                </a:cubicBezTo>
                <a:cubicBezTo>
                  <a:pt x="621" y="147"/>
                  <a:pt x="622" y="148"/>
                  <a:pt x="623" y="148"/>
                </a:cubicBezTo>
                <a:cubicBezTo>
                  <a:pt x="624" y="148"/>
                  <a:pt x="625" y="148"/>
                  <a:pt x="625" y="146"/>
                </a:cubicBezTo>
                <a:close/>
                <a:moveTo>
                  <a:pt x="621" y="192"/>
                </a:moveTo>
                <a:cubicBezTo>
                  <a:pt x="622" y="185"/>
                  <a:pt x="623" y="177"/>
                  <a:pt x="624" y="169"/>
                </a:cubicBezTo>
                <a:cubicBezTo>
                  <a:pt x="624" y="167"/>
                  <a:pt x="623" y="166"/>
                  <a:pt x="622" y="166"/>
                </a:cubicBezTo>
                <a:cubicBezTo>
                  <a:pt x="621" y="166"/>
                  <a:pt x="620" y="167"/>
                  <a:pt x="620" y="168"/>
                </a:cubicBezTo>
                <a:cubicBezTo>
                  <a:pt x="619" y="176"/>
                  <a:pt x="618" y="184"/>
                  <a:pt x="617" y="192"/>
                </a:cubicBezTo>
                <a:cubicBezTo>
                  <a:pt x="617" y="193"/>
                  <a:pt x="618" y="194"/>
                  <a:pt x="619" y="194"/>
                </a:cubicBezTo>
                <a:cubicBezTo>
                  <a:pt x="620" y="194"/>
                  <a:pt x="621" y="194"/>
                  <a:pt x="621" y="192"/>
                </a:cubicBezTo>
                <a:close/>
                <a:moveTo>
                  <a:pt x="612" y="238"/>
                </a:moveTo>
                <a:cubicBezTo>
                  <a:pt x="614" y="230"/>
                  <a:pt x="616" y="222"/>
                  <a:pt x="617" y="214"/>
                </a:cubicBezTo>
                <a:cubicBezTo>
                  <a:pt x="618" y="213"/>
                  <a:pt x="617" y="212"/>
                  <a:pt x="616" y="212"/>
                </a:cubicBezTo>
                <a:cubicBezTo>
                  <a:pt x="615" y="212"/>
                  <a:pt x="614" y="212"/>
                  <a:pt x="613" y="214"/>
                </a:cubicBezTo>
                <a:cubicBezTo>
                  <a:pt x="612" y="222"/>
                  <a:pt x="610" y="229"/>
                  <a:pt x="608" y="237"/>
                </a:cubicBezTo>
                <a:cubicBezTo>
                  <a:pt x="608" y="238"/>
                  <a:pt x="608" y="239"/>
                  <a:pt x="609" y="239"/>
                </a:cubicBezTo>
                <a:cubicBezTo>
                  <a:pt x="610" y="239"/>
                  <a:pt x="612" y="239"/>
                  <a:pt x="612" y="238"/>
                </a:cubicBezTo>
                <a:close/>
                <a:moveTo>
                  <a:pt x="597" y="282"/>
                </a:moveTo>
                <a:cubicBezTo>
                  <a:pt x="600" y="274"/>
                  <a:pt x="603" y="267"/>
                  <a:pt x="605" y="259"/>
                </a:cubicBezTo>
                <a:cubicBezTo>
                  <a:pt x="606" y="258"/>
                  <a:pt x="605" y="257"/>
                  <a:pt x="604" y="256"/>
                </a:cubicBezTo>
                <a:cubicBezTo>
                  <a:pt x="603" y="256"/>
                  <a:pt x="602" y="257"/>
                  <a:pt x="602" y="258"/>
                </a:cubicBezTo>
                <a:cubicBezTo>
                  <a:pt x="599" y="265"/>
                  <a:pt x="596" y="273"/>
                  <a:pt x="593" y="280"/>
                </a:cubicBezTo>
                <a:cubicBezTo>
                  <a:pt x="593" y="281"/>
                  <a:pt x="593" y="282"/>
                  <a:pt x="594" y="283"/>
                </a:cubicBezTo>
                <a:cubicBezTo>
                  <a:pt x="595" y="283"/>
                  <a:pt x="597" y="283"/>
                  <a:pt x="597" y="282"/>
                </a:cubicBezTo>
                <a:close/>
                <a:moveTo>
                  <a:pt x="576" y="323"/>
                </a:moveTo>
                <a:cubicBezTo>
                  <a:pt x="580" y="316"/>
                  <a:pt x="584" y="309"/>
                  <a:pt x="588" y="302"/>
                </a:cubicBezTo>
                <a:cubicBezTo>
                  <a:pt x="588" y="301"/>
                  <a:pt x="588" y="300"/>
                  <a:pt x="587" y="299"/>
                </a:cubicBezTo>
                <a:cubicBezTo>
                  <a:pt x="586" y="299"/>
                  <a:pt x="585" y="299"/>
                  <a:pt x="584" y="300"/>
                </a:cubicBezTo>
                <a:cubicBezTo>
                  <a:pt x="580" y="307"/>
                  <a:pt x="577" y="314"/>
                  <a:pt x="573" y="321"/>
                </a:cubicBezTo>
                <a:cubicBezTo>
                  <a:pt x="572" y="322"/>
                  <a:pt x="572" y="323"/>
                  <a:pt x="573" y="323"/>
                </a:cubicBezTo>
                <a:cubicBezTo>
                  <a:pt x="574" y="324"/>
                  <a:pt x="575" y="324"/>
                  <a:pt x="576" y="323"/>
                </a:cubicBezTo>
                <a:close/>
                <a:moveTo>
                  <a:pt x="549" y="360"/>
                </a:moveTo>
                <a:cubicBezTo>
                  <a:pt x="554" y="354"/>
                  <a:pt x="559" y="348"/>
                  <a:pt x="564" y="341"/>
                </a:cubicBezTo>
                <a:cubicBezTo>
                  <a:pt x="564" y="340"/>
                  <a:pt x="564" y="339"/>
                  <a:pt x="563" y="338"/>
                </a:cubicBezTo>
                <a:cubicBezTo>
                  <a:pt x="562" y="338"/>
                  <a:pt x="561" y="338"/>
                  <a:pt x="560" y="339"/>
                </a:cubicBezTo>
                <a:cubicBezTo>
                  <a:pt x="556" y="345"/>
                  <a:pt x="551" y="352"/>
                  <a:pt x="546" y="358"/>
                </a:cubicBezTo>
                <a:cubicBezTo>
                  <a:pt x="545" y="359"/>
                  <a:pt x="545" y="360"/>
                  <a:pt x="546" y="361"/>
                </a:cubicBezTo>
                <a:cubicBezTo>
                  <a:pt x="547" y="361"/>
                  <a:pt x="548" y="361"/>
                  <a:pt x="549" y="360"/>
                </a:cubicBezTo>
                <a:close/>
                <a:moveTo>
                  <a:pt x="516" y="393"/>
                </a:moveTo>
                <a:cubicBezTo>
                  <a:pt x="522" y="388"/>
                  <a:pt x="528" y="383"/>
                  <a:pt x="534" y="377"/>
                </a:cubicBezTo>
                <a:cubicBezTo>
                  <a:pt x="535" y="376"/>
                  <a:pt x="535" y="375"/>
                  <a:pt x="534" y="374"/>
                </a:cubicBezTo>
                <a:cubicBezTo>
                  <a:pt x="533" y="373"/>
                  <a:pt x="532" y="373"/>
                  <a:pt x="531" y="374"/>
                </a:cubicBezTo>
                <a:cubicBezTo>
                  <a:pt x="525" y="380"/>
                  <a:pt x="520" y="385"/>
                  <a:pt x="514" y="390"/>
                </a:cubicBezTo>
                <a:cubicBezTo>
                  <a:pt x="513" y="391"/>
                  <a:pt x="513" y="392"/>
                  <a:pt x="514" y="393"/>
                </a:cubicBezTo>
                <a:cubicBezTo>
                  <a:pt x="514" y="394"/>
                  <a:pt x="516" y="394"/>
                  <a:pt x="516" y="393"/>
                </a:cubicBezTo>
                <a:close/>
                <a:moveTo>
                  <a:pt x="480" y="421"/>
                </a:moveTo>
                <a:cubicBezTo>
                  <a:pt x="486" y="417"/>
                  <a:pt x="493" y="412"/>
                  <a:pt x="499" y="407"/>
                </a:cubicBezTo>
                <a:cubicBezTo>
                  <a:pt x="500" y="407"/>
                  <a:pt x="500" y="405"/>
                  <a:pt x="500" y="405"/>
                </a:cubicBezTo>
                <a:cubicBezTo>
                  <a:pt x="499" y="404"/>
                  <a:pt x="498" y="403"/>
                  <a:pt x="497" y="404"/>
                </a:cubicBezTo>
                <a:cubicBezTo>
                  <a:pt x="490" y="409"/>
                  <a:pt x="484" y="414"/>
                  <a:pt x="477" y="418"/>
                </a:cubicBezTo>
                <a:cubicBezTo>
                  <a:pt x="476" y="419"/>
                  <a:pt x="476" y="420"/>
                  <a:pt x="477" y="421"/>
                </a:cubicBezTo>
                <a:cubicBezTo>
                  <a:pt x="477" y="422"/>
                  <a:pt x="479" y="422"/>
                  <a:pt x="480" y="421"/>
                </a:cubicBezTo>
                <a:close/>
                <a:moveTo>
                  <a:pt x="439" y="444"/>
                </a:moveTo>
                <a:cubicBezTo>
                  <a:pt x="446" y="441"/>
                  <a:pt x="454" y="437"/>
                  <a:pt x="461" y="433"/>
                </a:cubicBezTo>
                <a:cubicBezTo>
                  <a:pt x="462" y="432"/>
                  <a:pt x="462" y="431"/>
                  <a:pt x="461" y="430"/>
                </a:cubicBezTo>
                <a:cubicBezTo>
                  <a:pt x="461" y="429"/>
                  <a:pt x="460" y="429"/>
                  <a:pt x="459" y="429"/>
                </a:cubicBezTo>
                <a:cubicBezTo>
                  <a:pt x="452" y="433"/>
                  <a:pt x="445" y="437"/>
                  <a:pt x="438" y="441"/>
                </a:cubicBezTo>
                <a:cubicBezTo>
                  <a:pt x="437" y="441"/>
                  <a:pt x="436" y="442"/>
                  <a:pt x="437" y="443"/>
                </a:cubicBezTo>
                <a:cubicBezTo>
                  <a:pt x="437" y="444"/>
                  <a:pt x="438" y="445"/>
                  <a:pt x="439" y="444"/>
                </a:cubicBezTo>
                <a:close/>
                <a:moveTo>
                  <a:pt x="397" y="462"/>
                </a:moveTo>
                <a:cubicBezTo>
                  <a:pt x="404" y="460"/>
                  <a:pt x="412" y="457"/>
                  <a:pt x="419" y="453"/>
                </a:cubicBezTo>
                <a:cubicBezTo>
                  <a:pt x="420" y="453"/>
                  <a:pt x="421" y="452"/>
                  <a:pt x="420" y="451"/>
                </a:cubicBezTo>
                <a:cubicBezTo>
                  <a:pt x="420" y="450"/>
                  <a:pt x="419" y="449"/>
                  <a:pt x="418" y="450"/>
                </a:cubicBezTo>
                <a:cubicBezTo>
                  <a:pt x="410" y="453"/>
                  <a:pt x="403" y="456"/>
                  <a:pt x="395" y="459"/>
                </a:cubicBezTo>
                <a:cubicBezTo>
                  <a:pt x="394" y="459"/>
                  <a:pt x="394" y="460"/>
                  <a:pt x="394" y="461"/>
                </a:cubicBezTo>
                <a:cubicBezTo>
                  <a:pt x="395" y="462"/>
                  <a:pt x="396" y="463"/>
                  <a:pt x="397" y="462"/>
                </a:cubicBezTo>
                <a:close/>
                <a:moveTo>
                  <a:pt x="353" y="476"/>
                </a:moveTo>
                <a:cubicBezTo>
                  <a:pt x="360" y="474"/>
                  <a:pt x="368" y="472"/>
                  <a:pt x="376" y="470"/>
                </a:cubicBezTo>
                <a:cubicBezTo>
                  <a:pt x="377" y="469"/>
                  <a:pt x="377" y="468"/>
                  <a:pt x="377" y="467"/>
                </a:cubicBezTo>
                <a:cubicBezTo>
                  <a:pt x="377" y="466"/>
                  <a:pt x="376" y="465"/>
                  <a:pt x="375" y="466"/>
                </a:cubicBezTo>
                <a:cubicBezTo>
                  <a:pt x="367" y="468"/>
                  <a:pt x="359" y="471"/>
                  <a:pt x="352" y="473"/>
                </a:cubicBezTo>
                <a:cubicBezTo>
                  <a:pt x="351" y="473"/>
                  <a:pt x="350" y="474"/>
                  <a:pt x="350" y="475"/>
                </a:cubicBezTo>
                <a:cubicBezTo>
                  <a:pt x="350" y="476"/>
                  <a:pt x="352" y="477"/>
                  <a:pt x="353" y="476"/>
                </a:cubicBezTo>
                <a:close/>
                <a:moveTo>
                  <a:pt x="308" y="487"/>
                </a:moveTo>
                <a:cubicBezTo>
                  <a:pt x="315" y="485"/>
                  <a:pt x="323" y="484"/>
                  <a:pt x="331" y="482"/>
                </a:cubicBezTo>
                <a:cubicBezTo>
                  <a:pt x="332" y="482"/>
                  <a:pt x="333" y="480"/>
                  <a:pt x="333" y="479"/>
                </a:cubicBezTo>
                <a:cubicBezTo>
                  <a:pt x="332" y="478"/>
                  <a:pt x="331" y="478"/>
                  <a:pt x="330" y="478"/>
                </a:cubicBezTo>
                <a:cubicBezTo>
                  <a:pt x="322" y="480"/>
                  <a:pt x="314" y="481"/>
                  <a:pt x="307" y="483"/>
                </a:cubicBezTo>
                <a:cubicBezTo>
                  <a:pt x="306" y="483"/>
                  <a:pt x="305" y="484"/>
                  <a:pt x="305" y="485"/>
                </a:cubicBezTo>
                <a:cubicBezTo>
                  <a:pt x="305" y="486"/>
                  <a:pt x="306" y="487"/>
                  <a:pt x="308" y="487"/>
                </a:cubicBezTo>
                <a:close/>
                <a:moveTo>
                  <a:pt x="262" y="494"/>
                </a:moveTo>
                <a:cubicBezTo>
                  <a:pt x="270" y="493"/>
                  <a:pt x="277" y="492"/>
                  <a:pt x="286" y="490"/>
                </a:cubicBezTo>
                <a:cubicBezTo>
                  <a:pt x="287" y="490"/>
                  <a:pt x="287" y="489"/>
                  <a:pt x="287" y="488"/>
                </a:cubicBezTo>
                <a:cubicBezTo>
                  <a:pt x="287" y="487"/>
                  <a:pt x="286" y="486"/>
                  <a:pt x="285" y="486"/>
                </a:cubicBezTo>
                <a:cubicBezTo>
                  <a:pt x="277" y="488"/>
                  <a:pt x="269" y="489"/>
                  <a:pt x="261" y="490"/>
                </a:cubicBezTo>
                <a:cubicBezTo>
                  <a:pt x="260" y="490"/>
                  <a:pt x="259" y="491"/>
                  <a:pt x="260" y="492"/>
                </a:cubicBezTo>
                <a:cubicBezTo>
                  <a:pt x="260" y="493"/>
                  <a:pt x="261" y="494"/>
                  <a:pt x="262" y="494"/>
                </a:cubicBezTo>
                <a:close/>
                <a:moveTo>
                  <a:pt x="216" y="497"/>
                </a:moveTo>
                <a:cubicBezTo>
                  <a:pt x="216" y="497"/>
                  <a:pt x="216" y="497"/>
                  <a:pt x="216" y="497"/>
                </a:cubicBezTo>
                <a:cubicBezTo>
                  <a:pt x="223" y="497"/>
                  <a:pt x="231" y="496"/>
                  <a:pt x="240" y="496"/>
                </a:cubicBezTo>
                <a:cubicBezTo>
                  <a:pt x="241" y="496"/>
                  <a:pt x="242" y="495"/>
                  <a:pt x="241" y="494"/>
                </a:cubicBezTo>
                <a:cubicBezTo>
                  <a:pt x="241" y="492"/>
                  <a:pt x="240" y="492"/>
                  <a:pt x="239" y="492"/>
                </a:cubicBezTo>
                <a:cubicBezTo>
                  <a:pt x="231" y="492"/>
                  <a:pt x="223" y="493"/>
                  <a:pt x="216" y="493"/>
                </a:cubicBezTo>
                <a:cubicBezTo>
                  <a:pt x="215" y="493"/>
                  <a:pt x="215" y="493"/>
                  <a:pt x="215" y="493"/>
                </a:cubicBezTo>
                <a:cubicBezTo>
                  <a:pt x="214" y="493"/>
                  <a:pt x="213" y="494"/>
                  <a:pt x="214" y="495"/>
                </a:cubicBezTo>
                <a:cubicBezTo>
                  <a:pt x="214" y="497"/>
                  <a:pt x="215" y="497"/>
                  <a:pt x="216" y="497"/>
                </a:cubicBezTo>
                <a:close/>
                <a:moveTo>
                  <a:pt x="169" y="496"/>
                </a:moveTo>
                <a:cubicBezTo>
                  <a:pt x="177" y="497"/>
                  <a:pt x="185" y="498"/>
                  <a:pt x="193" y="498"/>
                </a:cubicBezTo>
                <a:cubicBezTo>
                  <a:pt x="195" y="498"/>
                  <a:pt x="195" y="497"/>
                  <a:pt x="195" y="496"/>
                </a:cubicBezTo>
                <a:cubicBezTo>
                  <a:pt x="195" y="495"/>
                  <a:pt x="195" y="494"/>
                  <a:pt x="193" y="494"/>
                </a:cubicBezTo>
                <a:cubicBezTo>
                  <a:pt x="185" y="494"/>
                  <a:pt x="177" y="493"/>
                  <a:pt x="170" y="492"/>
                </a:cubicBezTo>
                <a:cubicBezTo>
                  <a:pt x="169" y="492"/>
                  <a:pt x="168" y="493"/>
                  <a:pt x="167" y="494"/>
                </a:cubicBezTo>
                <a:cubicBezTo>
                  <a:pt x="167" y="495"/>
                  <a:pt x="168" y="496"/>
                  <a:pt x="169" y="496"/>
                </a:cubicBezTo>
                <a:close/>
                <a:moveTo>
                  <a:pt x="124" y="489"/>
                </a:moveTo>
                <a:cubicBezTo>
                  <a:pt x="131" y="491"/>
                  <a:pt x="139" y="492"/>
                  <a:pt x="147" y="494"/>
                </a:cubicBezTo>
                <a:cubicBezTo>
                  <a:pt x="148" y="494"/>
                  <a:pt x="149" y="493"/>
                  <a:pt x="150" y="492"/>
                </a:cubicBezTo>
                <a:cubicBezTo>
                  <a:pt x="150" y="491"/>
                  <a:pt x="149" y="490"/>
                  <a:pt x="148" y="490"/>
                </a:cubicBezTo>
                <a:cubicBezTo>
                  <a:pt x="140" y="488"/>
                  <a:pt x="132" y="487"/>
                  <a:pt x="125" y="485"/>
                </a:cubicBezTo>
                <a:cubicBezTo>
                  <a:pt x="123" y="485"/>
                  <a:pt x="122" y="485"/>
                  <a:pt x="122" y="486"/>
                </a:cubicBezTo>
                <a:cubicBezTo>
                  <a:pt x="122" y="487"/>
                  <a:pt x="123" y="488"/>
                  <a:pt x="124" y="489"/>
                </a:cubicBezTo>
                <a:close/>
                <a:moveTo>
                  <a:pt x="80" y="474"/>
                </a:moveTo>
                <a:cubicBezTo>
                  <a:pt x="87" y="477"/>
                  <a:pt x="94" y="480"/>
                  <a:pt x="102" y="483"/>
                </a:cubicBezTo>
                <a:cubicBezTo>
                  <a:pt x="103" y="483"/>
                  <a:pt x="104" y="482"/>
                  <a:pt x="105" y="481"/>
                </a:cubicBezTo>
                <a:cubicBezTo>
                  <a:pt x="105" y="480"/>
                  <a:pt x="105" y="479"/>
                  <a:pt x="103" y="479"/>
                </a:cubicBezTo>
                <a:cubicBezTo>
                  <a:pt x="96" y="476"/>
                  <a:pt x="88" y="474"/>
                  <a:pt x="81" y="471"/>
                </a:cubicBezTo>
                <a:cubicBezTo>
                  <a:pt x="80" y="470"/>
                  <a:pt x="79" y="471"/>
                  <a:pt x="78" y="472"/>
                </a:cubicBezTo>
                <a:cubicBezTo>
                  <a:pt x="78" y="473"/>
                  <a:pt x="79" y="474"/>
                  <a:pt x="80" y="474"/>
                </a:cubicBezTo>
                <a:close/>
                <a:moveTo>
                  <a:pt x="38" y="454"/>
                </a:moveTo>
                <a:cubicBezTo>
                  <a:pt x="44" y="457"/>
                  <a:pt x="51" y="461"/>
                  <a:pt x="59" y="465"/>
                </a:cubicBezTo>
                <a:cubicBezTo>
                  <a:pt x="60" y="466"/>
                  <a:pt x="61" y="465"/>
                  <a:pt x="62" y="464"/>
                </a:cubicBezTo>
                <a:cubicBezTo>
                  <a:pt x="62" y="463"/>
                  <a:pt x="62" y="462"/>
                  <a:pt x="61" y="462"/>
                </a:cubicBezTo>
                <a:cubicBezTo>
                  <a:pt x="53" y="458"/>
                  <a:pt x="46" y="454"/>
                  <a:pt x="40" y="450"/>
                </a:cubicBezTo>
                <a:cubicBezTo>
                  <a:pt x="39" y="450"/>
                  <a:pt x="38" y="450"/>
                  <a:pt x="37" y="451"/>
                </a:cubicBezTo>
                <a:cubicBezTo>
                  <a:pt x="37" y="452"/>
                  <a:pt x="37" y="453"/>
                  <a:pt x="38" y="454"/>
                </a:cubicBezTo>
                <a:close/>
                <a:moveTo>
                  <a:pt x="0" y="426"/>
                </a:moveTo>
                <a:cubicBezTo>
                  <a:pt x="1" y="426"/>
                  <a:pt x="7" y="433"/>
                  <a:pt x="19" y="441"/>
                </a:cubicBezTo>
                <a:cubicBezTo>
                  <a:pt x="20" y="442"/>
                  <a:pt x="22" y="442"/>
                  <a:pt x="22" y="441"/>
                </a:cubicBezTo>
                <a:cubicBezTo>
                  <a:pt x="23" y="440"/>
                  <a:pt x="23" y="439"/>
                  <a:pt x="22" y="438"/>
                </a:cubicBezTo>
                <a:cubicBezTo>
                  <a:pt x="16" y="434"/>
                  <a:pt x="11" y="430"/>
                  <a:pt x="8" y="427"/>
                </a:cubicBezTo>
                <a:cubicBezTo>
                  <a:pt x="6" y="426"/>
                  <a:pt x="5" y="425"/>
                  <a:pt x="4" y="424"/>
                </a:cubicBezTo>
                <a:cubicBezTo>
                  <a:pt x="4" y="424"/>
                  <a:pt x="4" y="424"/>
                  <a:pt x="4" y="424"/>
                </a:cubicBezTo>
                <a:cubicBezTo>
                  <a:pt x="3" y="423"/>
                  <a:pt x="3" y="423"/>
                  <a:pt x="3" y="423"/>
                </a:cubicBezTo>
                <a:cubicBezTo>
                  <a:pt x="2" y="423"/>
                  <a:pt x="1" y="423"/>
                  <a:pt x="0" y="423"/>
                </a:cubicBezTo>
                <a:cubicBezTo>
                  <a:pt x="0" y="424"/>
                  <a:pt x="0" y="425"/>
                  <a:pt x="0" y="42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0" name="Freeform 18">
            <a:extLst>
              <a:ext uri="{FF2B5EF4-FFF2-40B4-BE49-F238E27FC236}">
                <a16:creationId xmlns:a16="http://schemas.microsoft.com/office/drawing/2014/main" id="{8E38F466-83C4-2735-D594-A6A1189FD869}"/>
              </a:ext>
            </a:extLst>
          </p:cNvPr>
          <p:cNvSpPr>
            <a:spLocks/>
          </p:cNvSpPr>
          <p:nvPr userDrawn="1"/>
        </p:nvSpPr>
        <p:spPr bwMode="auto">
          <a:xfrm>
            <a:off x="6842125" y="822326"/>
            <a:ext cx="762000" cy="492125"/>
          </a:xfrm>
          <a:custGeom>
            <a:avLst/>
            <a:gdLst>
              <a:gd name="T0" fmla="*/ 167 w 188"/>
              <a:gd name="T1" fmla="*/ 1 h 121"/>
              <a:gd name="T2" fmla="*/ 101 w 188"/>
              <a:gd name="T3" fmla="*/ 24 h 121"/>
              <a:gd name="T4" fmla="*/ 55 w 188"/>
              <a:gd name="T5" fmla="*/ 10 h 121"/>
              <a:gd name="T6" fmla="*/ 42 w 188"/>
              <a:gd name="T7" fmla="*/ 12 h 121"/>
              <a:gd name="T8" fmla="*/ 45 w 188"/>
              <a:gd name="T9" fmla="*/ 20 h 121"/>
              <a:gd name="T10" fmla="*/ 73 w 188"/>
              <a:gd name="T11" fmla="*/ 37 h 121"/>
              <a:gd name="T12" fmla="*/ 36 w 188"/>
              <a:gd name="T13" fmla="*/ 55 h 121"/>
              <a:gd name="T14" fmla="*/ 25 w 188"/>
              <a:gd name="T15" fmla="*/ 50 h 121"/>
              <a:gd name="T16" fmla="*/ 5 w 188"/>
              <a:gd name="T17" fmla="*/ 41 h 121"/>
              <a:gd name="T18" fmla="*/ 6 w 188"/>
              <a:gd name="T19" fmla="*/ 54 h 121"/>
              <a:gd name="T20" fmla="*/ 27 w 188"/>
              <a:gd name="T21" fmla="*/ 82 h 121"/>
              <a:gd name="T22" fmla="*/ 96 w 188"/>
              <a:gd name="T23" fmla="*/ 61 h 121"/>
              <a:gd name="T24" fmla="*/ 85 w 188"/>
              <a:gd name="T25" fmla="*/ 116 h 121"/>
              <a:gd name="T26" fmla="*/ 88 w 188"/>
              <a:gd name="T27" fmla="*/ 120 h 121"/>
              <a:gd name="T28" fmla="*/ 104 w 188"/>
              <a:gd name="T29" fmla="*/ 106 h 121"/>
              <a:gd name="T30" fmla="*/ 132 w 188"/>
              <a:gd name="T31" fmla="*/ 44 h 121"/>
              <a:gd name="T32" fmla="*/ 185 w 188"/>
              <a:gd name="T33" fmla="*/ 15 h 121"/>
              <a:gd name="T34" fmla="*/ 167 w 188"/>
              <a:gd name="T35" fmla="*/ 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21">
                <a:moveTo>
                  <a:pt x="167" y="1"/>
                </a:moveTo>
                <a:cubicBezTo>
                  <a:pt x="160" y="0"/>
                  <a:pt x="131" y="11"/>
                  <a:pt x="101" y="24"/>
                </a:cubicBezTo>
                <a:cubicBezTo>
                  <a:pt x="55" y="10"/>
                  <a:pt x="55" y="10"/>
                  <a:pt x="55" y="10"/>
                </a:cubicBezTo>
                <a:cubicBezTo>
                  <a:pt x="55" y="10"/>
                  <a:pt x="49" y="9"/>
                  <a:pt x="42" y="12"/>
                </a:cubicBezTo>
                <a:cubicBezTo>
                  <a:pt x="34" y="16"/>
                  <a:pt x="40" y="18"/>
                  <a:pt x="45" y="20"/>
                </a:cubicBezTo>
                <a:cubicBezTo>
                  <a:pt x="48" y="22"/>
                  <a:pt x="65" y="32"/>
                  <a:pt x="73" y="37"/>
                </a:cubicBezTo>
                <a:cubicBezTo>
                  <a:pt x="52" y="47"/>
                  <a:pt x="36" y="55"/>
                  <a:pt x="36" y="55"/>
                </a:cubicBezTo>
                <a:cubicBezTo>
                  <a:pt x="36" y="55"/>
                  <a:pt x="32" y="57"/>
                  <a:pt x="25" y="50"/>
                </a:cubicBezTo>
                <a:cubicBezTo>
                  <a:pt x="18" y="43"/>
                  <a:pt x="11" y="38"/>
                  <a:pt x="5" y="41"/>
                </a:cubicBezTo>
                <a:cubicBezTo>
                  <a:pt x="0" y="43"/>
                  <a:pt x="4" y="48"/>
                  <a:pt x="6" y="54"/>
                </a:cubicBezTo>
                <a:cubicBezTo>
                  <a:pt x="8" y="61"/>
                  <a:pt x="13" y="82"/>
                  <a:pt x="27" y="82"/>
                </a:cubicBezTo>
                <a:cubicBezTo>
                  <a:pt x="42" y="82"/>
                  <a:pt x="66" y="75"/>
                  <a:pt x="96" y="61"/>
                </a:cubicBezTo>
                <a:cubicBezTo>
                  <a:pt x="85" y="116"/>
                  <a:pt x="85" y="116"/>
                  <a:pt x="85" y="116"/>
                </a:cubicBezTo>
                <a:cubicBezTo>
                  <a:pt x="85" y="116"/>
                  <a:pt x="83" y="121"/>
                  <a:pt x="88" y="120"/>
                </a:cubicBezTo>
                <a:cubicBezTo>
                  <a:pt x="93" y="119"/>
                  <a:pt x="99" y="116"/>
                  <a:pt x="104" y="106"/>
                </a:cubicBezTo>
                <a:cubicBezTo>
                  <a:pt x="109" y="95"/>
                  <a:pt x="132" y="44"/>
                  <a:pt x="132" y="44"/>
                </a:cubicBezTo>
                <a:cubicBezTo>
                  <a:pt x="132" y="44"/>
                  <a:pt x="181" y="20"/>
                  <a:pt x="185" y="15"/>
                </a:cubicBezTo>
                <a:cubicBezTo>
                  <a:pt x="188" y="9"/>
                  <a:pt x="183" y="5"/>
                  <a:pt x="167"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1" name="Rectangle 10">
            <a:extLst>
              <a:ext uri="{FF2B5EF4-FFF2-40B4-BE49-F238E27FC236}">
                <a16:creationId xmlns:a16="http://schemas.microsoft.com/office/drawing/2014/main" id="{C232B998-CE42-E340-D712-6909AA71CBCC}"/>
              </a:ext>
            </a:extLst>
          </p:cNvPr>
          <p:cNvSpPr>
            <a:spLocks noChangeArrowheads="1"/>
          </p:cNvSpPr>
          <p:nvPr userDrawn="1"/>
        </p:nvSpPr>
        <p:spPr bwMode="auto">
          <a:xfrm>
            <a:off x="9285262" y="1447669"/>
            <a:ext cx="1979729" cy="202247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grpSp>
        <p:nvGrpSpPr>
          <p:cNvPr id="12" name="组合 11">
            <a:extLst>
              <a:ext uri="{FF2B5EF4-FFF2-40B4-BE49-F238E27FC236}">
                <a16:creationId xmlns:a16="http://schemas.microsoft.com/office/drawing/2014/main" id="{5EC06531-E913-C0D1-83D7-1574A816E028}"/>
              </a:ext>
            </a:extLst>
          </p:cNvPr>
          <p:cNvGrpSpPr/>
          <p:nvPr userDrawn="1"/>
        </p:nvGrpSpPr>
        <p:grpSpPr>
          <a:xfrm>
            <a:off x="4895905" y="4870787"/>
            <a:ext cx="903288" cy="96838"/>
            <a:chOff x="7929562" y="5699126"/>
            <a:chExt cx="903288" cy="96838"/>
          </a:xfrm>
        </p:grpSpPr>
        <p:sp>
          <p:nvSpPr>
            <p:cNvPr id="13" name="Oval 11">
              <a:extLst>
                <a:ext uri="{FF2B5EF4-FFF2-40B4-BE49-F238E27FC236}">
                  <a16:creationId xmlns:a16="http://schemas.microsoft.com/office/drawing/2014/main" id="{303CEDA7-12E5-F93D-0229-BC9C90A7370A}"/>
                </a:ext>
              </a:extLst>
            </p:cNvPr>
            <p:cNvSpPr>
              <a:spLocks noChangeArrowheads="1"/>
            </p:cNvSpPr>
            <p:nvPr/>
          </p:nvSpPr>
          <p:spPr bwMode="auto">
            <a:xfrm>
              <a:off x="8731250"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4" name="Oval 12">
              <a:extLst>
                <a:ext uri="{FF2B5EF4-FFF2-40B4-BE49-F238E27FC236}">
                  <a16:creationId xmlns:a16="http://schemas.microsoft.com/office/drawing/2014/main" id="{2FE83504-9C6B-7A67-72C0-7C46D3B7611B}"/>
                </a:ext>
              </a:extLst>
            </p:cNvPr>
            <p:cNvSpPr>
              <a:spLocks noChangeArrowheads="1"/>
            </p:cNvSpPr>
            <p:nvPr/>
          </p:nvSpPr>
          <p:spPr bwMode="auto">
            <a:xfrm>
              <a:off x="8464550" y="5699126"/>
              <a:ext cx="101600" cy="9683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5" name="Oval 13">
              <a:extLst>
                <a:ext uri="{FF2B5EF4-FFF2-40B4-BE49-F238E27FC236}">
                  <a16:creationId xmlns:a16="http://schemas.microsoft.com/office/drawing/2014/main" id="{1361BBBC-C76C-29CD-96E3-3F46BE2B0B8E}"/>
                </a:ext>
              </a:extLst>
            </p:cNvPr>
            <p:cNvSpPr>
              <a:spLocks noChangeArrowheads="1"/>
            </p:cNvSpPr>
            <p:nvPr/>
          </p:nvSpPr>
          <p:spPr bwMode="auto">
            <a:xfrm>
              <a:off x="8196262"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6" name="Oval 14">
              <a:extLst>
                <a:ext uri="{FF2B5EF4-FFF2-40B4-BE49-F238E27FC236}">
                  <a16:creationId xmlns:a16="http://schemas.microsoft.com/office/drawing/2014/main" id="{6AC1794C-61F7-3F96-10EE-9A82785E82C1}"/>
                </a:ext>
              </a:extLst>
            </p:cNvPr>
            <p:cNvSpPr>
              <a:spLocks noChangeArrowheads="1"/>
            </p:cNvSpPr>
            <p:nvPr/>
          </p:nvSpPr>
          <p:spPr bwMode="auto">
            <a:xfrm>
              <a:off x="7929562" y="5699126"/>
              <a:ext cx="100013"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grpSp>
    </p:spTree>
    <p:extLst>
      <p:ext uri="{BB962C8B-B14F-4D97-AF65-F5344CB8AC3E}">
        <p14:creationId xmlns:p14="http://schemas.microsoft.com/office/powerpoint/2010/main" val="3557989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与标题页">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0292B140-A280-31F3-CA88-C29FCC1531B8}"/>
              </a:ext>
            </a:extLst>
          </p:cNvPr>
          <p:cNvGrpSpPr/>
          <p:nvPr userDrawn="1"/>
        </p:nvGrpSpPr>
        <p:grpSpPr>
          <a:xfrm>
            <a:off x="390281" y="331629"/>
            <a:ext cx="836090" cy="671930"/>
            <a:chOff x="960437" y="310113"/>
            <a:chExt cx="1475582" cy="1185863"/>
          </a:xfrm>
        </p:grpSpPr>
        <p:sp>
          <p:nvSpPr>
            <p:cNvPr id="7" name="Rectangle 7">
              <a:extLst>
                <a:ext uri="{FF2B5EF4-FFF2-40B4-BE49-F238E27FC236}">
                  <a16:creationId xmlns:a16="http://schemas.microsoft.com/office/drawing/2014/main" id="{FBA3CBE3-AAD6-CF81-30BA-475BB0436E6A}"/>
                </a:ext>
              </a:extLst>
            </p:cNvPr>
            <p:cNvSpPr>
              <a:spLocks noChangeArrowheads="1"/>
            </p:cNvSpPr>
            <p:nvPr/>
          </p:nvSpPr>
          <p:spPr bwMode="auto">
            <a:xfrm>
              <a:off x="1272381" y="310113"/>
              <a:ext cx="1163638" cy="1185863"/>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8" name="Rectangle 8">
              <a:extLst>
                <a:ext uri="{FF2B5EF4-FFF2-40B4-BE49-F238E27FC236}">
                  <a16:creationId xmlns:a16="http://schemas.microsoft.com/office/drawing/2014/main" id="{B4F48171-096C-19BA-6E80-F4DF34C4D05D}"/>
                </a:ext>
              </a:extLst>
            </p:cNvPr>
            <p:cNvSpPr>
              <a:spLocks noChangeArrowheads="1"/>
            </p:cNvSpPr>
            <p:nvPr/>
          </p:nvSpPr>
          <p:spPr bwMode="auto">
            <a:xfrm>
              <a:off x="960437" y="712788"/>
              <a:ext cx="623888" cy="638175"/>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Regular" panose="020B0500000000000000" pitchFamily="34" charset="-122"/>
              </a:endParaRPr>
            </a:p>
          </p:txBody>
        </p:sp>
      </p:grpSp>
    </p:spTree>
    <p:extLst>
      <p:ext uri="{BB962C8B-B14F-4D97-AF65-F5344CB8AC3E}">
        <p14:creationId xmlns:p14="http://schemas.microsoft.com/office/powerpoint/2010/main" val="3243828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533478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268E28-04A2-42CA-93B1-C442F1CD466A}" type="datetimeFigureOut">
              <a:rPr lang="zh-CN" altLang="en-US" smtClean="0"/>
              <a:t>2022/7/14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6BF060-2226-455B-85C1-3767DA5D13CF}" type="slidenum">
              <a:rPr lang="zh-CN" altLang="en-US" smtClean="0"/>
              <a:t>‹#›</a:t>
            </a:fld>
            <a:endParaRPr lang="zh-CN" altLang="en-US"/>
          </a:p>
        </p:txBody>
      </p:sp>
    </p:spTree>
    <p:extLst>
      <p:ext uri="{BB962C8B-B14F-4D97-AF65-F5344CB8AC3E}">
        <p14:creationId xmlns:p14="http://schemas.microsoft.com/office/powerpoint/2010/main" val="1701851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6D29014-1543-4FCA-98EE-B0E0E223F8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9712873A-5B13-4B28-B451-5E042533E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036DF82C-2CE3-4BDB-B733-8660E2CA75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Regular" panose="020B0500000000000000" pitchFamily="34" charset="-122"/>
              </a:defRPr>
            </a:lvl1pPr>
          </a:lstStyle>
          <a:p>
            <a:fld id="{2D4DAB9E-366A-437A-B625-E4E246CF3FCA}" type="datetimeFigureOut">
              <a:rPr lang="zh-CN" altLang="en-US" smtClean="0"/>
              <a:pPr/>
              <a:t>2022/7/14</a:t>
            </a:fld>
            <a:endParaRPr lang="zh-CN" altLang="en-US" dirty="0"/>
          </a:p>
        </p:txBody>
      </p:sp>
      <p:sp>
        <p:nvSpPr>
          <p:cNvPr id="5" name="页脚占位符 4">
            <a:extLst>
              <a:ext uri="{FF2B5EF4-FFF2-40B4-BE49-F238E27FC236}">
                <a16:creationId xmlns:a16="http://schemas.microsoft.com/office/drawing/2014/main" id="{2D114A18-0BEA-4F92-ABA4-2B29BB4228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Regular" panose="020B05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54646C21-33CA-406B-B743-8EECB33797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Regular" panose="020B0500000000000000" pitchFamily="34" charset="-122"/>
              </a:defRPr>
            </a:lvl1pPr>
          </a:lstStyle>
          <a:p>
            <a:fld id="{354F2C1A-ECE6-4767-AEA6-A0468965FF74}" type="slidenum">
              <a:rPr lang="zh-CN" altLang="en-US" smtClean="0"/>
              <a:pPr/>
              <a:t>‹#›</a:t>
            </a:fld>
            <a:endParaRPr lang="zh-CN" altLang="en-US" dirty="0"/>
          </a:p>
        </p:txBody>
      </p:sp>
    </p:spTree>
    <p:extLst>
      <p:ext uri="{BB962C8B-B14F-4D97-AF65-F5344CB8AC3E}">
        <p14:creationId xmlns:p14="http://schemas.microsoft.com/office/powerpoint/2010/main" val="1409091117"/>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58" r:id="rId3"/>
    <p:sldLayoutId id="2147483659" r:id="rId4"/>
  </p:sldLayoutIdLs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思源黑体 CN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Regular" panose="020B05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Regular" panose="020B05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Regular" panose="020B05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Regular" panose="020B05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Regular" panose="020B05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2022/7/14</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443703072"/>
      </p:ext>
    </p:extLst>
  </p:cSld>
  <p:clrMap bg1="lt1" tx1="dk1" bg2="lt2" tx2="dk2" accent1="accent1" accent2="accent2" accent3="accent3" accent4="accent4" accent5="accent5" accent6="accent6" hlink="hlink" folHlink="folHlink"/>
  <p:sldLayoutIdLst>
    <p:sldLayoutId id="2147483669" r:id="rId1"/>
    <p:sldLayoutId id="214748367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5.jpg"/></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580ACA64-88BB-49D0-BE32-391F2B875156}"/>
              </a:ext>
            </a:extLst>
          </p:cNvPr>
          <p:cNvSpPr/>
          <p:nvPr/>
        </p:nvSpPr>
        <p:spPr>
          <a:xfrm>
            <a:off x="6953378" y="2098322"/>
            <a:ext cx="4698722" cy="1446550"/>
          </a:xfrm>
          <a:prstGeom prst="rect">
            <a:avLst/>
          </a:prstGeom>
        </p:spPr>
        <p:txBody>
          <a:bodyPr wrap="none">
            <a:noAutofit/>
          </a:bodyPr>
          <a:lstStyle/>
          <a:p>
            <a:pPr algn="r"/>
            <a:r>
              <a:rPr lang="zh-CN" altLang="en-US" sz="8800" b="1" dirty="0">
                <a:solidFill>
                  <a:srgbClr val="7FBAC1"/>
                </a:solidFill>
                <a:latin typeface="思源黑体 CN Bold" panose="020B0800000000000000" pitchFamily="34" charset="-122"/>
                <a:ea typeface="思源黑体 CN Bold" panose="020B0800000000000000" pitchFamily="34" charset="-122"/>
              </a:rPr>
              <a:t>旅行日记</a:t>
            </a:r>
          </a:p>
        </p:txBody>
      </p:sp>
      <p:sp>
        <p:nvSpPr>
          <p:cNvPr id="17" name="矩形 16">
            <a:extLst>
              <a:ext uri="{FF2B5EF4-FFF2-40B4-BE49-F238E27FC236}">
                <a16:creationId xmlns:a16="http://schemas.microsoft.com/office/drawing/2014/main" id="{20BD0D8D-8093-4601-A791-7D2D303A7167}"/>
              </a:ext>
            </a:extLst>
          </p:cNvPr>
          <p:cNvSpPr/>
          <p:nvPr/>
        </p:nvSpPr>
        <p:spPr>
          <a:xfrm>
            <a:off x="7539435" y="3654605"/>
            <a:ext cx="4083169" cy="338554"/>
          </a:xfrm>
          <a:prstGeom prst="rect">
            <a:avLst/>
          </a:prstGeom>
        </p:spPr>
        <p:txBody>
          <a:bodyPr wrap="none">
            <a:noAutofit/>
          </a:bodyPr>
          <a:lstStyle/>
          <a:p>
            <a:pPr algn="r"/>
            <a:r>
              <a:rPr lang="zh-CN" altLang="en-US" sz="1600" dirty="0">
                <a:latin typeface="思源黑体 CN Bold" panose="020B0800000000000000" pitchFamily="34" charset="-122"/>
                <a:ea typeface="思源黑体 CN Regular" panose="020B0500000000000000" pitchFamily="34" charset="-122"/>
              </a:rPr>
              <a:t>我的足迹丨见闻趣事丨精彩瞬间丨回忆旅程</a:t>
            </a:r>
          </a:p>
        </p:txBody>
      </p:sp>
    </p:spTree>
    <p:extLst>
      <p:ext uri="{BB962C8B-B14F-4D97-AF65-F5344CB8AC3E}">
        <p14:creationId xmlns:p14="http://schemas.microsoft.com/office/powerpoint/2010/main" val="21431043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2DE5ED86-E851-43D4-83F1-D6AF73E322A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396866" y="1569105"/>
            <a:ext cx="6795135" cy="4289426"/>
          </a:xfrm>
          <a:custGeom>
            <a:avLst/>
            <a:gdLst>
              <a:gd name="connsiteX0" fmla="*/ 5243830 w 6795135"/>
              <a:gd name="connsiteY0" fmla="*/ 635 h 4289426"/>
              <a:gd name="connsiteX1" fmla="*/ 6795135 w 6795135"/>
              <a:gd name="connsiteY1" fmla="*/ 635 h 4289426"/>
              <a:gd name="connsiteX2" fmla="*/ 6795135 w 6795135"/>
              <a:gd name="connsiteY2" fmla="*/ 4289426 h 4289426"/>
              <a:gd name="connsiteX3" fmla="*/ 5243830 w 6795135"/>
              <a:gd name="connsiteY3" fmla="*/ 4289426 h 4289426"/>
              <a:gd name="connsiteX4" fmla="*/ 2621915 w 6795135"/>
              <a:gd name="connsiteY4" fmla="*/ 0 h 4289426"/>
              <a:gd name="connsiteX5" fmla="*/ 5020945 w 6795135"/>
              <a:gd name="connsiteY5" fmla="*/ 0 h 4289426"/>
              <a:gd name="connsiteX6" fmla="*/ 5020945 w 6795135"/>
              <a:gd name="connsiteY6" fmla="*/ 4289425 h 4289426"/>
              <a:gd name="connsiteX7" fmla="*/ 2621915 w 6795135"/>
              <a:gd name="connsiteY7" fmla="*/ 4289425 h 4289426"/>
              <a:gd name="connsiteX8" fmla="*/ 0 w 6795135"/>
              <a:gd name="connsiteY8" fmla="*/ 0 h 4289426"/>
              <a:gd name="connsiteX9" fmla="*/ 2399030 w 6795135"/>
              <a:gd name="connsiteY9" fmla="*/ 0 h 4289426"/>
              <a:gd name="connsiteX10" fmla="*/ 2399030 w 6795135"/>
              <a:gd name="connsiteY10" fmla="*/ 4289425 h 4289426"/>
              <a:gd name="connsiteX11" fmla="*/ 0 w 6795135"/>
              <a:gd name="connsiteY11" fmla="*/ 4289425 h 428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5135" h="4289426">
                <a:moveTo>
                  <a:pt x="5243830" y="635"/>
                </a:moveTo>
                <a:lnTo>
                  <a:pt x="6795135" y="635"/>
                </a:lnTo>
                <a:lnTo>
                  <a:pt x="6795135" y="4289426"/>
                </a:lnTo>
                <a:lnTo>
                  <a:pt x="5243830" y="4289426"/>
                </a:lnTo>
                <a:close/>
                <a:moveTo>
                  <a:pt x="2621915" y="0"/>
                </a:moveTo>
                <a:lnTo>
                  <a:pt x="5020945" y="0"/>
                </a:lnTo>
                <a:lnTo>
                  <a:pt x="5020945" y="4289425"/>
                </a:lnTo>
                <a:lnTo>
                  <a:pt x="2621915" y="4289425"/>
                </a:lnTo>
                <a:close/>
                <a:moveTo>
                  <a:pt x="0" y="0"/>
                </a:moveTo>
                <a:lnTo>
                  <a:pt x="2399030" y="0"/>
                </a:lnTo>
                <a:lnTo>
                  <a:pt x="2399030" y="4289425"/>
                </a:lnTo>
                <a:lnTo>
                  <a:pt x="0" y="4289425"/>
                </a:lnTo>
                <a:close/>
              </a:path>
            </a:pathLst>
          </a:custGeom>
        </p:spPr>
      </p:pic>
      <p:sp>
        <p:nvSpPr>
          <p:cNvPr id="5" name="矩形 4">
            <a:extLst>
              <a:ext uri="{FF2B5EF4-FFF2-40B4-BE49-F238E27FC236}">
                <a16:creationId xmlns:a16="http://schemas.microsoft.com/office/drawing/2014/main" id="{63554797-C376-49E8-AC71-0583432E4930}"/>
              </a:ext>
            </a:extLst>
          </p:cNvPr>
          <p:cNvSpPr/>
          <p:nvPr/>
        </p:nvSpPr>
        <p:spPr>
          <a:xfrm>
            <a:off x="1441606" y="37925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见闻趣事</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10" name="文本框 9">
            <a:extLst>
              <a:ext uri="{FF2B5EF4-FFF2-40B4-BE49-F238E27FC236}">
                <a16:creationId xmlns:a16="http://schemas.microsoft.com/office/drawing/2014/main" id="{A3E39A69-BAAD-4C8B-932A-4FDF2F83E68F}"/>
              </a:ext>
            </a:extLst>
          </p:cNvPr>
          <p:cNvSpPr txBox="1"/>
          <p:nvPr/>
        </p:nvSpPr>
        <p:spPr>
          <a:xfrm>
            <a:off x="589915" y="2117868"/>
            <a:ext cx="2368550" cy="461665"/>
          </a:xfrm>
          <a:prstGeom prst="rect">
            <a:avLst/>
          </a:prstGeom>
          <a:noFill/>
        </p:spPr>
        <p:txBody>
          <a:bodyPr wrap="square" rtlCol="0" anchor="t">
            <a:noAutofit/>
          </a:bodyPr>
          <a:lstStyle/>
          <a:p>
            <a:pPr algn="l"/>
            <a:r>
              <a:rPr lang="zh-CN" altLang="en-US" sz="2400" dirty="0">
                <a:latin typeface="思源黑体 CN Bold" panose="020B0800000000000000" pitchFamily="34" charset="-122"/>
                <a:ea typeface="思源黑体 CN Bold" panose="020B0800000000000000" pitchFamily="34" charset="-122"/>
                <a:cs typeface="+mn-ea"/>
                <a:sym typeface="+mn-lt"/>
              </a:rPr>
              <a:t>第二站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1" name="文本框 10">
            <a:extLst>
              <a:ext uri="{FF2B5EF4-FFF2-40B4-BE49-F238E27FC236}">
                <a16:creationId xmlns:a16="http://schemas.microsoft.com/office/drawing/2014/main" id="{DB3F8298-7C98-4FF6-BC5C-CE146FA7E1F5}"/>
              </a:ext>
            </a:extLst>
          </p:cNvPr>
          <p:cNvSpPr txBox="1"/>
          <p:nvPr/>
        </p:nvSpPr>
        <p:spPr>
          <a:xfrm flipH="1">
            <a:off x="589915" y="2862245"/>
            <a:ext cx="4478020"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
        <p:nvSpPr>
          <p:cNvPr id="12" name="文本框 11">
            <a:extLst>
              <a:ext uri="{FF2B5EF4-FFF2-40B4-BE49-F238E27FC236}">
                <a16:creationId xmlns:a16="http://schemas.microsoft.com/office/drawing/2014/main" id="{9112374F-373B-430D-804E-216D99AE5DFD}"/>
              </a:ext>
            </a:extLst>
          </p:cNvPr>
          <p:cNvSpPr txBox="1"/>
          <p:nvPr/>
        </p:nvSpPr>
        <p:spPr>
          <a:xfrm flipH="1">
            <a:off x="589915" y="4001750"/>
            <a:ext cx="4478020"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Tree>
    <p:extLst>
      <p:ext uri="{BB962C8B-B14F-4D97-AF65-F5344CB8AC3E}">
        <p14:creationId xmlns:p14="http://schemas.microsoft.com/office/powerpoint/2010/main" val="42349920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8">
            <a:extLst>
              <a:ext uri="{FF2B5EF4-FFF2-40B4-BE49-F238E27FC236}">
                <a16:creationId xmlns:a16="http://schemas.microsoft.com/office/drawing/2014/main" id="{00A1EE6F-C540-46F9-91C8-1A0AFB4EE99F}"/>
              </a:ext>
            </a:extLst>
          </p:cNvPr>
          <p:cNvSpPr>
            <a:spLocks/>
          </p:cNvSpPr>
          <p:nvPr/>
        </p:nvSpPr>
        <p:spPr bwMode="auto">
          <a:xfrm>
            <a:off x="6842125" y="822326"/>
            <a:ext cx="762000" cy="492125"/>
          </a:xfrm>
          <a:custGeom>
            <a:avLst/>
            <a:gdLst>
              <a:gd name="T0" fmla="*/ 167 w 188"/>
              <a:gd name="T1" fmla="*/ 1 h 121"/>
              <a:gd name="T2" fmla="*/ 101 w 188"/>
              <a:gd name="T3" fmla="*/ 24 h 121"/>
              <a:gd name="T4" fmla="*/ 55 w 188"/>
              <a:gd name="T5" fmla="*/ 10 h 121"/>
              <a:gd name="T6" fmla="*/ 42 w 188"/>
              <a:gd name="T7" fmla="*/ 12 h 121"/>
              <a:gd name="T8" fmla="*/ 45 w 188"/>
              <a:gd name="T9" fmla="*/ 20 h 121"/>
              <a:gd name="T10" fmla="*/ 73 w 188"/>
              <a:gd name="T11" fmla="*/ 37 h 121"/>
              <a:gd name="T12" fmla="*/ 36 w 188"/>
              <a:gd name="T13" fmla="*/ 55 h 121"/>
              <a:gd name="T14" fmla="*/ 25 w 188"/>
              <a:gd name="T15" fmla="*/ 50 h 121"/>
              <a:gd name="T16" fmla="*/ 5 w 188"/>
              <a:gd name="T17" fmla="*/ 41 h 121"/>
              <a:gd name="T18" fmla="*/ 6 w 188"/>
              <a:gd name="T19" fmla="*/ 54 h 121"/>
              <a:gd name="T20" fmla="*/ 27 w 188"/>
              <a:gd name="T21" fmla="*/ 82 h 121"/>
              <a:gd name="T22" fmla="*/ 96 w 188"/>
              <a:gd name="T23" fmla="*/ 61 h 121"/>
              <a:gd name="T24" fmla="*/ 85 w 188"/>
              <a:gd name="T25" fmla="*/ 116 h 121"/>
              <a:gd name="T26" fmla="*/ 88 w 188"/>
              <a:gd name="T27" fmla="*/ 120 h 121"/>
              <a:gd name="T28" fmla="*/ 104 w 188"/>
              <a:gd name="T29" fmla="*/ 106 h 121"/>
              <a:gd name="T30" fmla="*/ 132 w 188"/>
              <a:gd name="T31" fmla="*/ 44 h 121"/>
              <a:gd name="T32" fmla="*/ 185 w 188"/>
              <a:gd name="T33" fmla="*/ 15 h 121"/>
              <a:gd name="T34" fmla="*/ 167 w 188"/>
              <a:gd name="T35" fmla="*/ 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21">
                <a:moveTo>
                  <a:pt x="167" y="1"/>
                </a:moveTo>
                <a:cubicBezTo>
                  <a:pt x="160" y="0"/>
                  <a:pt x="131" y="11"/>
                  <a:pt x="101" y="24"/>
                </a:cubicBezTo>
                <a:cubicBezTo>
                  <a:pt x="55" y="10"/>
                  <a:pt x="55" y="10"/>
                  <a:pt x="55" y="10"/>
                </a:cubicBezTo>
                <a:cubicBezTo>
                  <a:pt x="55" y="10"/>
                  <a:pt x="49" y="9"/>
                  <a:pt x="42" y="12"/>
                </a:cubicBezTo>
                <a:cubicBezTo>
                  <a:pt x="34" y="16"/>
                  <a:pt x="40" y="18"/>
                  <a:pt x="45" y="20"/>
                </a:cubicBezTo>
                <a:cubicBezTo>
                  <a:pt x="48" y="22"/>
                  <a:pt x="65" y="32"/>
                  <a:pt x="73" y="37"/>
                </a:cubicBezTo>
                <a:cubicBezTo>
                  <a:pt x="52" y="47"/>
                  <a:pt x="36" y="55"/>
                  <a:pt x="36" y="55"/>
                </a:cubicBezTo>
                <a:cubicBezTo>
                  <a:pt x="36" y="55"/>
                  <a:pt x="32" y="57"/>
                  <a:pt x="25" y="50"/>
                </a:cubicBezTo>
                <a:cubicBezTo>
                  <a:pt x="18" y="43"/>
                  <a:pt x="11" y="38"/>
                  <a:pt x="5" y="41"/>
                </a:cubicBezTo>
                <a:cubicBezTo>
                  <a:pt x="0" y="43"/>
                  <a:pt x="4" y="48"/>
                  <a:pt x="6" y="54"/>
                </a:cubicBezTo>
                <a:cubicBezTo>
                  <a:pt x="8" y="61"/>
                  <a:pt x="13" y="82"/>
                  <a:pt x="27" y="82"/>
                </a:cubicBezTo>
                <a:cubicBezTo>
                  <a:pt x="42" y="82"/>
                  <a:pt x="66" y="75"/>
                  <a:pt x="96" y="61"/>
                </a:cubicBezTo>
                <a:cubicBezTo>
                  <a:pt x="85" y="116"/>
                  <a:pt x="85" y="116"/>
                  <a:pt x="85" y="116"/>
                </a:cubicBezTo>
                <a:cubicBezTo>
                  <a:pt x="85" y="116"/>
                  <a:pt x="83" y="121"/>
                  <a:pt x="88" y="120"/>
                </a:cubicBezTo>
                <a:cubicBezTo>
                  <a:pt x="93" y="119"/>
                  <a:pt x="99" y="116"/>
                  <a:pt x="104" y="106"/>
                </a:cubicBezTo>
                <a:cubicBezTo>
                  <a:pt x="109" y="95"/>
                  <a:pt x="132" y="44"/>
                  <a:pt x="132" y="44"/>
                </a:cubicBezTo>
                <a:cubicBezTo>
                  <a:pt x="132" y="44"/>
                  <a:pt x="181" y="20"/>
                  <a:pt x="185" y="15"/>
                </a:cubicBezTo>
                <a:cubicBezTo>
                  <a:pt x="188" y="9"/>
                  <a:pt x="183" y="5"/>
                  <a:pt x="167" y="1"/>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8" name="矩形 7">
            <a:extLst>
              <a:ext uri="{FF2B5EF4-FFF2-40B4-BE49-F238E27FC236}">
                <a16:creationId xmlns:a16="http://schemas.microsoft.com/office/drawing/2014/main" id="{F4F0A751-E6E9-4CAB-8CCE-7345615D5157}"/>
              </a:ext>
            </a:extLst>
          </p:cNvPr>
          <p:cNvSpPr/>
          <p:nvPr/>
        </p:nvSpPr>
        <p:spPr>
          <a:xfrm>
            <a:off x="4715617" y="3590874"/>
            <a:ext cx="3557384" cy="584775"/>
          </a:xfrm>
          <a:prstGeom prst="rect">
            <a:avLst/>
          </a:prstGeom>
        </p:spPr>
        <p:txBody>
          <a:bodyPr wrap="none">
            <a:noAutofit/>
          </a:bodyPr>
          <a:lstStyle/>
          <a:p>
            <a:r>
              <a:rPr lang="zh-CN" altLang="en-US" sz="3200" b="1" dirty="0">
                <a:latin typeface="思源黑体 CN Bold" panose="020B0800000000000000" pitchFamily="34" charset="-122"/>
                <a:ea typeface="思源黑体 CN Bold" panose="020B0800000000000000" pitchFamily="34" charset="-122"/>
              </a:rPr>
              <a:t>此处输入章节标题</a:t>
            </a:r>
          </a:p>
        </p:txBody>
      </p:sp>
      <p:sp>
        <p:nvSpPr>
          <p:cNvPr id="9" name="矩形 8">
            <a:extLst>
              <a:ext uri="{FF2B5EF4-FFF2-40B4-BE49-F238E27FC236}">
                <a16:creationId xmlns:a16="http://schemas.microsoft.com/office/drawing/2014/main" id="{5AF09379-B67D-46A7-ACE6-D3DC410CCFF5}"/>
              </a:ext>
            </a:extLst>
          </p:cNvPr>
          <p:cNvSpPr/>
          <p:nvPr/>
        </p:nvSpPr>
        <p:spPr>
          <a:xfrm>
            <a:off x="4715617" y="4175649"/>
            <a:ext cx="2456826" cy="369332"/>
          </a:xfrm>
          <a:prstGeom prst="rect">
            <a:avLst/>
          </a:prstGeom>
        </p:spPr>
        <p:txBody>
          <a:bodyPr wrap="none">
            <a:noAutofit/>
          </a:bodyPr>
          <a:lstStyle/>
          <a:p>
            <a:r>
              <a:rPr lang="en-US" altLang="zh-CN"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grpSp>
        <p:nvGrpSpPr>
          <p:cNvPr id="10" name="组合 9">
            <a:extLst>
              <a:ext uri="{FF2B5EF4-FFF2-40B4-BE49-F238E27FC236}">
                <a16:creationId xmlns:a16="http://schemas.microsoft.com/office/drawing/2014/main" id="{9AF6D0D0-9698-4BD7-8ADF-B7096F175E31}"/>
              </a:ext>
            </a:extLst>
          </p:cNvPr>
          <p:cNvGrpSpPr/>
          <p:nvPr/>
        </p:nvGrpSpPr>
        <p:grpSpPr>
          <a:xfrm>
            <a:off x="4895905" y="4870787"/>
            <a:ext cx="903288" cy="96838"/>
            <a:chOff x="7929562" y="5699126"/>
            <a:chExt cx="903288" cy="96838"/>
          </a:xfrm>
        </p:grpSpPr>
        <p:sp>
          <p:nvSpPr>
            <p:cNvPr id="11" name="Oval 11">
              <a:extLst>
                <a:ext uri="{FF2B5EF4-FFF2-40B4-BE49-F238E27FC236}">
                  <a16:creationId xmlns:a16="http://schemas.microsoft.com/office/drawing/2014/main" id="{6D2A164A-3EEA-44D1-93D6-DE0F8B1FCA2D}"/>
                </a:ext>
              </a:extLst>
            </p:cNvPr>
            <p:cNvSpPr>
              <a:spLocks noChangeArrowheads="1"/>
            </p:cNvSpPr>
            <p:nvPr/>
          </p:nvSpPr>
          <p:spPr bwMode="auto">
            <a:xfrm>
              <a:off x="8731250"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2" name="Oval 12">
              <a:extLst>
                <a:ext uri="{FF2B5EF4-FFF2-40B4-BE49-F238E27FC236}">
                  <a16:creationId xmlns:a16="http://schemas.microsoft.com/office/drawing/2014/main" id="{4FA21E23-30AD-48A9-9A1C-EE95EFD368D6}"/>
                </a:ext>
              </a:extLst>
            </p:cNvPr>
            <p:cNvSpPr>
              <a:spLocks noChangeArrowheads="1"/>
            </p:cNvSpPr>
            <p:nvPr/>
          </p:nvSpPr>
          <p:spPr bwMode="auto">
            <a:xfrm>
              <a:off x="8464550" y="5699126"/>
              <a:ext cx="101600" cy="96838"/>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3" name="Oval 13">
              <a:extLst>
                <a:ext uri="{FF2B5EF4-FFF2-40B4-BE49-F238E27FC236}">
                  <a16:creationId xmlns:a16="http://schemas.microsoft.com/office/drawing/2014/main" id="{62AE455A-6CA2-48E0-9C8D-E8318FAA28B4}"/>
                </a:ext>
              </a:extLst>
            </p:cNvPr>
            <p:cNvSpPr>
              <a:spLocks noChangeArrowheads="1"/>
            </p:cNvSpPr>
            <p:nvPr/>
          </p:nvSpPr>
          <p:spPr bwMode="auto">
            <a:xfrm>
              <a:off x="8196262"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4" name="Oval 14">
              <a:extLst>
                <a:ext uri="{FF2B5EF4-FFF2-40B4-BE49-F238E27FC236}">
                  <a16:creationId xmlns:a16="http://schemas.microsoft.com/office/drawing/2014/main" id="{7527D0B8-B86A-4EB2-BA76-A4965CFD7239}"/>
                </a:ext>
              </a:extLst>
            </p:cNvPr>
            <p:cNvSpPr>
              <a:spLocks noChangeArrowheads="1"/>
            </p:cNvSpPr>
            <p:nvPr/>
          </p:nvSpPr>
          <p:spPr bwMode="auto">
            <a:xfrm>
              <a:off x="7929562" y="5699126"/>
              <a:ext cx="100013"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grpSp>
      <p:sp>
        <p:nvSpPr>
          <p:cNvPr id="15" name="矩形 14">
            <a:extLst>
              <a:ext uri="{FF2B5EF4-FFF2-40B4-BE49-F238E27FC236}">
                <a16:creationId xmlns:a16="http://schemas.microsoft.com/office/drawing/2014/main" id="{7CEBA9B3-766A-4717-9420-95AD40CDFB36}"/>
              </a:ext>
            </a:extLst>
          </p:cNvPr>
          <p:cNvSpPr/>
          <p:nvPr/>
        </p:nvSpPr>
        <p:spPr>
          <a:xfrm>
            <a:off x="4657868" y="2929154"/>
            <a:ext cx="1785297" cy="584775"/>
          </a:xfrm>
          <a:prstGeom prst="rect">
            <a:avLst/>
          </a:prstGeom>
        </p:spPr>
        <p:txBody>
          <a:bodyPr wrap="none">
            <a:noAutofit/>
          </a:bodyPr>
          <a:lstStyle/>
          <a:p>
            <a:pPr algn="ctr"/>
            <a:r>
              <a:rPr lang="en-US" altLang="zh-CN" sz="3200" dirty="0">
                <a:solidFill>
                  <a:schemeClr val="accent2"/>
                </a:solidFill>
                <a:latin typeface="思源黑体 CN Bold" panose="020B0800000000000000" pitchFamily="34" charset="-122"/>
                <a:ea typeface="思源黑体 CN Regular" panose="020B0500000000000000" pitchFamily="34" charset="-122"/>
              </a:rPr>
              <a:t>PART </a:t>
            </a:r>
            <a:r>
              <a:rPr lang="zh-CN" altLang="en-US" sz="3200" dirty="0">
                <a:solidFill>
                  <a:schemeClr val="accent2"/>
                </a:solidFill>
                <a:latin typeface="思源黑体 CN Bold" panose="020B0800000000000000" pitchFamily="34" charset="-122"/>
                <a:ea typeface="思源黑体 CN Regular" panose="020B0500000000000000" pitchFamily="34" charset="-122"/>
              </a:rPr>
              <a:t>0</a:t>
            </a:r>
            <a:r>
              <a:rPr lang="en-US" altLang="zh-CN" sz="3200" dirty="0">
                <a:solidFill>
                  <a:schemeClr val="accent2"/>
                </a:solidFill>
                <a:latin typeface="思源黑体 CN Bold" panose="020B0800000000000000" pitchFamily="34" charset="-122"/>
                <a:ea typeface="思源黑体 CN Regular" panose="020B0500000000000000" pitchFamily="34" charset="-122"/>
              </a:rPr>
              <a:t>3</a:t>
            </a:r>
            <a:endParaRPr lang="zh-CN" altLang="en-US" sz="3200" dirty="0">
              <a:solidFill>
                <a:schemeClr val="accent2"/>
              </a:solidFill>
              <a:latin typeface="思源黑体 CN Bold" panose="020B08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7869247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2710999"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此处输入章节标题</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7" name="矩形 6">
            <a:extLst>
              <a:ext uri="{FF2B5EF4-FFF2-40B4-BE49-F238E27FC236}">
                <a16:creationId xmlns:a16="http://schemas.microsoft.com/office/drawing/2014/main" id="{A6C1B876-4CE1-4244-88B4-70A9C1AB5433}"/>
              </a:ext>
            </a:extLst>
          </p:cNvPr>
          <p:cNvSpPr/>
          <p:nvPr/>
        </p:nvSpPr>
        <p:spPr>
          <a:xfrm>
            <a:off x="390281" y="1615567"/>
            <a:ext cx="6343650" cy="1847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pic>
        <p:nvPicPr>
          <p:cNvPr id="8" name="图片 7">
            <a:extLst>
              <a:ext uri="{FF2B5EF4-FFF2-40B4-BE49-F238E27FC236}">
                <a16:creationId xmlns:a16="http://schemas.microsoft.com/office/drawing/2014/main" id="{2383B7EC-DEBD-41A8-8DD8-1BBAF93DD9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33931" y="1617767"/>
            <a:ext cx="5092700" cy="1854200"/>
          </a:xfrm>
          <a:prstGeom prst="rect">
            <a:avLst/>
          </a:prstGeom>
          <a:effectLst>
            <a:outerShdw blurRad="876300" sx="102000" sy="102000" algn="ctr" rotWithShape="0">
              <a:schemeClr val="accent6">
                <a:lumMod val="75000"/>
                <a:alpha val="12000"/>
              </a:schemeClr>
            </a:outerShdw>
          </a:effectLst>
        </p:spPr>
      </p:pic>
      <p:sp>
        <p:nvSpPr>
          <p:cNvPr id="9" name="文本框 8">
            <a:extLst>
              <a:ext uri="{FF2B5EF4-FFF2-40B4-BE49-F238E27FC236}">
                <a16:creationId xmlns:a16="http://schemas.microsoft.com/office/drawing/2014/main" id="{A9796A92-49E2-4879-A8AD-B4A6377545F4}"/>
              </a:ext>
            </a:extLst>
          </p:cNvPr>
          <p:cNvSpPr txBox="1"/>
          <p:nvPr/>
        </p:nvSpPr>
        <p:spPr>
          <a:xfrm flipH="1">
            <a:off x="674606" y="2186639"/>
            <a:ext cx="5775000" cy="705706"/>
          </a:xfrm>
          <a:prstGeom prst="rect">
            <a:avLst/>
          </a:prstGeom>
          <a:noFill/>
        </p:spPr>
        <p:txBody>
          <a:bodyPr wrap="square" rtlCol="0" anchor="t">
            <a:noAutofit/>
          </a:bodyPr>
          <a:lstStyle/>
          <a:p>
            <a:pPr algn="just">
              <a:lnSpc>
                <a:spcPct val="150000"/>
              </a:lnSpc>
            </a:pPr>
            <a:r>
              <a:rPr lang="zh-CN" altLang="en-US" sz="1400" dirty="0">
                <a:solidFill>
                  <a:schemeClr val="bg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
        <p:nvSpPr>
          <p:cNvPr id="10" name="文本框 9">
            <a:extLst>
              <a:ext uri="{FF2B5EF4-FFF2-40B4-BE49-F238E27FC236}">
                <a16:creationId xmlns:a16="http://schemas.microsoft.com/office/drawing/2014/main" id="{2B733425-B97C-4707-BBC4-4ED23FB20DE8}"/>
              </a:ext>
            </a:extLst>
          </p:cNvPr>
          <p:cNvSpPr txBox="1"/>
          <p:nvPr/>
        </p:nvSpPr>
        <p:spPr>
          <a:xfrm>
            <a:off x="896847" y="4143314"/>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添加标题</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1" name="文本框 10">
            <a:extLst>
              <a:ext uri="{FF2B5EF4-FFF2-40B4-BE49-F238E27FC236}">
                <a16:creationId xmlns:a16="http://schemas.microsoft.com/office/drawing/2014/main" id="{323FB95B-389A-4EA6-A3E9-E22CE447924B}"/>
              </a:ext>
            </a:extLst>
          </p:cNvPr>
          <p:cNvSpPr txBox="1"/>
          <p:nvPr/>
        </p:nvSpPr>
        <p:spPr>
          <a:xfrm flipH="1">
            <a:off x="896847" y="4759871"/>
            <a:ext cx="4478020"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
        <p:nvSpPr>
          <p:cNvPr id="12" name="文本框 11">
            <a:extLst>
              <a:ext uri="{FF2B5EF4-FFF2-40B4-BE49-F238E27FC236}">
                <a16:creationId xmlns:a16="http://schemas.microsoft.com/office/drawing/2014/main" id="{6AFF06D2-F670-4744-A80F-F20675A2D2F3}"/>
              </a:ext>
            </a:extLst>
          </p:cNvPr>
          <p:cNvSpPr txBox="1"/>
          <p:nvPr/>
        </p:nvSpPr>
        <p:spPr>
          <a:xfrm>
            <a:off x="6692530" y="4143314"/>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添加标题</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3" name="文本框 12">
            <a:extLst>
              <a:ext uri="{FF2B5EF4-FFF2-40B4-BE49-F238E27FC236}">
                <a16:creationId xmlns:a16="http://schemas.microsoft.com/office/drawing/2014/main" id="{37ADC3A9-653B-4EC0-AB73-AC46FD292BF5}"/>
              </a:ext>
            </a:extLst>
          </p:cNvPr>
          <p:cNvSpPr txBox="1"/>
          <p:nvPr/>
        </p:nvSpPr>
        <p:spPr>
          <a:xfrm flipH="1">
            <a:off x="6692530" y="4759871"/>
            <a:ext cx="4478020"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Tree>
    <p:extLst>
      <p:ext uri="{BB962C8B-B14F-4D97-AF65-F5344CB8AC3E}">
        <p14:creationId xmlns:p14="http://schemas.microsoft.com/office/powerpoint/2010/main" val="2038787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2710999"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此处输入章节标题</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pic>
        <p:nvPicPr>
          <p:cNvPr id="7" name="图片 6">
            <a:extLst>
              <a:ext uri="{FF2B5EF4-FFF2-40B4-BE49-F238E27FC236}">
                <a16:creationId xmlns:a16="http://schemas.microsoft.com/office/drawing/2014/main" id="{DFBA11E0-536C-4DB6-B1CE-27F3DF1396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9030" y="379254"/>
            <a:ext cx="4246020" cy="6369697"/>
          </a:xfrm>
          <a:prstGeom prst="rect">
            <a:avLst/>
          </a:prstGeom>
          <a:effectLst>
            <a:outerShdw blurRad="584200" sx="102000" sy="102000" algn="ctr" rotWithShape="0">
              <a:schemeClr val="bg1">
                <a:lumMod val="65000"/>
                <a:alpha val="26000"/>
              </a:schemeClr>
            </a:outerShdw>
          </a:effectLst>
        </p:spPr>
      </p:pic>
      <p:sp>
        <p:nvSpPr>
          <p:cNvPr id="8" name="矩形 7">
            <a:extLst>
              <a:ext uri="{FF2B5EF4-FFF2-40B4-BE49-F238E27FC236}">
                <a16:creationId xmlns:a16="http://schemas.microsoft.com/office/drawing/2014/main" id="{C57D01E4-B340-42E8-876C-78F2BC329058}"/>
              </a:ext>
            </a:extLst>
          </p:cNvPr>
          <p:cNvSpPr/>
          <p:nvPr/>
        </p:nvSpPr>
        <p:spPr>
          <a:xfrm>
            <a:off x="390281" y="5176591"/>
            <a:ext cx="8235821" cy="1075629"/>
          </a:xfrm>
          <a:prstGeom prst="rect">
            <a:avLst/>
          </a:prstGeom>
          <a:solidFill>
            <a:schemeClr val="accent1"/>
          </a:solidFill>
          <a:ln>
            <a:noFill/>
          </a:ln>
          <a:effectLst>
            <a:outerShdw blurRad="673100" sx="102000" sy="102000" algn="ctr" rotWithShape="0">
              <a:schemeClr val="bg1">
                <a:lumMod val="6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cs"/>
            </a:endParaRPr>
          </a:p>
        </p:txBody>
      </p:sp>
      <p:sp>
        <p:nvSpPr>
          <p:cNvPr id="9" name="文本框 8">
            <a:extLst>
              <a:ext uri="{FF2B5EF4-FFF2-40B4-BE49-F238E27FC236}">
                <a16:creationId xmlns:a16="http://schemas.microsoft.com/office/drawing/2014/main" id="{9E005F3F-00D1-48A6-8AC5-2426837ABD41}"/>
              </a:ext>
            </a:extLst>
          </p:cNvPr>
          <p:cNvSpPr txBox="1"/>
          <p:nvPr/>
        </p:nvSpPr>
        <p:spPr>
          <a:xfrm flipH="1">
            <a:off x="1226371" y="5339231"/>
            <a:ext cx="5775000" cy="705706"/>
          </a:xfrm>
          <a:prstGeom prst="rect">
            <a:avLst/>
          </a:prstGeom>
          <a:noFill/>
        </p:spPr>
        <p:txBody>
          <a:bodyPr wrap="square" rtlCol="0" anchor="t">
            <a:noAutofit/>
          </a:bodyPr>
          <a:lstStyle/>
          <a:p>
            <a:pPr algn="just">
              <a:lnSpc>
                <a:spcPct val="150000"/>
              </a:lnSpc>
            </a:pPr>
            <a:r>
              <a:rPr lang="zh-CN" altLang="en-US" sz="1400" dirty="0">
                <a:solidFill>
                  <a:schemeClr val="bg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
        <p:nvSpPr>
          <p:cNvPr id="10" name="文本框 9">
            <a:extLst>
              <a:ext uri="{FF2B5EF4-FFF2-40B4-BE49-F238E27FC236}">
                <a16:creationId xmlns:a16="http://schemas.microsoft.com/office/drawing/2014/main" id="{0D5C63DD-9815-4236-A433-50FE1017D7C9}"/>
              </a:ext>
            </a:extLst>
          </p:cNvPr>
          <p:cNvSpPr txBox="1"/>
          <p:nvPr/>
        </p:nvSpPr>
        <p:spPr>
          <a:xfrm>
            <a:off x="743787" y="2054346"/>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添加标题</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1" name="文本框 10">
            <a:extLst>
              <a:ext uri="{FF2B5EF4-FFF2-40B4-BE49-F238E27FC236}">
                <a16:creationId xmlns:a16="http://schemas.microsoft.com/office/drawing/2014/main" id="{813D3505-98A3-4653-8560-BCEB1BA42AE7}"/>
              </a:ext>
            </a:extLst>
          </p:cNvPr>
          <p:cNvSpPr txBox="1"/>
          <p:nvPr/>
        </p:nvSpPr>
        <p:spPr>
          <a:xfrm flipH="1">
            <a:off x="743787" y="2723294"/>
            <a:ext cx="6522252" cy="705706"/>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
        <p:nvSpPr>
          <p:cNvPr id="12" name="文本框 11">
            <a:extLst>
              <a:ext uri="{FF2B5EF4-FFF2-40B4-BE49-F238E27FC236}">
                <a16:creationId xmlns:a16="http://schemas.microsoft.com/office/drawing/2014/main" id="{FF9D62E5-275E-4C5C-AA85-C96B3082D182}"/>
              </a:ext>
            </a:extLst>
          </p:cNvPr>
          <p:cNvSpPr txBox="1"/>
          <p:nvPr/>
        </p:nvSpPr>
        <p:spPr>
          <a:xfrm flipH="1">
            <a:off x="743787" y="3622452"/>
            <a:ext cx="6522252" cy="705706"/>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Tree>
    <p:extLst>
      <p:ext uri="{BB962C8B-B14F-4D97-AF65-F5344CB8AC3E}">
        <p14:creationId xmlns:p14="http://schemas.microsoft.com/office/powerpoint/2010/main" val="1202802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2710999"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此处输入章节标题</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7" name="矩形 6">
            <a:extLst>
              <a:ext uri="{FF2B5EF4-FFF2-40B4-BE49-F238E27FC236}">
                <a16:creationId xmlns:a16="http://schemas.microsoft.com/office/drawing/2014/main" id="{10DD9CF7-57AE-4503-AE8D-D3FB4638FC38}"/>
              </a:ext>
            </a:extLst>
          </p:cNvPr>
          <p:cNvSpPr/>
          <p:nvPr/>
        </p:nvSpPr>
        <p:spPr>
          <a:xfrm>
            <a:off x="1353387" y="1565591"/>
            <a:ext cx="1977390" cy="4543425"/>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8" name="矩形 7">
            <a:extLst>
              <a:ext uri="{FF2B5EF4-FFF2-40B4-BE49-F238E27FC236}">
                <a16:creationId xmlns:a16="http://schemas.microsoft.com/office/drawing/2014/main" id="{058CE0D7-CC54-463C-B75E-7585DBD6C363}"/>
              </a:ext>
            </a:extLst>
          </p:cNvPr>
          <p:cNvSpPr/>
          <p:nvPr/>
        </p:nvSpPr>
        <p:spPr>
          <a:xfrm>
            <a:off x="6530087" y="1565591"/>
            <a:ext cx="1977390" cy="4543425"/>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9" name="文本框 8">
            <a:extLst>
              <a:ext uri="{FF2B5EF4-FFF2-40B4-BE49-F238E27FC236}">
                <a16:creationId xmlns:a16="http://schemas.microsoft.com/office/drawing/2014/main" id="{84F7AA49-4E8D-462D-BA17-025224BCE7B6}"/>
              </a:ext>
            </a:extLst>
          </p:cNvPr>
          <p:cNvSpPr txBox="1"/>
          <p:nvPr/>
        </p:nvSpPr>
        <p:spPr>
          <a:xfrm>
            <a:off x="3730456" y="2335308"/>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添加标题</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0" name="文本框 9">
            <a:extLst>
              <a:ext uri="{FF2B5EF4-FFF2-40B4-BE49-F238E27FC236}">
                <a16:creationId xmlns:a16="http://schemas.microsoft.com/office/drawing/2014/main" id="{3818ECD9-75EF-454A-95E4-B293352B18E1}"/>
              </a:ext>
            </a:extLst>
          </p:cNvPr>
          <p:cNvSpPr txBox="1"/>
          <p:nvPr/>
        </p:nvSpPr>
        <p:spPr>
          <a:xfrm flipH="1">
            <a:off x="3730454" y="3079685"/>
            <a:ext cx="2182783" cy="1998368"/>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
        <p:nvSpPr>
          <p:cNvPr id="11" name="文本框 10">
            <a:extLst>
              <a:ext uri="{FF2B5EF4-FFF2-40B4-BE49-F238E27FC236}">
                <a16:creationId xmlns:a16="http://schemas.microsoft.com/office/drawing/2014/main" id="{A1D39C6F-E8DE-4C99-A168-3CC6B8BF1EE8}"/>
              </a:ext>
            </a:extLst>
          </p:cNvPr>
          <p:cNvSpPr txBox="1"/>
          <p:nvPr/>
        </p:nvSpPr>
        <p:spPr>
          <a:xfrm>
            <a:off x="8938560" y="2335308"/>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添加标题</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2" name="文本框 11">
            <a:extLst>
              <a:ext uri="{FF2B5EF4-FFF2-40B4-BE49-F238E27FC236}">
                <a16:creationId xmlns:a16="http://schemas.microsoft.com/office/drawing/2014/main" id="{BD9E16F6-7F4E-4C69-AE50-7A8441FE0C4F}"/>
              </a:ext>
            </a:extLst>
          </p:cNvPr>
          <p:cNvSpPr txBox="1"/>
          <p:nvPr/>
        </p:nvSpPr>
        <p:spPr>
          <a:xfrm flipH="1">
            <a:off x="8938558" y="3079685"/>
            <a:ext cx="2182783" cy="1998368"/>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Tree>
    <p:extLst>
      <p:ext uri="{BB962C8B-B14F-4D97-AF65-F5344CB8AC3E}">
        <p14:creationId xmlns:p14="http://schemas.microsoft.com/office/powerpoint/2010/main" val="3714761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8">
            <a:extLst>
              <a:ext uri="{FF2B5EF4-FFF2-40B4-BE49-F238E27FC236}">
                <a16:creationId xmlns:a16="http://schemas.microsoft.com/office/drawing/2014/main" id="{00A1EE6F-C540-46F9-91C8-1A0AFB4EE99F}"/>
              </a:ext>
            </a:extLst>
          </p:cNvPr>
          <p:cNvSpPr>
            <a:spLocks/>
          </p:cNvSpPr>
          <p:nvPr/>
        </p:nvSpPr>
        <p:spPr bwMode="auto">
          <a:xfrm>
            <a:off x="6842125" y="822326"/>
            <a:ext cx="762000" cy="492125"/>
          </a:xfrm>
          <a:custGeom>
            <a:avLst/>
            <a:gdLst>
              <a:gd name="T0" fmla="*/ 167 w 188"/>
              <a:gd name="T1" fmla="*/ 1 h 121"/>
              <a:gd name="T2" fmla="*/ 101 w 188"/>
              <a:gd name="T3" fmla="*/ 24 h 121"/>
              <a:gd name="T4" fmla="*/ 55 w 188"/>
              <a:gd name="T5" fmla="*/ 10 h 121"/>
              <a:gd name="T6" fmla="*/ 42 w 188"/>
              <a:gd name="T7" fmla="*/ 12 h 121"/>
              <a:gd name="T8" fmla="*/ 45 w 188"/>
              <a:gd name="T9" fmla="*/ 20 h 121"/>
              <a:gd name="T10" fmla="*/ 73 w 188"/>
              <a:gd name="T11" fmla="*/ 37 h 121"/>
              <a:gd name="T12" fmla="*/ 36 w 188"/>
              <a:gd name="T13" fmla="*/ 55 h 121"/>
              <a:gd name="T14" fmla="*/ 25 w 188"/>
              <a:gd name="T15" fmla="*/ 50 h 121"/>
              <a:gd name="T16" fmla="*/ 5 w 188"/>
              <a:gd name="T17" fmla="*/ 41 h 121"/>
              <a:gd name="T18" fmla="*/ 6 w 188"/>
              <a:gd name="T19" fmla="*/ 54 h 121"/>
              <a:gd name="T20" fmla="*/ 27 w 188"/>
              <a:gd name="T21" fmla="*/ 82 h 121"/>
              <a:gd name="T22" fmla="*/ 96 w 188"/>
              <a:gd name="T23" fmla="*/ 61 h 121"/>
              <a:gd name="T24" fmla="*/ 85 w 188"/>
              <a:gd name="T25" fmla="*/ 116 h 121"/>
              <a:gd name="T26" fmla="*/ 88 w 188"/>
              <a:gd name="T27" fmla="*/ 120 h 121"/>
              <a:gd name="T28" fmla="*/ 104 w 188"/>
              <a:gd name="T29" fmla="*/ 106 h 121"/>
              <a:gd name="T30" fmla="*/ 132 w 188"/>
              <a:gd name="T31" fmla="*/ 44 h 121"/>
              <a:gd name="T32" fmla="*/ 185 w 188"/>
              <a:gd name="T33" fmla="*/ 15 h 121"/>
              <a:gd name="T34" fmla="*/ 167 w 188"/>
              <a:gd name="T35" fmla="*/ 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21">
                <a:moveTo>
                  <a:pt x="167" y="1"/>
                </a:moveTo>
                <a:cubicBezTo>
                  <a:pt x="160" y="0"/>
                  <a:pt x="131" y="11"/>
                  <a:pt x="101" y="24"/>
                </a:cubicBezTo>
                <a:cubicBezTo>
                  <a:pt x="55" y="10"/>
                  <a:pt x="55" y="10"/>
                  <a:pt x="55" y="10"/>
                </a:cubicBezTo>
                <a:cubicBezTo>
                  <a:pt x="55" y="10"/>
                  <a:pt x="49" y="9"/>
                  <a:pt x="42" y="12"/>
                </a:cubicBezTo>
                <a:cubicBezTo>
                  <a:pt x="34" y="16"/>
                  <a:pt x="40" y="18"/>
                  <a:pt x="45" y="20"/>
                </a:cubicBezTo>
                <a:cubicBezTo>
                  <a:pt x="48" y="22"/>
                  <a:pt x="65" y="32"/>
                  <a:pt x="73" y="37"/>
                </a:cubicBezTo>
                <a:cubicBezTo>
                  <a:pt x="52" y="47"/>
                  <a:pt x="36" y="55"/>
                  <a:pt x="36" y="55"/>
                </a:cubicBezTo>
                <a:cubicBezTo>
                  <a:pt x="36" y="55"/>
                  <a:pt x="32" y="57"/>
                  <a:pt x="25" y="50"/>
                </a:cubicBezTo>
                <a:cubicBezTo>
                  <a:pt x="18" y="43"/>
                  <a:pt x="11" y="38"/>
                  <a:pt x="5" y="41"/>
                </a:cubicBezTo>
                <a:cubicBezTo>
                  <a:pt x="0" y="43"/>
                  <a:pt x="4" y="48"/>
                  <a:pt x="6" y="54"/>
                </a:cubicBezTo>
                <a:cubicBezTo>
                  <a:pt x="8" y="61"/>
                  <a:pt x="13" y="82"/>
                  <a:pt x="27" y="82"/>
                </a:cubicBezTo>
                <a:cubicBezTo>
                  <a:pt x="42" y="82"/>
                  <a:pt x="66" y="75"/>
                  <a:pt x="96" y="61"/>
                </a:cubicBezTo>
                <a:cubicBezTo>
                  <a:pt x="85" y="116"/>
                  <a:pt x="85" y="116"/>
                  <a:pt x="85" y="116"/>
                </a:cubicBezTo>
                <a:cubicBezTo>
                  <a:pt x="85" y="116"/>
                  <a:pt x="83" y="121"/>
                  <a:pt x="88" y="120"/>
                </a:cubicBezTo>
                <a:cubicBezTo>
                  <a:pt x="93" y="119"/>
                  <a:pt x="99" y="116"/>
                  <a:pt x="104" y="106"/>
                </a:cubicBezTo>
                <a:cubicBezTo>
                  <a:pt x="109" y="95"/>
                  <a:pt x="132" y="44"/>
                  <a:pt x="132" y="44"/>
                </a:cubicBezTo>
                <a:cubicBezTo>
                  <a:pt x="132" y="44"/>
                  <a:pt x="181" y="20"/>
                  <a:pt x="185" y="15"/>
                </a:cubicBezTo>
                <a:cubicBezTo>
                  <a:pt x="188" y="9"/>
                  <a:pt x="183" y="5"/>
                  <a:pt x="167" y="1"/>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8" name="矩形 7">
            <a:extLst>
              <a:ext uri="{FF2B5EF4-FFF2-40B4-BE49-F238E27FC236}">
                <a16:creationId xmlns:a16="http://schemas.microsoft.com/office/drawing/2014/main" id="{F4F0A751-E6E9-4CAB-8CCE-7345615D5157}"/>
              </a:ext>
            </a:extLst>
          </p:cNvPr>
          <p:cNvSpPr/>
          <p:nvPr/>
        </p:nvSpPr>
        <p:spPr>
          <a:xfrm>
            <a:off x="4715617" y="3590874"/>
            <a:ext cx="1826141" cy="584775"/>
          </a:xfrm>
          <a:prstGeom prst="rect">
            <a:avLst/>
          </a:prstGeom>
        </p:spPr>
        <p:txBody>
          <a:bodyPr wrap="none">
            <a:noAutofit/>
          </a:bodyPr>
          <a:lstStyle/>
          <a:p>
            <a:r>
              <a:rPr lang="zh-CN" altLang="en-US" sz="3200" b="1" dirty="0">
                <a:latin typeface="思源黑体 CN Bold" panose="020B0800000000000000" pitchFamily="34" charset="-122"/>
                <a:ea typeface="思源黑体 CN Bold" panose="020B0800000000000000" pitchFamily="34" charset="-122"/>
              </a:rPr>
              <a:t>精彩瞬间</a:t>
            </a:r>
          </a:p>
        </p:txBody>
      </p:sp>
      <p:sp>
        <p:nvSpPr>
          <p:cNvPr id="9" name="矩形 8">
            <a:extLst>
              <a:ext uri="{FF2B5EF4-FFF2-40B4-BE49-F238E27FC236}">
                <a16:creationId xmlns:a16="http://schemas.microsoft.com/office/drawing/2014/main" id="{5AF09379-B67D-46A7-ACE6-D3DC410CCFF5}"/>
              </a:ext>
            </a:extLst>
          </p:cNvPr>
          <p:cNvSpPr/>
          <p:nvPr/>
        </p:nvSpPr>
        <p:spPr>
          <a:xfrm>
            <a:off x="4715617" y="4175649"/>
            <a:ext cx="2456826" cy="369332"/>
          </a:xfrm>
          <a:prstGeom prst="rect">
            <a:avLst/>
          </a:prstGeom>
        </p:spPr>
        <p:txBody>
          <a:bodyPr wrap="none">
            <a:noAutofit/>
          </a:bodyPr>
          <a:lstStyle/>
          <a:p>
            <a:r>
              <a:rPr lang="en-US" altLang="zh-CN"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grpSp>
        <p:nvGrpSpPr>
          <p:cNvPr id="10" name="组合 9">
            <a:extLst>
              <a:ext uri="{FF2B5EF4-FFF2-40B4-BE49-F238E27FC236}">
                <a16:creationId xmlns:a16="http://schemas.microsoft.com/office/drawing/2014/main" id="{9AF6D0D0-9698-4BD7-8ADF-B7096F175E31}"/>
              </a:ext>
            </a:extLst>
          </p:cNvPr>
          <p:cNvGrpSpPr/>
          <p:nvPr/>
        </p:nvGrpSpPr>
        <p:grpSpPr>
          <a:xfrm>
            <a:off x="4895905" y="4870787"/>
            <a:ext cx="903288" cy="96838"/>
            <a:chOff x="7929562" y="5699126"/>
            <a:chExt cx="903288" cy="96838"/>
          </a:xfrm>
        </p:grpSpPr>
        <p:sp>
          <p:nvSpPr>
            <p:cNvPr id="11" name="Oval 11">
              <a:extLst>
                <a:ext uri="{FF2B5EF4-FFF2-40B4-BE49-F238E27FC236}">
                  <a16:creationId xmlns:a16="http://schemas.microsoft.com/office/drawing/2014/main" id="{6D2A164A-3EEA-44D1-93D6-DE0F8B1FCA2D}"/>
                </a:ext>
              </a:extLst>
            </p:cNvPr>
            <p:cNvSpPr>
              <a:spLocks noChangeArrowheads="1"/>
            </p:cNvSpPr>
            <p:nvPr/>
          </p:nvSpPr>
          <p:spPr bwMode="auto">
            <a:xfrm>
              <a:off x="8731250"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2" name="Oval 12">
              <a:extLst>
                <a:ext uri="{FF2B5EF4-FFF2-40B4-BE49-F238E27FC236}">
                  <a16:creationId xmlns:a16="http://schemas.microsoft.com/office/drawing/2014/main" id="{4FA21E23-30AD-48A9-9A1C-EE95EFD368D6}"/>
                </a:ext>
              </a:extLst>
            </p:cNvPr>
            <p:cNvSpPr>
              <a:spLocks noChangeArrowheads="1"/>
            </p:cNvSpPr>
            <p:nvPr/>
          </p:nvSpPr>
          <p:spPr bwMode="auto">
            <a:xfrm>
              <a:off x="8464550" y="5699126"/>
              <a:ext cx="101600" cy="96838"/>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3" name="Oval 13">
              <a:extLst>
                <a:ext uri="{FF2B5EF4-FFF2-40B4-BE49-F238E27FC236}">
                  <a16:creationId xmlns:a16="http://schemas.microsoft.com/office/drawing/2014/main" id="{62AE455A-6CA2-48E0-9C8D-E8318FAA28B4}"/>
                </a:ext>
              </a:extLst>
            </p:cNvPr>
            <p:cNvSpPr>
              <a:spLocks noChangeArrowheads="1"/>
            </p:cNvSpPr>
            <p:nvPr/>
          </p:nvSpPr>
          <p:spPr bwMode="auto">
            <a:xfrm>
              <a:off x="8196262"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4" name="Oval 14">
              <a:extLst>
                <a:ext uri="{FF2B5EF4-FFF2-40B4-BE49-F238E27FC236}">
                  <a16:creationId xmlns:a16="http://schemas.microsoft.com/office/drawing/2014/main" id="{7527D0B8-B86A-4EB2-BA76-A4965CFD7239}"/>
                </a:ext>
              </a:extLst>
            </p:cNvPr>
            <p:cNvSpPr>
              <a:spLocks noChangeArrowheads="1"/>
            </p:cNvSpPr>
            <p:nvPr/>
          </p:nvSpPr>
          <p:spPr bwMode="auto">
            <a:xfrm>
              <a:off x="7929562" y="5699126"/>
              <a:ext cx="100013"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grpSp>
      <p:sp>
        <p:nvSpPr>
          <p:cNvPr id="15" name="矩形 14">
            <a:extLst>
              <a:ext uri="{FF2B5EF4-FFF2-40B4-BE49-F238E27FC236}">
                <a16:creationId xmlns:a16="http://schemas.microsoft.com/office/drawing/2014/main" id="{7CEBA9B3-766A-4717-9420-95AD40CDFB36}"/>
              </a:ext>
            </a:extLst>
          </p:cNvPr>
          <p:cNvSpPr/>
          <p:nvPr/>
        </p:nvSpPr>
        <p:spPr>
          <a:xfrm>
            <a:off x="4657868" y="2929154"/>
            <a:ext cx="1785297" cy="584775"/>
          </a:xfrm>
          <a:prstGeom prst="rect">
            <a:avLst/>
          </a:prstGeom>
        </p:spPr>
        <p:txBody>
          <a:bodyPr wrap="none">
            <a:noAutofit/>
          </a:bodyPr>
          <a:lstStyle/>
          <a:p>
            <a:pPr algn="ctr"/>
            <a:r>
              <a:rPr lang="en-US" altLang="zh-CN" sz="3200" dirty="0">
                <a:solidFill>
                  <a:schemeClr val="accent2"/>
                </a:solidFill>
                <a:latin typeface="思源黑体 CN Bold" panose="020B0800000000000000" pitchFamily="34" charset="-122"/>
                <a:ea typeface="思源黑体 CN Regular" panose="020B0500000000000000" pitchFamily="34" charset="-122"/>
              </a:rPr>
              <a:t>PART </a:t>
            </a:r>
            <a:r>
              <a:rPr lang="zh-CN" altLang="en-US" sz="3200" dirty="0">
                <a:solidFill>
                  <a:schemeClr val="accent2"/>
                </a:solidFill>
                <a:latin typeface="思源黑体 CN Bold" panose="020B0800000000000000" pitchFamily="34" charset="-122"/>
                <a:ea typeface="思源黑体 CN Regular" panose="020B0500000000000000" pitchFamily="34" charset="-122"/>
              </a:rPr>
              <a:t>0</a:t>
            </a:r>
            <a:r>
              <a:rPr lang="en-US" altLang="zh-CN" sz="3200" dirty="0">
                <a:solidFill>
                  <a:schemeClr val="accent2"/>
                </a:solidFill>
                <a:latin typeface="思源黑体 CN Bold" panose="020B0800000000000000" pitchFamily="34" charset="-122"/>
                <a:ea typeface="思源黑体 CN Regular" panose="020B0500000000000000" pitchFamily="34" charset="-122"/>
              </a:rPr>
              <a:t>4</a:t>
            </a:r>
            <a:endParaRPr lang="zh-CN" altLang="en-US" sz="3200" dirty="0">
              <a:solidFill>
                <a:schemeClr val="accent2"/>
              </a:solidFill>
              <a:latin typeface="思源黑体 CN Bold" panose="020B08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916095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精彩瞬间</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8" name="任意多边形: 形状 56">
            <a:extLst>
              <a:ext uri="{FF2B5EF4-FFF2-40B4-BE49-F238E27FC236}">
                <a16:creationId xmlns:a16="http://schemas.microsoft.com/office/drawing/2014/main" id="{1F7D5DF1-27FD-4B89-A1F5-2EAB9DFF4626}"/>
              </a:ext>
            </a:extLst>
          </p:cNvPr>
          <p:cNvSpPr/>
          <p:nvPr/>
        </p:nvSpPr>
        <p:spPr>
          <a:xfrm flipH="1">
            <a:off x="-17145" y="2790190"/>
            <a:ext cx="12209780" cy="2315210"/>
          </a:xfrm>
          <a:prstGeom prst="rect">
            <a:avLst/>
          </a:prstGeom>
          <a:solidFill>
            <a:schemeClr val="accent1"/>
          </a:solidFill>
          <a:ln w="12700">
            <a:miter lim="400000"/>
          </a:ln>
          <a:effectLst>
            <a:outerShdw blurRad="355600" dist="533400" dir="8580000" algn="tr" rotWithShape="0">
              <a:schemeClr val="accent1">
                <a:alpha val="29000"/>
              </a:schemeClr>
            </a:outerShdw>
          </a:effectLst>
        </p:spPr>
        <p:txBody>
          <a:bodyPr lIns="25400" tIns="25400" rIns="25400" bIns="25400"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思源黑体 CN Normal" panose="020B0400000000000000" charset="-122"/>
              <a:sym typeface="思源黑体 CN Normal" panose="020B0400000000000000" charset="-122"/>
            </a:endParaRPr>
          </a:p>
        </p:txBody>
      </p:sp>
      <p:sp>
        <p:nvSpPr>
          <p:cNvPr id="9" name="矩形 8">
            <a:extLst>
              <a:ext uri="{FF2B5EF4-FFF2-40B4-BE49-F238E27FC236}">
                <a16:creationId xmlns:a16="http://schemas.microsoft.com/office/drawing/2014/main" id="{49F2218E-B043-4533-BE3C-493D9545ED3B}"/>
              </a:ext>
            </a:extLst>
          </p:cNvPr>
          <p:cNvSpPr/>
          <p:nvPr/>
        </p:nvSpPr>
        <p:spPr>
          <a:xfrm>
            <a:off x="5969953" y="2236153"/>
            <a:ext cx="2580005" cy="3423285"/>
          </a:xfrm>
          <a:prstGeom prst="rect">
            <a:avLst/>
          </a:prstGeom>
          <a:solidFill>
            <a:schemeClr val="bg1"/>
          </a:solidFill>
          <a:ln w="12700">
            <a:gradFill>
              <a:gsLst>
                <a:gs pos="0">
                  <a:srgbClr val="2B7AAF"/>
                </a:gs>
                <a:gs pos="0">
                  <a:srgbClr val="2B7AAF"/>
                </a:gs>
                <a:gs pos="100000">
                  <a:srgbClr val="2B7AAF"/>
                </a:gs>
              </a:gsLst>
              <a:lin ang="8100000" scaled="1"/>
            </a:gradFill>
            <a:miter lim="400000"/>
          </a:ln>
          <a:effectLst>
            <a:outerShdw blurRad="406400" dist="38100" algn="l" rotWithShape="0">
              <a:schemeClr val="bg1">
                <a:lumMod val="75000"/>
                <a:alpha val="40000"/>
              </a:schemeClr>
            </a:outerShdw>
          </a:effectLst>
        </p:spPr>
        <p:txBody>
          <a:bodyPr lIns="25400" tIns="25400" rIns="25400" bIns="25400"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思源黑体 CN Normal" panose="020B0400000000000000" charset="-122"/>
              </a:rPr>
              <a:t>你</a:t>
            </a:r>
            <a:r>
              <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Regular" panose="020B0500000000000000" pitchFamily="34" charset="-122"/>
                <a:cs typeface="思源黑体 CN Normal" panose="020B0400000000000000" charset="-122"/>
              </a:rPr>
              <a:t>的体验很不错。这表明你的神经系统正进行很多调养，而生命力</a:t>
            </a:r>
            <a:r>
              <a:rPr kumimoji="0" lang="en-US" altLang="zh-CN"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Regular" panose="020B0500000000000000" pitchFamily="34" charset="-122"/>
                <a:cs typeface="思源黑体 CN Normal" panose="020B0400000000000000" charset="-122"/>
              </a:rPr>
              <a:t>[</a:t>
            </a:r>
            <a:r>
              <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Regular" panose="020B0500000000000000" pitchFamily="34" charset="-122"/>
                <a:cs typeface="思源黑体 CN Normal" panose="020B0400000000000000" charset="-122"/>
              </a:rPr>
              <a:t>气</a:t>
            </a:r>
            <a:r>
              <a:rPr kumimoji="0" lang="en-US" altLang="zh-CN"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Regular" panose="020B0500000000000000" pitchFamily="34" charset="-122"/>
                <a:cs typeface="思源黑体 CN Normal" panose="020B0400000000000000" charset="-122"/>
              </a:rPr>
              <a:t>]</a:t>
            </a:r>
            <a:r>
              <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Regular" panose="020B0500000000000000" pitchFamily="34" charset="-122"/>
                <a:cs typeface="思源黑体 CN Normal" panose="020B0400000000000000" charset="-122"/>
              </a:rPr>
              <a:t>正开始取代你减少的氧气</a:t>
            </a:r>
          </a:p>
          <a:p>
            <a:pPr marL="0" marR="0" lvl="0" indent="0" algn="ctr" defTabSz="412750" rtl="0" eaLnBrk="1"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Regular" panose="020B0500000000000000" pitchFamily="34" charset="-122"/>
                <a:cs typeface="思源黑体 CN Normal" panose="020B0400000000000000" charset="-122"/>
              </a:rPr>
              <a:t>摄入。这就是为什么当你呼吸减慢时，你感觉舒服而没有紧张感的原因。这是气的正常效果，不会对</a:t>
            </a:r>
          </a:p>
          <a:p>
            <a:pPr marL="0" marR="0" lvl="0" indent="0" algn="ctr" defTabSz="412750" rtl="0" eaLnBrk="1"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Regular" panose="020B0500000000000000" pitchFamily="34" charset="-122"/>
                <a:cs typeface="思源黑体 CN Normal" panose="020B0400000000000000" charset="-122"/>
              </a:rPr>
              <a:t>你有害，只要你不拔苗助长。</a:t>
            </a:r>
          </a:p>
        </p:txBody>
      </p:sp>
      <p:sp>
        <p:nvSpPr>
          <p:cNvPr id="10" name="矩形 9">
            <a:extLst>
              <a:ext uri="{FF2B5EF4-FFF2-40B4-BE49-F238E27FC236}">
                <a16:creationId xmlns:a16="http://schemas.microsoft.com/office/drawing/2014/main" id="{14485D0F-62C0-406A-9E20-290F0C40E2F0}"/>
              </a:ext>
            </a:extLst>
          </p:cNvPr>
          <p:cNvSpPr/>
          <p:nvPr/>
        </p:nvSpPr>
        <p:spPr>
          <a:xfrm>
            <a:off x="9006840" y="2236153"/>
            <a:ext cx="2580005" cy="3423285"/>
          </a:xfrm>
          <a:prstGeom prst="rect">
            <a:avLst/>
          </a:prstGeom>
          <a:solidFill>
            <a:schemeClr val="bg1"/>
          </a:solidFill>
          <a:ln w="12700">
            <a:gradFill>
              <a:gsLst>
                <a:gs pos="0">
                  <a:srgbClr val="2B7AAF"/>
                </a:gs>
                <a:gs pos="100000">
                  <a:srgbClr val="0F517E"/>
                </a:gs>
              </a:gsLst>
              <a:lin ang="8100000" scaled="1"/>
            </a:gradFill>
            <a:miter lim="400000"/>
          </a:ln>
          <a:effectLst>
            <a:outerShdw blurRad="330200" dist="38100" algn="l" rotWithShape="0">
              <a:schemeClr val="bg1">
                <a:lumMod val="75000"/>
                <a:alpha val="40000"/>
              </a:schemeClr>
            </a:outerShdw>
          </a:effectLst>
        </p:spPr>
        <p:txBody>
          <a:bodyPr lIns="25400" tIns="25400" rIns="25400" bIns="25400"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思源黑体 CN Normal" panose="020B0400000000000000" charset="-122"/>
            </a:endParaRPr>
          </a:p>
        </p:txBody>
      </p:sp>
      <p:sp>
        <p:nvSpPr>
          <p:cNvPr id="7" name="矩形 6">
            <a:extLst>
              <a:ext uri="{FF2B5EF4-FFF2-40B4-BE49-F238E27FC236}">
                <a16:creationId xmlns:a16="http://schemas.microsoft.com/office/drawing/2014/main" id="{A32D4B70-36F2-4223-9122-301C602420DC}"/>
              </a:ext>
            </a:extLst>
          </p:cNvPr>
          <p:cNvSpPr/>
          <p:nvPr/>
        </p:nvSpPr>
        <p:spPr>
          <a:xfrm>
            <a:off x="607695" y="2236153"/>
            <a:ext cx="4905375" cy="3423285"/>
          </a:xfrm>
          <a:prstGeom prst="rect">
            <a:avLst/>
          </a:prstGeom>
          <a:blipFill>
            <a:blip r:embed="rId3" cstate="screen">
              <a:extLst>
                <a:ext uri="{28A0092B-C50C-407E-A947-70E740481C1C}">
                  <a14:useLocalDpi xmlns:a14="http://schemas.microsoft.com/office/drawing/2010/main"/>
                </a:ext>
              </a:extLst>
            </a:blip>
            <a:stretch>
              <a:fillRect/>
            </a:stretch>
          </a:blipFill>
          <a:ln w="12700">
            <a:miter lim="400000"/>
          </a:ln>
          <a:effectLst>
            <a:outerShdw blurRad="355600" sx="102000" sy="102000" algn="ctr" rotWithShape="0">
              <a:schemeClr val="bg1">
                <a:lumMod val="85000"/>
                <a:alpha val="40000"/>
              </a:schemeClr>
            </a:outerShdw>
          </a:effectLst>
        </p:spPr>
        <p:txBody>
          <a:bodyPr lIns="25400" tIns="25400" rIns="25400" bIns="25400"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思源黑体 CN Normal" panose="020B0400000000000000" charset="-122"/>
            </a:endParaRPr>
          </a:p>
        </p:txBody>
      </p:sp>
      <p:sp>
        <p:nvSpPr>
          <p:cNvPr id="12" name="文本框 11">
            <a:extLst>
              <a:ext uri="{FF2B5EF4-FFF2-40B4-BE49-F238E27FC236}">
                <a16:creationId xmlns:a16="http://schemas.microsoft.com/office/drawing/2014/main" id="{29E2EEA8-F547-41AF-A1C2-8BDECC9741A8}"/>
              </a:ext>
            </a:extLst>
          </p:cNvPr>
          <p:cNvSpPr txBox="1"/>
          <p:nvPr/>
        </p:nvSpPr>
        <p:spPr>
          <a:xfrm>
            <a:off x="6161744" y="2559357"/>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第一站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3" name="文本框 12">
            <a:extLst>
              <a:ext uri="{FF2B5EF4-FFF2-40B4-BE49-F238E27FC236}">
                <a16:creationId xmlns:a16="http://schemas.microsoft.com/office/drawing/2014/main" id="{D507370C-C3B5-4268-AF00-CF22247BC21D}"/>
              </a:ext>
            </a:extLst>
          </p:cNvPr>
          <p:cNvSpPr txBox="1"/>
          <p:nvPr/>
        </p:nvSpPr>
        <p:spPr>
          <a:xfrm flipH="1">
            <a:off x="6161742" y="3303734"/>
            <a:ext cx="2182783" cy="1998368"/>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
        <p:nvSpPr>
          <p:cNvPr id="14" name="文本框 13">
            <a:extLst>
              <a:ext uri="{FF2B5EF4-FFF2-40B4-BE49-F238E27FC236}">
                <a16:creationId xmlns:a16="http://schemas.microsoft.com/office/drawing/2014/main" id="{C896C8BA-DDFB-4D9B-B544-F9F52DBD7C27}"/>
              </a:ext>
            </a:extLst>
          </p:cNvPr>
          <p:cNvSpPr txBox="1"/>
          <p:nvPr/>
        </p:nvSpPr>
        <p:spPr>
          <a:xfrm>
            <a:off x="9186259" y="2559357"/>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第二站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5" name="文本框 14">
            <a:extLst>
              <a:ext uri="{FF2B5EF4-FFF2-40B4-BE49-F238E27FC236}">
                <a16:creationId xmlns:a16="http://schemas.microsoft.com/office/drawing/2014/main" id="{39FA20F0-68F1-45C1-80E4-B45DEB951276}"/>
              </a:ext>
            </a:extLst>
          </p:cNvPr>
          <p:cNvSpPr txBox="1"/>
          <p:nvPr/>
        </p:nvSpPr>
        <p:spPr>
          <a:xfrm flipH="1">
            <a:off x="9186257" y="3303734"/>
            <a:ext cx="2182783" cy="1998368"/>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Tree>
    <p:extLst>
      <p:ext uri="{BB962C8B-B14F-4D97-AF65-F5344CB8AC3E}">
        <p14:creationId xmlns:p14="http://schemas.microsoft.com/office/powerpoint/2010/main" val="1251373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精彩瞬间</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7" name="Rectangle 9">
            <a:extLst>
              <a:ext uri="{FF2B5EF4-FFF2-40B4-BE49-F238E27FC236}">
                <a16:creationId xmlns:a16="http://schemas.microsoft.com/office/drawing/2014/main" id="{965708DE-CD23-4A69-BBE3-2B4F4F526DED}"/>
              </a:ext>
            </a:extLst>
          </p:cNvPr>
          <p:cNvSpPr/>
          <p:nvPr/>
        </p:nvSpPr>
        <p:spPr>
          <a:xfrm>
            <a:off x="1298003" y="2031123"/>
            <a:ext cx="4662805" cy="3271520"/>
          </a:xfrm>
          <a:prstGeom prst="rect">
            <a:avLst/>
          </a:prstGeom>
          <a:blipFill>
            <a:blip r:embed="rId3" cstate="screen">
              <a:extLst>
                <a:ext uri="{28A0092B-C50C-407E-A947-70E740481C1C}">
                  <a14:useLocalDpi xmlns:a14="http://schemas.microsoft.com/office/drawing/2010/main"/>
                </a:ext>
              </a:extLst>
            </a:blip>
            <a:stretch>
              <a:fillRect/>
            </a:stretch>
          </a:blipFill>
          <a:ln>
            <a:noFill/>
          </a:ln>
          <a:effectLst>
            <a:outerShdw blurRad="406400" sx="102000" sy="102000" algn="ctr" rotWithShape="0">
              <a:schemeClr val="accent1">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思源黑体 CN Normal" panose="020B0400000000000000" charset="-122"/>
            </a:endParaRPr>
          </a:p>
        </p:txBody>
      </p:sp>
      <p:grpSp>
        <p:nvGrpSpPr>
          <p:cNvPr id="8" name="组合 7">
            <a:extLst>
              <a:ext uri="{FF2B5EF4-FFF2-40B4-BE49-F238E27FC236}">
                <a16:creationId xmlns:a16="http://schemas.microsoft.com/office/drawing/2014/main" id="{48B76BA1-D82F-41FC-8A6B-E45540679ACE}"/>
              </a:ext>
            </a:extLst>
          </p:cNvPr>
          <p:cNvGrpSpPr/>
          <p:nvPr/>
        </p:nvGrpSpPr>
        <p:grpSpPr>
          <a:xfrm>
            <a:off x="1138825" y="1443245"/>
            <a:ext cx="9939016" cy="4607131"/>
            <a:chOff x="1319" y="3206"/>
            <a:chExt cx="16559" cy="6229"/>
          </a:xfrm>
        </p:grpSpPr>
        <p:cxnSp>
          <p:nvCxnSpPr>
            <p:cNvPr id="9" name="Elbow Connector 14">
              <a:extLst>
                <a:ext uri="{FF2B5EF4-FFF2-40B4-BE49-F238E27FC236}">
                  <a16:creationId xmlns:a16="http://schemas.microsoft.com/office/drawing/2014/main" id="{6BDAA1D5-C82E-4616-A63F-AC9451D1BD6F}"/>
                </a:ext>
              </a:extLst>
            </p:cNvPr>
            <p:cNvCxnSpPr/>
            <p:nvPr/>
          </p:nvCxnSpPr>
          <p:spPr>
            <a:xfrm rot="10800000" flipH="1">
              <a:off x="15064" y="7463"/>
              <a:ext cx="2814" cy="1972"/>
            </a:xfrm>
            <a:prstGeom prst="bentConnector3">
              <a:avLst>
                <a:gd name="adj1" fmla="val 99606"/>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15">
              <a:extLst>
                <a:ext uri="{FF2B5EF4-FFF2-40B4-BE49-F238E27FC236}">
                  <a16:creationId xmlns:a16="http://schemas.microsoft.com/office/drawing/2014/main" id="{E53FEA9E-EB0B-463E-A0BA-9B93013ECD9D}"/>
                </a:ext>
              </a:extLst>
            </p:cNvPr>
            <p:cNvCxnSpPr/>
            <p:nvPr/>
          </p:nvCxnSpPr>
          <p:spPr>
            <a:xfrm rot="10800000" flipV="1">
              <a:off x="1323" y="3207"/>
              <a:ext cx="2814" cy="1972"/>
            </a:xfrm>
            <a:prstGeom prst="bentConnector3">
              <a:avLst>
                <a:gd name="adj1" fmla="val 99606"/>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Elbow Connector 16">
              <a:extLst>
                <a:ext uri="{FF2B5EF4-FFF2-40B4-BE49-F238E27FC236}">
                  <a16:creationId xmlns:a16="http://schemas.microsoft.com/office/drawing/2014/main" id="{B70A6B2E-BBA6-47BB-A562-3A1C246C8BC8}"/>
                </a:ext>
              </a:extLst>
            </p:cNvPr>
            <p:cNvCxnSpPr/>
            <p:nvPr/>
          </p:nvCxnSpPr>
          <p:spPr>
            <a:xfrm rot="10800000" flipH="1" flipV="1">
              <a:off x="15060" y="3206"/>
              <a:ext cx="2814" cy="1972"/>
            </a:xfrm>
            <a:prstGeom prst="bentConnector3">
              <a:avLst>
                <a:gd name="adj1" fmla="val 99606"/>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Elbow Connector 17">
              <a:extLst>
                <a:ext uri="{FF2B5EF4-FFF2-40B4-BE49-F238E27FC236}">
                  <a16:creationId xmlns:a16="http://schemas.microsoft.com/office/drawing/2014/main" id="{5F6769EB-2ECA-4CF0-81E8-41A3CC9D848D}"/>
                </a:ext>
              </a:extLst>
            </p:cNvPr>
            <p:cNvCxnSpPr/>
            <p:nvPr/>
          </p:nvCxnSpPr>
          <p:spPr>
            <a:xfrm rot="10800000">
              <a:off x="1319" y="7457"/>
              <a:ext cx="2814" cy="1972"/>
            </a:xfrm>
            <a:prstGeom prst="bentConnector3">
              <a:avLst>
                <a:gd name="adj1" fmla="val 99606"/>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3" name="Kreis">
            <a:extLst>
              <a:ext uri="{FF2B5EF4-FFF2-40B4-BE49-F238E27FC236}">
                <a16:creationId xmlns:a16="http://schemas.microsoft.com/office/drawing/2014/main" id="{8339754C-2780-4540-8BCA-5580A4F136E9}"/>
              </a:ext>
            </a:extLst>
          </p:cNvPr>
          <p:cNvSpPr/>
          <p:nvPr/>
        </p:nvSpPr>
        <p:spPr>
          <a:xfrm>
            <a:off x="6292775" y="2595446"/>
            <a:ext cx="278765" cy="278765"/>
          </a:xfrm>
          <a:prstGeom prst="ellipse">
            <a:avLst/>
          </a:prstGeom>
          <a:blipFill rotWithShape="1">
            <a:blip r:embed="rId4" cstate="screen">
              <a:extLst>
                <a:ext uri="{28A0092B-C50C-407E-A947-70E740481C1C}">
                  <a14:useLocalDpi xmlns:a14="http://schemas.microsoft.com/office/drawing/2010/main"/>
                </a:ext>
              </a:extLst>
            </a:blip>
            <a:stretch>
              <a:fillRect/>
            </a:stretch>
          </a:blipFill>
          <a:ln w="12700">
            <a:miter lim="400000"/>
          </a:ln>
          <a:effectLst>
            <a:outerShdw blurRad="355600" dist="177800" dir="8580000" algn="tr" rotWithShape="0">
              <a:schemeClr val="accent1">
                <a:alpha val="40000"/>
              </a:schemeClr>
            </a:outerShdw>
          </a:effectLst>
        </p:spPr>
        <p:txBody>
          <a:bodyPr lIns="25400" tIns="25400" rIns="25400" bIns="25400"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思源黑体 CN Normal" panose="020B0400000000000000" charset="-122"/>
              <a:sym typeface="思源黑体 CN Normal" panose="020B0400000000000000" charset="-122"/>
            </a:endParaRPr>
          </a:p>
        </p:txBody>
      </p:sp>
      <p:sp>
        <p:nvSpPr>
          <p:cNvPr id="15" name="Kreis">
            <a:extLst>
              <a:ext uri="{FF2B5EF4-FFF2-40B4-BE49-F238E27FC236}">
                <a16:creationId xmlns:a16="http://schemas.microsoft.com/office/drawing/2014/main" id="{D7DB0D32-63D8-443F-9237-0A9DD318C836}"/>
              </a:ext>
            </a:extLst>
          </p:cNvPr>
          <p:cNvSpPr/>
          <p:nvPr/>
        </p:nvSpPr>
        <p:spPr>
          <a:xfrm>
            <a:off x="6292775" y="3649766"/>
            <a:ext cx="278765" cy="278765"/>
          </a:xfrm>
          <a:prstGeom prst="ellipse">
            <a:avLst/>
          </a:prstGeom>
          <a:blipFill rotWithShape="1">
            <a:blip r:embed="rId4" cstate="screen">
              <a:extLst>
                <a:ext uri="{28A0092B-C50C-407E-A947-70E740481C1C}">
                  <a14:useLocalDpi xmlns:a14="http://schemas.microsoft.com/office/drawing/2010/main"/>
                </a:ext>
              </a:extLst>
            </a:blip>
            <a:stretch>
              <a:fillRect/>
            </a:stretch>
          </a:blipFill>
          <a:ln w="12700">
            <a:miter lim="400000"/>
          </a:ln>
          <a:effectLst>
            <a:outerShdw blurRad="355600" dist="177800" dir="8580000" algn="tr" rotWithShape="0">
              <a:schemeClr val="accent1">
                <a:alpha val="40000"/>
              </a:schemeClr>
            </a:outerShdw>
          </a:effectLst>
        </p:spPr>
        <p:txBody>
          <a:bodyPr lIns="25400" tIns="25400" rIns="25400" bIns="25400"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思源黑体 CN Normal" panose="020B0400000000000000" charset="-122"/>
              <a:sym typeface="思源黑体 CN Normal" panose="020B0400000000000000" charset="-122"/>
            </a:endParaRPr>
          </a:p>
        </p:txBody>
      </p:sp>
      <p:sp>
        <p:nvSpPr>
          <p:cNvPr id="17" name="Kreis">
            <a:extLst>
              <a:ext uri="{FF2B5EF4-FFF2-40B4-BE49-F238E27FC236}">
                <a16:creationId xmlns:a16="http://schemas.microsoft.com/office/drawing/2014/main" id="{C27DDAE6-742A-40E1-AC84-759F73AA87EA}"/>
              </a:ext>
            </a:extLst>
          </p:cNvPr>
          <p:cNvSpPr/>
          <p:nvPr/>
        </p:nvSpPr>
        <p:spPr>
          <a:xfrm>
            <a:off x="6292776" y="4740456"/>
            <a:ext cx="278765" cy="278765"/>
          </a:xfrm>
          <a:prstGeom prst="ellipse">
            <a:avLst/>
          </a:prstGeom>
          <a:blipFill rotWithShape="1">
            <a:blip r:embed="rId4" cstate="screen">
              <a:extLst>
                <a:ext uri="{28A0092B-C50C-407E-A947-70E740481C1C}">
                  <a14:useLocalDpi xmlns:a14="http://schemas.microsoft.com/office/drawing/2010/main"/>
                </a:ext>
              </a:extLst>
            </a:blip>
            <a:stretch>
              <a:fillRect/>
            </a:stretch>
          </a:blipFill>
          <a:ln w="12700">
            <a:miter lim="400000"/>
          </a:ln>
          <a:effectLst>
            <a:outerShdw blurRad="355600" dist="177800" dir="8580000" algn="tr" rotWithShape="0">
              <a:schemeClr val="accent1">
                <a:alpha val="40000"/>
              </a:schemeClr>
            </a:outerShdw>
          </a:effectLst>
        </p:spPr>
        <p:txBody>
          <a:bodyPr lIns="25400" tIns="25400" rIns="25400" bIns="25400"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思源黑体 CN Normal" panose="020B0400000000000000" charset="-122"/>
              <a:sym typeface="思源黑体 CN Normal" panose="020B0400000000000000" charset="-122"/>
            </a:endParaRPr>
          </a:p>
        </p:txBody>
      </p:sp>
      <p:grpSp>
        <p:nvGrpSpPr>
          <p:cNvPr id="21" name="组合 20">
            <a:extLst>
              <a:ext uri="{FF2B5EF4-FFF2-40B4-BE49-F238E27FC236}">
                <a16:creationId xmlns:a16="http://schemas.microsoft.com/office/drawing/2014/main" id="{41422EBA-AC45-4811-91A4-A628E2DD06DF}"/>
              </a:ext>
            </a:extLst>
          </p:cNvPr>
          <p:cNvGrpSpPr/>
          <p:nvPr/>
        </p:nvGrpSpPr>
        <p:grpSpPr>
          <a:xfrm>
            <a:off x="6672876" y="2018582"/>
            <a:ext cx="4221121" cy="1167371"/>
            <a:chOff x="6545201" y="1851435"/>
            <a:chExt cx="4221121" cy="1167371"/>
          </a:xfrm>
        </p:grpSpPr>
        <p:sp>
          <p:nvSpPr>
            <p:cNvPr id="19" name="文本框 18">
              <a:extLst>
                <a:ext uri="{FF2B5EF4-FFF2-40B4-BE49-F238E27FC236}">
                  <a16:creationId xmlns:a16="http://schemas.microsoft.com/office/drawing/2014/main" id="{DFE89A94-7AC4-40FC-A111-D11F6830DE4A}"/>
                </a:ext>
              </a:extLst>
            </p:cNvPr>
            <p:cNvSpPr txBox="1"/>
            <p:nvPr/>
          </p:nvSpPr>
          <p:spPr>
            <a:xfrm>
              <a:off x="6545202" y="1851435"/>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第三站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20" name="文本框 19">
              <a:extLst>
                <a:ext uri="{FF2B5EF4-FFF2-40B4-BE49-F238E27FC236}">
                  <a16:creationId xmlns:a16="http://schemas.microsoft.com/office/drawing/2014/main" id="{C3A798A9-4BE2-4054-A457-75E4BFAB80B6}"/>
                </a:ext>
              </a:extLst>
            </p:cNvPr>
            <p:cNvSpPr txBox="1"/>
            <p:nvPr/>
          </p:nvSpPr>
          <p:spPr>
            <a:xfrm flipH="1">
              <a:off x="6545201" y="2313100"/>
              <a:ext cx="4221121" cy="705706"/>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grpSp>
      <p:sp>
        <p:nvSpPr>
          <p:cNvPr id="24" name="文本框 23">
            <a:extLst>
              <a:ext uri="{FF2B5EF4-FFF2-40B4-BE49-F238E27FC236}">
                <a16:creationId xmlns:a16="http://schemas.microsoft.com/office/drawing/2014/main" id="{E6220909-D88C-459E-8065-F29828547F04}"/>
              </a:ext>
            </a:extLst>
          </p:cNvPr>
          <p:cNvSpPr txBox="1"/>
          <p:nvPr/>
        </p:nvSpPr>
        <p:spPr>
          <a:xfrm flipH="1">
            <a:off x="6672875" y="3531704"/>
            <a:ext cx="4221121" cy="705706"/>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sp>
        <p:nvSpPr>
          <p:cNvPr id="27" name="文本框 26">
            <a:extLst>
              <a:ext uri="{FF2B5EF4-FFF2-40B4-BE49-F238E27FC236}">
                <a16:creationId xmlns:a16="http://schemas.microsoft.com/office/drawing/2014/main" id="{18753771-BAA7-40A0-9460-7EA46053510C}"/>
              </a:ext>
            </a:extLst>
          </p:cNvPr>
          <p:cNvSpPr txBox="1"/>
          <p:nvPr/>
        </p:nvSpPr>
        <p:spPr>
          <a:xfrm flipH="1">
            <a:off x="6672875" y="4583161"/>
            <a:ext cx="4221121" cy="705706"/>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spTree>
    <p:extLst>
      <p:ext uri="{BB962C8B-B14F-4D97-AF65-F5344CB8AC3E}">
        <p14:creationId xmlns:p14="http://schemas.microsoft.com/office/powerpoint/2010/main" val="4225155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精彩瞬间</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7" name="矩形 6">
            <a:extLst>
              <a:ext uri="{FF2B5EF4-FFF2-40B4-BE49-F238E27FC236}">
                <a16:creationId xmlns:a16="http://schemas.microsoft.com/office/drawing/2014/main" id="{6F5843F7-5BBA-4EF4-9138-62B50A9577D6}"/>
              </a:ext>
            </a:extLst>
          </p:cNvPr>
          <p:cNvSpPr/>
          <p:nvPr/>
        </p:nvSpPr>
        <p:spPr>
          <a:xfrm>
            <a:off x="1242910" y="3259593"/>
            <a:ext cx="125349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矩形 7">
            <a:extLst>
              <a:ext uri="{FF2B5EF4-FFF2-40B4-BE49-F238E27FC236}">
                <a16:creationId xmlns:a16="http://schemas.microsoft.com/office/drawing/2014/main" id="{38D7A1C1-935A-4046-BAFC-8E89E23FD147}"/>
              </a:ext>
            </a:extLst>
          </p:cNvPr>
          <p:cNvSpPr/>
          <p:nvPr/>
        </p:nvSpPr>
        <p:spPr>
          <a:xfrm>
            <a:off x="6860958" y="5463603"/>
            <a:ext cx="125349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 name="矩形 8">
            <a:extLst>
              <a:ext uri="{FF2B5EF4-FFF2-40B4-BE49-F238E27FC236}">
                <a16:creationId xmlns:a16="http://schemas.microsoft.com/office/drawing/2014/main" id="{39006EF0-5990-4724-85C3-2C7BDF995BF7}"/>
              </a:ext>
            </a:extLst>
          </p:cNvPr>
          <p:cNvSpPr/>
          <p:nvPr/>
        </p:nvSpPr>
        <p:spPr>
          <a:xfrm>
            <a:off x="1220076" y="3449883"/>
            <a:ext cx="4798204" cy="25301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0" name="矩形 9">
            <a:extLst>
              <a:ext uri="{FF2B5EF4-FFF2-40B4-BE49-F238E27FC236}">
                <a16:creationId xmlns:a16="http://schemas.microsoft.com/office/drawing/2014/main" id="{61EDE393-81D5-48D2-9F02-2F4829AB5E8C}"/>
              </a:ext>
            </a:extLst>
          </p:cNvPr>
          <p:cNvSpPr/>
          <p:nvPr/>
        </p:nvSpPr>
        <p:spPr>
          <a:xfrm>
            <a:off x="1308325" y="3530370"/>
            <a:ext cx="4798204" cy="253017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1B37570A-E3C6-4230-A1BF-BC3613E3D3AC}"/>
              </a:ext>
            </a:extLst>
          </p:cNvPr>
          <p:cNvGrpSpPr/>
          <p:nvPr/>
        </p:nvGrpSpPr>
        <p:grpSpPr>
          <a:xfrm>
            <a:off x="1131586" y="1724355"/>
            <a:ext cx="4221121" cy="1167371"/>
            <a:chOff x="6545201" y="1851435"/>
            <a:chExt cx="4221121" cy="1167371"/>
          </a:xfrm>
        </p:grpSpPr>
        <p:sp>
          <p:nvSpPr>
            <p:cNvPr id="12" name="文本框 11">
              <a:extLst>
                <a:ext uri="{FF2B5EF4-FFF2-40B4-BE49-F238E27FC236}">
                  <a16:creationId xmlns:a16="http://schemas.microsoft.com/office/drawing/2014/main" id="{D9941327-5246-4A10-A3F9-AF8116B67A2B}"/>
                </a:ext>
              </a:extLst>
            </p:cNvPr>
            <p:cNvSpPr txBox="1"/>
            <p:nvPr/>
          </p:nvSpPr>
          <p:spPr>
            <a:xfrm>
              <a:off x="6545202" y="1851435"/>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第四站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3" name="文本框 12">
              <a:extLst>
                <a:ext uri="{FF2B5EF4-FFF2-40B4-BE49-F238E27FC236}">
                  <a16:creationId xmlns:a16="http://schemas.microsoft.com/office/drawing/2014/main" id="{8F8D4FAC-DD7A-4BE4-9B43-D2FE47CA377D}"/>
                </a:ext>
              </a:extLst>
            </p:cNvPr>
            <p:cNvSpPr txBox="1"/>
            <p:nvPr/>
          </p:nvSpPr>
          <p:spPr>
            <a:xfrm flipH="1">
              <a:off x="6545201" y="2313100"/>
              <a:ext cx="4221121" cy="705706"/>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grpSp>
      <p:sp>
        <p:nvSpPr>
          <p:cNvPr id="16" name="文本框 15">
            <a:extLst>
              <a:ext uri="{FF2B5EF4-FFF2-40B4-BE49-F238E27FC236}">
                <a16:creationId xmlns:a16="http://schemas.microsoft.com/office/drawing/2014/main" id="{24C054E8-2574-40CB-B6BD-8D7AD4E7C0EF}"/>
              </a:ext>
            </a:extLst>
          </p:cNvPr>
          <p:cNvSpPr txBox="1"/>
          <p:nvPr/>
        </p:nvSpPr>
        <p:spPr>
          <a:xfrm flipH="1">
            <a:off x="6739146" y="4398245"/>
            <a:ext cx="4221121" cy="705706"/>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sp>
        <p:nvSpPr>
          <p:cNvPr id="19" name="文本框 18">
            <a:extLst>
              <a:ext uri="{FF2B5EF4-FFF2-40B4-BE49-F238E27FC236}">
                <a16:creationId xmlns:a16="http://schemas.microsoft.com/office/drawing/2014/main" id="{453F6471-71F1-4027-8BD8-637931163597}"/>
              </a:ext>
            </a:extLst>
          </p:cNvPr>
          <p:cNvSpPr txBox="1"/>
          <p:nvPr/>
        </p:nvSpPr>
        <p:spPr>
          <a:xfrm flipH="1">
            <a:off x="6739145" y="2186020"/>
            <a:ext cx="4221121" cy="705706"/>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spTree>
    <p:extLst>
      <p:ext uri="{BB962C8B-B14F-4D97-AF65-F5344CB8AC3E}">
        <p14:creationId xmlns:p14="http://schemas.microsoft.com/office/powerpoint/2010/main" val="780552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精彩瞬间</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grpSp>
        <p:nvGrpSpPr>
          <p:cNvPr id="7" name="组合 6">
            <a:extLst>
              <a:ext uri="{FF2B5EF4-FFF2-40B4-BE49-F238E27FC236}">
                <a16:creationId xmlns:a16="http://schemas.microsoft.com/office/drawing/2014/main" id="{5DB339C7-4971-4CFA-A52B-61D10204AF96}"/>
              </a:ext>
            </a:extLst>
          </p:cNvPr>
          <p:cNvGrpSpPr/>
          <p:nvPr/>
        </p:nvGrpSpPr>
        <p:grpSpPr>
          <a:xfrm>
            <a:off x="4032145" y="2283047"/>
            <a:ext cx="4127709" cy="3157145"/>
            <a:chOff x="-1424517" y="1001863"/>
            <a:chExt cx="7310602" cy="5418475"/>
          </a:xfrm>
          <a:blipFill dpi="0" rotWithShape="1">
            <a:blip r:embed="rId3"/>
            <a:srcRect/>
            <a:stretch>
              <a:fillRect/>
            </a:stretch>
          </a:blipFill>
          <a:effectLst>
            <a:outerShdw blurRad="63500" sx="102000" sy="102000" algn="ctr" rotWithShape="0">
              <a:prstClr val="black">
                <a:alpha val="40000"/>
              </a:prstClr>
            </a:outerShdw>
          </a:effectLst>
        </p:grpSpPr>
        <p:sp>
          <p:nvSpPr>
            <p:cNvPr id="8" name="任意多边形: 形状 7">
              <a:extLst>
                <a:ext uri="{FF2B5EF4-FFF2-40B4-BE49-F238E27FC236}">
                  <a16:creationId xmlns:a16="http://schemas.microsoft.com/office/drawing/2014/main" id="{51FD3D91-B144-4449-951B-4873ABC9D3FE}"/>
                </a:ext>
              </a:extLst>
            </p:cNvPr>
            <p:cNvSpPr/>
            <p:nvPr/>
          </p:nvSpPr>
          <p:spPr>
            <a:xfrm>
              <a:off x="3198541" y="1001863"/>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3300" tIns="533991" rIns="493300" bIns="533991" numCol="1" spcCol="1270" anchor="ctr" anchorCtr="0">
              <a:noAutofit/>
            </a:bodyPr>
            <a:lstStyle/>
            <a:p>
              <a:pPr marL="0" marR="0" lvl="0" indent="0" algn="ctr" defTabSz="2578100" rtl="0" eaLnBrk="1" fontAlgn="auto" latinLnBrk="0" hangingPunct="1">
                <a:lnSpc>
                  <a:spcPct val="90000"/>
                </a:lnSpc>
                <a:spcBef>
                  <a:spcPct val="0"/>
                </a:spcBef>
                <a:spcAft>
                  <a:spcPct val="35000"/>
                </a:spcAft>
                <a:buClrTx/>
                <a:buSzTx/>
                <a:buFontTx/>
                <a:buNone/>
                <a:tabLst/>
                <a:defRPr/>
              </a:pPr>
              <a:endParaRPr kumimoji="0" lang="zh-CN" altLang="en-US" sz="5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 name="任意多边形: 形状 8">
              <a:extLst>
                <a:ext uri="{FF2B5EF4-FFF2-40B4-BE49-F238E27FC236}">
                  <a16:creationId xmlns:a16="http://schemas.microsoft.com/office/drawing/2014/main" id="{DB755CE4-7CE2-4B44-B7DF-90024E68CFAD}"/>
                </a:ext>
              </a:extLst>
            </p:cNvPr>
            <p:cNvSpPr/>
            <p:nvPr/>
          </p:nvSpPr>
          <p:spPr>
            <a:xfrm>
              <a:off x="1311234" y="1001863"/>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0" name="任意多边形: 形状 9">
              <a:extLst>
                <a:ext uri="{FF2B5EF4-FFF2-40B4-BE49-F238E27FC236}">
                  <a16:creationId xmlns:a16="http://schemas.microsoft.com/office/drawing/2014/main" id="{BE44B3FA-A86D-458A-A04D-6CFF29E92D2B}"/>
                </a:ext>
              </a:extLst>
            </p:cNvPr>
            <p:cNvSpPr/>
            <p:nvPr/>
          </p:nvSpPr>
          <p:spPr>
            <a:xfrm>
              <a:off x="2251272" y="2706787"/>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3300" tIns="533991" rIns="493300" bIns="533991" numCol="1" spcCol="1270" anchor="ctr" anchorCtr="0">
              <a:noAutofit/>
            </a:bodyPr>
            <a:lstStyle/>
            <a:p>
              <a:pPr marL="0" marR="0" lvl="0" indent="0" algn="ctr" defTabSz="2578100" rtl="0" eaLnBrk="1" fontAlgn="auto" latinLnBrk="0" hangingPunct="1">
                <a:lnSpc>
                  <a:spcPct val="90000"/>
                </a:lnSpc>
                <a:spcBef>
                  <a:spcPct val="0"/>
                </a:spcBef>
                <a:spcAft>
                  <a:spcPct val="35000"/>
                </a:spcAft>
                <a:buClrTx/>
                <a:buSzTx/>
                <a:buFontTx/>
                <a:buNone/>
                <a:tabLst/>
                <a:defRPr/>
              </a:pPr>
              <a:endParaRPr kumimoji="0" lang="zh-CN" altLang="en-US" sz="5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任意多边形: 形状 10">
              <a:extLst>
                <a:ext uri="{FF2B5EF4-FFF2-40B4-BE49-F238E27FC236}">
                  <a16:creationId xmlns:a16="http://schemas.microsoft.com/office/drawing/2014/main" id="{E9D6606B-2B03-4201-856A-3A33815E14DB}"/>
                </a:ext>
              </a:extLst>
            </p:cNvPr>
            <p:cNvSpPr/>
            <p:nvPr/>
          </p:nvSpPr>
          <p:spPr>
            <a:xfrm>
              <a:off x="4138579" y="2706787"/>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2" name="任意多边形: 形状 11">
              <a:extLst>
                <a:ext uri="{FF2B5EF4-FFF2-40B4-BE49-F238E27FC236}">
                  <a16:creationId xmlns:a16="http://schemas.microsoft.com/office/drawing/2014/main" id="{3A0DCBA4-3409-498D-AE90-24CB5A5CF97F}"/>
                </a:ext>
              </a:extLst>
            </p:cNvPr>
            <p:cNvSpPr/>
            <p:nvPr/>
          </p:nvSpPr>
          <p:spPr>
            <a:xfrm>
              <a:off x="3198541" y="4411710"/>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3300" tIns="533991" rIns="493300" bIns="533991" numCol="1" spcCol="1270" anchor="ctr" anchorCtr="0">
              <a:noAutofit/>
            </a:bodyPr>
            <a:lstStyle/>
            <a:p>
              <a:pPr marL="0" marR="0" lvl="0" indent="0" algn="ctr" defTabSz="2578100" rtl="0" eaLnBrk="1" fontAlgn="auto" latinLnBrk="0" hangingPunct="1">
                <a:lnSpc>
                  <a:spcPct val="90000"/>
                </a:lnSpc>
                <a:spcBef>
                  <a:spcPct val="0"/>
                </a:spcBef>
                <a:spcAft>
                  <a:spcPct val="35000"/>
                </a:spcAft>
                <a:buClrTx/>
                <a:buSzTx/>
                <a:buFontTx/>
                <a:buNone/>
                <a:tabLst/>
                <a:defRPr/>
              </a:pPr>
              <a:endParaRPr kumimoji="0" lang="zh-CN" altLang="en-US" sz="5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3" name="任意多边形: 形状 12">
              <a:extLst>
                <a:ext uri="{FF2B5EF4-FFF2-40B4-BE49-F238E27FC236}">
                  <a16:creationId xmlns:a16="http://schemas.microsoft.com/office/drawing/2014/main" id="{AD936459-2E9A-4041-94E4-C75062AE5C15}"/>
                </a:ext>
              </a:extLst>
            </p:cNvPr>
            <p:cNvSpPr/>
            <p:nvPr/>
          </p:nvSpPr>
          <p:spPr>
            <a:xfrm>
              <a:off x="1311234" y="4411710"/>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4" name="任意多边形: 形状 13">
              <a:extLst>
                <a:ext uri="{FF2B5EF4-FFF2-40B4-BE49-F238E27FC236}">
                  <a16:creationId xmlns:a16="http://schemas.microsoft.com/office/drawing/2014/main" id="{11787B32-67F4-4B86-B5BF-7BE6E4D86A1D}"/>
                </a:ext>
              </a:extLst>
            </p:cNvPr>
            <p:cNvSpPr/>
            <p:nvPr/>
          </p:nvSpPr>
          <p:spPr>
            <a:xfrm>
              <a:off x="383247" y="2737827"/>
              <a:ext cx="1747507"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3300" tIns="533991" rIns="493300" bIns="533991" numCol="1" spcCol="1270" anchor="ctr" anchorCtr="0">
              <a:noAutofit/>
            </a:bodyPr>
            <a:lstStyle/>
            <a:p>
              <a:pPr marL="0" marR="0" lvl="0" indent="0" algn="ctr" defTabSz="2578100" rtl="0" eaLnBrk="1" fontAlgn="auto" latinLnBrk="0" hangingPunct="1">
                <a:lnSpc>
                  <a:spcPct val="90000"/>
                </a:lnSpc>
                <a:spcBef>
                  <a:spcPct val="0"/>
                </a:spcBef>
                <a:spcAft>
                  <a:spcPct val="35000"/>
                </a:spcAft>
                <a:buClrTx/>
                <a:buSzTx/>
                <a:buFontTx/>
                <a:buNone/>
                <a:tabLst/>
                <a:defRPr/>
              </a:pPr>
              <a:endParaRPr kumimoji="0" lang="zh-CN" altLang="en-US" sz="5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任意多边形: 形状 14">
              <a:extLst>
                <a:ext uri="{FF2B5EF4-FFF2-40B4-BE49-F238E27FC236}">
                  <a16:creationId xmlns:a16="http://schemas.microsoft.com/office/drawing/2014/main" id="{23F197F5-BDAB-440F-BCE7-861CE769CAED}"/>
                </a:ext>
              </a:extLst>
            </p:cNvPr>
            <p:cNvSpPr/>
            <p:nvPr/>
          </p:nvSpPr>
          <p:spPr>
            <a:xfrm>
              <a:off x="-509324" y="4411709"/>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任意多边形: 形状 15">
              <a:extLst>
                <a:ext uri="{FF2B5EF4-FFF2-40B4-BE49-F238E27FC236}">
                  <a16:creationId xmlns:a16="http://schemas.microsoft.com/office/drawing/2014/main" id="{525E19D5-FD86-46BB-8592-8E19621BF033}"/>
                </a:ext>
              </a:extLst>
            </p:cNvPr>
            <p:cNvSpPr/>
            <p:nvPr/>
          </p:nvSpPr>
          <p:spPr>
            <a:xfrm>
              <a:off x="-496254" y="1063943"/>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任意多边形: 形状 16">
              <a:extLst>
                <a:ext uri="{FF2B5EF4-FFF2-40B4-BE49-F238E27FC236}">
                  <a16:creationId xmlns:a16="http://schemas.microsoft.com/office/drawing/2014/main" id="{34D84ADE-8FA9-4866-9836-9E3C1B5C376A}"/>
                </a:ext>
              </a:extLst>
            </p:cNvPr>
            <p:cNvSpPr/>
            <p:nvPr/>
          </p:nvSpPr>
          <p:spPr>
            <a:xfrm>
              <a:off x="-1424517" y="273450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grpSp>
        <p:nvGrpSpPr>
          <p:cNvPr id="18" name="组合 17">
            <a:extLst>
              <a:ext uri="{FF2B5EF4-FFF2-40B4-BE49-F238E27FC236}">
                <a16:creationId xmlns:a16="http://schemas.microsoft.com/office/drawing/2014/main" id="{BADCF85B-8E07-41AB-85BB-8C4A1447CF65}"/>
              </a:ext>
            </a:extLst>
          </p:cNvPr>
          <p:cNvGrpSpPr/>
          <p:nvPr/>
        </p:nvGrpSpPr>
        <p:grpSpPr>
          <a:xfrm>
            <a:off x="335138" y="1700852"/>
            <a:ext cx="3690357" cy="1490536"/>
            <a:chOff x="6545200" y="1851435"/>
            <a:chExt cx="3690357" cy="1490536"/>
          </a:xfrm>
        </p:grpSpPr>
        <p:sp>
          <p:nvSpPr>
            <p:cNvPr id="19" name="文本框 18">
              <a:extLst>
                <a:ext uri="{FF2B5EF4-FFF2-40B4-BE49-F238E27FC236}">
                  <a16:creationId xmlns:a16="http://schemas.microsoft.com/office/drawing/2014/main" id="{A421B0A7-63B7-4F20-BEA4-3F37805BAA94}"/>
                </a:ext>
              </a:extLst>
            </p:cNvPr>
            <p:cNvSpPr txBox="1"/>
            <p:nvPr/>
          </p:nvSpPr>
          <p:spPr>
            <a:xfrm>
              <a:off x="6545202" y="1851435"/>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第一站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20" name="文本框 19">
              <a:extLst>
                <a:ext uri="{FF2B5EF4-FFF2-40B4-BE49-F238E27FC236}">
                  <a16:creationId xmlns:a16="http://schemas.microsoft.com/office/drawing/2014/main" id="{4E711FC2-4DD9-44D7-AAE5-E9009C763003}"/>
                </a:ext>
              </a:extLst>
            </p:cNvPr>
            <p:cNvSpPr txBox="1"/>
            <p:nvPr/>
          </p:nvSpPr>
          <p:spPr>
            <a:xfrm flipH="1">
              <a:off x="6545200" y="2313100"/>
              <a:ext cx="3690357"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grpSp>
      <p:grpSp>
        <p:nvGrpSpPr>
          <p:cNvPr id="21" name="组合 20">
            <a:extLst>
              <a:ext uri="{FF2B5EF4-FFF2-40B4-BE49-F238E27FC236}">
                <a16:creationId xmlns:a16="http://schemas.microsoft.com/office/drawing/2014/main" id="{49AC3A46-A398-4C15-B52D-B566BE4AE726}"/>
              </a:ext>
            </a:extLst>
          </p:cNvPr>
          <p:cNvGrpSpPr/>
          <p:nvPr/>
        </p:nvGrpSpPr>
        <p:grpSpPr>
          <a:xfrm>
            <a:off x="335138" y="3949655"/>
            <a:ext cx="3690357" cy="1490536"/>
            <a:chOff x="6545200" y="1851435"/>
            <a:chExt cx="3690357" cy="1490536"/>
          </a:xfrm>
        </p:grpSpPr>
        <p:sp>
          <p:nvSpPr>
            <p:cNvPr id="22" name="文本框 21">
              <a:extLst>
                <a:ext uri="{FF2B5EF4-FFF2-40B4-BE49-F238E27FC236}">
                  <a16:creationId xmlns:a16="http://schemas.microsoft.com/office/drawing/2014/main" id="{CFC7BA45-6F7D-43FA-BB29-D43E0423B5D7}"/>
                </a:ext>
              </a:extLst>
            </p:cNvPr>
            <p:cNvSpPr txBox="1"/>
            <p:nvPr/>
          </p:nvSpPr>
          <p:spPr>
            <a:xfrm>
              <a:off x="6545202" y="1851435"/>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第三站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23" name="文本框 22">
              <a:extLst>
                <a:ext uri="{FF2B5EF4-FFF2-40B4-BE49-F238E27FC236}">
                  <a16:creationId xmlns:a16="http://schemas.microsoft.com/office/drawing/2014/main" id="{5C3F3D90-492E-4756-B569-6F09261DF237}"/>
                </a:ext>
              </a:extLst>
            </p:cNvPr>
            <p:cNvSpPr txBox="1"/>
            <p:nvPr/>
          </p:nvSpPr>
          <p:spPr>
            <a:xfrm flipH="1">
              <a:off x="6545200" y="2313100"/>
              <a:ext cx="3690357"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grpSp>
      <p:grpSp>
        <p:nvGrpSpPr>
          <p:cNvPr id="24" name="组合 23">
            <a:extLst>
              <a:ext uri="{FF2B5EF4-FFF2-40B4-BE49-F238E27FC236}">
                <a16:creationId xmlns:a16="http://schemas.microsoft.com/office/drawing/2014/main" id="{B2FDDB39-2E3B-4E98-8973-A31BB6BDDC45}"/>
              </a:ext>
            </a:extLst>
          </p:cNvPr>
          <p:cNvGrpSpPr/>
          <p:nvPr/>
        </p:nvGrpSpPr>
        <p:grpSpPr>
          <a:xfrm>
            <a:off x="8238789" y="1700852"/>
            <a:ext cx="3690357" cy="1490536"/>
            <a:chOff x="6545200" y="1851435"/>
            <a:chExt cx="3690357" cy="1490536"/>
          </a:xfrm>
        </p:grpSpPr>
        <p:sp>
          <p:nvSpPr>
            <p:cNvPr id="25" name="文本框 24">
              <a:extLst>
                <a:ext uri="{FF2B5EF4-FFF2-40B4-BE49-F238E27FC236}">
                  <a16:creationId xmlns:a16="http://schemas.microsoft.com/office/drawing/2014/main" id="{BF60EA78-43D1-4FF9-8E87-78644F0043F2}"/>
                </a:ext>
              </a:extLst>
            </p:cNvPr>
            <p:cNvSpPr txBox="1"/>
            <p:nvPr/>
          </p:nvSpPr>
          <p:spPr>
            <a:xfrm>
              <a:off x="6545202" y="1851435"/>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第二站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26" name="文本框 25">
              <a:extLst>
                <a:ext uri="{FF2B5EF4-FFF2-40B4-BE49-F238E27FC236}">
                  <a16:creationId xmlns:a16="http://schemas.microsoft.com/office/drawing/2014/main" id="{CA4C7F01-4167-4A43-B579-C0439DAEE135}"/>
                </a:ext>
              </a:extLst>
            </p:cNvPr>
            <p:cNvSpPr txBox="1"/>
            <p:nvPr/>
          </p:nvSpPr>
          <p:spPr>
            <a:xfrm flipH="1">
              <a:off x="6545200" y="2313100"/>
              <a:ext cx="3690357"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grpSp>
      <p:grpSp>
        <p:nvGrpSpPr>
          <p:cNvPr id="27" name="组合 26">
            <a:extLst>
              <a:ext uri="{FF2B5EF4-FFF2-40B4-BE49-F238E27FC236}">
                <a16:creationId xmlns:a16="http://schemas.microsoft.com/office/drawing/2014/main" id="{BE674241-B93F-488C-B30E-029B110AF67F}"/>
              </a:ext>
            </a:extLst>
          </p:cNvPr>
          <p:cNvGrpSpPr/>
          <p:nvPr/>
        </p:nvGrpSpPr>
        <p:grpSpPr>
          <a:xfrm>
            <a:off x="8238789" y="3949655"/>
            <a:ext cx="3690357" cy="1490536"/>
            <a:chOff x="6545200" y="1851435"/>
            <a:chExt cx="3690357" cy="1490536"/>
          </a:xfrm>
        </p:grpSpPr>
        <p:sp>
          <p:nvSpPr>
            <p:cNvPr id="28" name="文本框 27">
              <a:extLst>
                <a:ext uri="{FF2B5EF4-FFF2-40B4-BE49-F238E27FC236}">
                  <a16:creationId xmlns:a16="http://schemas.microsoft.com/office/drawing/2014/main" id="{1D8BD2AE-9890-4FC7-893F-79188F3644C8}"/>
                </a:ext>
              </a:extLst>
            </p:cNvPr>
            <p:cNvSpPr txBox="1"/>
            <p:nvPr/>
          </p:nvSpPr>
          <p:spPr>
            <a:xfrm>
              <a:off x="6545202" y="1851435"/>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第四站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29" name="文本框 28">
              <a:extLst>
                <a:ext uri="{FF2B5EF4-FFF2-40B4-BE49-F238E27FC236}">
                  <a16:creationId xmlns:a16="http://schemas.microsoft.com/office/drawing/2014/main" id="{E73FCB7C-02BC-4C45-9970-5566B43915AF}"/>
                </a:ext>
              </a:extLst>
            </p:cNvPr>
            <p:cNvSpPr txBox="1"/>
            <p:nvPr/>
          </p:nvSpPr>
          <p:spPr>
            <a:xfrm flipH="1">
              <a:off x="6545200" y="2313100"/>
              <a:ext cx="3690357"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a:t>
              </a:r>
            </a:p>
          </p:txBody>
        </p:sp>
      </p:grpSp>
    </p:spTree>
    <p:extLst>
      <p:ext uri="{BB962C8B-B14F-4D97-AF65-F5344CB8AC3E}">
        <p14:creationId xmlns:p14="http://schemas.microsoft.com/office/powerpoint/2010/main" val="1340543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4600B877-A0C0-45BD-AAC8-C9EE6C4644CF}"/>
              </a:ext>
            </a:extLst>
          </p:cNvPr>
          <p:cNvSpPr/>
          <p:nvPr/>
        </p:nvSpPr>
        <p:spPr>
          <a:xfrm>
            <a:off x="3504603" y="1362075"/>
            <a:ext cx="2457172" cy="67707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Regular" panose="020B0500000000000000" pitchFamily="34" charset="-122"/>
                <a:cs typeface="+mn-ea"/>
                <a:sym typeface="+mn-lt"/>
              </a:rPr>
              <a:t>目录</a:t>
            </a:r>
            <a:r>
              <a:rPr kumimoji="0" lang="zh-CN" altLang="en-US" sz="480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Regular" panose="020B0500000000000000" pitchFamily="34" charset="-122"/>
                <a:cs typeface="+mn-ea"/>
                <a:sym typeface="+mn-lt"/>
              </a:rPr>
              <a:t> </a:t>
            </a:r>
            <a:endParaRPr kumimoji="0" lang="en-US" altLang="zh-CN" sz="480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Regular" panose="020B0500000000000000" pitchFamily="34" charset="-122"/>
              <a:cs typeface="+mn-ea"/>
              <a:sym typeface="+mn-lt"/>
            </a:endParaRPr>
          </a:p>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320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Regular" panose="020B0500000000000000" pitchFamily="34" charset="-122"/>
                <a:cs typeface="+mn-ea"/>
                <a:sym typeface="+mn-lt"/>
              </a:rPr>
              <a:t>CONTENTS</a:t>
            </a:r>
            <a:endParaRPr kumimoji="0" lang="en-US" sz="320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Regular" panose="020B0500000000000000" pitchFamily="34" charset="-122"/>
              <a:cs typeface="+mn-ea"/>
              <a:sym typeface="+mn-lt"/>
            </a:endParaRPr>
          </a:p>
        </p:txBody>
      </p:sp>
      <p:sp>
        <p:nvSpPr>
          <p:cNvPr id="9" name="Rectangle 7">
            <a:extLst>
              <a:ext uri="{FF2B5EF4-FFF2-40B4-BE49-F238E27FC236}">
                <a16:creationId xmlns:a16="http://schemas.microsoft.com/office/drawing/2014/main" id="{D21AB398-00B5-4999-AA5D-F653F9DE4B22}"/>
              </a:ext>
            </a:extLst>
          </p:cNvPr>
          <p:cNvSpPr>
            <a:spLocks noChangeArrowheads="1"/>
          </p:cNvSpPr>
          <p:nvPr/>
        </p:nvSpPr>
        <p:spPr bwMode="auto">
          <a:xfrm>
            <a:off x="6354183" y="2071425"/>
            <a:ext cx="687741" cy="700877"/>
          </a:xfrm>
          <a:prstGeom prst="rect">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0" name="Rectangle 7">
            <a:extLst>
              <a:ext uri="{FF2B5EF4-FFF2-40B4-BE49-F238E27FC236}">
                <a16:creationId xmlns:a16="http://schemas.microsoft.com/office/drawing/2014/main" id="{848EB4C9-6184-4A28-AEE5-502BBEF3037C}"/>
              </a:ext>
            </a:extLst>
          </p:cNvPr>
          <p:cNvSpPr>
            <a:spLocks noChangeArrowheads="1"/>
          </p:cNvSpPr>
          <p:nvPr/>
        </p:nvSpPr>
        <p:spPr bwMode="auto">
          <a:xfrm>
            <a:off x="6354183" y="2999185"/>
            <a:ext cx="687741" cy="700877"/>
          </a:xfrm>
          <a:prstGeom prst="rect">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1" name="Rectangle 7">
            <a:extLst>
              <a:ext uri="{FF2B5EF4-FFF2-40B4-BE49-F238E27FC236}">
                <a16:creationId xmlns:a16="http://schemas.microsoft.com/office/drawing/2014/main" id="{C85EF58C-2A12-4F6D-84F8-409213218CAA}"/>
              </a:ext>
            </a:extLst>
          </p:cNvPr>
          <p:cNvSpPr>
            <a:spLocks noChangeArrowheads="1"/>
          </p:cNvSpPr>
          <p:nvPr/>
        </p:nvSpPr>
        <p:spPr bwMode="auto">
          <a:xfrm>
            <a:off x="6354183" y="3926945"/>
            <a:ext cx="687741" cy="700877"/>
          </a:xfrm>
          <a:prstGeom prst="rect">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2" name="Rectangle 7">
            <a:extLst>
              <a:ext uri="{FF2B5EF4-FFF2-40B4-BE49-F238E27FC236}">
                <a16:creationId xmlns:a16="http://schemas.microsoft.com/office/drawing/2014/main" id="{75BC4446-1F28-4E62-8566-16017DA060FF}"/>
              </a:ext>
            </a:extLst>
          </p:cNvPr>
          <p:cNvSpPr>
            <a:spLocks noChangeArrowheads="1"/>
          </p:cNvSpPr>
          <p:nvPr/>
        </p:nvSpPr>
        <p:spPr bwMode="auto">
          <a:xfrm>
            <a:off x="6354183" y="4854704"/>
            <a:ext cx="687741" cy="700877"/>
          </a:xfrm>
          <a:prstGeom prst="rect">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3" name="矩形 12">
            <a:extLst>
              <a:ext uri="{FF2B5EF4-FFF2-40B4-BE49-F238E27FC236}">
                <a16:creationId xmlns:a16="http://schemas.microsoft.com/office/drawing/2014/main" id="{CD736BEA-5C44-4AD3-8CE1-8686CF385ECA}"/>
              </a:ext>
            </a:extLst>
          </p:cNvPr>
          <p:cNvSpPr/>
          <p:nvPr/>
        </p:nvSpPr>
        <p:spPr>
          <a:xfrm>
            <a:off x="6365271" y="2101277"/>
            <a:ext cx="665567" cy="584775"/>
          </a:xfrm>
          <a:prstGeom prst="rect">
            <a:avLst/>
          </a:prstGeom>
        </p:spPr>
        <p:txBody>
          <a:bodyPr wrap="none">
            <a:noAutofit/>
          </a:bodyPr>
          <a:lstStyle/>
          <a:p>
            <a:pPr algn="ctr"/>
            <a:r>
              <a:rPr lang="zh-CN" altLang="en-US" sz="3200" dirty="0">
                <a:solidFill>
                  <a:schemeClr val="bg1"/>
                </a:solidFill>
                <a:latin typeface="思源黑体 CN Bold" panose="020B0800000000000000" pitchFamily="34" charset="-122"/>
                <a:ea typeface="思源黑体 CN Regular" panose="020B0500000000000000" pitchFamily="34" charset="-122"/>
              </a:rPr>
              <a:t>01</a:t>
            </a:r>
          </a:p>
        </p:txBody>
      </p:sp>
      <p:sp>
        <p:nvSpPr>
          <p:cNvPr id="14" name="矩形 13">
            <a:extLst>
              <a:ext uri="{FF2B5EF4-FFF2-40B4-BE49-F238E27FC236}">
                <a16:creationId xmlns:a16="http://schemas.microsoft.com/office/drawing/2014/main" id="{7578FC3D-B8B4-468F-BB4E-A70D8533873F}"/>
              </a:ext>
            </a:extLst>
          </p:cNvPr>
          <p:cNvSpPr/>
          <p:nvPr/>
        </p:nvSpPr>
        <p:spPr>
          <a:xfrm>
            <a:off x="6365272" y="3057235"/>
            <a:ext cx="665567" cy="584775"/>
          </a:xfrm>
          <a:prstGeom prst="rect">
            <a:avLst/>
          </a:prstGeom>
        </p:spPr>
        <p:txBody>
          <a:bodyPr wrap="none">
            <a:noAutofit/>
          </a:bodyPr>
          <a:lstStyle/>
          <a:p>
            <a:pPr algn="ctr"/>
            <a:r>
              <a:rPr lang="zh-CN" altLang="en-US" sz="3200" dirty="0">
                <a:solidFill>
                  <a:schemeClr val="bg1"/>
                </a:solidFill>
                <a:latin typeface="思源黑体 CN Bold" panose="020B0800000000000000" pitchFamily="34" charset="-122"/>
                <a:ea typeface="思源黑体 CN Regular" panose="020B0500000000000000" pitchFamily="34" charset="-122"/>
              </a:rPr>
              <a:t>0</a:t>
            </a:r>
            <a:r>
              <a:rPr lang="en-US" altLang="zh-CN" sz="3200" dirty="0">
                <a:solidFill>
                  <a:schemeClr val="bg1"/>
                </a:solidFill>
                <a:latin typeface="思源黑体 CN Bold" panose="020B0800000000000000" pitchFamily="34" charset="-122"/>
                <a:ea typeface="思源黑体 CN Regular" panose="020B0500000000000000" pitchFamily="34" charset="-122"/>
              </a:rPr>
              <a:t>2</a:t>
            </a:r>
            <a:endParaRPr lang="zh-CN" altLang="en-US" sz="3200" dirty="0">
              <a:solidFill>
                <a:schemeClr val="bg1"/>
              </a:solidFill>
              <a:latin typeface="思源黑体 CN Bold" panose="020B0800000000000000" pitchFamily="34" charset="-122"/>
              <a:ea typeface="思源黑体 CN Regular" panose="020B0500000000000000" pitchFamily="34" charset="-122"/>
            </a:endParaRPr>
          </a:p>
        </p:txBody>
      </p:sp>
      <p:sp>
        <p:nvSpPr>
          <p:cNvPr id="15" name="矩形 14">
            <a:extLst>
              <a:ext uri="{FF2B5EF4-FFF2-40B4-BE49-F238E27FC236}">
                <a16:creationId xmlns:a16="http://schemas.microsoft.com/office/drawing/2014/main" id="{CCE09F48-A85F-421A-A446-02A0D0C36893}"/>
              </a:ext>
            </a:extLst>
          </p:cNvPr>
          <p:cNvSpPr/>
          <p:nvPr/>
        </p:nvSpPr>
        <p:spPr>
          <a:xfrm>
            <a:off x="6365271" y="3984995"/>
            <a:ext cx="665567" cy="584775"/>
          </a:xfrm>
          <a:prstGeom prst="rect">
            <a:avLst/>
          </a:prstGeom>
        </p:spPr>
        <p:txBody>
          <a:bodyPr wrap="none">
            <a:noAutofit/>
          </a:bodyPr>
          <a:lstStyle/>
          <a:p>
            <a:pPr algn="ctr"/>
            <a:r>
              <a:rPr lang="en-US" altLang="zh-CN" sz="3200" dirty="0">
                <a:solidFill>
                  <a:schemeClr val="bg1"/>
                </a:solidFill>
                <a:latin typeface="思源黑体 CN Bold" panose="020B0800000000000000" pitchFamily="34" charset="-122"/>
                <a:ea typeface="思源黑体 CN Regular" panose="020B0500000000000000" pitchFamily="34" charset="-122"/>
              </a:rPr>
              <a:t>03</a:t>
            </a:r>
            <a:endParaRPr lang="zh-CN" altLang="en-US" sz="3200" dirty="0">
              <a:solidFill>
                <a:schemeClr val="bg1"/>
              </a:solidFill>
              <a:latin typeface="思源黑体 CN Bold" panose="020B0800000000000000" pitchFamily="34" charset="-122"/>
              <a:ea typeface="思源黑体 CN Regular" panose="020B0500000000000000" pitchFamily="34" charset="-122"/>
            </a:endParaRPr>
          </a:p>
        </p:txBody>
      </p:sp>
      <p:sp>
        <p:nvSpPr>
          <p:cNvPr id="16" name="矩形 15">
            <a:extLst>
              <a:ext uri="{FF2B5EF4-FFF2-40B4-BE49-F238E27FC236}">
                <a16:creationId xmlns:a16="http://schemas.microsoft.com/office/drawing/2014/main" id="{64F6714B-76A7-4C40-A492-2B8D843EB12E}"/>
              </a:ext>
            </a:extLst>
          </p:cNvPr>
          <p:cNvSpPr/>
          <p:nvPr/>
        </p:nvSpPr>
        <p:spPr>
          <a:xfrm>
            <a:off x="6365271" y="4880481"/>
            <a:ext cx="665567" cy="584775"/>
          </a:xfrm>
          <a:prstGeom prst="rect">
            <a:avLst/>
          </a:prstGeom>
        </p:spPr>
        <p:txBody>
          <a:bodyPr wrap="none">
            <a:noAutofit/>
          </a:bodyPr>
          <a:lstStyle/>
          <a:p>
            <a:pPr algn="ctr"/>
            <a:r>
              <a:rPr lang="en-US" altLang="zh-CN" sz="3200" dirty="0">
                <a:solidFill>
                  <a:schemeClr val="bg1"/>
                </a:solidFill>
                <a:latin typeface="思源黑体 CN Bold" panose="020B0800000000000000" pitchFamily="34" charset="-122"/>
                <a:ea typeface="思源黑体 CN Regular" panose="020B0500000000000000" pitchFamily="34" charset="-122"/>
              </a:rPr>
              <a:t>04</a:t>
            </a:r>
            <a:endParaRPr lang="zh-CN" altLang="en-US" sz="3200" dirty="0">
              <a:solidFill>
                <a:schemeClr val="bg1"/>
              </a:solidFill>
              <a:latin typeface="思源黑体 CN Bold" panose="020B0800000000000000" pitchFamily="34" charset="-122"/>
              <a:ea typeface="思源黑体 CN Regular" panose="020B0500000000000000" pitchFamily="34" charset="-122"/>
            </a:endParaRPr>
          </a:p>
        </p:txBody>
      </p:sp>
      <p:sp>
        <p:nvSpPr>
          <p:cNvPr id="17" name="矩形 16">
            <a:extLst>
              <a:ext uri="{FF2B5EF4-FFF2-40B4-BE49-F238E27FC236}">
                <a16:creationId xmlns:a16="http://schemas.microsoft.com/office/drawing/2014/main" id="{91F5F85F-FF62-4E8E-B107-FEAEFB9F438A}"/>
              </a:ext>
            </a:extLst>
          </p:cNvPr>
          <p:cNvSpPr/>
          <p:nvPr/>
        </p:nvSpPr>
        <p:spPr>
          <a:xfrm>
            <a:off x="7328056" y="2052531"/>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我的足迹</a:t>
            </a:r>
          </a:p>
        </p:txBody>
      </p:sp>
      <p:sp>
        <p:nvSpPr>
          <p:cNvPr id="18" name="矩形 17">
            <a:extLst>
              <a:ext uri="{FF2B5EF4-FFF2-40B4-BE49-F238E27FC236}">
                <a16:creationId xmlns:a16="http://schemas.microsoft.com/office/drawing/2014/main" id="{E71DD398-A345-417F-8593-1101B3CC9133}"/>
              </a:ext>
            </a:extLst>
          </p:cNvPr>
          <p:cNvSpPr/>
          <p:nvPr/>
        </p:nvSpPr>
        <p:spPr>
          <a:xfrm>
            <a:off x="7328056" y="2423392"/>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19" name="矩形 18">
            <a:extLst>
              <a:ext uri="{FF2B5EF4-FFF2-40B4-BE49-F238E27FC236}">
                <a16:creationId xmlns:a16="http://schemas.microsoft.com/office/drawing/2014/main" id="{CF8560EF-51E8-4C17-A69C-5C97AE8EBCCE}"/>
              </a:ext>
            </a:extLst>
          </p:cNvPr>
          <p:cNvSpPr/>
          <p:nvPr/>
        </p:nvSpPr>
        <p:spPr>
          <a:xfrm>
            <a:off x="7328056" y="2980760"/>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见闻趣事</a:t>
            </a:r>
          </a:p>
        </p:txBody>
      </p:sp>
      <p:sp>
        <p:nvSpPr>
          <p:cNvPr id="20" name="矩形 19">
            <a:extLst>
              <a:ext uri="{FF2B5EF4-FFF2-40B4-BE49-F238E27FC236}">
                <a16:creationId xmlns:a16="http://schemas.microsoft.com/office/drawing/2014/main" id="{56D123DA-1EA0-4B74-BE10-04B40E09C061}"/>
              </a:ext>
            </a:extLst>
          </p:cNvPr>
          <p:cNvSpPr/>
          <p:nvPr/>
        </p:nvSpPr>
        <p:spPr>
          <a:xfrm>
            <a:off x="7328056" y="3351621"/>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21" name="矩形 20">
            <a:extLst>
              <a:ext uri="{FF2B5EF4-FFF2-40B4-BE49-F238E27FC236}">
                <a16:creationId xmlns:a16="http://schemas.microsoft.com/office/drawing/2014/main" id="{C0174159-DDC5-4F4E-B619-17B21A8DF3C9}"/>
              </a:ext>
            </a:extLst>
          </p:cNvPr>
          <p:cNvSpPr/>
          <p:nvPr/>
        </p:nvSpPr>
        <p:spPr>
          <a:xfrm>
            <a:off x="7328056" y="394918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精彩瞬间</a:t>
            </a:r>
          </a:p>
        </p:txBody>
      </p:sp>
      <p:sp>
        <p:nvSpPr>
          <p:cNvPr id="22" name="矩形 21">
            <a:extLst>
              <a:ext uri="{FF2B5EF4-FFF2-40B4-BE49-F238E27FC236}">
                <a16:creationId xmlns:a16="http://schemas.microsoft.com/office/drawing/2014/main" id="{D2692887-5FB0-4742-BF57-1FA0AD37A07A}"/>
              </a:ext>
            </a:extLst>
          </p:cNvPr>
          <p:cNvSpPr/>
          <p:nvPr/>
        </p:nvSpPr>
        <p:spPr>
          <a:xfrm>
            <a:off x="7328056" y="432004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23" name="矩形 22">
            <a:extLst>
              <a:ext uri="{FF2B5EF4-FFF2-40B4-BE49-F238E27FC236}">
                <a16:creationId xmlns:a16="http://schemas.microsoft.com/office/drawing/2014/main" id="{17E36F01-D004-4F16-BC2A-08E755CAA69C}"/>
              </a:ext>
            </a:extLst>
          </p:cNvPr>
          <p:cNvSpPr/>
          <p:nvPr/>
        </p:nvSpPr>
        <p:spPr>
          <a:xfrm>
            <a:off x="7328056" y="4877413"/>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回忆旅程</a:t>
            </a:r>
          </a:p>
        </p:txBody>
      </p:sp>
      <p:sp>
        <p:nvSpPr>
          <p:cNvPr id="24" name="矩形 23">
            <a:extLst>
              <a:ext uri="{FF2B5EF4-FFF2-40B4-BE49-F238E27FC236}">
                <a16:creationId xmlns:a16="http://schemas.microsoft.com/office/drawing/2014/main" id="{0AF10F81-B038-41D5-89A4-934A42E1722C}"/>
              </a:ext>
            </a:extLst>
          </p:cNvPr>
          <p:cNvSpPr/>
          <p:nvPr/>
        </p:nvSpPr>
        <p:spPr>
          <a:xfrm>
            <a:off x="7328056" y="5248274"/>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Tree>
    <p:extLst>
      <p:ext uri="{BB962C8B-B14F-4D97-AF65-F5344CB8AC3E}">
        <p14:creationId xmlns:p14="http://schemas.microsoft.com/office/powerpoint/2010/main" val="27268078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580ACA64-88BB-49D0-BE32-391F2B875156}"/>
              </a:ext>
            </a:extLst>
          </p:cNvPr>
          <p:cNvSpPr/>
          <p:nvPr/>
        </p:nvSpPr>
        <p:spPr>
          <a:xfrm>
            <a:off x="7032033" y="2098322"/>
            <a:ext cx="4698723" cy="1446550"/>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8800" b="1" dirty="0">
                <a:solidFill>
                  <a:srgbClr val="7FBAC1"/>
                </a:solidFill>
                <a:latin typeface="思源黑体 CN Bold" panose="020B0800000000000000" pitchFamily="34" charset="-122"/>
                <a:ea typeface="思源黑体 CN Bold" panose="020B0800000000000000" pitchFamily="34" charset="-122"/>
              </a:rPr>
              <a:t>谢谢观看</a:t>
            </a:r>
            <a:endParaRPr kumimoji="0" lang="zh-CN" altLang="en-US" sz="8800" b="1" i="0" u="none" strike="noStrike" kern="1200" cap="none" spc="0" normalizeH="0" baseline="0" noProof="0" dirty="0">
              <a:ln>
                <a:noFill/>
              </a:ln>
              <a:solidFill>
                <a:srgbClr val="7FBAC1"/>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矩形 15">
            <a:extLst>
              <a:ext uri="{FF2B5EF4-FFF2-40B4-BE49-F238E27FC236}">
                <a16:creationId xmlns:a16="http://schemas.microsoft.com/office/drawing/2014/main" id="{F43F7A31-4017-B3E8-C0EC-166F0E3796C2}"/>
              </a:ext>
            </a:extLst>
          </p:cNvPr>
          <p:cNvSpPr/>
          <p:nvPr/>
        </p:nvSpPr>
        <p:spPr>
          <a:xfrm>
            <a:off x="7539435" y="3654605"/>
            <a:ext cx="4083169" cy="338554"/>
          </a:xfrm>
          <a:prstGeom prst="rect">
            <a:avLst/>
          </a:prstGeom>
        </p:spPr>
        <p:txBody>
          <a:bodyPr wrap="none">
            <a:noAutofit/>
          </a:bodyPr>
          <a:lstStyle/>
          <a:p>
            <a:pPr algn="r"/>
            <a:r>
              <a:rPr lang="zh-CN" altLang="en-US" sz="1600" dirty="0">
                <a:latin typeface="思源黑体 CN Bold" panose="020B0800000000000000" pitchFamily="34" charset="-122"/>
                <a:ea typeface="思源黑体 CN Regular" panose="020B0500000000000000" pitchFamily="34" charset="-122"/>
              </a:rPr>
              <a:t>我的足迹丨见闻趣事丨精彩瞬间丨回忆旅程</a:t>
            </a:r>
          </a:p>
        </p:txBody>
      </p:sp>
    </p:spTree>
    <p:extLst>
      <p:ext uri="{BB962C8B-B14F-4D97-AF65-F5344CB8AC3E}">
        <p14:creationId xmlns:p14="http://schemas.microsoft.com/office/powerpoint/2010/main" val="21819680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5" name="组合 184">
            <a:extLst>
              <a:ext uri="{FF2B5EF4-FFF2-40B4-BE49-F238E27FC236}">
                <a16:creationId xmlns:a16="http://schemas.microsoft.com/office/drawing/2014/main" id="{63F4AB1D-2DF0-5AB4-07B0-1251BE423975}"/>
              </a:ext>
            </a:extLst>
          </p:cNvPr>
          <p:cNvGrpSpPr/>
          <p:nvPr/>
        </p:nvGrpSpPr>
        <p:grpSpPr>
          <a:xfrm>
            <a:off x="5704770" y="1434888"/>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21"/>
            <a:ext cx="5023430" cy="263942"/>
            <a:chOff x="-193197" y="5968469"/>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69"/>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7"/>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251401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『Shine』</a:t>
            </a: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珊</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870064" y="87318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SHANSHAN</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27972" y="1306748"/>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一个快乐幽默的</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latin typeface="Bahnschrift SemiLight"/>
                <a:ea typeface="OPPOSans R"/>
                <a:cs typeface="+mn-cs"/>
              </a:rPr>
              <a:t>PPTer</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err="1">
                <a:ln>
                  <a:noFill/>
                </a:ln>
                <a:solidFill>
                  <a:srgbClr val="00FFFF"/>
                </a:solidFill>
                <a:effectLst/>
                <a:uLnTx/>
                <a:uFillTx/>
                <a:latin typeface="OPPOSans H"/>
                <a:ea typeface="OPPOSans H"/>
                <a:cs typeface="+mn-cs"/>
              </a:rPr>
              <a:t>baby_siyao</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grpSp>
        <p:nvGrpSpPr>
          <p:cNvPr id="145" name="组合 144">
            <a:extLst>
              <a:ext uri="{FF2B5EF4-FFF2-40B4-BE49-F238E27FC236}">
                <a16:creationId xmlns:a16="http://schemas.microsoft.com/office/drawing/2014/main" id="{83931F31-D648-00B9-AF1F-804777565B65}"/>
              </a:ext>
            </a:extLst>
          </p:cNvPr>
          <p:cNvGrpSpPr/>
          <p:nvPr/>
        </p:nvGrpSpPr>
        <p:grpSpPr>
          <a:xfrm>
            <a:off x="5704770" y="1827667"/>
            <a:ext cx="138195" cy="138195"/>
            <a:chOff x="5695413" y="2081916"/>
            <a:chExt cx="138195" cy="138195"/>
          </a:xfrm>
        </p:grpSpPr>
        <p:sp>
          <p:nvSpPr>
            <p:cNvPr id="146" name="Teardrop 15">
              <a:extLst>
                <a:ext uri="{FF2B5EF4-FFF2-40B4-BE49-F238E27FC236}">
                  <a16:creationId xmlns:a16="http://schemas.microsoft.com/office/drawing/2014/main" id="{EF7B1152-A2AE-82AB-2187-9326F464985B}"/>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47" name="Oval 16">
              <a:extLst>
                <a:ext uri="{FF2B5EF4-FFF2-40B4-BE49-F238E27FC236}">
                  <a16:creationId xmlns:a16="http://schemas.microsoft.com/office/drawing/2014/main" id="{E65B17C7-2B22-8CB8-90B6-9990F2933C24}"/>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48" name="文本框 147">
            <a:extLst>
              <a:ext uri="{FF2B5EF4-FFF2-40B4-BE49-F238E27FC236}">
                <a16:creationId xmlns:a16="http://schemas.microsoft.com/office/drawing/2014/main" id="{3850EF94-59FD-46C0-9F0A-DB12A0DB48D4}"/>
              </a:ext>
            </a:extLst>
          </p:cNvPr>
          <p:cNvSpPr txBox="1"/>
          <p:nvPr/>
        </p:nvSpPr>
        <p:spPr>
          <a:xfrm>
            <a:off x="5927972" y="1699527"/>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欢迎扫码或输入微信号</a:t>
            </a:r>
          </a:p>
        </p:txBody>
      </p:sp>
    </p:spTree>
    <p:extLst>
      <p:ext uri="{BB962C8B-B14F-4D97-AF65-F5344CB8AC3E}">
        <p14:creationId xmlns:p14="http://schemas.microsoft.com/office/powerpoint/2010/main" val="4075932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43708" cy="933332"/>
          </a:xfrm>
          <a:prstGeom prst="rect">
            <a:avLst/>
          </a:prstGeom>
        </p:spPr>
        <p:txBody>
          <a:bodyPr wrap="none">
            <a:spAutoFit/>
          </a:bodyPr>
          <a:lstStyle/>
          <a:p>
            <a:r>
              <a:rPr lang="en-US" altLang="zh-CN" sz="1400" dirty="0">
                <a:solidFill>
                  <a:srgbClr val="FF0000"/>
                </a:solidFill>
                <a:latin typeface="思源黑体 CN Normal" panose="020B0400000000000000" pitchFamily="34" charset="-122"/>
                <a:ea typeface="思源黑体 CN Normal" panose="020B0400000000000000" pitchFamily="34" charset="-122"/>
              </a:rPr>
              <a:t>『Shine』</a:t>
            </a:r>
            <a:r>
              <a:rPr lang="zh-CN" altLang="en-US" sz="1400" dirty="0">
                <a:solidFill>
                  <a:srgbClr val="FF0000"/>
                </a:solidFill>
                <a:latin typeface="思源黑体 CN Normal" panose="020B0400000000000000" pitchFamily="34" charset="-122"/>
                <a:ea typeface="思源黑体 CN Normal" panose="020B0400000000000000" pitchFamily="34" charset="-122"/>
              </a:rPr>
              <a:t>珊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8845099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4F0A751-E6E9-4CAB-8CCE-7345615D5157}"/>
              </a:ext>
            </a:extLst>
          </p:cNvPr>
          <p:cNvSpPr/>
          <p:nvPr/>
        </p:nvSpPr>
        <p:spPr>
          <a:xfrm>
            <a:off x="4715617" y="3590874"/>
            <a:ext cx="1826141" cy="584775"/>
          </a:xfrm>
          <a:prstGeom prst="rect">
            <a:avLst/>
          </a:prstGeom>
        </p:spPr>
        <p:txBody>
          <a:bodyPr wrap="none">
            <a:noAutofit/>
          </a:bodyPr>
          <a:lstStyle/>
          <a:p>
            <a:r>
              <a:rPr lang="zh-CN" altLang="en-US" sz="3200" b="1" dirty="0">
                <a:latin typeface="思源黑体 CN Bold" panose="020B0800000000000000" pitchFamily="34" charset="-122"/>
                <a:ea typeface="思源黑体 CN Bold" panose="020B0800000000000000" pitchFamily="34" charset="-122"/>
              </a:rPr>
              <a:t>我的足迹</a:t>
            </a:r>
          </a:p>
        </p:txBody>
      </p:sp>
      <p:sp>
        <p:nvSpPr>
          <p:cNvPr id="9" name="矩形 8">
            <a:extLst>
              <a:ext uri="{FF2B5EF4-FFF2-40B4-BE49-F238E27FC236}">
                <a16:creationId xmlns:a16="http://schemas.microsoft.com/office/drawing/2014/main" id="{5AF09379-B67D-46A7-ACE6-D3DC410CCFF5}"/>
              </a:ext>
            </a:extLst>
          </p:cNvPr>
          <p:cNvSpPr/>
          <p:nvPr/>
        </p:nvSpPr>
        <p:spPr>
          <a:xfrm>
            <a:off x="4715617" y="4175649"/>
            <a:ext cx="2456826" cy="369332"/>
          </a:xfrm>
          <a:prstGeom prst="rect">
            <a:avLst/>
          </a:prstGeom>
        </p:spPr>
        <p:txBody>
          <a:bodyPr wrap="none">
            <a:noAutofit/>
          </a:bodyPr>
          <a:lstStyle/>
          <a:p>
            <a:r>
              <a:rPr lang="en-US" altLang="zh-CN"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grpSp>
        <p:nvGrpSpPr>
          <p:cNvPr id="10" name="组合 9">
            <a:extLst>
              <a:ext uri="{FF2B5EF4-FFF2-40B4-BE49-F238E27FC236}">
                <a16:creationId xmlns:a16="http://schemas.microsoft.com/office/drawing/2014/main" id="{9AF6D0D0-9698-4BD7-8ADF-B7096F175E31}"/>
              </a:ext>
            </a:extLst>
          </p:cNvPr>
          <p:cNvGrpSpPr/>
          <p:nvPr/>
        </p:nvGrpSpPr>
        <p:grpSpPr>
          <a:xfrm>
            <a:off x="4895905" y="4870787"/>
            <a:ext cx="903288" cy="96838"/>
            <a:chOff x="7929562" y="5699126"/>
            <a:chExt cx="903288" cy="96838"/>
          </a:xfrm>
        </p:grpSpPr>
        <p:sp>
          <p:nvSpPr>
            <p:cNvPr id="11" name="Oval 11">
              <a:extLst>
                <a:ext uri="{FF2B5EF4-FFF2-40B4-BE49-F238E27FC236}">
                  <a16:creationId xmlns:a16="http://schemas.microsoft.com/office/drawing/2014/main" id="{6D2A164A-3EEA-44D1-93D6-DE0F8B1FCA2D}"/>
                </a:ext>
              </a:extLst>
            </p:cNvPr>
            <p:cNvSpPr>
              <a:spLocks noChangeArrowheads="1"/>
            </p:cNvSpPr>
            <p:nvPr/>
          </p:nvSpPr>
          <p:spPr bwMode="auto">
            <a:xfrm>
              <a:off x="8731250"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2" name="Oval 12">
              <a:extLst>
                <a:ext uri="{FF2B5EF4-FFF2-40B4-BE49-F238E27FC236}">
                  <a16:creationId xmlns:a16="http://schemas.microsoft.com/office/drawing/2014/main" id="{4FA21E23-30AD-48A9-9A1C-EE95EFD368D6}"/>
                </a:ext>
              </a:extLst>
            </p:cNvPr>
            <p:cNvSpPr>
              <a:spLocks noChangeArrowheads="1"/>
            </p:cNvSpPr>
            <p:nvPr/>
          </p:nvSpPr>
          <p:spPr bwMode="auto">
            <a:xfrm>
              <a:off x="8464550" y="5699126"/>
              <a:ext cx="101600" cy="96838"/>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3" name="Oval 13">
              <a:extLst>
                <a:ext uri="{FF2B5EF4-FFF2-40B4-BE49-F238E27FC236}">
                  <a16:creationId xmlns:a16="http://schemas.microsoft.com/office/drawing/2014/main" id="{62AE455A-6CA2-48E0-9C8D-E8318FAA28B4}"/>
                </a:ext>
              </a:extLst>
            </p:cNvPr>
            <p:cNvSpPr>
              <a:spLocks noChangeArrowheads="1"/>
            </p:cNvSpPr>
            <p:nvPr/>
          </p:nvSpPr>
          <p:spPr bwMode="auto">
            <a:xfrm>
              <a:off x="8196262"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4" name="Oval 14">
              <a:extLst>
                <a:ext uri="{FF2B5EF4-FFF2-40B4-BE49-F238E27FC236}">
                  <a16:creationId xmlns:a16="http://schemas.microsoft.com/office/drawing/2014/main" id="{7527D0B8-B86A-4EB2-BA76-A4965CFD7239}"/>
                </a:ext>
              </a:extLst>
            </p:cNvPr>
            <p:cNvSpPr>
              <a:spLocks noChangeArrowheads="1"/>
            </p:cNvSpPr>
            <p:nvPr/>
          </p:nvSpPr>
          <p:spPr bwMode="auto">
            <a:xfrm>
              <a:off x="7929562" y="5699126"/>
              <a:ext cx="100013"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grpSp>
      <p:sp>
        <p:nvSpPr>
          <p:cNvPr id="15" name="矩形 14">
            <a:extLst>
              <a:ext uri="{FF2B5EF4-FFF2-40B4-BE49-F238E27FC236}">
                <a16:creationId xmlns:a16="http://schemas.microsoft.com/office/drawing/2014/main" id="{7CEBA9B3-766A-4717-9420-95AD40CDFB36}"/>
              </a:ext>
            </a:extLst>
          </p:cNvPr>
          <p:cNvSpPr/>
          <p:nvPr/>
        </p:nvSpPr>
        <p:spPr>
          <a:xfrm>
            <a:off x="4657868" y="2929154"/>
            <a:ext cx="1785297" cy="584775"/>
          </a:xfrm>
          <a:prstGeom prst="rect">
            <a:avLst/>
          </a:prstGeom>
        </p:spPr>
        <p:txBody>
          <a:bodyPr wrap="none">
            <a:noAutofit/>
          </a:bodyPr>
          <a:lstStyle/>
          <a:p>
            <a:pPr algn="ctr"/>
            <a:r>
              <a:rPr lang="en-US" altLang="zh-CN" sz="3200" dirty="0">
                <a:solidFill>
                  <a:schemeClr val="accent2"/>
                </a:solidFill>
                <a:latin typeface="思源黑体 CN Bold" panose="020B0800000000000000" pitchFamily="34" charset="-122"/>
                <a:ea typeface="思源黑体 CN Regular" panose="020B0500000000000000" pitchFamily="34" charset="-122"/>
              </a:rPr>
              <a:t>PART </a:t>
            </a:r>
            <a:r>
              <a:rPr lang="zh-CN" altLang="en-US" sz="3200" dirty="0">
                <a:solidFill>
                  <a:schemeClr val="accent2"/>
                </a:solidFill>
                <a:latin typeface="思源黑体 CN Bold" panose="020B0800000000000000" pitchFamily="34" charset="-122"/>
                <a:ea typeface="思源黑体 CN Regular" panose="020B0500000000000000" pitchFamily="34" charset="-122"/>
              </a:rPr>
              <a:t>01</a:t>
            </a:r>
          </a:p>
        </p:txBody>
      </p:sp>
    </p:spTree>
    <p:extLst>
      <p:ext uri="{BB962C8B-B14F-4D97-AF65-F5344CB8AC3E}">
        <p14:creationId xmlns:p14="http://schemas.microsoft.com/office/powerpoint/2010/main" val="3218699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我的足迹</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7" name="矩形 6">
            <a:extLst>
              <a:ext uri="{FF2B5EF4-FFF2-40B4-BE49-F238E27FC236}">
                <a16:creationId xmlns:a16="http://schemas.microsoft.com/office/drawing/2014/main" id="{639142FB-2C13-4C7D-B6EF-1EA66FCFF7B5}"/>
              </a:ext>
            </a:extLst>
          </p:cNvPr>
          <p:cNvSpPr/>
          <p:nvPr/>
        </p:nvSpPr>
        <p:spPr>
          <a:xfrm>
            <a:off x="5546725" y="1704258"/>
            <a:ext cx="3453130" cy="421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8" name="文本框 7">
            <a:extLst>
              <a:ext uri="{FF2B5EF4-FFF2-40B4-BE49-F238E27FC236}">
                <a16:creationId xmlns:a16="http://schemas.microsoft.com/office/drawing/2014/main" id="{57F757C3-2737-4D1F-986C-58C6393C3E43}"/>
              </a:ext>
            </a:extLst>
          </p:cNvPr>
          <p:cNvSpPr txBox="1"/>
          <p:nvPr/>
        </p:nvSpPr>
        <p:spPr>
          <a:xfrm>
            <a:off x="5882005" y="2278872"/>
            <a:ext cx="1838325" cy="461665"/>
          </a:xfrm>
          <a:prstGeom prst="rect">
            <a:avLst/>
          </a:prstGeom>
          <a:noFill/>
        </p:spPr>
        <p:txBody>
          <a:bodyPr wrap="square" rtlCol="0" anchor="t">
            <a:noAutofit/>
          </a:bodyPr>
          <a:lstStyle/>
          <a:p>
            <a:pPr algn="l"/>
            <a:r>
              <a:rPr lang="zh-CN" altLang="en-US" sz="2400" dirty="0">
                <a:solidFill>
                  <a:schemeClr val="bg1"/>
                </a:solidFill>
                <a:latin typeface="思源黑体 CN Bold" panose="020B0800000000000000" pitchFamily="34" charset="-122"/>
                <a:ea typeface="思源黑体 CN Bold" panose="020B0800000000000000" pitchFamily="34" charset="-122"/>
                <a:cs typeface="+mn-ea"/>
                <a:sym typeface="+mn-lt"/>
              </a:rPr>
              <a:t>第一站</a:t>
            </a:r>
            <a:endParaRPr lang="en-US" sz="2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9" name="文本框 8">
            <a:extLst>
              <a:ext uri="{FF2B5EF4-FFF2-40B4-BE49-F238E27FC236}">
                <a16:creationId xmlns:a16="http://schemas.microsoft.com/office/drawing/2014/main" id="{ED7BF2AC-1B03-4BCD-8B19-BA73EF134A8E}"/>
              </a:ext>
            </a:extLst>
          </p:cNvPr>
          <p:cNvSpPr txBox="1"/>
          <p:nvPr/>
        </p:nvSpPr>
        <p:spPr>
          <a:xfrm flipH="1">
            <a:off x="5882005" y="2809404"/>
            <a:ext cx="2781935" cy="2644698"/>
          </a:xfrm>
          <a:prstGeom prst="rect">
            <a:avLst/>
          </a:prstGeom>
          <a:noFill/>
        </p:spPr>
        <p:txBody>
          <a:bodyPr wrap="square" rtlCol="0" anchor="t">
            <a:noAutofit/>
          </a:bodyPr>
          <a:lstStyle/>
          <a:p>
            <a:pPr algn="just">
              <a:lnSpc>
                <a:spcPct val="150000"/>
              </a:lnSpc>
            </a:pPr>
            <a:r>
              <a:rPr lang="zh-CN" altLang="en-US" sz="1400" dirty="0">
                <a:solidFill>
                  <a:schemeClr val="bg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详细内容请在此输入图片展示详细内容请在此输入图片展示详细内容请在此输入图片展示详细内容</a:t>
            </a:r>
          </a:p>
        </p:txBody>
      </p:sp>
      <p:pic>
        <p:nvPicPr>
          <p:cNvPr id="10" name="图片 9">
            <a:extLst>
              <a:ext uri="{FF2B5EF4-FFF2-40B4-BE49-F238E27FC236}">
                <a16:creationId xmlns:a16="http://schemas.microsoft.com/office/drawing/2014/main" id="{DB151710-D69F-463A-B55E-979E640DF6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704258"/>
            <a:ext cx="5546725" cy="4212590"/>
          </a:xfrm>
          <a:prstGeom prst="rect">
            <a:avLst/>
          </a:prstGeom>
        </p:spPr>
      </p:pic>
      <p:pic>
        <p:nvPicPr>
          <p:cNvPr id="11" name="图片 10">
            <a:extLst>
              <a:ext uri="{FF2B5EF4-FFF2-40B4-BE49-F238E27FC236}">
                <a16:creationId xmlns:a16="http://schemas.microsoft.com/office/drawing/2014/main" id="{1D51D135-3F1A-427A-8940-72811A34897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999220" y="1704258"/>
            <a:ext cx="3192780" cy="4212589"/>
          </a:xfrm>
          <a:prstGeom prst="rect">
            <a:avLst/>
          </a:prstGeom>
        </p:spPr>
      </p:pic>
    </p:spTree>
    <p:extLst>
      <p:ext uri="{BB962C8B-B14F-4D97-AF65-F5344CB8AC3E}">
        <p14:creationId xmlns:p14="http://schemas.microsoft.com/office/powerpoint/2010/main" val="3251305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我的足迹</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grpSp>
        <p:nvGrpSpPr>
          <p:cNvPr id="7" name="组合 6">
            <a:extLst>
              <a:ext uri="{FF2B5EF4-FFF2-40B4-BE49-F238E27FC236}">
                <a16:creationId xmlns:a16="http://schemas.microsoft.com/office/drawing/2014/main" id="{4A2D13AA-2EBD-4458-8ACF-03956CA20114}"/>
              </a:ext>
            </a:extLst>
          </p:cNvPr>
          <p:cNvGrpSpPr/>
          <p:nvPr/>
        </p:nvGrpSpPr>
        <p:grpSpPr>
          <a:xfrm>
            <a:off x="5337831" y="-1606550"/>
            <a:ext cx="8441690" cy="8464550"/>
            <a:chOff x="8977" y="-2020"/>
            <a:chExt cx="10617" cy="10644"/>
          </a:xfrm>
        </p:grpSpPr>
        <p:sp>
          <p:nvSpPr>
            <p:cNvPr id="8" name="菱形 7">
              <a:extLst>
                <a:ext uri="{FF2B5EF4-FFF2-40B4-BE49-F238E27FC236}">
                  <a16:creationId xmlns:a16="http://schemas.microsoft.com/office/drawing/2014/main" id="{B0A565A5-081F-42D8-B6EF-70296A4C8161}"/>
                </a:ext>
              </a:extLst>
            </p:cNvPr>
            <p:cNvSpPr/>
            <p:nvPr/>
          </p:nvSpPr>
          <p:spPr>
            <a:xfrm>
              <a:off x="8977" y="-2020"/>
              <a:ext cx="4042" cy="4042"/>
            </a:xfrm>
            <a:prstGeom prst="diamond">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9" name="菱形 8">
              <a:extLst>
                <a:ext uri="{FF2B5EF4-FFF2-40B4-BE49-F238E27FC236}">
                  <a16:creationId xmlns:a16="http://schemas.microsoft.com/office/drawing/2014/main" id="{228E5D95-054C-41A8-B02F-78E306F7769C}"/>
                </a:ext>
              </a:extLst>
            </p:cNvPr>
            <p:cNvSpPr/>
            <p:nvPr/>
          </p:nvSpPr>
          <p:spPr>
            <a:xfrm>
              <a:off x="11159" y="181"/>
              <a:ext cx="4042" cy="4042"/>
            </a:xfrm>
            <a:prstGeom prst="diamond">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10" name="菱形 9">
              <a:extLst>
                <a:ext uri="{FF2B5EF4-FFF2-40B4-BE49-F238E27FC236}">
                  <a16:creationId xmlns:a16="http://schemas.microsoft.com/office/drawing/2014/main" id="{46A26DE1-5183-498E-ABD0-3515E58A16AC}"/>
                </a:ext>
              </a:extLst>
            </p:cNvPr>
            <p:cNvSpPr/>
            <p:nvPr/>
          </p:nvSpPr>
          <p:spPr>
            <a:xfrm>
              <a:off x="13350" y="2373"/>
              <a:ext cx="4042" cy="4042"/>
            </a:xfrm>
            <a:prstGeom prst="diamond">
              <a:avLst/>
            </a:prstGeom>
            <a:blipFill rotWithShape="1">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11" name="菱形 10">
              <a:extLst>
                <a:ext uri="{FF2B5EF4-FFF2-40B4-BE49-F238E27FC236}">
                  <a16:creationId xmlns:a16="http://schemas.microsoft.com/office/drawing/2014/main" id="{EE1A9C3B-FEA7-4C1A-A0CE-D97072AABFF8}"/>
                </a:ext>
              </a:extLst>
            </p:cNvPr>
            <p:cNvSpPr/>
            <p:nvPr/>
          </p:nvSpPr>
          <p:spPr>
            <a:xfrm>
              <a:off x="15552" y="4582"/>
              <a:ext cx="4042" cy="4042"/>
            </a:xfrm>
            <a:prstGeom prst="diamond">
              <a:avLst/>
            </a:prstGeom>
            <a:blipFill rotWithShape="1">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grpSp>
      <p:sp>
        <p:nvSpPr>
          <p:cNvPr id="12" name="矩形 11">
            <a:extLst>
              <a:ext uri="{FF2B5EF4-FFF2-40B4-BE49-F238E27FC236}">
                <a16:creationId xmlns:a16="http://schemas.microsoft.com/office/drawing/2014/main" id="{52769E6C-70E0-4AF8-9D2B-0CC1FAAF057C}"/>
              </a:ext>
            </a:extLst>
          </p:cNvPr>
          <p:cNvSpPr/>
          <p:nvPr/>
        </p:nvSpPr>
        <p:spPr>
          <a:xfrm>
            <a:off x="896702" y="5253992"/>
            <a:ext cx="1924050" cy="388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400" dirty="0">
              <a:latin typeface="思源黑体 CN Bold" panose="020B0800000000000000" pitchFamily="34" charset="-122"/>
              <a:ea typeface="思源黑体 CN Regular" panose="020B0500000000000000" pitchFamily="34" charset="-122"/>
              <a:cs typeface="+mn-ea"/>
              <a:sym typeface="+mn-lt"/>
            </a:endParaRPr>
          </a:p>
        </p:txBody>
      </p:sp>
      <p:sp>
        <p:nvSpPr>
          <p:cNvPr id="13" name="文本框 12">
            <a:extLst>
              <a:ext uri="{FF2B5EF4-FFF2-40B4-BE49-F238E27FC236}">
                <a16:creationId xmlns:a16="http://schemas.microsoft.com/office/drawing/2014/main" id="{1A6B5D54-A97E-4D73-B8F0-FDB96F9DFE88}"/>
              </a:ext>
            </a:extLst>
          </p:cNvPr>
          <p:cNvSpPr txBox="1"/>
          <p:nvPr/>
        </p:nvSpPr>
        <p:spPr>
          <a:xfrm>
            <a:off x="810258" y="2911633"/>
            <a:ext cx="3213837" cy="461665"/>
          </a:xfrm>
          <a:prstGeom prst="rect">
            <a:avLst/>
          </a:prstGeom>
          <a:noFill/>
        </p:spPr>
        <p:txBody>
          <a:bodyPr wrap="square" rtlCol="0" anchor="t">
            <a:noAutofit/>
          </a:bodyPr>
          <a:lstStyle/>
          <a:p>
            <a:pPr algn="l"/>
            <a:r>
              <a:rPr lang="zh-CN" altLang="en-US" sz="2400" dirty="0">
                <a:latin typeface="思源黑体 CN Bold" panose="020B0800000000000000" pitchFamily="34" charset="-122"/>
                <a:ea typeface="思源黑体 CN Bold" panose="020B0800000000000000" pitchFamily="34" charset="-122"/>
                <a:cs typeface="+mn-ea"/>
                <a:sym typeface="+mn-lt"/>
              </a:rPr>
              <a:t>第二站</a:t>
            </a:r>
            <a:endParaRPr lang="en-US" sz="2400" dirty="0">
              <a:latin typeface="思源黑体 CN Bold" panose="020B0800000000000000" pitchFamily="34" charset="-122"/>
              <a:ea typeface="思源黑体 CN Bold" panose="020B0800000000000000" pitchFamily="34" charset="-122"/>
              <a:cs typeface="+mn-ea"/>
              <a:sym typeface="+mn-lt"/>
            </a:endParaRPr>
          </a:p>
        </p:txBody>
      </p:sp>
      <p:sp>
        <p:nvSpPr>
          <p:cNvPr id="14" name="文本框 13">
            <a:extLst>
              <a:ext uri="{FF2B5EF4-FFF2-40B4-BE49-F238E27FC236}">
                <a16:creationId xmlns:a16="http://schemas.microsoft.com/office/drawing/2014/main" id="{4E023452-45A5-428C-9E2D-1CE649DE01BA}"/>
              </a:ext>
            </a:extLst>
          </p:cNvPr>
          <p:cNvSpPr txBox="1"/>
          <p:nvPr/>
        </p:nvSpPr>
        <p:spPr>
          <a:xfrm flipH="1">
            <a:off x="810258" y="3590271"/>
            <a:ext cx="7055547" cy="1028871"/>
          </a:xfrm>
          <a:prstGeom prst="rect">
            <a:avLst/>
          </a:prstGeom>
          <a:noFill/>
        </p:spPr>
        <p:txBody>
          <a:bodyPr wrap="square" rtlCol="0" anchor="t">
            <a:noAutofit/>
          </a:bodyPr>
          <a:lstStyle/>
          <a:p>
            <a:pPr algn="just">
              <a:lnSpc>
                <a:spcPct val="150000"/>
              </a:lnSpc>
            </a:pPr>
            <a:r>
              <a:rPr lang="zh-CN" altLang="en-US" sz="1400" dirty="0">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详细内容请在此输入图片展示详细内容请在此输入图片展示详细内容请在此输入图片展示详细内容</a:t>
            </a:r>
          </a:p>
        </p:txBody>
      </p:sp>
    </p:spTree>
    <p:extLst>
      <p:ext uri="{BB962C8B-B14F-4D97-AF65-F5344CB8AC3E}">
        <p14:creationId xmlns:p14="http://schemas.microsoft.com/office/powerpoint/2010/main" val="3660463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我的足迹</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7" name="矩形 6">
            <a:extLst>
              <a:ext uri="{FF2B5EF4-FFF2-40B4-BE49-F238E27FC236}">
                <a16:creationId xmlns:a16="http://schemas.microsoft.com/office/drawing/2014/main" id="{F503F22E-D49E-4849-ABEA-97DE6E61DEC1}"/>
              </a:ext>
            </a:extLst>
          </p:cNvPr>
          <p:cNvSpPr/>
          <p:nvPr/>
        </p:nvSpPr>
        <p:spPr>
          <a:xfrm>
            <a:off x="9169400" y="-11113"/>
            <a:ext cx="3022600" cy="68662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8" name="矩形 7">
            <a:extLst>
              <a:ext uri="{FF2B5EF4-FFF2-40B4-BE49-F238E27FC236}">
                <a16:creationId xmlns:a16="http://schemas.microsoft.com/office/drawing/2014/main" id="{03B7CCF3-F55D-4982-8920-B28671ED9B61}"/>
              </a:ext>
            </a:extLst>
          </p:cNvPr>
          <p:cNvSpPr/>
          <p:nvPr/>
        </p:nvSpPr>
        <p:spPr>
          <a:xfrm>
            <a:off x="-12700" y="1894901"/>
            <a:ext cx="3721100" cy="355981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9" name="矩形 8">
            <a:extLst>
              <a:ext uri="{FF2B5EF4-FFF2-40B4-BE49-F238E27FC236}">
                <a16:creationId xmlns:a16="http://schemas.microsoft.com/office/drawing/2014/main" id="{051CE580-5BFC-4C4B-9B3C-1FA6485DC083}"/>
              </a:ext>
            </a:extLst>
          </p:cNvPr>
          <p:cNvSpPr/>
          <p:nvPr/>
        </p:nvSpPr>
        <p:spPr>
          <a:xfrm>
            <a:off x="3708400" y="1897748"/>
            <a:ext cx="5461000" cy="3559810"/>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12" name="文本框 11">
            <a:extLst>
              <a:ext uri="{FF2B5EF4-FFF2-40B4-BE49-F238E27FC236}">
                <a16:creationId xmlns:a16="http://schemas.microsoft.com/office/drawing/2014/main" id="{29425F9B-0C22-4FD8-97ED-9CD855A2E62E}"/>
              </a:ext>
            </a:extLst>
          </p:cNvPr>
          <p:cNvSpPr txBox="1"/>
          <p:nvPr/>
        </p:nvSpPr>
        <p:spPr>
          <a:xfrm>
            <a:off x="9289732" y="2131388"/>
            <a:ext cx="1838325" cy="461665"/>
          </a:xfrm>
          <a:prstGeom prst="rect">
            <a:avLst/>
          </a:prstGeom>
          <a:noFill/>
        </p:spPr>
        <p:txBody>
          <a:bodyPr wrap="square" rtlCol="0" anchor="t">
            <a:noAutofit/>
          </a:bodyPr>
          <a:lstStyle/>
          <a:p>
            <a:pPr algn="l"/>
            <a:r>
              <a:rPr lang="zh-CN" altLang="en-US" sz="2400" dirty="0">
                <a:solidFill>
                  <a:schemeClr val="bg1"/>
                </a:solidFill>
                <a:latin typeface="思源黑体 CN Bold" panose="020B0800000000000000" pitchFamily="34" charset="-122"/>
                <a:ea typeface="思源黑体 CN Bold" panose="020B0800000000000000" pitchFamily="34" charset="-122"/>
                <a:cs typeface="+mn-ea"/>
                <a:sym typeface="+mn-lt"/>
              </a:rPr>
              <a:t>第三站</a:t>
            </a:r>
            <a:endParaRPr lang="en-US" sz="2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13" name="文本框 12">
            <a:extLst>
              <a:ext uri="{FF2B5EF4-FFF2-40B4-BE49-F238E27FC236}">
                <a16:creationId xmlns:a16="http://schemas.microsoft.com/office/drawing/2014/main" id="{BE188235-8F36-4EA7-ABF8-ADB634C0045C}"/>
              </a:ext>
            </a:extLst>
          </p:cNvPr>
          <p:cNvSpPr txBox="1"/>
          <p:nvPr/>
        </p:nvSpPr>
        <p:spPr>
          <a:xfrm flipH="1">
            <a:off x="9289732" y="2613368"/>
            <a:ext cx="2538474" cy="2644698"/>
          </a:xfrm>
          <a:prstGeom prst="rect">
            <a:avLst/>
          </a:prstGeom>
          <a:noFill/>
        </p:spPr>
        <p:txBody>
          <a:bodyPr wrap="square" rtlCol="0" anchor="t">
            <a:noAutofit/>
          </a:bodyPr>
          <a:lstStyle/>
          <a:p>
            <a:pPr algn="just">
              <a:lnSpc>
                <a:spcPct val="150000"/>
              </a:lnSpc>
            </a:pPr>
            <a:r>
              <a:rPr lang="zh-CN" altLang="en-US" sz="1400" dirty="0">
                <a:solidFill>
                  <a:schemeClr val="bg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详细内容请在此输入图片展示详细内容请在此输入图片展示详细内容请在此输入图片展示详细内容</a:t>
            </a:r>
          </a:p>
        </p:txBody>
      </p:sp>
    </p:spTree>
    <p:extLst>
      <p:ext uri="{BB962C8B-B14F-4D97-AF65-F5344CB8AC3E}">
        <p14:creationId xmlns:p14="http://schemas.microsoft.com/office/powerpoint/2010/main" val="2539075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8">
            <a:extLst>
              <a:ext uri="{FF2B5EF4-FFF2-40B4-BE49-F238E27FC236}">
                <a16:creationId xmlns:a16="http://schemas.microsoft.com/office/drawing/2014/main" id="{00A1EE6F-C540-46F9-91C8-1A0AFB4EE99F}"/>
              </a:ext>
            </a:extLst>
          </p:cNvPr>
          <p:cNvSpPr>
            <a:spLocks/>
          </p:cNvSpPr>
          <p:nvPr/>
        </p:nvSpPr>
        <p:spPr bwMode="auto">
          <a:xfrm>
            <a:off x="6842125" y="822326"/>
            <a:ext cx="762000" cy="492125"/>
          </a:xfrm>
          <a:custGeom>
            <a:avLst/>
            <a:gdLst>
              <a:gd name="T0" fmla="*/ 167 w 188"/>
              <a:gd name="T1" fmla="*/ 1 h 121"/>
              <a:gd name="T2" fmla="*/ 101 w 188"/>
              <a:gd name="T3" fmla="*/ 24 h 121"/>
              <a:gd name="T4" fmla="*/ 55 w 188"/>
              <a:gd name="T5" fmla="*/ 10 h 121"/>
              <a:gd name="T6" fmla="*/ 42 w 188"/>
              <a:gd name="T7" fmla="*/ 12 h 121"/>
              <a:gd name="T8" fmla="*/ 45 w 188"/>
              <a:gd name="T9" fmla="*/ 20 h 121"/>
              <a:gd name="T10" fmla="*/ 73 w 188"/>
              <a:gd name="T11" fmla="*/ 37 h 121"/>
              <a:gd name="T12" fmla="*/ 36 w 188"/>
              <a:gd name="T13" fmla="*/ 55 h 121"/>
              <a:gd name="T14" fmla="*/ 25 w 188"/>
              <a:gd name="T15" fmla="*/ 50 h 121"/>
              <a:gd name="T16" fmla="*/ 5 w 188"/>
              <a:gd name="T17" fmla="*/ 41 h 121"/>
              <a:gd name="T18" fmla="*/ 6 w 188"/>
              <a:gd name="T19" fmla="*/ 54 h 121"/>
              <a:gd name="T20" fmla="*/ 27 w 188"/>
              <a:gd name="T21" fmla="*/ 82 h 121"/>
              <a:gd name="T22" fmla="*/ 96 w 188"/>
              <a:gd name="T23" fmla="*/ 61 h 121"/>
              <a:gd name="T24" fmla="*/ 85 w 188"/>
              <a:gd name="T25" fmla="*/ 116 h 121"/>
              <a:gd name="T26" fmla="*/ 88 w 188"/>
              <a:gd name="T27" fmla="*/ 120 h 121"/>
              <a:gd name="T28" fmla="*/ 104 w 188"/>
              <a:gd name="T29" fmla="*/ 106 h 121"/>
              <a:gd name="T30" fmla="*/ 132 w 188"/>
              <a:gd name="T31" fmla="*/ 44 h 121"/>
              <a:gd name="T32" fmla="*/ 185 w 188"/>
              <a:gd name="T33" fmla="*/ 15 h 121"/>
              <a:gd name="T34" fmla="*/ 167 w 188"/>
              <a:gd name="T35" fmla="*/ 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21">
                <a:moveTo>
                  <a:pt x="167" y="1"/>
                </a:moveTo>
                <a:cubicBezTo>
                  <a:pt x="160" y="0"/>
                  <a:pt x="131" y="11"/>
                  <a:pt x="101" y="24"/>
                </a:cubicBezTo>
                <a:cubicBezTo>
                  <a:pt x="55" y="10"/>
                  <a:pt x="55" y="10"/>
                  <a:pt x="55" y="10"/>
                </a:cubicBezTo>
                <a:cubicBezTo>
                  <a:pt x="55" y="10"/>
                  <a:pt x="49" y="9"/>
                  <a:pt x="42" y="12"/>
                </a:cubicBezTo>
                <a:cubicBezTo>
                  <a:pt x="34" y="16"/>
                  <a:pt x="40" y="18"/>
                  <a:pt x="45" y="20"/>
                </a:cubicBezTo>
                <a:cubicBezTo>
                  <a:pt x="48" y="22"/>
                  <a:pt x="65" y="32"/>
                  <a:pt x="73" y="37"/>
                </a:cubicBezTo>
                <a:cubicBezTo>
                  <a:pt x="52" y="47"/>
                  <a:pt x="36" y="55"/>
                  <a:pt x="36" y="55"/>
                </a:cubicBezTo>
                <a:cubicBezTo>
                  <a:pt x="36" y="55"/>
                  <a:pt x="32" y="57"/>
                  <a:pt x="25" y="50"/>
                </a:cubicBezTo>
                <a:cubicBezTo>
                  <a:pt x="18" y="43"/>
                  <a:pt x="11" y="38"/>
                  <a:pt x="5" y="41"/>
                </a:cubicBezTo>
                <a:cubicBezTo>
                  <a:pt x="0" y="43"/>
                  <a:pt x="4" y="48"/>
                  <a:pt x="6" y="54"/>
                </a:cubicBezTo>
                <a:cubicBezTo>
                  <a:pt x="8" y="61"/>
                  <a:pt x="13" y="82"/>
                  <a:pt x="27" y="82"/>
                </a:cubicBezTo>
                <a:cubicBezTo>
                  <a:pt x="42" y="82"/>
                  <a:pt x="66" y="75"/>
                  <a:pt x="96" y="61"/>
                </a:cubicBezTo>
                <a:cubicBezTo>
                  <a:pt x="85" y="116"/>
                  <a:pt x="85" y="116"/>
                  <a:pt x="85" y="116"/>
                </a:cubicBezTo>
                <a:cubicBezTo>
                  <a:pt x="85" y="116"/>
                  <a:pt x="83" y="121"/>
                  <a:pt x="88" y="120"/>
                </a:cubicBezTo>
                <a:cubicBezTo>
                  <a:pt x="93" y="119"/>
                  <a:pt x="99" y="116"/>
                  <a:pt x="104" y="106"/>
                </a:cubicBezTo>
                <a:cubicBezTo>
                  <a:pt x="109" y="95"/>
                  <a:pt x="132" y="44"/>
                  <a:pt x="132" y="44"/>
                </a:cubicBezTo>
                <a:cubicBezTo>
                  <a:pt x="132" y="44"/>
                  <a:pt x="181" y="20"/>
                  <a:pt x="185" y="15"/>
                </a:cubicBezTo>
                <a:cubicBezTo>
                  <a:pt x="188" y="9"/>
                  <a:pt x="183" y="5"/>
                  <a:pt x="167" y="1"/>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8" name="矩形 7">
            <a:extLst>
              <a:ext uri="{FF2B5EF4-FFF2-40B4-BE49-F238E27FC236}">
                <a16:creationId xmlns:a16="http://schemas.microsoft.com/office/drawing/2014/main" id="{F4F0A751-E6E9-4CAB-8CCE-7345615D5157}"/>
              </a:ext>
            </a:extLst>
          </p:cNvPr>
          <p:cNvSpPr/>
          <p:nvPr/>
        </p:nvSpPr>
        <p:spPr>
          <a:xfrm>
            <a:off x="4715617" y="3590874"/>
            <a:ext cx="1826141" cy="584775"/>
          </a:xfrm>
          <a:prstGeom prst="rect">
            <a:avLst/>
          </a:prstGeom>
        </p:spPr>
        <p:txBody>
          <a:bodyPr wrap="none">
            <a:noAutofit/>
          </a:bodyPr>
          <a:lstStyle/>
          <a:p>
            <a:r>
              <a:rPr lang="zh-CN" altLang="en-US" sz="3200" b="1" dirty="0">
                <a:latin typeface="思源黑体 CN Bold" panose="020B0800000000000000" pitchFamily="34" charset="-122"/>
                <a:ea typeface="思源黑体 CN Bold" panose="020B0800000000000000" pitchFamily="34" charset="-122"/>
              </a:rPr>
              <a:t>见闻趣事</a:t>
            </a:r>
          </a:p>
        </p:txBody>
      </p:sp>
      <p:sp>
        <p:nvSpPr>
          <p:cNvPr id="9" name="矩形 8">
            <a:extLst>
              <a:ext uri="{FF2B5EF4-FFF2-40B4-BE49-F238E27FC236}">
                <a16:creationId xmlns:a16="http://schemas.microsoft.com/office/drawing/2014/main" id="{5AF09379-B67D-46A7-ACE6-D3DC410CCFF5}"/>
              </a:ext>
            </a:extLst>
          </p:cNvPr>
          <p:cNvSpPr/>
          <p:nvPr/>
        </p:nvSpPr>
        <p:spPr>
          <a:xfrm>
            <a:off x="4715617" y="4175649"/>
            <a:ext cx="2456826" cy="369332"/>
          </a:xfrm>
          <a:prstGeom prst="rect">
            <a:avLst/>
          </a:prstGeom>
        </p:spPr>
        <p:txBody>
          <a:bodyPr wrap="none">
            <a:noAutofit/>
          </a:bodyPr>
          <a:lstStyle/>
          <a:p>
            <a:r>
              <a:rPr lang="en-US" altLang="zh-CN"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grpSp>
        <p:nvGrpSpPr>
          <p:cNvPr id="10" name="组合 9">
            <a:extLst>
              <a:ext uri="{FF2B5EF4-FFF2-40B4-BE49-F238E27FC236}">
                <a16:creationId xmlns:a16="http://schemas.microsoft.com/office/drawing/2014/main" id="{9AF6D0D0-9698-4BD7-8ADF-B7096F175E31}"/>
              </a:ext>
            </a:extLst>
          </p:cNvPr>
          <p:cNvGrpSpPr/>
          <p:nvPr/>
        </p:nvGrpSpPr>
        <p:grpSpPr>
          <a:xfrm>
            <a:off x="4895905" y="4870787"/>
            <a:ext cx="903288" cy="96838"/>
            <a:chOff x="7929562" y="5699126"/>
            <a:chExt cx="903288" cy="96838"/>
          </a:xfrm>
        </p:grpSpPr>
        <p:sp>
          <p:nvSpPr>
            <p:cNvPr id="11" name="Oval 11">
              <a:extLst>
                <a:ext uri="{FF2B5EF4-FFF2-40B4-BE49-F238E27FC236}">
                  <a16:creationId xmlns:a16="http://schemas.microsoft.com/office/drawing/2014/main" id="{6D2A164A-3EEA-44D1-93D6-DE0F8B1FCA2D}"/>
                </a:ext>
              </a:extLst>
            </p:cNvPr>
            <p:cNvSpPr>
              <a:spLocks noChangeArrowheads="1"/>
            </p:cNvSpPr>
            <p:nvPr/>
          </p:nvSpPr>
          <p:spPr bwMode="auto">
            <a:xfrm>
              <a:off x="8731250"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2" name="Oval 12">
              <a:extLst>
                <a:ext uri="{FF2B5EF4-FFF2-40B4-BE49-F238E27FC236}">
                  <a16:creationId xmlns:a16="http://schemas.microsoft.com/office/drawing/2014/main" id="{4FA21E23-30AD-48A9-9A1C-EE95EFD368D6}"/>
                </a:ext>
              </a:extLst>
            </p:cNvPr>
            <p:cNvSpPr>
              <a:spLocks noChangeArrowheads="1"/>
            </p:cNvSpPr>
            <p:nvPr/>
          </p:nvSpPr>
          <p:spPr bwMode="auto">
            <a:xfrm>
              <a:off x="8464550" y="5699126"/>
              <a:ext cx="101600" cy="96838"/>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3" name="Oval 13">
              <a:extLst>
                <a:ext uri="{FF2B5EF4-FFF2-40B4-BE49-F238E27FC236}">
                  <a16:creationId xmlns:a16="http://schemas.microsoft.com/office/drawing/2014/main" id="{62AE455A-6CA2-48E0-9C8D-E8318FAA28B4}"/>
                </a:ext>
              </a:extLst>
            </p:cNvPr>
            <p:cNvSpPr>
              <a:spLocks noChangeArrowheads="1"/>
            </p:cNvSpPr>
            <p:nvPr/>
          </p:nvSpPr>
          <p:spPr bwMode="auto">
            <a:xfrm>
              <a:off x="8196262" y="5699126"/>
              <a:ext cx="101600"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sp>
          <p:nvSpPr>
            <p:cNvPr id="14" name="Oval 14">
              <a:extLst>
                <a:ext uri="{FF2B5EF4-FFF2-40B4-BE49-F238E27FC236}">
                  <a16:creationId xmlns:a16="http://schemas.microsoft.com/office/drawing/2014/main" id="{7527D0B8-B86A-4EB2-BA76-A4965CFD7239}"/>
                </a:ext>
              </a:extLst>
            </p:cNvPr>
            <p:cNvSpPr>
              <a:spLocks noChangeArrowheads="1"/>
            </p:cNvSpPr>
            <p:nvPr/>
          </p:nvSpPr>
          <p:spPr bwMode="auto">
            <a:xfrm>
              <a:off x="7929562" y="5699126"/>
              <a:ext cx="100013" cy="96838"/>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思源黑体 CN Bold" panose="020B0800000000000000" pitchFamily="34" charset="-122"/>
                <a:ea typeface="思源黑体 CN Regular" panose="020B0500000000000000" pitchFamily="34" charset="-122"/>
              </a:endParaRPr>
            </a:p>
          </p:txBody>
        </p:sp>
      </p:grpSp>
      <p:sp>
        <p:nvSpPr>
          <p:cNvPr id="15" name="矩形 14">
            <a:extLst>
              <a:ext uri="{FF2B5EF4-FFF2-40B4-BE49-F238E27FC236}">
                <a16:creationId xmlns:a16="http://schemas.microsoft.com/office/drawing/2014/main" id="{7CEBA9B3-766A-4717-9420-95AD40CDFB36}"/>
              </a:ext>
            </a:extLst>
          </p:cNvPr>
          <p:cNvSpPr/>
          <p:nvPr/>
        </p:nvSpPr>
        <p:spPr>
          <a:xfrm>
            <a:off x="4657868" y="2929154"/>
            <a:ext cx="1785297" cy="584775"/>
          </a:xfrm>
          <a:prstGeom prst="rect">
            <a:avLst/>
          </a:prstGeom>
        </p:spPr>
        <p:txBody>
          <a:bodyPr wrap="none">
            <a:noAutofit/>
          </a:bodyPr>
          <a:lstStyle/>
          <a:p>
            <a:pPr algn="ctr"/>
            <a:r>
              <a:rPr lang="en-US" altLang="zh-CN" sz="3200" dirty="0">
                <a:solidFill>
                  <a:schemeClr val="accent2"/>
                </a:solidFill>
                <a:latin typeface="思源黑体 CN Bold" panose="020B0800000000000000" pitchFamily="34" charset="-122"/>
                <a:ea typeface="思源黑体 CN Regular" panose="020B0500000000000000" pitchFamily="34" charset="-122"/>
              </a:rPr>
              <a:t>PART </a:t>
            </a:r>
            <a:r>
              <a:rPr lang="zh-CN" altLang="en-US" sz="3200" dirty="0">
                <a:solidFill>
                  <a:schemeClr val="accent2"/>
                </a:solidFill>
                <a:latin typeface="思源黑体 CN Bold" panose="020B0800000000000000" pitchFamily="34" charset="-122"/>
                <a:ea typeface="思源黑体 CN Regular" panose="020B0500000000000000" pitchFamily="34" charset="-122"/>
              </a:rPr>
              <a:t>0</a:t>
            </a:r>
            <a:r>
              <a:rPr lang="en-US" altLang="zh-CN" sz="3200" dirty="0">
                <a:solidFill>
                  <a:schemeClr val="accent2"/>
                </a:solidFill>
                <a:latin typeface="思源黑体 CN Bold" panose="020B0800000000000000" pitchFamily="34" charset="-122"/>
                <a:ea typeface="思源黑体 CN Regular" panose="020B0500000000000000" pitchFamily="34" charset="-122"/>
              </a:rPr>
              <a:t>2</a:t>
            </a:r>
            <a:endParaRPr lang="zh-CN" altLang="en-US" sz="3200" dirty="0">
              <a:solidFill>
                <a:schemeClr val="accent2"/>
              </a:solidFill>
              <a:latin typeface="思源黑体 CN Bold" panose="020B08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3290742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3554797-C376-49E8-AC71-0583432E4930}"/>
              </a:ext>
            </a:extLst>
          </p:cNvPr>
          <p:cNvSpPr/>
          <p:nvPr/>
        </p:nvSpPr>
        <p:spPr>
          <a:xfrm>
            <a:off x="1441606" y="379254"/>
            <a:ext cx="1447832" cy="461665"/>
          </a:xfrm>
          <a:prstGeom prst="rect">
            <a:avLst/>
          </a:prstGeom>
        </p:spPr>
        <p:txBody>
          <a:bodyPr wrap="none">
            <a:noAutofit/>
          </a:bodyPr>
          <a:lstStyle/>
          <a:p>
            <a:r>
              <a:rPr lang="zh-CN" altLang="en-US" sz="2400" b="1" dirty="0">
                <a:latin typeface="思源黑体 CN Bold" panose="020B0800000000000000" pitchFamily="34" charset="-122"/>
                <a:ea typeface="思源黑体 CN Regular" panose="020B0500000000000000" pitchFamily="34" charset="-122"/>
              </a:rPr>
              <a:t>见闻趣事</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7" name="矩形 6">
            <a:extLst>
              <a:ext uri="{FF2B5EF4-FFF2-40B4-BE49-F238E27FC236}">
                <a16:creationId xmlns:a16="http://schemas.microsoft.com/office/drawing/2014/main" id="{A1317F00-7675-4967-AF38-BDF14F519F72}"/>
              </a:ext>
            </a:extLst>
          </p:cNvPr>
          <p:cNvSpPr/>
          <p:nvPr/>
        </p:nvSpPr>
        <p:spPr>
          <a:xfrm>
            <a:off x="5783580" y="-11430"/>
            <a:ext cx="5607685" cy="6885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pic>
        <p:nvPicPr>
          <p:cNvPr id="8" name="图片 7">
            <a:extLst>
              <a:ext uri="{FF2B5EF4-FFF2-40B4-BE49-F238E27FC236}">
                <a16:creationId xmlns:a16="http://schemas.microsoft.com/office/drawing/2014/main" id="{6771FF21-A56E-4528-AE06-C57A8A17CD6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783580" y="1660860"/>
            <a:ext cx="5608320" cy="3715610"/>
          </a:xfrm>
          <a:prstGeom prst="rect">
            <a:avLst/>
          </a:prstGeom>
        </p:spPr>
      </p:pic>
      <p:sp>
        <p:nvSpPr>
          <p:cNvPr id="9" name="文本框 8">
            <a:extLst>
              <a:ext uri="{FF2B5EF4-FFF2-40B4-BE49-F238E27FC236}">
                <a16:creationId xmlns:a16="http://schemas.microsoft.com/office/drawing/2014/main" id="{F09E5736-A041-4AFA-8B17-20368F247569}"/>
              </a:ext>
            </a:extLst>
          </p:cNvPr>
          <p:cNvSpPr txBox="1"/>
          <p:nvPr/>
        </p:nvSpPr>
        <p:spPr>
          <a:xfrm>
            <a:off x="534876" y="1662579"/>
            <a:ext cx="2368550" cy="461665"/>
          </a:xfrm>
          <a:prstGeom prst="rect">
            <a:avLst/>
          </a:prstGeom>
          <a:noFill/>
        </p:spPr>
        <p:txBody>
          <a:bodyPr wrap="square" rtlCol="0" anchor="t">
            <a:noAutofit/>
          </a:bodyPr>
          <a:lstStyle/>
          <a:p>
            <a:pPr algn="l"/>
            <a:r>
              <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rPr>
              <a:t>第一站</a:t>
            </a:r>
            <a:endParaRPr 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10" name="文本框 9">
            <a:extLst>
              <a:ext uri="{FF2B5EF4-FFF2-40B4-BE49-F238E27FC236}">
                <a16:creationId xmlns:a16="http://schemas.microsoft.com/office/drawing/2014/main" id="{4DCCF97B-B194-4CB1-9BE1-5F91B630AFBC}"/>
              </a:ext>
            </a:extLst>
          </p:cNvPr>
          <p:cNvSpPr txBox="1"/>
          <p:nvPr/>
        </p:nvSpPr>
        <p:spPr>
          <a:xfrm flipH="1">
            <a:off x="589280" y="3082290"/>
            <a:ext cx="4478020"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
        <p:nvSpPr>
          <p:cNvPr id="11" name="文本框 10">
            <a:extLst>
              <a:ext uri="{FF2B5EF4-FFF2-40B4-BE49-F238E27FC236}">
                <a16:creationId xmlns:a16="http://schemas.microsoft.com/office/drawing/2014/main" id="{FC62732C-64E6-4078-8304-68E079E42BF6}"/>
              </a:ext>
            </a:extLst>
          </p:cNvPr>
          <p:cNvSpPr txBox="1"/>
          <p:nvPr/>
        </p:nvSpPr>
        <p:spPr>
          <a:xfrm flipH="1">
            <a:off x="589280" y="4382135"/>
            <a:ext cx="4478020" cy="1028871"/>
          </a:xfrm>
          <a:prstGeom prst="rect">
            <a:avLst/>
          </a:prstGeom>
          <a:noFill/>
        </p:spPr>
        <p:txBody>
          <a:bodyPr wrap="square" rtlCol="0" anchor="t">
            <a:noAutofit/>
          </a:bodyPr>
          <a:lstStyle/>
          <a:p>
            <a:pPr algn="just">
              <a:lnSpc>
                <a:spcPct val="150000"/>
              </a:lnSpc>
            </a:pPr>
            <a:r>
              <a:rPr lang="zh-CN" altLang="en-US" sz="1400" dirty="0">
                <a:solidFill>
                  <a:schemeClr val="tx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请在此输入图片展示详细内容请在此输入图片展示详细内容请在此输入图片展示详细内容请在此输入图片展示详细内容请在此输入图片展示</a:t>
            </a:r>
          </a:p>
        </p:txBody>
      </p:sp>
      <p:sp>
        <p:nvSpPr>
          <p:cNvPr id="12" name="矩形 11">
            <a:extLst>
              <a:ext uri="{FF2B5EF4-FFF2-40B4-BE49-F238E27FC236}">
                <a16:creationId xmlns:a16="http://schemas.microsoft.com/office/drawing/2014/main" id="{4DA271BD-4AB1-40E1-8ACF-1F729991BA58}"/>
              </a:ext>
            </a:extLst>
          </p:cNvPr>
          <p:cNvSpPr/>
          <p:nvPr/>
        </p:nvSpPr>
        <p:spPr>
          <a:xfrm>
            <a:off x="657225" y="2364105"/>
            <a:ext cx="1924050" cy="388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400" dirty="0">
                <a:solidFill>
                  <a:schemeClr val="bg1"/>
                </a:solidFill>
                <a:latin typeface="思源黑体 CN Bold" panose="020B0800000000000000" pitchFamily="34" charset="-122"/>
                <a:ea typeface="思源黑体 CN Regular" panose="020B0500000000000000" pitchFamily="34" charset="-122"/>
                <a:cs typeface="+mn-ea"/>
                <a:sym typeface="+mn-lt"/>
              </a:rPr>
              <a:t>民风民俗</a:t>
            </a:r>
            <a:endParaRPr lang="en-US" altLang="zh-CN" sz="1400" dirty="0">
              <a:solidFill>
                <a:schemeClr val="bg1"/>
              </a:solidFill>
              <a:latin typeface="思源黑体 CN Bold" panose="020B0800000000000000" pitchFamily="34" charset="-122"/>
              <a:ea typeface="思源黑体 CN Regular" panose="020B0500000000000000" pitchFamily="34" charset="-122"/>
              <a:cs typeface="+mn-ea"/>
              <a:sym typeface="+mn-lt"/>
            </a:endParaRPr>
          </a:p>
        </p:txBody>
      </p:sp>
    </p:spTree>
    <p:extLst>
      <p:ext uri="{BB962C8B-B14F-4D97-AF65-F5344CB8AC3E}">
        <p14:creationId xmlns:p14="http://schemas.microsoft.com/office/powerpoint/2010/main" val="420971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4CC635A2-9E49-4D27-84F6-284F566537C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
          <a:stretch/>
        </p:blipFill>
        <p:spPr>
          <a:xfrm>
            <a:off x="-1270" y="1374419"/>
            <a:ext cx="12193270" cy="4861561"/>
          </a:xfrm>
          <a:prstGeom prst="rect">
            <a:avLst/>
          </a:prstGeom>
        </p:spPr>
      </p:pic>
      <p:sp>
        <p:nvSpPr>
          <p:cNvPr id="5" name="矩形 4">
            <a:extLst>
              <a:ext uri="{FF2B5EF4-FFF2-40B4-BE49-F238E27FC236}">
                <a16:creationId xmlns:a16="http://schemas.microsoft.com/office/drawing/2014/main" id="{63554797-C376-49E8-AC71-0583432E4930}"/>
              </a:ext>
            </a:extLst>
          </p:cNvPr>
          <p:cNvSpPr/>
          <p:nvPr/>
        </p:nvSpPr>
        <p:spPr>
          <a:xfrm>
            <a:off x="1441606" y="379254"/>
            <a:ext cx="1605759" cy="461665"/>
          </a:xfrm>
          <a:prstGeom prst="rect">
            <a:avLst/>
          </a:prstGeom>
        </p:spPr>
        <p:txBody>
          <a:bodyPr wrap="square">
            <a:noAutofit/>
          </a:bodyPr>
          <a:lstStyle/>
          <a:p>
            <a:r>
              <a:rPr lang="zh-CN" altLang="en-US" sz="2400" b="1" dirty="0">
                <a:latin typeface="思源黑体 CN Bold" panose="020B0800000000000000" pitchFamily="34" charset="-122"/>
                <a:ea typeface="思源黑体 CN Regular" panose="020B0500000000000000" pitchFamily="34" charset="-122"/>
              </a:rPr>
              <a:t>见闻趣事</a:t>
            </a:r>
          </a:p>
        </p:txBody>
      </p:sp>
      <p:sp>
        <p:nvSpPr>
          <p:cNvPr id="6" name="矩形 5">
            <a:extLst>
              <a:ext uri="{FF2B5EF4-FFF2-40B4-BE49-F238E27FC236}">
                <a16:creationId xmlns:a16="http://schemas.microsoft.com/office/drawing/2014/main" id="{0464DEA0-0A7F-4CB2-ADA0-5544E6730AF0}"/>
              </a:ext>
            </a:extLst>
          </p:cNvPr>
          <p:cNvSpPr/>
          <p:nvPr/>
        </p:nvSpPr>
        <p:spPr>
          <a:xfrm>
            <a:off x="1441606" y="750115"/>
            <a:ext cx="1954061" cy="307777"/>
          </a:xfrm>
          <a:prstGeom prst="rect">
            <a:avLst/>
          </a:prstGeom>
        </p:spPr>
        <p:txBody>
          <a:bodyPr wrap="none">
            <a:noAutofit/>
          </a:bodyPr>
          <a:lstStyle/>
          <a:p>
            <a:r>
              <a:rPr lang="en-US" altLang="zh-CN" sz="1400" dirty="0">
                <a:solidFill>
                  <a:schemeClr val="tx1">
                    <a:lumMod val="75000"/>
                    <a:lumOff val="25000"/>
                  </a:schemeClr>
                </a:solidFill>
                <a:latin typeface="思源黑体 CN Bold" panose="020B0800000000000000" pitchFamily="34" charset="-122"/>
                <a:ea typeface="思源黑体 CN Regular" panose="020B0500000000000000" pitchFamily="34" charset="-122"/>
                <a:cs typeface="+mn-ea"/>
                <a:sym typeface="+mn-lt"/>
              </a:rPr>
              <a:t>ZHANGJIE NEIRONG</a:t>
            </a:r>
            <a:endParaRPr lang="zh-CN" altLang="en-US" sz="1400" dirty="0">
              <a:latin typeface="思源黑体 CN Bold" panose="020B0800000000000000" pitchFamily="34" charset="-122"/>
              <a:ea typeface="思源黑体 CN Regular" panose="020B0500000000000000" pitchFamily="34" charset="-122"/>
              <a:cs typeface="+mn-ea"/>
              <a:sym typeface="+mn-lt"/>
            </a:endParaRPr>
          </a:p>
        </p:txBody>
      </p:sp>
      <p:sp>
        <p:nvSpPr>
          <p:cNvPr id="7" name="矩形 6">
            <a:extLst>
              <a:ext uri="{FF2B5EF4-FFF2-40B4-BE49-F238E27FC236}">
                <a16:creationId xmlns:a16="http://schemas.microsoft.com/office/drawing/2014/main" id="{90E192FC-0673-4718-8FB2-9F376DFBE566}"/>
              </a:ext>
            </a:extLst>
          </p:cNvPr>
          <p:cNvSpPr/>
          <p:nvPr/>
        </p:nvSpPr>
        <p:spPr>
          <a:xfrm>
            <a:off x="-1270" y="1374420"/>
            <a:ext cx="3048635" cy="2430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9" name="矩形 8">
            <a:extLst>
              <a:ext uri="{FF2B5EF4-FFF2-40B4-BE49-F238E27FC236}">
                <a16:creationId xmlns:a16="http://schemas.microsoft.com/office/drawing/2014/main" id="{70272C90-F76E-4050-8A4F-B4513A753D1E}"/>
              </a:ext>
            </a:extLst>
          </p:cNvPr>
          <p:cNvSpPr/>
          <p:nvPr/>
        </p:nvSpPr>
        <p:spPr>
          <a:xfrm>
            <a:off x="6096635" y="1374420"/>
            <a:ext cx="3048635" cy="2430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12" name="矩形 11">
            <a:extLst>
              <a:ext uri="{FF2B5EF4-FFF2-40B4-BE49-F238E27FC236}">
                <a16:creationId xmlns:a16="http://schemas.microsoft.com/office/drawing/2014/main" id="{66036483-9456-4936-9103-7BE3DEF438ED}"/>
              </a:ext>
            </a:extLst>
          </p:cNvPr>
          <p:cNvSpPr/>
          <p:nvPr/>
        </p:nvSpPr>
        <p:spPr>
          <a:xfrm>
            <a:off x="3047365" y="3805200"/>
            <a:ext cx="3048635" cy="2430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14" name="矩形 13">
            <a:extLst>
              <a:ext uri="{FF2B5EF4-FFF2-40B4-BE49-F238E27FC236}">
                <a16:creationId xmlns:a16="http://schemas.microsoft.com/office/drawing/2014/main" id="{A44B80A4-46E0-4DF0-8216-72A498A636E6}"/>
              </a:ext>
            </a:extLst>
          </p:cNvPr>
          <p:cNvSpPr/>
          <p:nvPr/>
        </p:nvSpPr>
        <p:spPr>
          <a:xfrm>
            <a:off x="9145270" y="3805200"/>
            <a:ext cx="3048635" cy="2430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Regular" panose="020B0500000000000000" pitchFamily="34" charset="-122"/>
              <a:cs typeface="+mn-ea"/>
              <a:sym typeface="+mn-lt"/>
            </a:endParaRPr>
          </a:p>
        </p:txBody>
      </p:sp>
      <p:sp>
        <p:nvSpPr>
          <p:cNvPr id="17" name="文本框 16">
            <a:extLst>
              <a:ext uri="{FF2B5EF4-FFF2-40B4-BE49-F238E27FC236}">
                <a16:creationId xmlns:a16="http://schemas.microsoft.com/office/drawing/2014/main" id="{275C1314-CAAF-4697-9C04-8FBCBC6D50F2}"/>
              </a:ext>
            </a:extLst>
          </p:cNvPr>
          <p:cNvSpPr txBox="1"/>
          <p:nvPr/>
        </p:nvSpPr>
        <p:spPr>
          <a:xfrm flipH="1">
            <a:off x="6432549" y="2237067"/>
            <a:ext cx="2376805" cy="705485"/>
          </a:xfrm>
          <a:prstGeom prst="rect">
            <a:avLst/>
          </a:prstGeom>
          <a:noFill/>
        </p:spPr>
        <p:txBody>
          <a:bodyPr wrap="square" rtlCol="0" anchor="t">
            <a:noAutofit/>
          </a:bodyPr>
          <a:lstStyle/>
          <a:p>
            <a:pPr algn="ctr">
              <a:lnSpc>
                <a:spcPct val="150000"/>
              </a:lnSpc>
            </a:pPr>
            <a:r>
              <a:rPr lang="zh-CN" altLang="en-US" sz="1400" dirty="0">
                <a:solidFill>
                  <a:schemeClr val="bg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a:t>
            </a:r>
          </a:p>
        </p:txBody>
      </p:sp>
      <p:sp>
        <p:nvSpPr>
          <p:cNvPr id="20" name="文本框 19">
            <a:extLst>
              <a:ext uri="{FF2B5EF4-FFF2-40B4-BE49-F238E27FC236}">
                <a16:creationId xmlns:a16="http://schemas.microsoft.com/office/drawing/2014/main" id="{78E081E6-2EC3-49E2-AB7C-132530C74E35}"/>
              </a:ext>
            </a:extLst>
          </p:cNvPr>
          <p:cNvSpPr txBox="1"/>
          <p:nvPr/>
        </p:nvSpPr>
        <p:spPr>
          <a:xfrm flipH="1">
            <a:off x="334644" y="2237067"/>
            <a:ext cx="2376805" cy="705485"/>
          </a:xfrm>
          <a:prstGeom prst="rect">
            <a:avLst/>
          </a:prstGeom>
          <a:noFill/>
        </p:spPr>
        <p:txBody>
          <a:bodyPr wrap="square" rtlCol="0" anchor="t">
            <a:noAutofit/>
          </a:bodyPr>
          <a:lstStyle/>
          <a:p>
            <a:pPr algn="ctr">
              <a:lnSpc>
                <a:spcPct val="150000"/>
              </a:lnSpc>
            </a:pPr>
            <a:r>
              <a:rPr lang="zh-CN" altLang="en-US" sz="1400" dirty="0">
                <a:solidFill>
                  <a:schemeClr val="bg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a:t>
            </a:r>
          </a:p>
        </p:txBody>
      </p:sp>
      <p:sp>
        <p:nvSpPr>
          <p:cNvPr id="23" name="文本框 22">
            <a:extLst>
              <a:ext uri="{FF2B5EF4-FFF2-40B4-BE49-F238E27FC236}">
                <a16:creationId xmlns:a16="http://schemas.microsoft.com/office/drawing/2014/main" id="{11A1A4E3-E978-42F6-A4D7-890B719379A1}"/>
              </a:ext>
            </a:extLst>
          </p:cNvPr>
          <p:cNvSpPr txBox="1"/>
          <p:nvPr/>
        </p:nvSpPr>
        <p:spPr>
          <a:xfrm flipH="1">
            <a:off x="3383279" y="4667847"/>
            <a:ext cx="2376805" cy="705485"/>
          </a:xfrm>
          <a:prstGeom prst="rect">
            <a:avLst/>
          </a:prstGeom>
          <a:noFill/>
        </p:spPr>
        <p:txBody>
          <a:bodyPr wrap="square" rtlCol="0" anchor="t">
            <a:noAutofit/>
          </a:bodyPr>
          <a:lstStyle/>
          <a:p>
            <a:pPr algn="ctr">
              <a:lnSpc>
                <a:spcPct val="150000"/>
              </a:lnSpc>
            </a:pPr>
            <a:r>
              <a:rPr lang="zh-CN" altLang="en-US" sz="1400" dirty="0">
                <a:solidFill>
                  <a:schemeClr val="bg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请在此输入图片展示详细内容请在此输入图片展示</a:t>
            </a:r>
          </a:p>
        </p:txBody>
      </p:sp>
      <p:sp>
        <p:nvSpPr>
          <p:cNvPr id="26" name="文本框 25">
            <a:extLst>
              <a:ext uri="{FF2B5EF4-FFF2-40B4-BE49-F238E27FC236}">
                <a16:creationId xmlns:a16="http://schemas.microsoft.com/office/drawing/2014/main" id="{DEE83D2A-ECF6-4D00-BB82-FBF052C08616}"/>
              </a:ext>
            </a:extLst>
          </p:cNvPr>
          <p:cNvSpPr txBox="1"/>
          <p:nvPr/>
        </p:nvSpPr>
        <p:spPr>
          <a:xfrm flipH="1">
            <a:off x="9481184" y="4667847"/>
            <a:ext cx="2376805" cy="705485"/>
          </a:xfrm>
          <a:prstGeom prst="rect">
            <a:avLst/>
          </a:prstGeom>
          <a:noFill/>
        </p:spPr>
        <p:txBody>
          <a:bodyPr wrap="square" rtlCol="0" anchor="t">
            <a:noAutofit/>
          </a:bodyPr>
          <a:lstStyle/>
          <a:p>
            <a:pPr algn="ctr">
              <a:lnSpc>
                <a:spcPct val="150000"/>
              </a:lnSpc>
            </a:pPr>
            <a:r>
              <a:rPr lang="zh-CN" altLang="en-US" sz="1400" dirty="0">
                <a:solidFill>
                  <a:schemeClr val="bg1"/>
                </a:solidFill>
                <a:latin typeface="思源黑体 CN Bold" panose="020B0800000000000000" pitchFamily="34" charset="-122"/>
                <a:ea typeface="思源黑体 CN Regular" panose="020B0500000000000000" pitchFamily="34" charset="-122"/>
                <a:cs typeface="+mn-ea"/>
                <a:sym typeface="+mn-lt"/>
              </a:rPr>
              <a:t>请在此输入图片展示详细内容请在此输入图片展</a:t>
            </a:r>
            <a:endParaRPr lang="en-US" altLang="zh-CN" sz="1400" dirty="0">
              <a:solidFill>
                <a:schemeClr val="bg1"/>
              </a:solidFill>
              <a:latin typeface="思源黑体 CN Bold" panose="020B0800000000000000" pitchFamily="34" charset="-122"/>
              <a:ea typeface="思源黑体 CN Regular" panose="020B0500000000000000" pitchFamily="34" charset="-122"/>
              <a:cs typeface="+mn-ea"/>
              <a:sym typeface="+mn-lt"/>
            </a:endParaRPr>
          </a:p>
        </p:txBody>
      </p:sp>
    </p:spTree>
    <p:extLst>
      <p:ext uri="{BB962C8B-B14F-4D97-AF65-F5344CB8AC3E}">
        <p14:creationId xmlns:p14="http://schemas.microsoft.com/office/powerpoint/2010/main" val="2879824607"/>
      </p:ext>
    </p:extLst>
  </p:cSld>
  <p:clrMapOvr>
    <a:masterClrMapping/>
  </p:clrMapOvr>
</p:sld>
</file>

<file path=ppt/theme/theme1.xml><?xml version="1.0" encoding="utf-8"?>
<a:theme xmlns:a="http://schemas.openxmlformats.org/drawingml/2006/main" name="51PPT模板网   www.51pptmoban.com">
  <a:themeElements>
    <a:clrScheme name="旅行">
      <a:dk1>
        <a:sysClr val="windowText" lastClr="000000"/>
      </a:dk1>
      <a:lt1>
        <a:sysClr val="window" lastClr="FFFFFF"/>
      </a:lt1>
      <a:dk2>
        <a:srgbClr val="44546A"/>
      </a:dk2>
      <a:lt2>
        <a:srgbClr val="E7E6E6"/>
      </a:lt2>
      <a:accent1>
        <a:srgbClr val="7FBAC1"/>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9">
      <a:majorFont>
        <a:latin typeface="等线 Light"/>
        <a:ea typeface="思源黑体 CN Bold"/>
        <a:cs typeface=""/>
      </a:majorFont>
      <a:minorFont>
        <a:latin typeface="等线"/>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TotalTime>
  <Words>1221</Words>
  <Application>Microsoft Office PowerPoint</Application>
  <PresentationFormat>宽屏</PresentationFormat>
  <Paragraphs>139</Paragraphs>
  <Slides>22</Slides>
  <Notes>22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22</vt:i4>
      </vt:variant>
    </vt:vector>
  </HeadingPairs>
  <TitlesOfParts>
    <vt:vector size="37" baseType="lpstr">
      <vt:lpstr>OPPOSans H</vt:lpstr>
      <vt:lpstr>阿里巴巴普惠体 B</vt:lpstr>
      <vt:lpstr>等线</vt:lpstr>
      <vt:lpstr>汉仪雅酷黑 45W</vt:lpstr>
      <vt:lpstr>思源黑体 CN Bold</vt:lpstr>
      <vt:lpstr>思源黑体 CN Light</vt:lpstr>
      <vt:lpstr>思源黑体 CN Normal</vt:lpstr>
      <vt:lpstr>思源黑体 CN Regular</vt:lpstr>
      <vt:lpstr>Arial</vt:lpstr>
      <vt:lpstr>Bahnschrift SemiBold</vt:lpstr>
      <vt:lpstr>Bahnschrift SemiLight</vt:lpstr>
      <vt:lpstr>Calibri</vt:lpstr>
      <vt:lpstr>Segoe UI Light</vt:lpstr>
      <vt:lpstr>51PPT模板网   www.51pptmoban.com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简约几何风旅行日记ppt模板</dc:title>
  <dc:creator>『Shine』珊</dc:creator>
  <cp:keywords>P界达人</cp:keywords>
  <dc:description>www.51pptmoban.com</dc:description>
  <cp:lastModifiedBy>Win user</cp:lastModifiedBy>
  <cp:revision>39</cp:revision>
  <dcterms:created xsi:type="dcterms:W3CDTF">2022-04-28T08:14:19Z</dcterms:created>
  <dcterms:modified xsi:type="dcterms:W3CDTF">2022-07-14T14:17:54Z</dcterms:modified>
</cp:coreProperties>
</file>