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2.xml" ContentType="application/vnd.openxmlformats-officedocument.drawingml.chartshape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60" r:id="rId3"/>
    <p:sldId id="266" r:id="rId4"/>
    <p:sldId id="267" r:id="rId5"/>
    <p:sldId id="263" r:id="rId6"/>
    <p:sldId id="306" r:id="rId7"/>
    <p:sldId id="308" r:id="rId8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88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16" userDrawn="1">
          <p15:clr>
            <a:srgbClr val="A4A3A4"/>
          </p15:clr>
        </p15:guide>
        <p15:guide id="4" pos="7256" userDrawn="1">
          <p15:clr>
            <a:srgbClr val="A4A3A4"/>
          </p15:clr>
        </p15:guide>
        <p15:guide id="5" orient="horz" pos="648" userDrawn="1">
          <p15:clr>
            <a:srgbClr val="A4A3A4"/>
          </p15:clr>
        </p15:guide>
        <p15:guide id="6" orient="horz" pos="777" userDrawn="1">
          <p15:clr>
            <a:srgbClr val="A4A3A4"/>
          </p15:clr>
        </p15:guide>
        <p15:guide id="7" orient="horz" pos="3928" userDrawn="1">
          <p15:clr>
            <a:srgbClr val="A4A3A4"/>
          </p15:clr>
        </p15:guide>
        <p15:guide id="8" orient="horz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8A7BA"/>
    <a:srgbClr val="7579C6"/>
    <a:srgbClr val="353EAE"/>
    <a:srgbClr val="3038B2"/>
    <a:srgbClr val="CFE4FD"/>
    <a:srgbClr val="4081D2"/>
    <a:srgbClr val="44EEFE"/>
    <a:srgbClr val="E4E4E4"/>
    <a:srgbClr val="B9B9B9"/>
    <a:srgbClr val="AE20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36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86" y="108"/>
      </p:cViewPr>
      <p:guideLst>
        <p:guide orient="horz" pos="2288"/>
        <p:guide pos="3840"/>
        <p:guide pos="416"/>
        <p:guide pos="7256"/>
        <p:guide orient="horz" pos="648"/>
        <p:guide orient="horz" pos="777"/>
        <p:guide orient="horz" pos="3928"/>
        <p:guide orient="horz" pos="38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电子纸</c:v>
                </c:pt>
              </c:strCache>
            </c:strRef>
          </c:tx>
          <c:spPr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101600" dist="63500" dir="5400000" algn="t" rotWithShape="0">
                <a:schemeClr val="accent3">
                  <a:alpha val="40000"/>
                </a:schemeClr>
              </a:outerShdw>
            </a:effectLst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FAD-4EAD-A80F-9E5BA734C8A8}"/>
                </c:ext>
              </c:extLst>
            </c:dLbl>
            <c:dLbl>
              <c:idx val="1"/>
              <c:layout>
                <c:manualLayout>
                  <c:x val="4.169375119007751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266153567904705"/>
                      <c:h val="0.1092270810637417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DE8D-4541-A0D9-98BEABF4E86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操作工时</c:v>
                </c:pt>
                <c:pt idx="1">
                  <c:v>补件工时</c:v>
                </c:pt>
                <c:pt idx="2">
                  <c:v>培训时间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0</c:v>
                </c:pt>
                <c:pt idx="1">
                  <c:v>8.3000000000000007</c:v>
                </c:pt>
                <c:pt idx="2">
                  <c:v>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AD-4EAD-A80F-9E5BA734C8A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优化时长</c:v>
                </c:pt>
              </c:strCache>
            </c:strRef>
          </c:tx>
          <c:spPr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0800000" scaled="1"/>
            </a:gradFill>
            <a:ln>
              <a:noFill/>
            </a:ln>
            <a:effectLst>
              <a:outerShdw blurRad="101600" dist="38100" dir="5400000" algn="t" rotWithShape="0">
                <a:schemeClr val="accent3">
                  <a:alpha val="40000"/>
                </a:schemeClr>
              </a:outerShdw>
            </a:effectLst>
          </c:spPr>
          <c:invertIfNegative val="0"/>
          <c:dLbls>
            <c:dLbl>
              <c:idx val="0"/>
              <c:layout>
                <c:manualLayout>
                  <c:x val="-6.9488782576449872E-17"/>
                  <c:y val="4.9201387866550338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FAD-4EAD-A80F-9E5BA734C8A8}"/>
                </c:ext>
              </c:extLst>
            </c:dLbl>
            <c:dLbl>
              <c:idx val="1"/>
              <c:layout>
                <c:manualLayout>
                  <c:x val="0.21415426747630739"/>
                  <c:y val="-5.3648907188657861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400" b="0" i="0" u="none" strike="noStrike" kern="1200" baseline="0">
                        <a:solidFill>
                          <a:schemeClr val="accent3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CDFA150B-7355-4D28-A4DC-320DAAE3E429}" type="VALUE">
                      <a:rPr lang="en-US" altLang="zh-CN" sz="1400" b="0" i="0" u="none" strike="noStrike" kern="100" baseline="0" smtClean="0">
                        <a:solidFill>
                          <a:schemeClr val="accent3"/>
                        </a:solidFill>
                        <a:effectLst/>
                        <a:latin typeface="+mj-lt"/>
                        <a:ea typeface="仿宋" panose="02010609060101010101" pitchFamily="49" charset="-122"/>
                        <a:cs typeface="+mn-cs"/>
                      </a:rPr>
                      <a:pPr>
                        <a:defRPr sz="1400">
                          <a:solidFill>
                            <a:schemeClr val="accent3"/>
                          </a:solidFill>
                        </a:defRPr>
                      </a:pPr>
                      <a:t>[值]</a:t>
                    </a:fld>
                    <a:r>
                      <a:rPr lang="en-US" altLang="zh-CN" sz="1400" b="0" i="0" u="none" strike="noStrike" kern="100" baseline="0" dirty="0">
                        <a:solidFill>
                          <a:schemeClr val="accent3"/>
                        </a:solidFill>
                        <a:effectLst/>
                        <a:latin typeface="+mj-lt"/>
                        <a:ea typeface="仿宋" panose="02010609060101010101" pitchFamily="49" charset="-122"/>
                        <a:cs typeface="+mn-cs"/>
                      </a:rPr>
                      <a:t>(91%)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530477027847366"/>
                      <c:h val="0.1505562468716440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DFAD-4EAD-A80F-9E5BA734C8A8}"/>
                </c:ext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0" i="0" u="none" strike="noStrike" kern="1200" baseline="0">
                        <a:solidFill>
                          <a:schemeClr val="accent3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E860257C-7E2C-43DC-BD8F-BA896D81A2AB}" type="VALUE">
                      <a:rPr lang="en-US" altLang="zh-CN" sz="1400" smtClean="0">
                        <a:solidFill>
                          <a:schemeClr val="accent3"/>
                        </a:solidFill>
                        <a:latin typeface="+mj-lt"/>
                      </a:rPr>
                      <a:pPr>
                        <a:defRPr sz="1400">
                          <a:solidFill>
                            <a:schemeClr val="accent3"/>
                          </a:solidFill>
                        </a:defRPr>
                      </a:pPr>
                      <a:t>[值]</a:t>
                    </a:fld>
                    <a:r>
                      <a:rPr lang="en-US" altLang="zh-CN" sz="1400" dirty="0">
                        <a:solidFill>
                          <a:schemeClr val="accent3"/>
                        </a:solidFill>
                        <a:latin typeface="+mj-lt"/>
                      </a:rPr>
                      <a:t>(</a:t>
                    </a:r>
                    <a:r>
                      <a:rPr lang="en-US" altLang="zh-CN" sz="1400" b="0" i="0" u="none" strike="noStrike" kern="100" baseline="0" dirty="0">
                        <a:solidFill>
                          <a:schemeClr val="accent3"/>
                        </a:solidFill>
                        <a:effectLst/>
                        <a:latin typeface="+mj-lt"/>
                        <a:ea typeface="仿宋" panose="02010609060101010101" pitchFamily="49" charset="-122"/>
                      </a:rPr>
                      <a:t>56.89%)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9230029528845689"/>
                      <c:h val="0.171048818624313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DFAD-4EAD-A80F-9E5BA734C8A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操作工时</c:v>
                </c:pt>
                <c:pt idx="1">
                  <c:v>补件工时</c:v>
                </c:pt>
                <c:pt idx="2">
                  <c:v>培训时间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1459</c:v>
                </c:pt>
                <c:pt idx="1">
                  <c:v>83.8</c:v>
                </c:pt>
                <c:pt idx="2">
                  <c:v>660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FAD-4EAD-A80F-9E5BA734C8A8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979286976"/>
        <c:axId val="1979276160"/>
      </c:barChart>
      <c:catAx>
        <c:axId val="19792869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98A7BA">
                <a:alpha val="54000"/>
              </a:srgb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79276160"/>
        <c:crosses val="autoZero"/>
        <c:auto val="1"/>
        <c:lblAlgn val="ctr"/>
        <c:lblOffset val="100"/>
        <c:noMultiLvlLbl val="0"/>
      </c:catAx>
      <c:valAx>
        <c:axId val="1979276160"/>
        <c:scaling>
          <c:orientation val="minMax"/>
          <c:max val="1500"/>
        </c:scaling>
        <c:delete val="1"/>
        <c:axPos val="b"/>
        <c:numFmt formatCode="General" sourceLinked="1"/>
        <c:majorTickMark val="none"/>
        <c:minorTickMark val="none"/>
        <c:tickLblPos val="nextTo"/>
        <c:crossAx val="19792869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9269318722058968E-2"/>
          <c:y val="0.24687812679436677"/>
          <c:w val="0.90146136255588205"/>
          <c:h val="0.550392690088669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纸张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24000">
                    <a:schemeClr val="accent1"/>
                  </a:gs>
                  <a:gs pos="100000">
                    <a:srgbClr val="4482CC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101600" dist="63500" dir="2700000" algn="tl" rotWithShape="0">
                  <a:schemeClr val="accent3">
                    <a:alpha val="4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649C-4747-AAD5-81F0109C2ACA}"/>
              </c:ext>
            </c:extLst>
          </c:dPt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622398812739906"/>
                      <c:h val="0.1971086640661682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649C-4747-AAD5-81F0109C2AC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错漏备发生比例</c:v>
                </c:pt>
              </c:strCache>
            </c:strRef>
          </c:cat>
          <c:val>
            <c:numRef>
              <c:f>Sheet1!$B$2</c:f>
              <c:numCache>
                <c:formatCode>0.00%</c:formatCode>
                <c:ptCount val="1"/>
                <c:pt idx="0">
                  <c:v>5.0000000000000001E-3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9C-4747-AAD5-81F0109C2AC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电子纸</c:v>
                </c:pt>
              </c:strCache>
            </c:strRef>
          </c:tx>
          <c:spPr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549330684945806"/>
                      <c:h val="0.1971086640661682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A925-47B0-B4F1-6A5F0073385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错漏备发生比例</c:v>
                </c:pt>
              </c:strCache>
            </c:strRef>
          </c:cat>
          <c:val>
            <c:numRef>
              <c:f>Sheet1!$C$2</c:f>
              <c:numCache>
                <c:formatCode>0.00%</c:formatCode>
                <c:ptCount val="1"/>
                <c:pt idx="0">
                  <c:v>5.0000000000000001E-4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49C-4747-AAD5-81F0109C2AC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60"/>
        <c:overlap val="-27"/>
        <c:axId val="1906118800"/>
        <c:axId val="1906120464"/>
      </c:barChart>
      <c:catAx>
        <c:axId val="1906118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accent1">
                <a:shade val="50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06120464"/>
        <c:crosses val="autoZero"/>
        <c:auto val="1"/>
        <c:lblAlgn val="ctr"/>
        <c:lblOffset val="100"/>
        <c:noMultiLvlLbl val="0"/>
      </c:catAx>
      <c:valAx>
        <c:axId val="1906120464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1906118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9269318722058968E-2"/>
          <c:y val="0.19101746186381341"/>
          <c:w val="0.90146136255588205"/>
          <c:h val="0.606253566680167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纸张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24000">
                    <a:schemeClr val="accent1"/>
                  </a:gs>
                  <a:gs pos="100000">
                    <a:srgbClr val="4482CC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101600" dist="63500" dir="2700000" algn="tl" rotWithShape="0">
                  <a:schemeClr val="accent3">
                    <a:lumMod val="75000"/>
                    <a:alpha val="4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649C-4747-AAD5-81F0109C2AC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纸张及耗材成本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9C-4747-AAD5-81F0109C2AC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电子纸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纸张及耗材成本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49C-4747-AAD5-81F0109C2AC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60"/>
        <c:axId val="1906118800"/>
        <c:axId val="1906120464"/>
      </c:barChart>
      <c:catAx>
        <c:axId val="1906118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98A7BA">
                <a:alpha val="53725"/>
              </a:srgb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06120464"/>
        <c:crosses val="autoZero"/>
        <c:auto val="1"/>
        <c:lblAlgn val="ctr"/>
        <c:lblOffset val="100"/>
        <c:noMultiLvlLbl val="0"/>
      </c:catAx>
      <c:valAx>
        <c:axId val="19061204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906118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0.47487</cdr:x>
      <cdr:y>0.33826</cdr:y>
    </cdr:from>
    <cdr:to>
      <cdr:x>0.74454</cdr:x>
      <cdr:y>0.33826</cdr:y>
    </cdr:to>
    <cdr:cxnSp macro="">
      <cdr:nvCxnSpPr>
        <cdr:cNvPr id="2" name="直接连接符 1">
          <a:extLst xmlns:a="http://schemas.openxmlformats.org/drawingml/2006/main">
            <a:ext uri="{FF2B5EF4-FFF2-40B4-BE49-F238E27FC236}">
              <a16:creationId xmlns:a16="http://schemas.microsoft.com/office/drawing/2014/main" id="{1410F5D4-4789-D464-9AF9-1A16482EA0FB}"/>
            </a:ext>
          </a:extLst>
        </cdr:cNvPr>
        <cdr:cNvCxnSpPr/>
      </cdr:nvCxnSpPr>
      <cdr:spPr>
        <a:xfrm xmlns:a="http://schemas.openxmlformats.org/drawingml/2006/main">
          <a:off x="1531301" y="943963"/>
          <a:ext cx="869566" cy="0"/>
        </a:xfrm>
        <a:prstGeom xmlns:a="http://schemas.openxmlformats.org/drawingml/2006/main" prst="line">
          <a:avLst/>
        </a:prstGeom>
        <a:ln xmlns:a="http://schemas.openxmlformats.org/drawingml/2006/main"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0.63021</cdr:x>
      <cdr:y>0.34967</cdr:y>
    </cdr:from>
    <cdr:to>
      <cdr:x>0.63021</cdr:x>
      <cdr:y>0.5771</cdr:y>
    </cdr:to>
    <cdr:cxnSp macro="">
      <cdr:nvCxnSpPr>
        <cdr:cNvPr id="3" name="直接箭头连接符 2">
          <a:extLst xmlns:a="http://schemas.openxmlformats.org/drawingml/2006/main">
            <a:ext uri="{FF2B5EF4-FFF2-40B4-BE49-F238E27FC236}">
              <a16:creationId xmlns:a16="http://schemas.microsoft.com/office/drawing/2014/main" id="{7B882028-BE42-0596-29C2-B97C967AB162}"/>
            </a:ext>
          </a:extLst>
        </cdr:cNvPr>
        <cdr:cNvCxnSpPr>
          <a:cxnSpLocks xmlns:a="http://schemas.openxmlformats.org/drawingml/2006/main"/>
        </cdr:cNvCxnSpPr>
      </cdr:nvCxnSpPr>
      <cdr:spPr>
        <a:xfrm xmlns:a="http://schemas.openxmlformats.org/drawingml/2006/main">
          <a:off x="2032210" y="975811"/>
          <a:ext cx="0" cy="634653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0.50336</cdr:x>
      <cdr:y>0.29496</cdr:y>
    </cdr:from>
    <cdr:to>
      <cdr:x>0.71567</cdr:x>
      <cdr:y>0.29496</cdr:y>
    </cdr:to>
    <cdr:cxnSp macro="">
      <cdr:nvCxnSpPr>
        <cdr:cNvPr id="2" name="直接连接符 1">
          <a:extLst xmlns:a="http://schemas.openxmlformats.org/drawingml/2006/main">
            <a:ext uri="{FF2B5EF4-FFF2-40B4-BE49-F238E27FC236}">
              <a16:creationId xmlns:a16="http://schemas.microsoft.com/office/drawing/2014/main" id="{A2C9CAD4-601B-C7EC-D580-E8E1E4255060}"/>
            </a:ext>
          </a:extLst>
        </cdr:cNvPr>
        <cdr:cNvCxnSpPr/>
      </cdr:nvCxnSpPr>
      <cdr:spPr>
        <a:xfrm xmlns:a="http://schemas.openxmlformats.org/drawingml/2006/main">
          <a:off x="1612848" y="834342"/>
          <a:ext cx="680282" cy="0"/>
        </a:xfrm>
        <a:prstGeom xmlns:a="http://schemas.openxmlformats.org/drawingml/2006/main" prst="line">
          <a:avLst/>
        </a:prstGeom>
        <a:ln xmlns:a="http://schemas.openxmlformats.org/drawingml/2006/main"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0.60457</cdr:x>
      <cdr:y>0.30669</cdr:y>
    </cdr:from>
    <cdr:to>
      <cdr:x>0.60457</cdr:x>
      <cdr:y>0.68395</cdr:y>
    </cdr:to>
    <cdr:cxnSp macro="">
      <cdr:nvCxnSpPr>
        <cdr:cNvPr id="3" name="直接箭头连接符 2">
          <a:extLst xmlns:a="http://schemas.openxmlformats.org/drawingml/2006/main">
            <a:ext uri="{FF2B5EF4-FFF2-40B4-BE49-F238E27FC236}">
              <a16:creationId xmlns:a16="http://schemas.microsoft.com/office/drawing/2014/main" id="{C69360BB-1C2C-5A40-035C-41FD557FCE86}"/>
            </a:ext>
          </a:extLst>
        </cdr:cNvPr>
        <cdr:cNvCxnSpPr>
          <a:cxnSpLocks xmlns:a="http://schemas.openxmlformats.org/drawingml/2006/main"/>
        </cdr:cNvCxnSpPr>
      </cdr:nvCxnSpPr>
      <cdr:spPr>
        <a:xfrm xmlns:a="http://schemas.openxmlformats.org/drawingml/2006/main">
          <a:off x="1937134" y="867527"/>
          <a:ext cx="0" cy="1067134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13DE0F-A182-4ECA-9664-F05373BD9CA5}" type="datetimeFigureOut">
              <a:rPr lang="zh-CN" altLang="en-US" smtClean="0"/>
              <a:t>2022/7/16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008838-213D-4952-B9F1-3733248239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985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008838-213D-4952-B9F1-3733248239B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019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008838-213D-4952-B9F1-3733248239B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4848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008838-213D-4952-B9F1-3733248239B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2151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008838-213D-4952-B9F1-3733248239B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865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008838-213D-4952-B9F1-3733248239B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9651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F0D58A-67BC-4944-A619-67C0D0FBC3A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380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0F76BD-2758-468E-AF3C-4D96E403A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633006E-4D18-4332-A25D-46084790EE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70CFCD1-008F-4CBE-B60D-B8D18AB9A8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34A0-64C4-4DF3-915F-B408C303EF90}" type="datetimeFigureOut">
              <a:rPr lang="zh-CN" altLang="en-US" smtClean="0"/>
              <a:t>2022/7/16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3E833F6-9B6C-4395-8DCC-8F8D7DBD8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4472F17-9377-4365-A79D-39C5EC172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705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0227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318041C-1E84-4BDA-B2B4-C04A7EF1D3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61B56A3-B248-4E75-9D94-F71D0AD517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3E28BF5-BE8F-4578-8E61-221DF6965B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734A0-64C4-4DF3-915F-B408C303EF90}" type="datetimeFigureOut">
              <a:rPr lang="zh-CN" altLang="en-US" smtClean="0"/>
              <a:t>2022/7/16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3224E50-BD2A-488F-994A-D64CE2C952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1BE046-5DE2-42B5-965D-3ED63812A4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102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5211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>
          <p15:clr>
            <a:srgbClr val="F26B43"/>
          </p15:clr>
        </p15:guide>
        <p15:guide id="2" pos="7368">
          <p15:clr>
            <a:srgbClr val="F26B43"/>
          </p15:clr>
        </p15:guide>
        <p15:guide id="3" orient="horz" pos="560">
          <p15:clr>
            <a:srgbClr val="F26B43"/>
          </p15:clr>
        </p15:guide>
        <p15:guide id="4" orient="horz" pos="624">
          <p15:clr>
            <a:srgbClr val="F26B43"/>
          </p15:clr>
        </p15:guide>
        <p15:guide id="5" orient="horz" pos="4056">
          <p15:clr>
            <a:srgbClr val="F26B43"/>
          </p15:clr>
        </p15:guide>
        <p15:guide id="6" orient="horz" pos="399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image" Target="../media/image8.png"/><Relationship Id="rId3" Type="http://schemas.openxmlformats.org/officeDocument/2006/relationships/tags" Target="../tags/tag5.xml"/><Relationship Id="rId7" Type="http://schemas.openxmlformats.org/officeDocument/2006/relationships/notesSlide" Target="../notesSlides/notesSlide2.xml"/><Relationship Id="rId12" Type="http://schemas.microsoft.com/office/2007/relationships/hdphoto" Target="../media/hdphoto1.wdp"/><Relationship Id="rId2" Type="http://schemas.openxmlformats.org/officeDocument/2006/relationships/tags" Target="../tags/tag4.xml"/><Relationship Id="rId16" Type="http://schemas.microsoft.com/office/2007/relationships/hdphoto" Target="../media/hdphoto3.wdp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7.png"/><Relationship Id="rId5" Type="http://schemas.openxmlformats.org/officeDocument/2006/relationships/tags" Target="../tags/tag7.xml"/><Relationship Id="rId15" Type="http://schemas.openxmlformats.org/officeDocument/2006/relationships/image" Target="../media/image9.png"/><Relationship Id="rId10" Type="http://schemas.openxmlformats.org/officeDocument/2006/relationships/image" Target="../media/image6.jpeg"/><Relationship Id="rId4" Type="http://schemas.openxmlformats.org/officeDocument/2006/relationships/tags" Target="../tags/tag6.xml"/><Relationship Id="rId9" Type="http://schemas.openxmlformats.org/officeDocument/2006/relationships/image" Target="../media/image5.png"/><Relationship Id="rId1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5.png"/><Relationship Id="rId18" Type="http://schemas.openxmlformats.org/officeDocument/2006/relationships/image" Target="../media/image18.png"/><Relationship Id="rId3" Type="http://schemas.openxmlformats.org/officeDocument/2006/relationships/tags" Target="../tags/tag10.xml"/><Relationship Id="rId21" Type="http://schemas.openxmlformats.org/officeDocument/2006/relationships/image" Target="../media/image20.jpeg"/><Relationship Id="rId7" Type="http://schemas.openxmlformats.org/officeDocument/2006/relationships/image" Target="../media/image10.jpeg"/><Relationship Id="rId12" Type="http://schemas.openxmlformats.org/officeDocument/2006/relationships/image" Target="../media/image14.png"/><Relationship Id="rId17" Type="http://schemas.openxmlformats.org/officeDocument/2006/relationships/chart" Target="../charts/chart2.xml"/><Relationship Id="rId2" Type="http://schemas.openxmlformats.org/officeDocument/2006/relationships/tags" Target="../tags/tag9.xml"/><Relationship Id="rId16" Type="http://schemas.openxmlformats.org/officeDocument/2006/relationships/chart" Target="../charts/chart1.xml"/><Relationship Id="rId20" Type="http://schemas.openxmlformats.org/officeDocument/2006/relationships/image" Target="../media/image19.jpeg"/><Relationship Id="rId1" Type="http://schemas.openxmlformats.org/officeDocument/2006/relationships/tags" Target="../tags/tag8.xml"/><Relationship Id="rId6" Type="http://schemas.openxmlformats.org/officeDocument/2006/relationships/notesSlide" Target="../notesSlides/notesSlide3.xml"/><Relationship Id="rId11" Type="http://schemas.openxmlformats.org/officeDocument/2006/relationships/image" Target="../media/image13.png"/><Relationship Id="rId5" Type="http://schemas.openxmlformats.org/officeDocument/2006/relationships/slideLayout" Target="../slideLayouts/slideLayout1.xml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19" Type="http://schemas.microsoft.com/office/2007/relationships/hdphoto" Target="../media/hdphoto4.wdp"/><Relationship Id="rId4" Type="http://schemas.openxmlformats.org/officeDocument/2006/relationships/tags" Target="../tags/tag11.xml"/><Relationship Id="rId9" Type="http://schemas.openxmlformats.org/officeDocument/2006/relationships/image" Target="../media/image11.jpeg"/><Relationship Id="rId14" Type="http://schemas.openxmlformats.org/officeDocument/2006/relationships/image" Target="../media/image16.png"/><Relationship Id="rId22" Type="http://schemas.openxmlformats.org/officeDocument/2006/relationships/chart" Target="../charts/char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microsoft.com/office/2007/relationships/hdphoto" Target="../media/hdphoto5.wdp"/><Relationship Id="rId3" Type="http://schemas.openxmlformats.org/officeDocument/2006/relationships/tags" Target="../tags/tag14.xml"/><Relationship Id="rId7" Type="http://schemas.openxmlformats.org/officeDocument/2006/relationships/image" Target="../media/image21.jpeg"/><Relationship Id="rId12" Type="http://schemas.openxmlformats.org/officeDocument/2006/relationships/image" Target="../media/image23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notesSlide" Target="../notesSlides/notesSlide4.xml"/><Relationship Id="rId11" Type="http://schemas.microsoft.com/office/2007/relationships/hdphoto" Target="../media/hdphoto1.wdp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7.png"/><Relationship Id="rId4" Type="http://schemas.openxmlformats.org/officeDocument/2006/relationships/tags" Target="../tags/tag15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E65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iSļidè">
            <a:extLst>
              <a:ext uri="{FF2B5EF4-FFF2-40B4-BE49-F238E27FC236}">
                <a16:creationId xmlns:a16="http://schemas.microsoft.com/office/drawing/2014/main" id="{1F1C17B1-2680-C66D-3C03-D31347448136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  <a:gradFill flip="none" rotWithShape="1">
            <a:gsLst>
              <a:gs pos="79000">
                <a:srgbClr val="2F35B1"/>
              </a:gs>
              <a:gs pos="100000">
                <a:srgbClr val="4186D4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90" name="图片 189" descr="蓝色的鱼&#10;&#10;低可信度描述已自动生成">
            <a:extLst>
              <a:ext uri="{FF2B5EF4-FFF2-40B4-BE49-F238E27FC236}">
                <a16:creationId xmlns:a16="http://schemas.microsoft.com/office/drawing/2014/main" id="{C541B4AF-9E8E-6B3D-D220-5E73DB216CA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alphaModFix amt="3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058"/>
            <a:ext cx="12192000" cy="6858000"/>
          </a:xfrm>
          <a:prstGeom prst="rect">
            <a:avLst/>
          </a:prstGeom>
        </p:spPr>
      </p:pic>
      <p:pic>
        <p:nvPicPr>
          <p:cNvPr id="192" name="图片 191" descr="底部点">
            <a:extLst>
              <a:ext uri="{FF2B5EF4-FFF2-40B4-BE49-F238E27FC236}">
                <a16:creationId xmlns:a16="http://schemas.microsoft.com/office/drawing/2014/main" id="{2F66C7D1-E416-FFBB-86D8-54ACF0448B0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40000"/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745" r="9745" b="39459"/>
          <a:stretch>
            <a:fillRect/>
          </a:stretch>
        </p:blipFill>
        <p:spPr>
          <a:xfrm>
            <a:off x="0" y="2913697"/>
            <a:ext cx="12192000" cy="3944303"/>
          </a:xfrm>
          <a:custGeom>
            <a:avLst/>
            <a:gdLst>
              <a:gd name="connsiteX0" fmla="*/ 0 w 12192000"/>
              <a:gd name="connsiteY0" fmla="*/ 0 h 3944303"/>
              <a:gd name="connsiteX1" fmla="*/ 12192000 w 12192000"/>
              <a:gd name="connsiteY1" fmla="*/ 0 h 3944303"/>
              <a:gd name="connsiteX2" fmla="*/ 12192000 w 12192000"/>
              <a:gd name="connsiteY2" fmla="*/ 3944303 h 3944303"/>
              <a:gd name="connsiteX3" fmla="*/ 0 w 12192000"/>
              <a:gd name="connsiteY3" fmla="*/ 3944303 h 3944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944303">
                <a:moveTo>
                  <a:pt x="0" y="0"/>
                </a:moveTo>
                <a:lnTo>
                  <a:pt x="12192000" y="0"/>
                </a:lnTo>
                <a:lnTo>
                  <a:pt x="12192000" y="3944303"/>
                </a:lnTo>
                <a:lnTo>
                  <a:pt x="0" y="3944303"/>
                </a:lnTo>
                <a:close/>
              </a:path>
            </a:pathLst>
          </a:custGeom>
          <a:effectLst/>
        </p:spPr>
      </p:pic>
      <p:pic>
        <p:nvPicPr>
          <p:cNvPr id="191" name="图片 190">
            <a:extLst>
              <a:ext uri="{FF2B5EF4-FFF2-40B4-BE49-F238E27FC236}">
                <a16:creationId xmlns:a16="http://schemas.microsoft.com/office/drawing/2014/main" id="{07C3099D-514A-3C06-0378-80229EA5DAD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39985" y="1748816"/>
            <a:ext cx="7578272" cy="5262906"/>
          </a:xfrm>
          <a:prstGeom prst="rect">
            <a:avLst/>
          </a:prstGeom>
        </p:spPr>
      </p:pic>
      <p:sp>
        <p:nvSpPr>
          <p:cNvPr id="204" name="文本框 203">
            <a:extLst>
              <a:ext uri="{FF2B5EF4-FFF2-40B4-BE49-F238E27FC236}">
                <a16:creationId xmlns:a16="http://schemas.microsoft.com/office/drawing/2014/main" id="{B1741C9C-A8E6-CF72-4DD8-DFC3DD9552A9}"/>
              </a:ext>
            </a:extLst>
          </p:cNvPr>
          <p:cNvSpPr txBox="1"/>
          <p:nvPr/>
        </p:nvSpPr>
        <p:spPr>
          <a:xfrm>
            <a:off x="835964" y="1664617"/>
            <a:ext cx="6337996" cy="1754326"/>
          </a:xfrm>
          <a:prstGeom prst="rect">
            <a:avLst/>
          </a:prstGeom>
          <a:noFill/>
          <a:effectLst>
            <a:outerShdw blurRad="50800" dist="38100" dir="2700000" algn="tl" rotWithShape="0">
              <a:srgbClr val="2C319C"/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>
                <a:gradFill flip="none" rotWithShape="1">
                  <a:gsLst>
                    <a:gs pos="0">
                      <a:srgbClr val="5DF8FE">
                        <a:lumMod val="33000"/>
                        <a:lumOff val="67000"/>
                      </a:srgbClr>
                    </a:gs>
                    <a:gs pos="68000">
                      <a:srgbClr val="44EEFE"/>
                    </a:gs>
                  </a:gsLst>
                  <a:lin ang="5400000" scaled="1"/>
                  <a:tileRect/>
                </a:gradFill>
                <a:latin typeface="DOUYUFont2.0" pitchFamily="2" charset="-128"/>
                <a:ea typeface="DOUYUFont2.0" pitchFamily="2" charset="-128"/>
              </a:defRPr>
            </a:lvl1pPr>
          </a:lstStyle>
          <a:p>
            <a:r>
              <a:rPr lang="zh-CN" altLang="en-US" sz="5400" dirty="0">
                <a:gradFill flip="none" rotWithShape="1">
                  <a:gsLst>
                    <a:gs pos="71690">
                      <a:schemeClr val="bg1"/>
                    </a:gs>
                    <a:gs pos="88496">
                      <a:schemeClr val="accent1"/>
                    </a:gs>
                    <a:gs pos="48000">
                      <a:schemeClr val="accent1"/>
                    </a:gs>
                    <a:gs pos="0">
                      <a:schemeClr val="accent1"/>
                    </a:gs>
                    <a:gs pos="23000">
                      <a:schemeClr val="bg1"/>
                    </a:gs>
                  </a:gsLst>
                  <a:lin ang="13500000" scaled="1"/>
                  <a:tileRect/>
                </a:gradFill>
              </a:rPr>
              <a:t>无纸化设备</a:t>
            </a:r>
            <a:endParaRPr lang="en-US" altLang="zh-CN" sz="5400" dirty="0">
              <a:gradFill flip="none" rotWithShape="1">
                <a:gsLst>
                  <a:gs pos="71690">
                    <a:schemeClr val="bg1"/>
                  </a:gs>
                  <a:gs pos="88496">
                    <a:schemeClr val="accent1"/>
                  </a:gs>
                  <a:gs pos="48000">
                    <a:schemeClr val="accent1"/>
                  </a:gs>
                  <a:gs pos="0">
                    <a:schemeClr val="accent1"/>
                  </a:gs>
                  <a:gs pos="23000">
                    <a:schemeClr val="bg1"/>
                  </a:gs>
                </a:gsLst>
                <a:lin ang="13500000" scaled="1"/>
                <a:tileRect/>
              </a:gradFill>
            </a:endParaRPr>
          </a:p>
          <a:p>
            <a:pPr algn="r"/>
            <a:r>
              <a:rPr lang="zh-CN" altLang="en-US" sz="5400" dirty="0">
                <a:gradFill flip="none" rotWithShape="1">
                  <a:gsLst>
                    <a:gs pos="71690">
                      <a:schemeClr val="bg1"/>
                    </a:gs>
                    <a:gs pos="88496">
                      <a:schemeClr val="accent1"/>
                    </a:gs>
                    <a:gs pos="48000">
                      <a:schemeClr val="accent1"/>
                    </a:gs>
                    <a:gs pos="0">
                      <a:schemeClr val="accent1"/>
                    </a:gs>
                    <a:gs pos="23000">
                      <a:schemeClr val="bg1"/>
                    </a:gs>
                  </a:gsLst>
                  <a:lin ang="13500000" scaled="1"/>
                  <a:tileRect/>
                </a:gradFill>
              </a:rPr>
              <a:t>   应用报告</a:t>
            </a: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F85496B9-D0F8-EE2C-D7D9-7DED624B3E94}"/>
              </a:ext>
            </a:extLst>
          </p:cNvPr>
          <p:cNvSpPr txBox="1"/>
          <p:nvPr/>
        </p:nvSpPr>
        <p:spPr>
          <a:xfrm>
            <a:off x="944261" y="1175607"/>
            <a:ext cx="30516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</a:rPr>
              <a:t>无纸化系统二期小组</a:t>
            </a:r>
          </a:p>
        </p:txBody>
      </p:sp>
      <p:sp>
        <p:nvSpPr>
          <p:cNvPr id="213" name="圆角矩形 120">
            <a:extLst>
              <a:ext uri="{FF2B5EF4-FFF2-40B4-BE49-F238E27FC236}">
                <a16:creationId xmlns:a16="http://schemas.microsoft.com/office/drawing/2014/main" id="{2F355066-680F-C200-E2B6-0C2D62B87616}"/>
              </a:ext>
            </a:extLst>
          </p:cNvPr>
          <p:cNvSpPr/>
          <p:nvPr/>
        </p:nvSpPr>
        <p:spPr>
          <a:xfrm>
            <a:off x="3239077" y="3325842"/>
            <a:ext cx="2098551" cy="2050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4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214" name="圆角矩形 121">
            <a:extLst>
              <a:ext uri="{FF2B5EF4-FFF2-40B4-BE49-F238E27FC236}">
                <a16:creationId xmlns:a16="http://schemas.microsoft.com/office/drawing/2014/main" id="{7126744A-24E2-CB82-66D0-1DDAD5D01C53}"/>
              </a:ext>
            </a:extLst>
          </p:cNvPr>
          <p:cNvSpPr/>
          <p:nvPr/>
        </p:nvSpPr>
        <p:spPr>
          <a:xfrm>
            <a:off x="3239077" y="3433078"/>
            <a:ext cx="1417402" cy="30980"/>
          </a:xfrm>
          <a:prstGeom prst="roundRect">
            <a:avLst>
              <a:gd name="adj" fmla="val 50000"/>
            </a:avLst>
          </a:prstGeom>
          <a:noFill/>
          <a:ln w="6350" cap="flat" cmpd="sng" algn="ctr">
            <a:gradFill>
              <a:gsLst>
                <a:gs pos="10000">
                  <a:schemeClr val="accent1">
                    <a:alpha val="0"/>
                  </a:schemeClr>
                </a:gs>
                <a:gs pos="100000">
                  <a:schemeClr val="accent4"/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215" name="圆角矩形 122">
            <a:extLst>
              <a:ext uri="{FF2B5EF4-FFF2-40B4-BE49-F238E27FC236}">
                <a16:creationId xmlns:a16="http://schemas.microsoft.com/office/drawing/2014/main" id="{0B66F4FC-DC8D-79E1-260C-5F17E16DF9D6}"/>
              </a:ext>
            </a:extLst>
          </p:cNvPr>
          <p:cNvSpPr/>
          <p:nvPr/>
        </p:nvSpPr>
        <p:spPr>
          <a:xfrm>
            <a:off x="3887169" y="3267722"/>
            <a:ext cx="1133922" cy="12304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4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210" name="圆角矩形 117">
            <a:extLst>
              <a:ext uri="{FF2B5EF4-FFF2-40B4-BE49-F238E27FC236}">
                <a16:creationId xmlns:a16="http://schemas.microsoft.com/office/drawing/2014/main" id="{2754B476-7E02-B36A-4C78-7A32155A87C1}"/>
              </a:ext>
            </a:extLst>
          </p:cNvPr>
          <p:cNvSpPr/>
          <p:nvPr/>
        </p:nvSpPr>
        <p:spPr>
          <a:xfrm>
            <a:off x="1020631" y="2631916"/>
            <a:ext cx="2189416" cy="18835"/>
          </a:xfrm>
          <a:prstGeom prst="roundRect">
            <a:avLst>
              <a:gd name="adj" fmla="val 50000"/>
            </a:avLst>
          </a:prstGeom>
          <a:gradFill>
            <a:gsLst>
              <a:gs pos="20000">
                <a:schemeClr val="bg2">
                  <a:alpha val="0"/>
                </a:schemeClr>
              </a:gs>
              <a:gs pos="100000">
                <a:schemeClr val="accent4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211" name="圆角矩形 118">
            <a:extLst>
              <a:ext uri="{FF2B5EF4-FFF2-40B4-BE49-F238E27FC236}">
                <a16:creationId xmlns:a16="http://schemas.microsoft.com/office/drawing/2014/main" id="{73482502-0C60-C015-7CFB-A27A99E862B0}"/>
              </a:ext>
            </a:extLst>
          </p:cNvPr>
          <p:cNvSpPr/>
          <p:nvPr/>
        </p:nvSpPr>
        <p:spPr>
          <a:xfrm>
            <a:off x="835964" y="2680296"/>
            <a:ext cx="1142318" cy="4734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2">
                  <a:alpha val="0"/>
                </a:schemeClr>
              </a:gs>
              <a:gs pos="100000">
                <a:schemeClr val="accent4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212" name="圆角矩形 119">
            <a:extLst>
              <a:ext uri="{FF2B5EF4-FFF2-40B4-BE49-F238E27FC236}">
                <a16:creationId xmlns:a16="http://schemas.microsoft.com/office/drawing/2014/main" id="{C0627005-7181-0A4B-D7BF-8E4999F9128A}"/>
              </a:ext>
            </a:extLst>
          </p:cNvPr>
          <p:cNvSpPr/>
          <p:nvPr/>
        </p:nvSpPr>
        <p:spPr>
          <a:xfrm>
            <a:off x="1171875" y="2526576"/>
            <a:ext cx="1183020" cy="28454"/>
          </a:xfrm>
          <a:prstGeom prst="roundRect">
            <a:avLst>
              <a:gd name="adj" fmla="val 50000"/>
            </a:avLst>
          </a:prstGeom>
          <a:noFill/>
          <a:ln w="6350" cap="flat" cmpd="sng" algn="ctr">
            <a:gradFill>
              <a:gsLst>
                <a:gs pos="12000">
                  <a:schemeClr val="bg2">
                    <a:alpha val="0"/>
                  </a:schemeClr>
                </a:gs>
                <a:gs pos="100000">
                  <a:schemeClr val="accent4"/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216" name="文本框 215">
            <a:extLst>
              <a:ext uri="{FF2B5EF4-FFF2-40B4-BE49-F238E27FC236}">
                <a16:creationId xmlns:a16="http://schemas.microsoft.com/office/drawing/2014/main" id="{6E825293-BA95-9DB1-58A6-43AE1B7C4987}"/>
              </a:ext>
            </a:extLst>
          </p:cNvPr>
          <p:cNvSpPr txBox="1"/>
          <p:nvPr/>
        </p:nvSpPr>
        <p:spPr>
          <a:xfrm>
            <a:off x="1020631" y="3733739"/>
            <a:ext cx="2537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>
                    <a:alpha val="40000"/>
                  </a:schemeClr>
                </a:solidFill>
                <a:latin typeface="+mn-ea"/>
              </a:rPr>
              <a:t>汇报人：马自强</a:t>
            </a:r>
          </a:p>
        </p:txBody>
      </p:sp>
      <p:sp>
        <p:nvSpPr>
          <p:cNvPr id="217" name="文本框 216">
            <a:extLst>
              <a:ext uri="{FF2B5EF4-FFF2-40B4-BE49-F238E27FC236}">
                <a16:creationId xmlns:a16="http://schemas.microsoft.com/office/drawing/2014/main" id="{7CEAC204-26E9-16FF-B016-99ADB10C83DF}"/>
              </a:ext>
            </a:extLst>
          </p:cNvPr>
          <p:cNvSpPr txBox="1"/>
          <p:nvPr/>
        </p:nvSpPr>
        <p:spPr>
          <a:xfrm>
            <a:off x="995639" y="4141636"/>
            <a:ext cx="2537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>
                    <a:alpha val="40000"/>
                  </a:schemeClr>
                </a:solidFill>
                <a:latin typeface="+mn-ea"/>
              </a:rPr>
              <a:t>汇报时间：</a:t>
            </a:r>
            <a:r>
              <a:rPr lang="en-US" altLang="zh-CN" dirty="0">
                <a:solidFill>
                  <a:schemeClr val="accent1">
                    <a:alpha val="40000"/>
                  </a:schemeClr>
                </a:solidFill>
                <a:latin typeface="+mn-ea"/>
              </a:rPr>
              <a:t>2022.05.06</a:t>
            </a:r>
            <a:endParaRPr lang="zh-CN" altLang="en-US" dirty="0">
              <a:solidFill>
                <a:schemeClr val="accent1">
                  <a:alpha val="40000"/>
                </a:schemeClr>
              </a:solidFill>
              <a:latin typeface="+mn-ea"/>
            </a:endParaRPr>
          </a:p>
        </p:txBody>
      </p:sp>
      <p:cxnSp>
        <p:nvCxnSpPr>
          <p:cNvPr id="220" name="直接连接符 219">
            <a:extLst>
              <a:ext uri="{FF2B5EF4-FFF2-40B4-BE49-F238E27FC236}">
                <a16:creationId xmlns:a16="http://schemas.microsoft.com/office/drawing/2014/main" id="{1CC92054-D24D-6E99-B0BC-8FB9EE6364E1}"/>
              </a:ext>
            </a:extLst>
          </p:cNvPr>
          <p:cNvCxnSpPr>
            <a:cxnSpLocks/>
          </p:cNvCxnSpPr>
          <p:nvPr/>
        </p:nvCxnSpPr>
        <p:spPr>
          <a:xfrm>
            <a:off x="2238233" y="4510968"/>
            <a:ext cx="1295400" cy="0"/>
          </a:xfrm>
          <a:prstGeom prst="line">
            <a:avLst/>
          </a:prstGeom>
          <a:ln w="15875" cap="rnd">
            <a:gradFill flip="none" rotWithShape="1">
              <a:gsLst>
                <a:gs pos="41000">
                  <a:schemeClr val="bg1">
                    <a:alpha val="0"/>
                    <a:lumMod val="99000"/>
                  </a:schemeClr>
                </a:gs>
                <a:gs pos="100000">
                  <a:schemeClr val="bg1">
                    <a:alpha val="70000"/>
                  </a:schemeClr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直接连接符 220">
            <a:extLst>
              <a:ext uri="{FF2B5EF4-FFF2-40B4-BE49-F238E27FC236}">
                <a16:creationId xmlns:a16="http://schemas.microsoft.com/office/drawing/2014/main" id="{9906AEA8-64EC-182E-A18E-D3084D1F36B1}"/>
              </a:ext>
            </a:extLst>
          </p:cNvPr>
          <p:cNvCxnSpPr>
            <a:cxnSpLocks/>
          </p:cNvCxnSpPr>
          <p:nvPr/>
        </p:nvCxnSpPr>
        <p:spPr>
          <a:xfrm>
            <a:off x="1527628" y="4599868"/>
            <a:ext cx="1295400" cy="0"/>
          </a:xfrm>
          <a:prstGeom prst="line">
            <a:avLst/>
          </a:prstGeom>
          <a:ln w="15875" cap="rnd">
            <a:gradFill flip="none" rotWithShape="1">
              <a:gsLst>
                <a:gs pos="41000">
                  <a:schemeClr val="bg1">
                    <a:alpha val="0"/>
                    <a:lumMod val="99000"/>
                  </a:schemeClr>
                </a:gs>
                <a:gs pos="100000">
                  <a:schemeClr val="bg1">
                    <a:alpha val="70000"/>
                  </a:schemeClr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直接连接符 221">
            <a:extLst>
              <a:ext uri="{FF2B5EF4-FFF2-40B4-BE49-F238E27FC236}">
                <a16:creationId xmlns:a16="http://schemas.microsoft.com/office/drawing/2014/main" id="{2349A4F6-8D4B-7D64-C7F6-80C556514AD8}"/>
              </a:ext>
            </a:extLst>
          </p:cNvPr>
          <p:cNvCxnSpPr>
            <a:cxnSpLocks/>
          </p:cNvCxnSpPr>
          <p:nvPr/>
        </p:nvCxnSpPr>
        <p:spPr>
          <a:xfrm>
            <a:off x="1654628" y="4080139"/>
            <a:ext cx="1295400" cy="0"/>
          </a:xfrm>
          <a:prstGeom prst="line">
            <a:avLst/>
          </a:prstGeom>
          <a:ln w="15875" cap="rnd">
            <a:gradFill flip="none" rotWithShape="1">
              <a:gsLst>
                <a:gs pos="41000">
                  <a:schemeClr val="bg1">
                    <a:alpha val="0"/>
                    <a:lumMod val="99000"/>
                  </a:schemeClr>
                </a:gs>
                <a:gs pos="100000">
                  <a:schemeClr val="bg1">
                    <a:alpha val="70000"/>
                  </a:schemeClr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4" name="椭圆 223">
            <a:extLst>
              <a:ext uri="{FF2B5EF4-FFF2-40B4-BE49-F238E27FC236}">
                <a16:creationId xmlns:a16="http://schemas.microsoft.com/office/drawing/2014/main" id="{2C0E952B-19E1-6E80-0035-FC4EE38C547E}"/>
              </a:ext>
            </a:extLst>
          </p:cNvPr>
          <p:cNvSpPr/>
          <p:nvPr/>
        </p:nvSpPr>
        <p:spPr>
          <a:xfrm>
            <a:off x="4181754" y="4421873"/>
            <a:ext cx="84849" cy="84849"/>
          </a:xfrm>
          <a:prstGeom prst="ellipse">
            <a:avLst/>
          </a:prstGeom>
          <a:solidFill>
            <a:srgbClr val="7579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FA11F15C-4C78-049B-179B-2C563AF9049B}"/>
              </a:ext>
            </a:extLst>
          </p:cNvPr>
          <p:cNvSpPr/>
          <p:nvPr/>
        </p:nvSpPr>
        <p:spPr>
          <a:xfrm>
            <a:off x="11518900" y="4295420"/>
            <a:ext cx="84849" cy="84849"/>
          </a:xfrm>
          <a:prstGeom prst="ellipse">
            <a:avLst/>
          </a:prstGeom>
          <a:solidFill>
            <a:srgbClr val="7579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11312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E65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iSļidè">
            <a:extLst>
              <a:ext uri="{FF2B5EF4-FFF2-40B4-BE49-F238E27FC236}">
                <a16:creationId xmlns:a16="http://schemas.microsoft.com/office/drawing/2014/main" id="{B1AE80D4-4C53-F0F0-1EA2-2E8640E76845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  <a:gradFill flip="none" rotWithShape="1">
            <a:gsLst>
              <a:gs pos="0">
                <a:srgbClr val="2F35B1"/>
              </a:gs>
              <a:gs pos="100000">
                <a:srgbClr val="4186D4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5" name="图片 84" descr="图片包含 游戏机, 图书馆, 房间, 桌子&#10;&#10;描述已自动生成">
            <a:extLst>
              <a:ext uri="{FF2B5EF4-FFF2-40B4-BE49-F238E27FC236}">
                <a16:creationId xmlns:a16="http://schemas.microsoft.com/office/drawing/2014/main" id="{B05AFCF0-DC01-0F75-2867-8E7AF98F3BD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 amt="1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8272848" cy="6824026"/>
          </a:xfrm>
          <a:custGeom>
            <a:avLst/>
            <a:gdLst>
              <a:gd name="connsiteX0" fmla="*/ 0 w 8272848"/>
              <a:gd name="connsiteY0" fmla="*/ 0 h 6824026"/>
              <a:gd name="connsiteX1" fmla="*/ 8272848 w 8272848"/>
              <a:gd name="connsiteY1" fmla="*/ 0 h 6824026"/>
              <a:gd name="connsiteX2" fmla="*/ 8272848 w 8272848"/>
              <a:gd name="connsiteY2" fmla="*/ 6824026 h 6824026"/>
              <a:gd name="connsiteX3" fmla="*/ 0 w 8272848"/>
              <a:gd name="connsiteY3" fmla="*/ 6824026 h 6824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72848" h="6824026">
                <a:moveTo>
                  <a:pt x="0" y="0"/>
                </a:moveTo>
                <a:lnTo>
                  <a:pt x="8272848" y="0"/>
                </a:lnTo>
                <a:lnTo>
                  <a:pt x="8272848" y="6824026"/>
                </a:lnTo>
                <a:lnTo>
                  <a:pt x="0" y="6824026"/>
                </a:lnTo>
                <a:close/>
              </a:path>
            </a:pathLst>
          </a:custGeom>
        </p:spPr>
      </p:pic>
      <p:sp>
        <p:nvSpPr>
          <p:cNvPr id="75" name="Rectangle 74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6C6888D-C424-13D9-EDA3-5DF720622A73}"/>
              </a:ext>
            </a:extLst>
          </p:cNvPr>
          <p:cNvSpPr txBox="1"/>
          <p:nvPr/>
        </p:nvSpPr>
        <p:spPr>
          <a:xfrm>
            <a:off x="676715" y="5391449"/>
            <a:ext cx="3775678" cy="2707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050" dirty="0">
                <a:solidFill>
                  <a:srgbClr val="EAFEFE">
                    <a:alpha val="35000"/>
                  </a:srgbClr>
                </a:solidFill>
                <a:latin typeface="+mn-ea"/>
              </a:rPr>
              <a:t>2016</a:t>
            </a:r>
            <a:r>
              <a:rPr lang="zh-CN" altLang="en-US" sz="1050" dirty="0">
                <a:solidFill>
                  <a:srgbClr val="EAFEFE">
                    <a:alpha val="35000"/>
                  </a:srgbClr>
                </a:solidFill>
                <a:latin typeface="+mn-ea"/>
              </a:rPr>
              <a:t>年</a:t>
            </a:r>
            <a:r>
              <a:rPr lang="en-US" altLang="zh-CN" sz="1050" b="0" i="0" dirty="0">
                <a:solidFill>
                  <a:srgbClr val="EAFEFE">
                    <a:alpha val="35000"/>
                  </a:srgbClr>
                </a:solidFill>
                <a:effectLst/>
                <a:latin typeface="+mn-ea"/>
              </a:rPr>
              <a:t>7</a:t>
            </a:r>
            <a:r>
              <a:rPr lang="zh-CN" altLang="en-US" sz="1050" b="0" i="0" dirty="0">
                <a:solidFill>
                  <a:srgbClr val="EAFEFE">
                    <a:alpha val="35000"/>
                  </a:srgbClr>
                </a:solidFill>
                <a:effectLst/>
                <a:latin typeface="+mn-ea"/>
              </a:rPr>
              <a:t>月</a:t>
            </a:r>
            <a:r>
              <a:rPr lang="en-US" altLang="zh-CN" sz="1050" b="0" i="0" dirty="0">
                <a:solidFill>
                  <a:srgbClr val="EAFEFE">
                    <a:alpha val="35000"/>
                  </a:srgbClr>
                </a:solidFill>
                <a:effectLst/>
                <a:latin typeface="+mn-ea"/>
              </a:rPr>
              <a:t>20</a:t>
            </a:r>
            <a:r>
              <a:rPr lang="zh-CN" altLang="en-US" sz="1050" b="0" i="0" dirty="0">
                <a:solidFill>
                  <a:srgbClr val="EAFEFE">
                    <a:alpha val="35000"/>
                  </a:srgbClr>
                </a:solidFill>
                <a:effectLst/>
                <a:latin typeface="+mn-ea"/>
              </a:rPr>
              <a:t>日</a:t>
            </a:r>
            <a:r>
              <a:rPr lang="zh-CN" altLang="en-US" sz="1050" dirty="0">
                <a:solidFill>
                  <a:srgbClr val="EAFEFE">
                    <a:alpha val="35000"/>
                  </a:srgbClr>
                </a:solidFill>
                <a:latin typeface="+mn-ea"/>
              </a:rPr>
              <a:t>，</a:t>
            </a:r>
            <a:r>
              <a:rPr lang="zh-CN" altLang="en-US" sz="1050" b="0" i="0" dirty="0">
                <a:solidFill>
                  <a:srgbClr val="EAFEFE">
                    <a:alpha val="35000"/>
                  </a:srgbClr>
                </a:solidFill>
                <a:effectLst/>
                <a:latin typeface="+mn-ea"/>
              </a:rPr>
              <a:t>李克强</a:t>
            </a:r>
            <a:r>
              <a:rPr lang="zh-CN" altLang="en-US" sz="1050" dirty="0">
                <a:solidFill>
                  <a:srgbClr val="EAFEFE">
                    <a:alpha val="35000"/>
                  </a:srgbClr>
                </a:solidFill>
                <a:latin typeface="+mn-ea"/>
              </a:rPr>
              <a:t>总理</a:t>
            </a:r>
            <a:r>
              <a:rPr lang="zh-CN" altLang="en-US" sz="1050" b="0" i="0" dirty="0">
                <a:solidFill>
                  <a:srgbClr val="EAFEFE">
                    <a:alpha val="35000"/>
                  </a:srgbClr>
                </a:solidFill>
                <a:effectLst/>
                <a:latin typeface="+mn-ea"/>
              </a:rPr>
              <a:t>在国务院常务会议上强调</a:t>
            </a:r>
            <a:endParaRPr lang="zh-CN" altLang="en-US" sz="1050" dirty="0">
              <a:solidFill>
                <a:srgbClr val="EAFEFE">
                  <a:alpha val="35000"/>
                </a:srgbClr>
              </a:solidFill>
              <a:latin typeface="+mn-ea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25A04A7-C00B-01FE-56EA-4B12749FEDEE}"/>
              </a:ext>
            </a:extLst>
          </p:cNvPr>
          <p:cNvSpPr txBox="1"/>
          <p:nvPr/>
        </p:nvSpPr>
        <p:spPr>
          <a:xfrm>
            <a:off x="755895" y="4176240"/>
            <a:ext cx="307980" cy="262995"/>
          </a:xfrm>
          <a:custGeom>
            <a:avLst/>
            <a:gdLst/>
            <a:ahLst/>
            <a:cxnLst/>
            <a:rect l="l" t="t" r="r" b="b"/>
            <a:pathLst>
              <a:path w="387437" h="330846">
                <a:moveTo>
                  <a:pt x="370024" y="0"/>
                </a:moveTo>
                <a:lnTo>
                  <a:pt x="370024" y="60946"/>
                </a:lnTo>
                <a:cubicBezTo>
                  <a:pt x="326492" y="75456"/>
                  <a:pt x="307628" y="117538"/>
                  <a:pt x="313432" y="187189"/>
                </a:cubicBezTo>
                <a:lnTo>
                  <a:pt x="387437" y="187189"/>
                </a:lnTo>
                <a:lnTo>
                  <a:pt x="387437" y="330846"/>
                </a:lnTo>
                <a:lnTo>
                  <a:pt x="243781" y="330846"/>
                </a:lnTo>
                <a:lnTo>
                  <a:pt x="243781" y="148010"/>
                </a:lnTo>
                <a:cubicBezTo>
                  <a:pt x="261193" y="63848"/>
                  <a:pt x="301824" y="15962"/>
                  <a:pt x="365671" y="4354"/>
                </a:cubicBezTo>
                <a:close/>
                <a:moveTo>
                  <a:pt x="126244" y="0"/>
                </a:moveTo>
                <a:lnTo>
                  <a:pt x="126244" y="60946"/>
                </a:lnTo>
                <a:cubicBezTo>
                  <a:pt x="82711" y="75456"/>
                  <a:pt x="63847" y="117538"/>
                  <a:pt x="69652" y="187189"/>
                </a:cubicBezTo>
                <a:lnTo>
                  <a:pt x="139303" y="187189"/>
                </a:lnTo>
                <a:lnTo>
                  <a:pt x="139303" y="330846"/>
                </a:lnTo>
                <a:lnTo>
                  <a:pt x="0" y="330846"/>
                </a:lnTo>
                <a:lnTo>
                  <a:pt x="0" y="148010"/>
                </a:lnTo>
                <a:cubicBezTo>
                  <a:pt x="14511" y="63848"/>
                  <a:pt x="55141" y="15962"/>
                  <a:pt x="121890" y="43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D91AF1F-A81B-392B-9085-5152AF339FB7}"/>
              </a:ext>
            </a:extLst>
          </p:cNvPr>
          <p:cNvSpPr txBox="1"/>
          <p:nvPr/>
        </p:nvSpPr>
        <p:spPr>
          <a:xfrm>
            <a:off x="4165505" y="4894820"/>
            <a:ext cx="252589" cy="210954"/>
          </a:xfrm>
          <a:custGeom>
            <a:avLst/>
            <a:gdLst/>
            <a:ahLst/>
            <a:cxnLst/>
            <a:rect l="l" t="t" r="r" b="b"/>
            <a:pathLst>
              <a:path w="396143" h="330845">
                <a:moveTo>
                  <a:pt x="256840" y="0"/>
                </a:moveTo>
                <a:lnTo>
                  <a:pt x="396143" y="0"/>
                </a:lnTo>
                <a:lnTo>
                  <a:pt x="396143" y="191541"/>
                </a:lnTo>
                <a:cubicBezTo>
                  <a:pt x="384535" y="261193"/>
                  <a:pt x="348258" y="307627"/>
                  <a:pt x="287313" y="330845"/>
                </a:cubicBezTo>
                <a:lnTo>
                  <a:pt x="269900" y="330845"/>
                </a:lnTo>
                <a:lnTo>
                  <a:pt x="269900" y="274253"/>
                </a:lnTo>
                <a:cubicBezTo>
                  <a:pt x="313432" y="256840"/>
                  <a:pt x="332296" y="213307"/>
                  <a:pt x="326492" y="143656"/>
                </a:cubicBezTo>
                <a:lnTo>
                  <a:pt x="256840" y="143656"/>
                </a:lnTo>
                <a:close/>
                <a:moveTo>
                  <a:pt x="0" y="0"/>
                </a:moveTo>
                <a:lnTo>
                  <a:pt x="143656" y="0"/>
                </a:lnTo>
                <a:lnTo>
                  <a:pt x="143656" y="191541"/>
                </a:lnTo>
                <a:cubicBezTo>
                  <a:pt x="129146" y="261193"/>
                  <a:pt x="91418" y="307627"/>
                  <a:pt x="30472" y="330845"/>
                </a:cubicBezTo>
                <a:lnTo>
                  <a:pt x="13059" y="330845"/>
                </a:lnTo>
                <a:lnTo>
                  <a:pt x="13059" y="274253"/>
                </a:lnTo>
                <a:cubicBezTo>
                  <a:pt x="56592" y="256840"/>
                  <a:pt x="76907" y="213307"/>
                  <a:pt x="74005" y="143656"/>
                </a:cubicBezTo>
                <a:lnTo>
                  <a:pt x="0" y="1436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8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6778B63-973D-23D1-8669-1644C941E0A2}"/>
              </a:ext>
            </a:extLst>
          </p:cNvPr>
          <p:cNvSpPr txBox="1"/>
          <p:nvPr/>
        </p:nvSpPr>
        <p:spPr>
          <a:xfrm>
            <a:off x="702869" y="4258491"/>
            <a:ext cx="3775677" cy="847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61950">
              <a:lnSpc>
                <a:spcPct val="120000"/>
              </a:lnSpc>
            </a:pPr>
            <a:r>
              <a:rPr lang="zh-CN" altLang="en-US" sz="1400" b="0" i="0" dirty="0">
                <a:solidFill>
                  <a:srgbClr val="C8DDFD"/>
                </a:solidFill>
                <a:effectLst>
                  <a:outerShdw blurRad="38100" dist="38100" dir="2700000" algn="tl">
                    <a:srgbClr val="141648">
                      <a:alpha val="43000"/>
                    </a:srgbClr>
                  </a:outerShdw>
                </a:effectLst>
                <a:latin typeface="+mn-ea"/>
              </a:rPr>
              <a:t>要推动互联网、大数据、云计算等信息技术与物流深度融合，推动物流业乃至中国经济的转型升级。这是物流业的“供给侧改革”。</a:t>
            </a:r>
            <a:endParaRPr lang="zh-CN" altLang="en-US" sz="1400" dirty="0">
              <a:solidFill>
                <a:srgbClr val="C8DDFD"/>
              </a:solidFill>
              <a:effectLst>
                <a:outerShdw blurRad="38100" dist="38100" dir="2700000" algn="tl">
                  <a:srgbClr val="141648">
                    <a:alpha val="43000"/>
                  </a:srgbClr>
                </a:outerShdw>
              </a:effectLst>
              <a:latin typeface="+mn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52A9275-3FDE-DED6-89B7-A5649F767D80}"/>
              </a:ext>
            </a:extLst>
          </p:cNvPr>
          <p:cNvSpPr txBox="1"/>
          <p:nvPr/>
        </p:nvSpPr>
        <p:spPr>
          <a:xfrm>
            <a:off x="660400" y="3395026"/>
            <a:ext cx="39905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0" i="0" dirty="0">
                <a:gradFill flip="none" rotWithShape="1">
                  <a:gsLst>
                    <a:gs pos="0">
                      <a:schemeClr val="bg1"/>
                    </a:gs>
                    <a:gs pos="57000">
                      <a:schemeClr val="bg1"/>
                    </a:gs>
                    <a:gs pos="95000">
                      <a:schemeClr val="bg1"/>
                    </a:gs>
                    <a:gs pos="74336">
                      <a:srgbClr val="C8DDFD"/>
                    </a:gs>
                    <a:gs pos="29000">
                      <a:srgbClr val="C8DDFD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141648">
                      <a:alpha val="43000"/>
                    </a:srgbClr>
                  </a:outerShdw>
                </a:effectLst>
                <a:latin typeface="+mj-ea"/>
                <a:ea typeface="+mj-ea"/>
              </a:rPr>
              <a:t>推进互联网</a:t>
            </a:r>
            <a:r>
              <a:rPr lang="en-US" altLang="zh-CN" b="0" i="0" dirty="0">
                <a:gradFill flip="none" rotWithShape="1">
                  <a:gsLst>
                    <a:gs pos="0">
                      <a:schemeClr val="bg1"/>
                    </a:gs>
                    <a:gs pos="57000">
                      <a:schemeClr val="bg1"/>
                    </a:gs>
                    <a:gs pos="95000">
                      <a:schemeClr val="bg1"/>
                    </a:gs>
                    <a:gs pos="74336">
                      <a:srgbClr val="C8DDFD"/>
                    </a:gs>
                    <a:gs pos="29000">
                      <a:srgbClr val="C8DDFD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141648">
                      <a:alpha val="43000"/>
                    </a:srgbClr>
                  </a:outerShdw>
                </a:effectLst>
                <a:latin typeface="+mj-ea"/>
                <a:ea typeface="+mj-ea"/>
              </a:rPr>
              <a:t>+</a:t>
            </a:r>
            <a:r>
              <a:rPr lang="zh-CN" altLang="en-US" b="0" i="0" dirty="0">
                <a:gradFill flip="none" rotWithShape="1">
                  <a:gsLst>
                    <a:gs pos="0">
                      <a:schemeClr val="bg1"/>
                    </a:gs>
                    <a:gs pos="57000">
                      <a:schemeClr val="bg1"/>
                    </a:gs>
                    <a:gs pos="95000">
                      <a:schemeClr val="bg1"/>
                    </a:gs>
                    <a:gs pos="74336">
                      <a:srgbClr val="C8DDFD"/>
                    </a:gs>
                    <a:gs pos="29000">
                      <a:srgbClr val="C8DDFD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141648">
                      <a:alpha val="43000"/>
                    </a:srgbClr>
                  </a:outerShdw>
                </a:effectLst>
                <a:latin typeface="+mj-ea"/>
                <a:ea typeface="+mj-ea"/>
              </a:rPr>
              <a:t>物流</a:t>
            </a:r>
            <a:endParaRPr lang="en-US" altLang="zh-CN" b="0" i="0" dirty="0">
              <a:gradFill flip="none" rotWithShape="1">
                <a:gsLst>
                  <a:gs pos="0">
                    <a:schemeClr val="bg1"/>
                  </a:gs>
                  <a:gs pos="57000">
                    <a:schemeClr val="bg1"/>
                  </a:gs>
                  <a:gs pos="95000">
                    <a:schemeClr val="bg1"/>
                  </a:gs>
                  <a:gs pos="74336">
                    <a:srgbClr val="C8DDFD"/>
                  </a:gs>
                  <a:gs pos="29000">
                    <a:srgbClr val="C8DDFD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141648">
                    <a:alpha val="43000"/>
                  </a:srgbClr>
                </a:outerShdw>
              </a:effectLst>
              <a:latin typeface="+mj-ea"/>
              <a:ea typeface="+mj-ea"/>
            </a:endParaRPr>
          </a:p>
          <a:p>
            <a:r>
              <a:rPr lang="zh-CN" altLang="en-US" b="0" i="0" dirty="0">
                <a:gradFill flip="none" rotWithShape="1">
                  <a:gsLst>
                    <a:gs pos="0">
                      <a:schemeClr val="bg1"/>
                    </a:gs>
                    <a:gs pos="57000">
                      <a:schemeClr val="bg1"/>
                    </a:gs>
                    <a:gs pos="95000">
                      <a:schemeClr val="bg1"/>
                    </a:gs>
                    <a:gs pos="74336">
                      <a:srgbClr val="C8DDFD"/>
                    </a:gs>
                    <a:gs pos="29000">
                      <a:srgbClr val="C8DDFD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141648">
                      <a:alpha val="43000"/>
                    </a:srgbClr>
                  </a:outerShdw>
                </a:effectLst>
                <a:latin typeface="+mj-ea"/>
                <a:ea typeface="+mj-ea"/>
              </a:rPr>
              <a:t>既是发展新经济，又能提升传统经济</a:t>
            </a:r>
            <a:endParaRPr lang="zh-CN" altLang="en-US" dirty="0">
              <a:gradFill flip="none" rotWithShape="1">
                <a:gsLst>
                  <a:gs pos="0">
                    <a:schemeClr val="bg1"/>
                  </a:gs>
                  <a:gs pos="57000">
                    <a:schemeClr val="bg1"/>
                  </a:gs>
                  <a:gs pos="95000">
                    <a:schemeClr val="bg1"/>
                  </a:gs>
                  <a:gs pos="74336">
                    <a:srgbClr val="C8DDFD"/>
                  </a:gs>
                  <a:gs pos="29000">
                    <a:srgbClr val="C8DDFD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141648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D10F58D5-01A6-F3DB-CC49-97EB4656EFEF}"/>
              </a:ext>
            </a:extLst>
          </p:cNvPr>
          <p:cNvSpPr/>
          <p:nvPr/>
        </p:nvSpPr>
        <p:spPr>
          <a:xfrm>
            <a:off x="4596985" y="-2413754"/>
            <a:ext cx="12934950" cy="12934950"/>
          </a:xfrm>
          <a:prstGeom prst="ellipse">
            <a:avLst/>
          </a:prstGeom>
          <a:gradFill flip="none" rotWithShape="1">
            <a:gsLst>
              <a:gs pos="8000">
                <a:srgbClr val="2C319C"/>
              </a:gs>
              <a:gs pos="100000">
                <a:srgbClr val="385FB6"/>
              </a:gs>
            </a:gsLst>
            <a:lin ang="0" scaled="1"/>
            <a:tileRect/>
          </a:gradFill>
          <a:ln>
            <a:noFill/>
          </a:ln>
          <a:effectLst>
            <a:outerShdw blurRad="457200" dist="76200" dir="10800000" algn="r" rotWithShape="0">
              <a:srgbClr val="141648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266C5BD5-0D3D-1D82-AA93-2A5E2C382B9D}"/>
              </a:ext>
            </a:extLst>
          </p:cNvPr>
          <p:cNvSpPr/>
          <p:nvPr/>
        </p:nvSpPr>
        <p:spPr>
          <a:xfrm>
            <a:off x="4773469" y="-2229780"/>
            <a:ext cx="12934950" cy="12934950"/>
          </a:xfrm>
          <a:prstGeom prst="ellipse">
            <a:avLst/>
          </a:prstGeom>
          <a:gradFill flip="none" rotWithShape="1">
            <a:gsLst>
              <a:gs pos="24000">
                <a:srgbClr val="353BB5"/>
              </a:gs>
              <a:gs pos="100000">
                <a:srgbClr val="4482C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5A873248-D29C-4F83-35EE-5C7E8ECE9FCB}"/>
              </a:ext>
            </a:extLst>
          </p:cNvPr>
          <p:cNvCxnSpPr>
            <a:cxnSpLocks/>
          </p:cNvCxnSpPr>
          <p:nvPr/>
        </p:nvCxnSpPr>
        <p:spPr>
          <a:xfrm>
            <a:off x="-231525" y="5524861"/>
            <a:ext cx="1295400" cy="0"/>
          </a:xfrm>
          <a:prstGeom prst="line">
            <a:avLst/>
          </a:prstGeom>
          <a:ln w="15875" cap="rnd">
            <a:gradFill flip="none" rotWithShape="1">
              <a:gsLst>
                <a:gs pos="41000">
                  <a:schemeClr val="bg1">
                    <a:alpha val="0"/>
                    <a:lumMod val="99000"/>
                  </a:schemeClr>
                </a:gs>
                <a:gs pos="100000">
                  <a:schemeClr val="bg1">
                    <a:alpha val="70000"/>
                  </a:schemeClr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270CA04A-2322-BEF9-EF97-14D9A900E70A}"/>
              </a:ext>
            </a:extLst>
          </p:cNvPr>
          <p:cNvGrpSpPr/>
          <p:nvPr/>
        </p:nvGrpSpPr>
        <p:grpSpPr>
          <a:xfrm>
            <a:off x="2762155" y="5743503"/>
            <a:ext cx="1590770" cy="0"/>
            <a:chOff x="2762155" y="5571667"/>
            <a:chExt cx="1590770" cy="0"/>
          </a:xfrm>
        </p:grpSpPr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3687FE6D-2F85-11F9-0A9D-301E45456A23}"/>
                </a:ext>
              </a:extLst>
            </p:cNvPr>
            <p:cNvCxnSpPr>
              <a:cxnSpLocks/>
            </p:cNvCxnSpPr>
            <p:nvPr/>
          </p:nvCxnSpPr>
          <p:spPr>
            <a:xfrm>
              <a:off x="3057525" y="5571667"/>
              <a:ext cx="1295400" cy="0"/>
            </a:xfrm>
            <a:prstGeom prst="line">
              <a:avLst/>
            </a:prstGeom>
            <a:ln w="15875" cap="rnd">
              <a:gradFill flip="none" rotWithShape="1">
                <a:gsLst>
                  <a:gs pos="41000">
                    <a:schemeClr val="bg1">
                      <a:alpha val="0"/>
                      <a:lumMod val="99000"/>
                    </a:schemeClr>
                  </a:gs>
                  <a:gs pos="100000">
                    <a:schemeClr val="bg1">
                      <a:alpha val="70000"/>
                    </a:schemeClr>
                  </a:gs>
                </a:gsLst>
                <a:lin ang="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75921FDB-606D-F41E-5F57-75242A706E48}"/>
                </a:ext>
              </a:extLst>
            </p:cNvPr>
            <p:cNvCxnSpPr>
              <a:cxnSpLocks/>
            </p:cNvCxnSpPr>
            <p:nvPr/>
          </p:nvCxnSpPr>
          <p:spPr>
            <a:xfrm>
              <a:off x="2762155" y="5571667"/>
              <a:ext cx="1403350" cy="0"/>
            </a:xfrm>
            <a:prstGeom prst="line">
              <a:avLst/>
            </a:prstGeom>
            <a:ln w="57150" cap="rnd">
              <a:gradFill flip="none" rotWithShape="1">
                <a:gsLst>
                  <a:gs pos="0">
                    <a:schemeClr val="bg1">
                      <a:alpha val="0"/>
                      <a:lumMod val="99000"/>
                    </a:schemeClr>
                  </a:gs>
                  <a:gs pos="100000">
                    <a:schemeClr val="bg1">
                      <a:alpha val="70000"/>
                    </a:schemeClr>
                  </a:gs>
                </a:gsLst>
                <a:lin ang="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8B3EC9FC-5511-4586-68D3-1CD92E1558CB}"/>
              </a:ext>
            </a:extLst>
          </p:cNvPr>
          <p:cNvGrpSpPr/>
          <p:nvPr/>
        </p:nvGrpSpPr>
        <p:grpSpPr>
          <a:xfrm>
            <a:off x="508823" y="-163219"/>
            <a:ext cx="4026895" cy="1166820"/>
            <a:chOff x="704231" y="998812"/>
            <a:chExt cx="4026895" cy="1166820"/>
          </a:xfrm>
        </p:grpSpPr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id="{B3AB1BE6-7277-31AA-1289-84E9E596B747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 flipH="1">
              <a:off x="2498027" y="1897828"/>
              <a:ext cx="1995886" cy="12644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2000">
                  <a:schemeClr val="bg1">
                    <a:alpha val="0"/>
                  </a:schemeClr>
                </a:gs>
                <a:gs pos="0">
                  <a:schemeClr val="bg1">
                    <a:alpha val="96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id="{703C03FD-D1A9-F2E0-7DE6-FDAD37807F63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 flipH="1" flipV="1">
              <a:off x="2535538" y="2108892"/>
              <a:ext cx="1437997" cy="3749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2000">
                  <a:schemeClr val="bg1">
                    <a:alpha val="0"/>
                  </a:schemeClr>
                </a:gs>
                <a:gs pos="0">
                  <a:schemeClr val="bg1">
                    <a:alpha val="96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291DB859-538C-1A4C-8E75-E7A481BAB118}"/>
                </a:ext>
              </a:extLst>
            </p:cNvPr>
            <p:cNvGrpSpPr/>
            <p:nvPr/>
          </p:nvGrpSpPr>
          <p:grpSpPr>
            <a:xfrm>
              <a:off x="704231" y="998812"/>
              <a:ext cx="1103451" cy="1147822"/>
              <a:chOff x="2534352" y="3936925"/>
              <a:chExt cx="1251453" cy="1301775"/>
            </a:xfrm>
          </p:grpSpPr>
          <p:sp>
            <p:nvSpPr>
              <p:cNvPr id="68" name="圆: 空心 67">
                <a:extLst>
                  <a:ext uri="{FF2B5EF4-FFF2-40B4-BE49-F238E27FC236}">
                    <a16:creationId xmlns:a16="http://schemas.microsoft.com/office/drawing/2014/main" id="{08688AFE-9042-9D86-BB13-77E7154EFDB5}"/>
                  </a:ext>
                </a:extLst>
              </p:cNvPr>
              <p:cNvSpPr/>
              <p:nvPr/>
            </p:nvSpPr>
            <p:spPr>
              <a:xfrm>
                <a:off x="2770425" y="4223320"/>
                <a:ext cx="1015380" cy="1015380"/>
              </a:xfrm>
              <a:prstGeom prst="donut">
                <a:avLst>
                  <a:gd name="adj" fmla="val 21916"/>
                </a:avLst>
              </a:prstGeom>
              <a:gradFill flip="none" rotWithShape="1">
                <a:gsLst>
                  <a:gs pos="0">
                    <a:schemeClr val="bg1"/>
                  </a:gs>
                  <a:gs pos="13000">
                    <a:schemeClr val="bg1"/>
                  </a:gs>
                  <a:gs pos="61000">
                    <a:schemeClr val="accent2">
                      <a:alpha val="0"/>
                    </a:schemeClr>
                  </a:gs>
                  <a:gs pos="29000">
                    <a:schemeClr val="bg1">
                      <a:alpha val="62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4981" tIns="37490" rIns="74981" bIns="37490" rtlCol="0" anchor="ctr"/>
              <a:lstStyle/>
              <a:p>
                <a:pPr algn="ctr"/>
                <a:endParaRPr lang="zh-CN" altLang="en-US" sz="1476" dirty="0">
                  <a:solidFill>
                    <a:schemeClr val="tx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pic>
            <p:nvPicPr>
              <p:cNvPr id="69" name="1">
                <a:extLst>
                  <a:ext uri="{FF2B5EF4-FFF2-40B4-BE49-F238E27FC236}">
                    <a16:creationId xmlns:a16="http://schemas.microsoft.com/office/drawing/2014/main" id="{E3C8CE71-5E87-537C-A0DA-18526E33C8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alphaModFix amt="73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7877989" flipV="1">
                <a:off x="2473732" y="3997545"/>
                <a:ext cx="1032581" cy="911341"/>
              </a:xfrm>
              <a:prstGeom prst="rect">
                <a:avLst/>
              </a:prstGeom>
              <a:effectLst/>
            </p:spPr>
          </p:pic>
        </p:grp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D523E0A2-3C5F-BE93-E95E-DA478E30A3FD}"/>
                </a:ext>
              </a:extLst>
            </p:cNvPr>
            <p:cNvSpPr txBox="1"/>
            <p:nvPr/>
          </p:nvSpPr>
          <p:spPr>
            <a:xfrm>
              <a:off x="1242205" y="1519301"/>
              <a:ext cx="3488921" cy="64633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rgbClr val="2C319C"/>
              </a:outerShdw>
            </a:effectLst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3600" dirty="0">
                  <a:gradFill flip="none" rotWithShape="1">
                    <a:gsLst>
                      <a:gs pos="0">
                        <a:srgbClr val="5DF8FE">
                          <a:lumMod val="33000"/>
                          <a:lumOff val="67000"/>
                        </a:srgbClr>
                      </a:gs>
                      <a:gs pos="68000">
                        <a:srgbClr val="44EEFE"/>
                      </a:gs>
                    </a:gsLst>
                    <a:lin ang="5400000" scaled="1"/>
                    <a:tileRect/>
                  </a:gradFill>
                  <a:latin typeface="DOUYUFont2.0" pitchFamily="2" charset="-128"/>
                  <a:ea typeface="DOUYUFont2.0" pitchFamily="2" charset="-128"/>
                </a:rPr>
                <a:t>背景与意义</a:t>
              </a:r>
            </a:p>
          </p:txBody>
        </p:sp>
        <p:sp>
          <p:nvSpPr>
            <p:cNvPr id="67" name="矩形: 圆角 66">
              <a:extLst>
                <a:ext uri="{FF2B5EF4-FFF2-40B4-BE49-F238E27FC236}">
                  <a16:creationId xmlns:a16="http://schemas.microsoft.com/office/drawing/2014/main" id="{43E29F8D-4095-E6A9-0144-E9F4A1C6D9A9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 flipH="1">
              <a:off x="1598452" y="2028332"/>
              <a:ext cx="975802" cy="5760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2000">
                  <a:schemeClr val="bg1">
                    <a:alpha val="0"/>
                  </a:schemeClr>
                </a:gs>
                <a:gs pos="0">
                  <a:schemeClr val="bg1">
                    <a:alpha val="96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83" name="任意多边形: 形状 182">
            <a:extLst>
              <a:ext uri="{FF2B5EF4-FFF2-40B4-BE49-F238E27FC236}">
                <a16:creationId xmlns:a16="http://schemas.microsoft.com/office/drawing/2014/main" id="{B8850F30-7C70-7E6D-6862-19D84CC5DAED}"/>
              </a:ext>
            </a:extLst>
          </p:cNvPr>
          <p:cNvSpPr/>
          <p:nvPr/>
        </p:nvSpPr>
        <p:spPr>
          <a:xfrm>
            <a:off x="4773470" y="3460671"/>
            <a:ext cx="3266775" cy="3945113"/>
          </a:xfrm>
          <a:custGeom>
            <a:avLst/>
            <a:gdLst>
              <a:gd name="connsiteX0" fmla="*/ 48101 w 3266775"/>
              <a:gd name="connsiteY0" fmla="*/ 0 h 3945113"/>
              <a:gd name="connsiteX1" fmla="*/ 3266775 w 3266775"/>
              <a:gd name="connsiteY1" fmla="*/ 0 h 3945113"/>
              <a:gd name="connsiteX2" fmla="*/ 3266775 w 3266775"/>
              <a:gd name="connsiteY2" fmla="*/ 3945113 h 3945113"/>
              <a:gd name="connsiteX3" fmla="*/ 829640 w 3266775"/>
              <a:gd name="connsiteY3" fmla="*/ 3945113 h 3945113"/>
              <a:gd name="connsiteX4" fmla="*/ 780590 w 3266775"/>
              <a:gd name="connsiteY4" fmla="*/ 3859807 h 3945113"/>
              <a:gd name="connsiteX5" fmla="*/ 0 w 3266775"/>
              <a:gd name="connsiteY5" fmla="*/ 777024 h 3945113"/>
              <a:gd name="connsiteX6" fmla="*/ 33391 w 3266775"/>
              <a:gd name="connsiteY6" fmla="*/ 115762 h 3945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66775" h="3945113">
                <a:moveTo>
                  <a:pt x="48101" y="0"/>
                </a:moveTo>
                <a:lnTo>
                  <a:pt x="3266775" y="0"/>
                </a:lnTo>
                <a:lnTo>
                  <a:pt x="3266775" y="3945113"/>
                </a:lnTo>
                <a:lnTo>
                  <a:pt x="829640" y="3945113"/>
                </a:lnTo>
                <a:lnTo>
                  <a:pt x="780590" y="3859807"/>
                </a:lnTo>
                <a:cubicBezTo>
                  <a:pt x="282773" y="2943409"/>
                  <a:pt x="0" y="1893239"/>
                  <a:pt x="0" y="777024"/>
                </a:cubicBezTo>
                <a:cubicBezTo>
                  <a:pt x="0" y="553781"/>
                  <a:pt x="11311" y="333180"/>
                  <a:pt x="33391" y="115762"/>
                </a:cubicBezTo>
                <a:close/>
              </a:path>
            </a:pathLst>
          </a:custGeom>
          <a:gradFill flip="none" rotWithShape="1">
            <a:gsLst>
              <a:gs pos="24000">
                <a:srgbClr val="353BB5">
                  <a:alpha val="70000"/>
                </a:srgbClr>
              </a:gs>
              <a:gs pos="100000">
                <a:srgbClr val="4482CC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7" name="ísḷîdè">
            <a:extLst>
              <a:ext uri="{FF2B5EF4-FFF2-40B4-BE49-F238E27FC236}">
                <a16:creationId xmlns:a16="http://schemas.microsoft.com/office/drawing/2014/main" id="{45B9FA4C-1014-723E-B45D-A27E02BB62E8}"/>
              </a:ext>
            </a:extLst>
          </p:cNvPr>
          <p:cNvSpPr/>
          <p:nvPr/>
        </p:nvSpPr>
        <p:spPr>
          <a:xfrm>
            <a:off x="8258955" y="3460671"/>
            <a:ext cx="4108505" cy="3945113"/>
          </a:xfrm>
          <a:prstGeom prst="rect">
            <a:avLst/>
          </a:prstGeom>
          <a:gradFill flip="none" rotWithShape="1">
            <a:gsLst>
              <a:gs pos="24000">
                <a:srgbClr val="353BB5"/>
              </a:gs>
              <a:gs pos="100000">
                <a:srgbClr val="4482CC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187" name="图片 186" descr="图示&#10;&#10;中度可信度描述已自动生成">
            <a:extLst>
              <a:ext uri="{FF2B5EF4-FFF2-40B4-BE49-F238E27FC236}">
                <a16:creationId xmlns:a16="http://schemas.microsoft.com/office/drawing/2014/main" id="{79465838-204F-7D3A-9E92-8DE59C4435E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alphaModFix amt="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73469" y="-282762"/>
            <a:ext cx="9247634" cy="7499506"/>
          </a:xfrm>
          <a:custGeom>
            <a:avLst/>
            <a:gdLst>
              <a:gd name="connsiteX0" fmla="*/ 1843998 w 9247634"/>
              <a:gd name="connsiteY0" fmla="*/ 0 h 7499506"/>
              <a:gd name="connsiteX1" fmla="*/ 9247634 w 9247634"/>
              <a:gd name="connsiteY1" fmla="*/ 0 h 7499506"/>
              <a:gd name="connsiteX2" fmla="*/ 9247634 w 9247634"/>
              <a:gd name="connsiteY2" fmla="*/ 7499506 h 7499506"/>
              <a:gd name="connsiteX3" fmla="*/ 727460 w 9247634"/>
              <a:gd name="connsiteY3" fmla="*/ 7499506 h 7499506"/>
              <a:gd name="connsiteX4" fmla="*/ 637764 w 9247634"/>
              <a:gd name="connsiteY4" fmla="*/ 7324375 h 7499506"/>
              <a:gd name="connsiteX5" fmla="*/ 0 w 9247634"/>
              <a:gd name="connsiteY5" fmla="*/ 4520457 h 7499506"/>
              <a:gd name="connsiteX6" fmla="*/ 1680133 w 9247634"/>
              <a:gd name="connsiteY6" fmla="*/ 171873 h 7499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247634" h="7499506">
                <a:moveTo>
                  <a:pt x="1843998" y="0"/>
                </a:moveTo>
                <a:lnTo>
                  <a:pt x="9247634" y="0"/>
                </a:lnTo>
                <a:lnTo>
                  <a:pt x="9247634" y="7499506"/>
                </a:lnTo>
                <a:lnTo>
                  <a:pt x="727460" y="7499506"/>
                </a:lnTo>
                <a:lnTo>
                  <a:pt x="637764" y="7324375"/>
                </a:lnTo>
                <a:cubicBezTo>
                  <a:pt x="229046" y="6476148"/>
                  <a:pt x="0" y="5525051"/>
                  <a:pt x="0" y="4520457"/>
                </a:cubicBezTo>
                <a:cubicBezTo>
                  <a:pt x="0" y="2846135"/>
                  <a:pt x="636238" y="1320413"/>
                  <a:pt x="1680133" y="171873"/>
                </a:cubicBezTo>
                <a:close/>
              </a:path>
            </a:pathLst>
          </a:custGeom>
        </p:spPr>
      </p:pic>
      <p:grpSp>
        <p:nvGrpSpPr>
          <p:cNvPr id="189" name="组合 188">
            <a:extLst>
              <a:ext uri="{FF2B5EF4-FFF2-40B4-BE49-F238E27FC236}">
                <a16:creationId xmlns:a16="http://schemas.microsoft.com/office/drawing/2014/main" id="{6D95D533-557E-C142-1018-9E7374807A72}"/>
              </a:ext>
            </a:extLst>
          </p:cNvPr>
          <p:cNvGrpSpPr/>
          <p:nvPr/>
        </p:nvGrpSpPr>
        <p:grpSpPr>
          <a:xfrm>
            <a:off x="6181102" y="1279965"/>
            <a:ext cx="5776871" cy="1573297"/>
            <a:chOff x="6181102" y="1279965"/>
            <a:chExt cx="5776871" cy="1573297"/>
          </a:xfrm>
        </p:grpSpPr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AA792942-4437-F520-58C4-B18F0433ECEF}"/>
                </a:ext>
              </a:extLst>
            </p:cNvPr>
            <p:cNvSpPr/>
            <p:nvPr/>
          </p:nvSpPr>
          <p:spPr>
            <a:xfrm>
              <a:off x="9839809" y="2128617"/>
              <a:ext cx="2118164" cy="154743"/>
            </a:xfrm>
            <a:prstGeom prst="parallelogram">
              <a:avLst>
                <a:gd name="adj" fmla="val 42965"/>
              </a:avLst>
            </a:prstGeom>
            <a:gradFill>
              <a:gsLst>
                <a:gs pos="0">
                  <a:schemeClr val="bg1">
                    <a:alpha val="0"/>
                    <a:lumMod val="99000"/>
                  </a:schemeClr>
                </a:gs>
                <a:gs pos="100000">
                  <a:schemeClr val="bg1">
                    <a:alpha val="8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BFD08243-DBD0-213F-8B34-869B60D69461}"/>
                </a:ext>
              </a:extLst>
            </p:cNvPr>
            <p:cNvSpPr txBox="1"/>
            <p:nvPr/>
          </p:nvSpPr>
          <p:spPr>
            <a:xfrm>
              <a:off x="6911728" y="1815708"/>
              <a:ext cx="4693271" cy="53553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rgbClr val="2C319C"/>
              </a:outerShdw>
            </a:effec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3600">
                  <a:gradFill flip="none" rotWithShape="1">
                    <a:gsLst>
                      <a:gs pos="0">
                        <a:srgbClr val="5DF8FE">
                          <a:lumMod val="33000"/>
                          <a:lumOff val="67000"/>
                        </a:srgbClr>
                      </a:gs>
                      <a:gs pos="68000">
                        <a:srgbClr val="44EEFE"/>
                      </a:gs>
                    </a:gsLst>
                    <a:lin ang="5400000" scaled="1"/>
                    <a:tileRect/>
                  </a:gradFill>
                  <a:latin typeface="DOUYUFont2.0" pitchFamily="2" charset="-128"/>
                  <a:ea typeface="DOUYUFont2.0" pitchFamily="2" charset="-128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zh-CN" sz="2400" dirty="0"/>
                <a:t>向</a:t>
              </a:r>
              <a:r>
                <a:rPr lang="zh-CN" altLang="en-US" sz="2400" dirty="0"/>
                <a:t>全程无纸化</a:t>
              </a:r>
              <a:r>
                <a:rPr lang="zh-CN" altLang="zh-CN" sz="2400" dirty="0"/>
                <a:t>迈进第一步</a:t>
              </a:r>
              <a:endParaRPr lang="zh-CN" altLang="en-US" sz="2400" dirty="0"/>
            </a:p>
          </p:txBody>
        </p:sp>
        <p:sp>
          <p:nvSpPr>
            <p:cNvPr id="52" name="平行四边形 51">
              <a:extLst>
                <a:ext uri="{FF2B5EF4-FFF2-40B4-BE49-F238E27FC236}">
                  <a16:creationId xmlns:a16="http://schemas.microsoft.com/office/drawing/2014/main" id="{75DF500D-8D7C-1504-1C58-3AB2E882021B}"/>
                </a:ext>
              </a:extLst>
            </p:cNvPr>
            <p:cNvSpPr/>
            <p:nvPr/>
          </p:nvSpPr>
          <p:spPr>
            <a:xfrm>
              <a:off x="8448680" y="1600912"/>
              <a:ext cx="1914901" cy="128886"/>
            </a:xfrm>
            <a:prstGeom prst="parallelogram">
              <a:avLst>
                <a:gd name="adj" fmla="val 42965"/>
              </a:avLst>
            </a:prstGeom>
            <a:gradFill>
              <a:gsLst>
                <a:gs pos="0">
                  <a:schemeClr val="bg1">
                    <a:alpha val="0"/>
                    <a:lumMod val="99000"/>
                  </a:schemeClr>
                </a:gs>
                <a:gs pos="100000">
                  <a:schemeClr val="bg1">
                    <a:alpha val="39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13D66A28-8B01-4EEA-6675-C632481883C6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6336222" y="1772263"/>
              <a:ext cx="1437997" cy="3749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2000">
                  <a:schemeClr val="bg1">
                    <a:alpha val="0"/>
                  </a:schemeClr>
                </a:gs>
                <a:gs pos="0">
                  <a:schemeClr val="bg1">
                    <a:alpha val="96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A503C0F9-5036-A2C0-3DD6-FC647E0D59CE}"/>
                </a:ext>
              </a:extLst>
            </p:cNvPr>
            <p:cNvGrpSpPr>
              <a:grpSpLocks/>
            </p:cNvGrpSpPr>
            <p:nvPr/>
          </p:nvGrpSpPr>
          <p:grpSpPr>
            <a:xfrm>
              <a:off x="6181102" y="2430816"/>
              <a:ext cx="1583678" cy="422446"/>
              <a:chOff x="6492065" y="2652327"/>
              <a:chExt cx="1664738" cy="422446"/>
            </a:xfrm>
          </p:grpSpPr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BF709F33-59AF-2149-3A3C-A87F04030184}"/>
                  </a:ext>
                </a:extLst>
              </p:cNvPr>
              <p:cNvSpPr/>
              <p:nvPr/>
            </p:nvSpPr>
            <p:spPr>
              <a:xfrm>
                <a:off x="6492065" y="2652327"/>
                <a:ext cx="1664738" cy="422446"/>
              </a:xfrm>
              <a:custGeom>
                <a:avLst/>
                <a:gdLst>
                  <a:gd name="connsiteX0" fmla="*/ 0 w 1488253"/>
                  <a:gd name="connsiteY0" fmla="*/ 0 h 379697"/>
                  <a:gd name="connsiteX1" fmla="*/ 63284 w 1488253"/>
                  <a:gd name="connsiteY1" fmla="*/ 0 h 379697"/>
                  <a:gd name="connsiteX2" fmla="*/ 186032 w 1488253"/>
                  <a:gd name="connsiteY2" fmla="*/ 0 h 379697"/>
                  <a:gd name="connsiteX3" fmla="*/ 1424969 w 1488253"/>
                  <a:gd name="connsiteY3" fmla="*/ 0 h 379697"/>
                  <a:gd name="connsiteX4" fmla="*/ 1488253 w 1488253"/>
                  <a:gd name="connsiteY4" fmla="*/ 63284 h 379697"/>
                  <a:gd name="connsiteX5" fmla="*/ 1488253 w 1488253"/>
                  <a:gd name="connsiteY5" fmla="*/ 316413 h 379697"/>
                  <a:gd name="connsiteX6" fmla="*/ 1424969 w 1488253"/>
                  <a:gd name="connsiteY6" fmla="*/ 379697 h 379697"/>
                  <a:gd name="connsiteX7" fmla="*/ 63284 w 1488253"/>
                  <a:gd name="connsiteY7" fmla="*/ 379697 h 379697"/>
                  <a:gd name="connsiteX8" fmla="*/ 0 w 1488253"/>
                  <a:gd name="connsiteY8" fmla="*/ 316413 h 379697"/>
                  <a:gd name="connsiteX9" fmla="*/ 0 w 1488253"/>
                  <a:gd name="connsiteY9" fmla="*/ 189849 h 379697"/>
                  <a:gd name="connsiteX10" fmla="*/ 0 w 1488253"/>
                  <a:gd name="connsiteY10" fmla="*/ 63284 h 379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88253" h="379697">
                    <a:moveTo>
                      <a:pt x="0" y="0"/>
                    </a:moveTo>
                    <a:lnTo>
                      <a:pt x="63284" y="0"/>
                    </a:lnTo>
                    <a:lnTo>
                      <a:pt x="186032" y="0"/>
                    </a:lnTo>
                    <a:lnTo>
                      <a:pt x="1424969" y="0"/>
                    </a:lnTo>
                    <a:cubicBezTo>
                      <a:pt x="1459920" y="0"/>
                      <a:pt x="1488253" y="28333"/>
                      <a:pt x="1488253" y="63284"/>
                    </a:cubicBezTo>
                    <a:lnTo>
                      <a:pt x="1488253" y="316413"/>
                    </a:lnTo>
                    <a:cubicBezTo>
                      <a:pt x="1488253" y="351364"/>
                      <a:pt x="1459920" y="379697"/>
                      <a:pt x="1424969" y="379697"/>
                    </a:cubicBezTo>
                    <a:lnTo>
                      <a:pt x="63284" y="379697"/>
                    </a:lnTo>
                    <a:cubicBezTo>
                      <a:pt x="28333" y="379697"/>
                      <a:pt x="0" y="351364"/>
                      <a:pt x="0" y="316413"/>
                    </a:cubicBezTo>
                    <a:lnTo>
                      <a:pt x="0" y="189849"/>
                    </a:lnTo>
                    <a:lnTo>
                      <a:pt x="0" y="63284"/>
                    </a:lnTo>
                    <a:close/>
                  </a:path>
                </a:pathLst>
              </a:custGeom>
              <a:blipFill dpi="0" rotWithShape="1">
                <a:blip r:embed="rId11" cstate="screen">
                  <a:extLst>
                    <a:ext uri="{BEBA8EAE-BF5A-486C-A8C5-ECC9F3942E4B}">
                      <a14:imgProps xmlns:a14="http://schemas.microsoft.com/office/drawing/2010/main">
                        <a14:imgLayer r:embed="rId12">
                          <a14:imgEffect>
                            <a14:artisticBlur radius="20"/>
                          </a14:imgEffect>
                          <a14:imgEffect>
                            <a14:brightnessContrast bright="5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>
                <a:outerShdw blurRad="152400" dist="88900" dir="5400000" rotWithShape="0">
                  <a:srgbClr val="000000">
                    <a:alpha val="2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文本框 85">
                <a:extLst>
                  <a:ext uri="{FF2B5EF4-FFF2-40B4-BE49-F238E27FC236}">
                    <a16:creationId xmlns:a16="http://schemas.microsoft.com/office/drawing/2014/main" id="{A0B918AA-1442-A1EF-72F4-957452A8E15F}"/>
                  </a:ext>
                </a:extLst>
              </p:cNvPr>
              <p:cNvSpPr txBox="1"/>
              <p:nvPr/>
            </p:nvSpPr>
            <p:spPr>
              <a:xfrm>
                <a:off x="6511899" y="2678884"/>
                <a:ext cx="1625071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zh-CN" sz="1600" kern="100" dirty="0">
                    <a:solidFill>
                      <a:schemeClr val="bg1"/>
                    </a:solidFill>
                    <a:effectLst/>
                    <a:latin typeface="+mn-ea"/>
                  </a:rPr>
                  <a:t>优化物流管理</a:t>
                </a:r>
                <a:endParaRPr lang="zh-CN" altLang="en-US" sz="16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662A78BE-77F3-E32C-BB5A-471C56AFD58B}"/>
                </a:ext>
              </a:extLst>
            </p:cNvPr>
            <p:cNvGrpSpPr>
              <a:grpSpLocks/>
            </p:cNvGrpSpPr>
            <p:nvPr/>
          </p:nvGrpSpPr>
          <p:grpSpPr>
            <a:xfrm>
              <a:off x="8021375" y="2430816"/>
              <a:ext cx="1583678" cy="422446"/>
              <a:chOff x="6492065" y="2652327"/>
              <a:chExt cx="1664738" cy="422446"/>
            </a:xfrm>
          </p:grpSpPr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8F75918C-ED7F-7A87-D480-675E037F26EE}"/>
                  </a:ext>
                </a:extLst>
              </p:cNvPr>
              <p:cNvSpPr/>
              <p:nvPr/>
            </p:nvSpPr>
            <p:spPr>
              <a:xfrm>
                <a:off x="6492065" y="2652327"/>
                <a:ext cx="1664738" cy="422446"/>
              </a:xfrm>
              <a:custGeom>
                <a:avLst/>
                <a:gdLst>
                  <a:gd name="connsiteX0" fmla="*/ 0 w 1488253"/>
                  <a:gd name="connsiteY0" fmla="*/ 0 h 379697"/>
                  <a:gd name="connsiteX1" fmla="*/ 63284 w 1488253"/>
                  <a:gd name="connsiteY1" fmla="*/ 0 h 379697"/>
                  <a:gd name="connsiteX2" fmla="*/ 186032 w 1488253"/>
                  <a:gd name="connsiteY2" fmla="*/ 0 h 379697"/>
                  <a:gd name="connsiteX3" fmla="*/ 1424969 w 1488253"/>
                  <a:gd name="connsiteY3" fmla="*/ 0 h 379697"/>
                  <a:gd name="connsiteX4" fmla="*/ 1488253 w 1488253"/>
                  <a:gd name="connsiteY4" fmla="*/ 63284 h 379697"/>
                  <a:gd name="connsiteX5" fmla="*/ 1488253 w 1488253"/>
                  <a:gd name="connsiteY5" fmla="*/ 316413 h 379697"/>
                  <a:gd name="connsiteX6" fmla="*/ 1424969 w 1488253"/>
                  <a:gd name="connsiteY6" fmla="*/ 379697 h 379697"/>
                  <a:gd name="connsiteX7" fmla="*/ 63284 w 1488253"/>
                  <a:gd name="connsiteY7" fmla="*/ 379697 h 379697"/>
                  <a:gd name="connsiteX8" fmla="*/ 0 w 1488253"/>
                  <a:gd name="connsiteY8" fmla="*/ 316413 h 379697"/>
                  <a:gd name="connsiteX9" fmla="*/ 0 w 1488253"/>
                  <a:gd name="connsiteY9" fmla="*/ 189849 h 379697"/>
                  <a:gd name="connsiteX10" fmla="*/ 0 w 1488253"/>
                  <a:gd name="connsiteY10" fmla="*/ 63284 h 379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88253" h="379697">
                    <a:moveTo>
                      <a:pt x="0" y="0"/>
                    </a:moveTo>
                    <a:lnTo>
                      <a:pt x="63284" y="0"/>
                    </a:lnTo>
                    <a:lnTo>
                      <a:pt x="186032" y="0"/>
                    </a:lnTo>
                    <a:lnTo>
                      <a:pt x="1424969" y="0"/>
                    </a:lnTo>
                    <a:cubicBezTo>
                      <a:pt x="1459920" y="0"/>
                      <a:pt x="1488253" y="28333"/>
                      <a:pt x="1488253" y="63284"/>
                    </a:cubicBezTo>
                    <a:lnTo>
                      <a:pt x="1488253" y="316413"/>
                    </a:lnTo>
                    <a:cubicBezTo>
                      <a:pt x="1488253" y="351364"/>
                      <a:pt x="1459920" y="379697"/>
                      <a:pt x="1424969" y="379697"/>
                    </a:cubicBezTo>
                    <a:lnTo>
                      <a:pt x="63284" y="379697"/>
                    </a:lnTo>
                    <a:cubicBezTo>
                      <a:pt x="28333" y="379697"/>
                      <a:pt x="0" y="351364"/>
                      <a:pt x="0" y="316413"/>
                    </a:cubicBezTo>
                    <a:lnTo>
                      <a:pt x="0" y="189849"/>
                    </a:lnTo>
                    <a:lnTo>
                      <a:pt x="0" y="63284"/>
                    </a:lnTo>
                    <a:close/>
                  </a:path>
                </a:pathLst>
              </a:custGeom>
              <a:blipFill dpi="0" rotWithShape="1">
                <a:blip r:embed="rId11" cstate="screen">
                  <a:extLst>
                    <a:ext uri="{BEBA8EAE-BF5A-486C-A8C5-ECC9F3942E4B}">
                      <a14:imgProps xmlns:a14="http://schemas.microsoft.com/office/drawing/2010/main">
                        <a14:imgLayer r:embed="rId12">
                          <a14:imgEffect>
                            <a14:artisticBlur radius="20"/>
                          </a14:imgEffect>
                          <a14:imgEffect>
                            <a14:brightnessContrast bright="5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>
                <a:outerShdw blurRad="152400" dist="88900" dir="5400000" rotWithShape="0">
                  <a:srgbClr val="000000">
                    <a:alpha val="2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文本框 91">
                <a:extLst>
                  <a:ext uri="{FF2B5EF4-FFF2-40B4-BE49-F238E27FC236}">
                    <a16:creationId xmlns:a16="http://schemas.microsoft.com/office/drawing/2014/main" id="{0B25E836-8466-FD7E-420F-CBFDC05AACBB}"/>
                  </a:ext>
                </a:extLst>
              </p:cNvPr>
              <p:cNvSpPr txBox="1"/>
              <p:nvPr/>
            </p:nvSpPr>
            <p:spPr>
              <a:xfrm>
                <a:off x="6511899" y="2678884"/>
                <a:ext cx="1625071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kern="100" dirty="0">
                    <a:solidFill>
                      <a:schemeClr val="bg1"/>
                    </a:solidFill>
                    <a:effectLst/>
                    <a:latin typeface="+mn-ea"/>
                  </a:rPr>
                  <a:t>降低物流成本</a:t>
                </a:r>
              </a:p>
            </p:txBody>
          </p:sp>
        </p:grp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673B2DB3-A2C8-1FE0-A548-F10530D60359}"/>
                </a:ext>
              </a:extLst>
            </p:cNvPr>
            <p:cNvGrpSpPr>
              <a:grpSpLocks/>
            </p:cNvGrpSpPr>
            <p:nvPr/>
          </p:nvGrpSpPr>
          <p:grpSpPr>
            <a:xfrm>
              <a:off x="9861648" y="2430816"/>
              <a:ext cx="1583678" cy="422446"/>
              <a:chOff x="6492065" y="2652327"/>
              <a:chExt cx="1664738" cy="422446"/>
            </a:xfrm>
          </p:grpSpPr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B20622D3-CB13-ED5E-E54E-C627E77969D6}"/>
                  </a:ext>
                </a:extLst>
              </p:cNvPr>
              <p:cNvSpPr/>
              <p:nvPr/>
            </p:nvSpPr>
            <p:spPr>
              <a:xfrm>
                <a:off x="6492065" y="2652327"/>
                <a:ext cx="1664738" cy="422446"/>
              </a:xfrm>
              <a:custGeom>
                <a:avLst/>
                <a:gdLst>
                  <a:gd name="connsiteX0" fmla="*/ 0 w 1488253"/>
                  <a:gd name="connsiteY0" fmla="*/ 0 h 379697"/>
                  <a:gd name="connsiteX1" fmla="*/ 63284 w 1488253"/>
                  <a:gd name="connsiteY1" fmla="*/ 0 h 379697"/>
                  <a:gd name="connsiteX2" fmla="*/ 186032 w 1488253"/>
                  <a:gd name="connsiteY2" fmla="*/ 0 h 379697"/>
                  <a:gd name="connsiteX3" fmla="*/ 1424969 w 1488253"/>
                  <a:gd name="connsiteY3" fmla="*/ 0 h 379697"/>
                  <a:gd name="connsiteX4" fmla="*/ 1488253 w 1488253"/>
                  <a:gd name="connsiteY4" fmla="*/ 63284 h 379697"/>
                  <a:gd name="connsiteX5" fmla="*/ 1488253 w 1488253"/>
                  <a:gd name="connsiteY5" fmla="*/ 316413 h 379697"/>
                  <a:gd name="connsiteX6" fmla="*/ 1424969 w 1488253"/>
                  <a:gd name="connsiteY6" fmla="*/ 379697 h 379697"/>
                  <a:gd name="connsiteX7" fmla="*/ 63284 w 1488253"/>
                  <a:gd name="connsiteY7" fmla="*/ 379697 h 379697"/>
                  <a:gd name="connsiteX8" fmla="*/ 0 w 1488253"/>
                  <a:gd name="connsiteY8" fmla="*/ 316413 h 379697"/>
                  <a:gd name="connsiteX9" fmla="*/ 0 w 1488253"/>
                  <a:gd name="connsiteY9" fmla="*/ 189849 h 379697"/>
                  <a:gd name="connsiteX10" fmla="*/ 0 w 1488253"/>
                  <a:gd name="connsiteY10" fmla="*/ 63284 h 379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88253" h="379697">
                    <a:moveTo>
                      <a:pt x="0" y="0"/>
                    </a:moveTo>
                    <a:lnTo>
                      <a:pt x="63284" y="0"/>
                    </a:lnTo>
                    <a:lnTo>
                      <a:pt x="186032" y="0"/>
                    </a:lnTo>
                    <a:lnTo>
                      <a:pt x="1424969" y="0"/>
                    </a:lnTo>
                    <a:cubicBezTo>
                      <a:pt x="1459920" y="0"/>
                      <a:pt x="1488253" y="28333"/>
                      <a:pt x="1488253" y="63284"/>
                    </a:cubicBezTo>
                    <a:lnTo>
                      <a:pt x="1488253" y="316413"/>
                    </a:lnTo>
                    <a:cubicBezTo>
                      <a:pt x="1488253" y="351364"/>
                      <a:pt x="1459920" y="379697"/>
                      <a:pt x="1424969" y="379697"/>
                    </a:cubicBezTo>
                    <a:lnTo>
                      <a:pt x="63284" y="379697"/>
                    </a:lnTo>
                    <a:cubicBezTo>
                      <a:pt x="28333" y="379697"/>
                      <a:pt x="0" y="351364"/>
                      <a:pt x="0" y="316413"/>
                    </a:cubicBezTo>
                    <a:lnTo>
                      <a:pt x="0" y="189849"/>
                    </a:lnTo>
                    <a:lnTo>
                      <a:pt x="0" y="63284"/>
                    </a:lnTo>
                    <a:close/>
                  </a:path>
                </a:pathLst>
              </a:custGeom>
              <a:blipFill dpi="0" rotWithShape="1">
                <a:blip r:embed="rId11" cstate="screen">
                  <a:extLst>
                    <a:ext uri="{BEBA8EAE-BF5A-486C-A8C5-ECC9F3942E4B}">
                      <a14:imgProps xmlns:a14="http://schemas.microsoft.com/office/drawing/2010/main">
                        <a14:imgLayer r:embed="rId12">
                          <a14:imgEffect>
                            <a14:artisticBlur radius="20"/>
                          </a14:imgEffect>
                          <a14:imgEffect>
                            <a14:brightnessContrast bright="5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>
                <a:outerShdw blurRad="152400" dist="88900" dir="5400000" rotWithShape="0">
                  <a:srgbClr val="000000">
                    <a:alpha val="2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文本框 94">
                <a:extLst>
                  <a:ext uri="{FF2B5EF4-FFF2-40B4-BE49-F238E27FC236}">
                    <a16:creationId xmlns:a16="http://schemas.microsoft.com/office/drawing/2014/main" id="{EA060301-2885-20E5-688B-C73A6587FFD9}"/>
                  </a:ext>
                </a:extLst>
              </p:cNvPr>
              <p:cNvSpPr txBox="1"/>
              <p:nvPr/>
            </p:nvSpPr>
            <p:spPr>
              <a:xfrm>
                <a:off x="6511899" y="2678884"/>
                <a:ext cx="1625071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kern="100" dirty="0">
                    <a:solidFill>
                      <a:schemeClr val="bg1"/>
                    </a:solidFill>
                    <a:effectLst/>
                    <a:latin typeface="+mn-ea"/>
                  </a:rPr>
                  <a:t>提高风控</a:t>
                </a:r>
              </a:p>
            </p:txBody>
          </p:sp>
        </p:grpSp>
        <p:sp>
          <p:nvSpPr>
            <p:cNvPr id="177" name="文本框 176">
              <a:extLst>
                <a:ext uri="{FF2B5EF4-FFF2-40B4-BE49-F238E27FC236}">
                  <a16:creationId xmlns:a16="http://schemas.microsoft.com/office/drawing/2014/main" id="{38409B1F-AEAB-CB7B-EC04-509F3BA8F33C}"/>
                </a:ext>
              </a:extLst>
            </p:cNvPr>
            <p:cNvSpPr txBox="1"/>
            <p:nvPr/>
          </p:nvSpPr>
          <p:spPr>
            <a:xfrm>
              <a:off x="6341356" y="1279965"/>
              <a:ext cx="4693271" cy="53553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rgbClr val="2C319C"/>
              </a:outerShdw>
            </a:effec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>
                  <a:gradFill flip="none" rotWithShape="1">
                    <a:gsLst>
                      <a:gs pos="0">
                        <a:srgbClr val="5DF8FE">
                          <a:lumMod val="33000"/>
                          <a:lumOff val="67000"/>
                        </a:srgbClr>
                      </a:gs>
                      <a:gs pos="68000">
                        <a:srgbClr val="44EEFE"/>
                      </a:gs>
                    </a:gsLst>
                    <a:lin ang="5400000" scaled="1"/>
                    <a:tileRect/>
                  </a:gradFill>
                  <a:latin typeface="DOUYUFont2.0" pitchFamily="2" charset="-128"/>
                  <a:ea typeface="DOUYUFont2.0" pitchFamily="2" charset="-128"/>
                </a:defRPr>
              </a:lvl1pPr>
            </a:lstStyle>
            <a:p>
              <a:r>
                <a:rPr lang="zh-CN" altLang="en-US" dirty="0"/>
                <a:t>车间无纸化系统应用</a:t>
              </a:r>
            </a:p>
          </p:txBody>
        </p:sp>
      </p:grpSp>
      <p:grpSp>
        <p:nvGrpSpPr>
          <p:cNvPr id="188" name="组合 187">
            <a:extLst>
              <a:ext uri="{FF2B5EF4-FFF2-40B4-BE49-F238E27FC236}">
                <a16:creationId xmlns:a16="http://schemas.microsoft.com/office/drawing/2014/main" id="{1C8A098D-AD07-CD42-0D34-BB8FACFEE422}"/>
              </a:ext>
            </a:extLst>
          </p:cNvPr>
          <p:cNvGrpSpPr/>
          <p:nvPr/>
        </p:nvGrpSpPr>
        <p:grpSpPr>
          <a:xfrm>
            <a:off x="4253213" y="1147993"/>
            <a:ext cx="1851974" cy="1908194"/>
            <a:chOff x="4253213" y="1147993"/>
            <a:chExt cx="1851974" cy="1908194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CD200C22-6B14-1609-F61F-49A8BE7C9DBB}"/>
                </a:ext>
              </a:extLst>
            </p:cNvPr>
            <p:cNvSpPr/>
            <p:nvPr/>
          </p:nvSpPr>
          <p:spPr>
            <a:xfrm>
              <a:off x="4253213" y="1147993"/>
              <a:ext cx="1851974" cy="1908194"/>
            </a:xfrm>
            <a:prstGeom prst="ellipse">
              <a:avLst/>
            </a:prstGeom>
            <a:blipFill dpi="0" rotWithShape="1">
              <a:blip r:embed="rId13" cstate="screen"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152400" dist="88900" dir="5400000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500380A9-C422-6E4E-03A8-4A7DE8C14BD6}"/>
                </a:ext>
              </a:extLst>
            </p:cNvPr>
            <p:cNvSpPr/>
            <p:nvPr/>
          </p:nvSpPr>
          <p:spPr>
            <a:xfrm>
              <a:off x="4334381" y="1231625"/>
              <a:ext cx="1689638" cy="1740930"/>
            </a:xfrm>
            <a:prstGeom prst="ellipse">
              <a:avLst/>
            </a:prstGeom>
            <a:blipFill dpi="0" rotWithShape="1">
              <a:blip r:embed="rId15" cstate="screen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152400" dist="88900" dir="5400000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iconfont-11442-5018934">
              <a:extLst>
                <a:ext uri="{FF2B5EF4-FFF2-40B4-BE49-F238E27FC236}">
                  <a16:creationId xmlns:a16="http://schemas.microsoft.com/office/drawing/2014/main" id="{4C80DAB7-5B85-5A63-4AB3-ABF86FC5104E}"/>
                </a:ext>
              </a:extLst>
            </p:cNvPr>
            <p:cNvSpPr/>
            <p:nvPr/>
          </p:nvSpPr>
          <p:spPr>
            <a:xfrm>
              <a:off x="4639133" y="1600912"/>
              <a:ext cx="1069679" cy="947918"/>
            </a:xfrm>
            <a:custGeom>
              <a:avLst/>
              <a:gdLst>
                <a:gd name="T0" fmla="*/ 6631 w 8161"/>
                <a:gd name="T1" fmla="*/ 866 h 7242"/>
                <a:gd name="T2" fmla="*/ 3126 w 8161"/>
                <a:gd name="T3" fmla="*/ 3571 h 7242"/>
                <a:gd name="T4" fmla="*/ 2515 w 8161"/>
                <a:gd name="T5" fmla="*/ 2242 h 7242"/>
                <a:gd name="T6" fmla="*/ 4843 w 8161"/>
                <a:gd name="T7" fmla="*/ 70 h 7242"/>
                <a:gd name="T8" fmla="*/ 1371 w 8161"/>
                <a:gd name="T9" fmla="*/ 1359 h 7242"/>
                <a:gd name="T10" fmla="*/ 956 w 8161"/>
                <a:gd name="T11" fmla="*/ 3915 h 7242"/>
                <a:gd name="T12" fmla="*/ 3417 w 8161"/>
                <a:gd name="T13" fmla="*/ 5710 h 7242"/>
                <a:gd name="T14" fmla="*/ 4278 w 8161"/>
                <a:gd name="T15" fmla="*/ 6910 h 7242"/>
                <a:gd name="T16" fmla="*/ 7725 w 8161"/>
                <a:gd name="T17" fmla="*/ 5674 h 7242"/>
                <a:gd name="T18" fmla="*/ 8160 w 8161"/>
                <a:gd name="T19" fmla="*/ 2006 h 7242"/>
                <a:gd name="T20" fmla="*/ 6622 w 8161"/>
                <a:gd name="T21" fmla="*/ 3552 h 7242"/>
                <a:gd name="T22" fmla="*/ 7194 w 8161"/>
                <a:gd name="T23" fmla="*/ 2637 h 7242"/>
                <a:gd name="T24" fmla="*/ 7505 w 8161"/>
                <a:gd name="T25" fmla="*/ 3284 h 7242"/>
                <a:gd name="T26" fmla="*/ 7332 w 8161"/>
                <a:gd name="T27" fmla="*/ 4557 h 7242"/>
                <a:gd name="T28" fmla="*/ 6975 w 8161"/>
                <a:gd name="T29" fmla="*/ 4805 h 7242"/>
                <a:gd name="T30" fmla="*/ 6874 w 8161"/>
                <a:gd name="T31" fmla="*/ 3577 h 7242"/>
                <a:gd name="T32" fmla="*/ 6622 w 8161"/>
                <a:gd name="T33" fmla="*/ 3552 h 7242"/>
                <a:gd name="T34" fmla="*/ 5531 w 8161"/>
                <a:gd name="T35" fmla="*/ 3442 h 7242"/>
                <a:gd name="T36" fmla="*/ 6077 w 8161"/>
                <a:gd name="T37" fmla="*/ 3807 h 7242"/>
                <a:gd name="T38" fmla="*/ 5837 w 8161"/>
                <a:gd name="T39" fmla="*/ 4058 h 7242"/>
                <a:gd name="T40" fmla="*/ 5753 w 8161"/>
                <a:gd name="T41" fmla="*/ 5333 h 7242"/>
                <a:gd name="T42" fmla="*/ 5423 w 8161"/>
                <a:gd name="T43" fmla="*/ 5385 h 7242"/>
                <a:gd name="T44" fmla="*/ 5256 w 8161"/>
                <a:gd name="T45" fmla="*/ 4328 h 7242"/>
                <a:gd name="T46" fmla="*/ 7785 w 8161"/>
                <a:gd name="T47" fmla="*/ 4874 h 7242"/>
                <a:gd name="T48" fmla="*/ 5043 w 8161"/>
                <a:gd name="T49" fmla="*/ 6073 h 7242"/>
                <a:gd name="T50" fmla="*/ 4995 w 8161"/>
                <a:gd name="T51" fmla="*/ 5917 h 7242"/>
                <a:gd name="T52" fmla="*/ 7734 w 8161"/>
                <a:gd name="T53" fmla="*/ 4706 h 7242"/>
                <a:gd name="T54" fmla="*/ 7785 w 8161"/>
                <a:gd name="T55" fmla="*/ 4874 h 7242"/>
                <a:gd name="T56" fmla="*/ 0 w 8161"/>
                <a:gd name="T57" fmla="*/ 5710 h 7242"/>
                <a:gd name="T58" fmla="*/ 3065 w 8161"/>
                <a:gd name="T59" fmla="*/ 5710 h 7242"/>
                <a:gd name="T60" fmla="*/ 2534 w 8161"/>
                <a:gd name="T61" fmla="*/ 5395 h 7242"/>
                <a:gd name="T62" fmla="*/ 1414 w 8161"/>
                <a:gd name="T63" fmla="*/ 6535 h 7242"/>
                <a:gd name="T64" fmla="*/ 678 w 8161"/>
                <a:gd name="T65" fmla="*/ 6012 h 7242"/>
                <a:gd name="T66" fmla="*/ 972 w 8161"/>
                <a:gd name="T67" fmla="*/ 5644 h 7242"/>
                <a:gd name="T68" fmla="*/ 2181 w 8161"/>
                <a:gd name="T69" fmla="*/ 5082 h 7242"/>
                <a:gd name="T70" fmla="*/ 2534 w 8161"/>
                <a:gd name="T71" fmla="*/ 5395 h 7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161" h="7242">
                  <a:moveTo>
                    <a:pt x="7741" y="1359"/>
                  </a:moveTo>
                  <a:lnTo>
                    <a:pt x="6631" y="866"/>
                  </a:lnTo>
                  <a:lnTo>
                    <a:pt x="3126" y="2513"/>
                  </a:lnTo>
                  <a:lnTo>
                    <a:pt x="3126" y="3571"/>
                  </a:lnTo>
                  <a:lnTo>
                    <a:pt x="2515" y="3300"/>
                  </a:lnTo>
                  <a:lnTo>
                    <a:pt x="2515" y="2242"/>
                  </a:lnTo>
                  <a:lnTo>
                    <a:pt x="6020" y="594"/>
                  </a:lnTo>
                  <a:lnTo>
                    <a:pt x="4843" y="70"/>
                  </a:lnTo>
                  <a:cubicBezTo>
                    <a:pt x="4685" y="0"/>
                    <a:pt x="4427" y="0"/>
                    <a:pt x="4269" y="70"/>
                  </a:cubicBezTo>
                  <a:lnTo>
                    <a:pt x="1371" y="1359"/>
                  </a:lnTo>
                  <a:cubicBezTo>
                    <a:pt x="1140" y="1462"/>
                    <a:pt x="951" y="1753"/>
                    <a:pt x="952" y="2006"/>
                  </a:cubicBezTo>
                  <a:lnTo>
                    <a:pt x="956" y="3915"/>
                  </a:lnTo>
                  <a:cubicBezTo>
                    <a:pt x="1138" y="3857"/>
                    <a:pt x="1331" y="3825"/>
                    <a:pt x="1532" y="3825"/>
                  </a:cubicBezTo>
                  <a:cubicBezTo>
                    <a:pt x="2572" y="3825"/>
                    <a:pt x="3417" y="4670"/>
                    <a:pt x="3417" y="5710"/>
                  </a:cubicBezTo>
                  <a:cubicBezTo>
                    <a:pt x="3417" y="5981"/>
                    <a:pt x="3358" y="6239"/>
                    <a:pt x="3255" y="6472"/>
                  </a:cubicBezTo>
                  <a:lnTo>
                    <a:pt x="4278" y="6910"/>
                  </a:lnTo>
                  <a:cubicBezTo>
                    <a:pt x="4431" y="6975"/>
                    <a:pt x="4680" y="6975"/>
                    <a:pt x="4833" y="6910"/>
                  </a:cubicBezTo>
                  <a:lnTo>
                    <a:pt x="7725" y="5674"/>
                  </a:lnTo>
                  <a:cubicBezTo>
                    <a:pt x="7960" y="5574"/>
                    <a:pt x="8152" y="5282"/>
                    <a:pt x="8153" y="5027"/>
                  </a:cubicBezTo>
                  <a:lnTo>
                    <a:pt x="8160" y="2006"/>
                  </a:lnTo>
                  <a:cubicBezTo>
                    <a:pt x="8161" y="1753"/>
                    <a:pt x="7972" y="1462"/>
                    <a:pt x="7741" y="1359"/>
                  </a:cubicBezTo>
                  <a:close/>
                  <a:moveTo>
                    <a:pt x="6622" y="3552"/>
                  </a:moveTo>
                  <a:lnTo>
                    <a:pt x="7015" y="2723"/>
                  </a:lnTo>
                  <a:cubicBezTo>
                    <a:pt x="7054" y="2640"/>
                    <a:pt x="7154" y="2592"/>
                    <a:pt x="7194" y="2637"/>
                  </a:cubicBezTo>
                  <a:lnTo>
                    <a:pt x="7597" y="3096"/>
                  </a:lnTo>
                  <a:cubicBezTo>
                    <a:pt x="7637" y="3142"/>
                    <a:pt x="7586" y="3247"/>
                    <a:pt x="7505" y="3284"/>
                  </a:cubicBezTo>
                  <a:lnTo>
                    <a:pt x="7335" y="3363"/>
                  </a:lnTo>
                  <a:lnTo>
                    <a:pt x="7332" y="4557"/>
                  </a:lnTo>
                  <a:cubicBezTo>
                    <a:pt x="7332" y="4609"/>
                    <a:pt x="7286" y="4671"/>
                    <a:pt x="7229" y="4695"/>
                  </a:cubicBezTo>
                  <a:lnTo>
                    <a:pt x="6975" y="4805"/>
                  </a:lnTo>
                  <a:cubicBezTo>
                    <a:pt x="6920" y="4829"/>
                    <a:pt x="6875" y="4807"/>
                    <a:pt x="6875" y="4755"/>
                  </a:cubicBezTo>
                  <a:lnTo>
                    <a:pt x="6874" y="3577"/>
                  </a:lnTo>
                  <a:lnTo>
                    <a:pt x="6709" y="3653"/>
                  </a:lnTo>
                  <a:cubicBezTo>
                    <a:pt x="6632" y="3689"/>
                    <a:pt x="6584" y="3633"/>
                    <a:pt x="6622" y="3552"/>
                  </a:cubicBezTo>
                  <a:close/>
                  <a:moveTo>
                    <a:pt x="5174" y="4229"/>
                  </a:moveTo>
                  <a:lnTo>
                    <a:pt x="5531" y="3442"/>
                  </a:lnTo>
                  <a:cubicBezTo>
                    <a:pt x="5567" y="3362"/>
                    <a:pt x="5659" y="3317"/>
                    <a:pt x="5696" y="3361"/>
                  </a:cubicBezTo>
                  <a:lnTo>
                    <a:pt x="6077" y="3807"/>
                  </a:lnTo>
                  <a:cubicBezTo>
                    <a:pt x="6115" y="3851"/>
                    <a:pt x="6069" y="3951"/>
                    <a:pt x="5994" y="3985"/>
                  </a:cubicBezTo>
                  <a:lnTo>
                    <a:pt x="5837" y="4058"/>
                  </a:lnTo>
                  <a:lnTo>
                    <a:pt x="5847" y="5201"/>
                  </a:lnTo>
                  <a:cubicBezTo>
                    <a:pt x="5847" y="5251"/>
                    <a:pt x="5805" y="5310"/>
                    <a:pt x="5753" y="5333"/>
                  </a:cubicBezTo>
                  <a:lnTo>
                    <a:pt x="5517" y="5434"/>
                  </a:lnTo>
                  <a:cubicBezTo>
                    <a:pt x="5465" y="5457"/>
                    <a:pt x="5423" y="5435"/>
                    <a:pt x="5423" y="5385"/>
                  </a:cubicBezTo>
                  <a:lnTo>
                    <a:pt x="5409" y="4257"/>
                  </a:lnTo>
                  <a:lnTo>
                    <a:pt x="5256" y="4328"/>
                  </a:lnTo>
                  <a:cubicBezTo>
                    <a:pt x="5185" y="4361"/>
                    <a:pt x="5139" y="4306"/>
                    <a:pt x="5174" y="4229"/>
                  </a:cubicBezTo>
                  <a:close/>
                  <a:moveTo>
                    <a:pt x="7785" y="4874"/>
                  </a:moveTo>
                  <a:cubicBezTo>
                    <a:pt x="7785" y="4900"/>
                    <a:pt x="7762" y="4931"/>
                    <a:pt x="7733" y="4943"/>
                  </a:cubicBezTo>
                  <a:lnTo>
                    <a:pt x="5043" y="6073"/>
                  </a:lnTo>
                  <a:cubicBezTo>
                    <a:pt x="5018" y="6084"/>
                    <a:pt x="4997" y="6073"/>
                    <a:pt x="4997" y="6048"/>
                  </a:cubicBezTo>
                  <a:lnTo>
                    <a:pt x="4995" y="5917"/>
                  </a:lnTo>
                  <a:cubicBezTo>
                    <a:pt x="4994" y="5893"/>
                    <a:pt x="5014" y="5864"/>
                    <a:pt x="5039" y="5854"/>
                  </a:cubicBezTo>
                  <a:lnTo>
                    <a:pt x="7734" y="4706"/>
                  </a:lnTo>
                  <a:cubicBezTo>
                    <a:pt x="7763" y="4693"/>
                    <a:pt x="7787" y="4705"/>
                    <a:pt x="7786" y="4731"/>
                  </a:cubicBezTo>
                  <a:lnTo>
                    <a:pt x="7785" y="4874"/>
                  </a:lnTo>
                  <a:close/>
                  <a:moveTo>
                    <a:pt x="1532" y="4177"/>
                  </a:moveTo>
                  <a:cubicBezTo>
                    <a:pt x="686" y="4177"/>
                    <a:pt x="0" y="4863"/>
                    <a:pt x="0" y="5710"/>
                  </a:cubicBezTo>
                  <a:cubicBezTo>
                    <a:pt x="0" y="6556"/>
                    <a:pt x="686" y="7242"/>
                    <a:pt x="1532" y="7242"/>
                  </a:cubicBezTo>
                  <a:cubicBezTo>
                    <a:pt x="2379" y="7242"/>
                    <a:pt x="3065" y="6556"/>
                    <a:pt x="3065" y="5710"/>
                  </a:cubicBezTo>
                  <a:cubicBezTo>
                    <a:pt x="3065" y="4863"/>
                    <a:pt x="2379" y="4177"/>
                    <a:pt x="1532" y="4177"/>
                  </a:cubicBezTo>
                  <a:close/>
                  <a:moveTo>
                    <a:pt x="2534" y="5395"/>
                  </a:moveTo>
                  <a:lnTo>
                    <a:pt x="1591" y="6456"/>
                  </a:lnTo>
                  <a:cubicBezTo>
                    <a:pt x="1544" y="6508"/>
                    <a:pt x="1479" y="6535"/>
                    <a:pt x="1414" y="6535"/>
                  </a:cubicBezTo>
                  <a:cubicBezTo>
                    <a:pt x="1363" y="6535"/>
                    <a:pt x="1311" y="6518"/>
                    <a:pt x="1267" y="6483"/>
                  </a:cubicBezTo>
                  <a:lnTo>
                    <a:pt x="678" y="6012"/>
                  </a:lnTo>
                  <a:cubicBezTo>
                    <a:pt x="576" y="5930"/>
                    <a:pt x="560" y="5782"/>
                    <a:pt x="641" y="5680"/>
                  </a:cubicBezTo>
                  <a:cubicBezTo>
                    <a:pt x="722" y="5579"/>
                    <a:pt x="871" y="5562"/>
                    <a:pt x="972" y="5644"/>
                  </a:cubicBezTo>
                  <a:lnTo>
                    <a:pt x="1387" y="5975"/>
                  </a:lnTo>
                  <a:lnTo>
                    <a:pt x="2181" y="5082"/>
                  </a:lnTo>
                  <a:cubicBezTo>
                    <a:pt x="2268" y="4984"/>
                    <a:pt x="2417" y="4975"/>
                    <a:pt x="2514" y="5062"/>
                  </a:cubicBezTo>
                  <a:cubicBezTo>
                    <a:pt x="2611" y="5149"/>
                    <a:pt x="2620" y="5298"/>
                    <a:pt x="2534" y="539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04" name="i$ļïḓé">
            <a:extLst>
              <a:ext uri="{FF2B5EF4-FFF2-40B4-BE49-F238E27FC236}">
                <a16:creationId xmlns:a16="http://schemas.microsoft.com/office/drawing/2014/main" id="{9C9C62C0-50C0-76BB-34D1-E8920919140A}"/>
              </a:ext>
            </a:extLst>
          </p:cNvPr>
          <p:cNvSpPr/>
          <p:nvPr/>
        </p:nvSpPr>
        <p:spPr>
          <a:xfrm>
            <a:off x="4938613" y="3846514"/>
            <a:ext cx="31016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r>
              <a:rPr lang="zh-CN" altLang="en-US" sz="2400" dirty="0">
                <a:gradFill flip="none" rotWithShape="1">
                  <a:gsLst>
                    <a:gs pos="0">
                      <a:schemeClr val="bg1"/>
                    </a:gs>
                    <a:gs pos="57000">
                      <a:schemeClr val="bg1"/>
                    </a:gs>
                    <a:gs pos="95000">
                      <a:schemeClr val="bg1"/>
                    </a:gs>
                    <a:gs pos="74336">
                      <a:srgbClr val="C8DDFD"/>
                    </a:gs>
                    <a:gs pos="29000">
                      <a:srgbClr val="C8DDFD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141648">
                      <a:alpha val="43000"/>
                    </a:srgbClr>
                  </a:outerShdw>
                </a:effectLst>
                <a:latin typeface="+mj-ea"/>
                <a:ea typeface="+mj-ea"/>
              </a:rPr>
              <a:t>一般无纸化的局限性</a:t>
            </a:r>
            <a:endParaRPr lang="en-US" altLang="zh-CN" sz="2400" dirty="0">
              <a:gradFill flip="none" rotWithShape="1">
                <a:gsLst>
                  <a:gs pos="0">
                    <a:schemeClr val="bg1"/>
                  </a:gs>
                  <a:gs pos="57000">
                    <a:schemeClr val="bg1"/>
                  </a:gs>
                  <a:gs pos="95000">
                    <a:schemeClr val="bg1"/>
                  </a:gs>
                  <a:gs pos="74336">
                    <a:srgbClr val="C8DDFD"/>
                  </a:gs>
                  <a:gs pos="29000">
                    <a:srgbClr val="C8DDFD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141648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0E038A33-E90E-13FE-BACE-E8E670E1B440}"/>
              </a:ext>
            </a:extLst>
          </p:cNvPr>
          <p:cNvGrpSpPr/>
          <p:nvPr/>
        </p:nvGrpSpPr>
        <p:grpSpPr>
          <a:xfrm>
            <a:off x="5765122" y="4523492"/>
            <a:ext cx="2165361" cy="364202"/>
            <a:chOff x="5936728" y="4593443"/>
            <a:chExt cx="2165361" cy="364202"/>
          </a:xfrm>
        </p:grpSpPr>
        <p:sp>
          <p:nvSpPr>
            <p:cNvPr id="129" name="iṧḻiḍe">
              <a:extLst>
                <a:ext uri="{FF2B5EF4-FFF2-40B4-BE49-F238E27FC236}">
                  <a16:creationId xmlns:a16="http://schemas.microsoft.com/office/drawing/2014/main" id="{62EA432E-3961-7815-30E4-3FE68400F47B}"/>
                </a:ext>
              </a:extLst>
            </p:cNvPr>
            <p:cNvSpPr>
              <a:spLocks/>
            </p:cNvSpPr>
            <p:nvPr/>
          </p:nvSpPr>
          <p:spPr>
            <a:xfrm>
              <a:off x="6208198" y="4593443"/>
              <a:ext cx="1893891" cy="3642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C8DDFD"/>
                  </a:solidFill>
                  <a:effectLst>
                    <a:outerShdw blurRad="38100" dist="38100" dir="2700000" algn="tl">
                      <a:srgbClr val="141648">
                        <a:alpha val="43000"/>
                      </a:srgbClr>
                    </a:outerShdw>
                  </a:effectLst>
                  <a:latin typeface="+mn-ea"/>
                </a:rPr>
                <a:t>长链条业务形态</a:t>
              </a:r>
              <a:endParaRPr lang="en-US" altLang="zh-CN" sz="1600" dirty="0">
                <a:solidFill>
                  <a:srgbClr val="C8DDFD"/>
                </a:solidFill>
                <a:effectLst>
                  <a:outerShdw blurRad="38100" dist="38100" dir="2700000" algn="tl">
                    <a:srgbClr val="141648">
                      <a:alpha val="43000"/>
                    </a:srgbClr>
                  </a:outerShdw>
                </a:effectLst>
                <a:latin typeface="+mn-ea"/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5A93BA59-1F55-EE12-EFE8-5EE4AF224B55}"/>
                </a:ext>
              </a:extLst>
            </p:cNvPr>
            <p:cNvCxnSpPr>
              <a:cxnSpLocks/>
            </p:cNvCxnSpPr>
            <p:nvPr/>
          </p:nvCxnSpPr>
          <p:spPr>
            <a:xfrm>
              <a:off x="6318627" y="4932574"/>
              <a:ext cx="1596402" cy="0"/>
            </a:xfrm>
            <a:prstGeom prst="line">
              <a:avLst/>
            </a:prstGeom>
            <a:ln w="9525" cap="rnd">
              <a:solidFill>
                <a:schemeClr val="accent1">
                  <a:alpha val="24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2" name="link_100896">
              <a:extLst>
                <a:ext uri="{FF2B5EF4-FFF2-40B4-BE49-F238E27FC236}">
                  <a16:creationId xmlns:a16="http://schemas.microsoft.com/office/drawing/2014/main" id="{629E290F-9B57-68C3-36F7-9D899B956545}"/>
                </a:ext>
              </a:extLst>
            </p:cNvPr>
            <p:cNvSpPr/>
            <p:nvPr/>
          </p:nvSpPr>
          <p:spPr>
            <a:xfrm>
              <a:off x="5936728" y="4607452"/>
              <a:ext cx="295799" cy="295350"/>
            </a:xfrm>
            <a:custGeom>
              <a:avLst/>
              <a:gdLst>
                <a:gd name="connsiteX0" fmla="*/ 267536 w 602996"/>
                <a:gd name="connsiteY0" fmla="*/ 200688 h 602082"/>
                <a:gd name="connsiteX1" fmla="*/ 305466 w 602996"/>
                <a:gd name="connsiteY1" fmla="*/ 213374 h 602082"/>
                <a:gd name="connsiteX2" fmla="*/ 325703 w 602996"/>
                <a:gd name="connsiteY2" fmla="*/ 241219 h 602082"/>
                <a:gd name="connsiteX3" fmla="*/ 316302 w 602996"/>
                <a:gd name="connsiteY3" fmla="*/ 274314 h 602082"/>
                <a:gd name="connsiteX4" fmla="*/ 315824 w 602996"/>
                <a:gd name="connsiteY4" fmla="*/ 274950 h 602082"/>
                <a:gd name="connsiteX5" fmla="*/ 265788 w 602996"/>
                <a:gd name="connsiteY5" fmla="*/ 284815 h 602082"/>
                <a:gd name="connsiteX6" fmla="*/ 222127 w 602996"/>
                <a:gd name="connsiteY6" fmla="*/ 293407 h 602082"/>
                <a:gd name="connsiteX7" fmla="*/ 90823 w 602996"/>
                <a:gd name="connsiteY7" fmla="*/ 441221 h 602082"/>
                <a:gd name="connsiteX8" fmla="*/ 94010 w 602996"/>
                <a:gd name="connsiteY8" fmla="*/ 492773 h 602082"/>
                <a:gd name="connsiteX9" fmla="*/ 115044 w 602996"/>
                <a:gd name="connsiteY9" fmla="*/ 511389 h 602082"/>
                <a:gd name="connsiteX10" fmla="*/ 166673 w 602996"/>
                <a:gd name="connsiteY10" fmla="*/ 508366 h 602082"/>
                <a:gd name="connsiteX11" fmla="*/ 226748 w 602996"/>
                <a:gd name="connsiteY11" fmla="*/ 440744 h 602082"/>
                <a:gd name="connsiteX12" fmla="*/ 279014 w 602996"/>
                <a:gd name="connsiteY12" fmla="*/ 437561 h 602082"/>
                <a:gd name="connsiteX13" fmla="*/ 284751 w 602996"/>
                <a:gd name="connsiteY13" fmla="*/ 442494 h 602082"/>
                <a:gd name="connsiteX14" fmla="*/ 287778 w 602996"/>
                <a:gd name="connsiteY14" fmla="*/ 494841 h 602082"/>
                <a:gd name="connsiteX15" fmla="*/ 227863 w 602996"/>
                <a:gd name="connsiteY15" fmla="*/ 562463 h 602082"/>
                <a:gd name="connsiteX16" fmla="*/ 139106 w 602996"/>
                <a:gd name="connsiteY16" fmla="*/ 602082 h 602082"/>
                <a:gd name="connsiteX17" fmla="*/ 60707 w 602996"/>
                <a:gd name="connsiteY17" fmla="*/ 572487 h 602082"/>
                <a:gd name="connsiteX18" fmla="*/ 39832 w 602996"/>
                <a:gd name="connsiteY18" fmla="*/ 553871 h 602082"/>
                <a:gd name="connsiteX19" fmla="*/ 29793 w 602996"/>
                <a:gd name="connsiteY19" fmla="*/ 387123 h 602082"/>
                <a:gd name="connsiteX20" fmla="*/ 161096 w 602996"/>
                <a:gd name="connsiteY20" fmla="*/ 239150 h 602082"/>
                <a:gd name="connsiteX21" fmla="*/ 267536 w 602996"/>
                <a:gd name="connsiteY21" fmla="*/ 200688 h 602082"/>
                <a:gd name="connsiteX22" fmla="*/ 456618 w 602996"/>
                <a:gd name="connsiteY22" fmla="*/ 213 h 602082"/>
                <a:gd name="connsiteX23" fmla="*/ 542195 w 602996"/>
                <a:gd name="connsiteY23" fmla="*/ 29749 h 602082"/>
                <a:gd name="connsiteX24" fmla="*/ 563225 w 602996"/>
                <a:gd name="connsiteY24" fmla="*/ 48365 h 602082"/>
                <a:gd name="connsiteX25" fmla="*/ 573263 w 602996"/>
                <a:gd name="connsiteY25" fmla="*/ 215119 h 602082"/>
                <a:gd name="connsiteX26" fmla="*/ 441980 w 602996"/>
                <a:gd name="connsiteY26" fmla="*/ 363097 h 602082"/>
                <a:gd name="connsiteX27" fmla="*/ 353396 w 602996"/>
                <a:gd name="connsiteY27" fmla="*/ 402876 h 602082"/>
                <a:gd name="connsiteX28" fmla="*/ 298588 w 602996"/>
                <a:gd name="connsiteY28" fmla="*/ 389351 h 602082"/>
                <a:gd name="connsiteX29" fmla="*/ 277717 w 602996"/>
                <a:gd name="connsiteY29" fmla="*/ 361188 h 602082"/>
                <a:gd name="connsiteX30" fmla="*/ 287117 w 602996"/>
                <a:gd name="connsiteY30" fmla="*/ 327296 h 602082"/>
                <a:gd name="connsiteX31" fmla="*/ 288232 w 602996"/>
                <a:gd name="connsiteY31" fmla="*/ 326182 h 602082"/>
                <a:gd name="connsiteX32" fmla="*/ 336666 w 602996"/>
                <a:gd name="connsiteY32" fmla="*/ 317112 h 602082"/>
                <a:gd name="connsiteX33" fmla="*/ 380799 w 602996"/>
                <a:gd name="connsiteY33" fmla="*/ 308838 h 602082"/>
                <a:gd name="connsiteX34" fmla="*/ 512082 w 602996"/>
                <a:gd name="connsiteY34" fmla="*/ 161019 h 602082"/>
                <a:gd name="connsiteX35" fmla="*/ 509055 w 602996"/>
                <a:gd name="connsiteY35" fmla="*/ 109307 h 602082"/>
                <a:gd name="connsiteX36" fmla="*/ 488024 w 602996"/>
                <a:gd name="connsiteY36" fmla="*/ 90849 h 602082"/>
                <a:gd name="connsiteX37" fmla="*/ 436403 w 602996"/>
                <a:gd name="connsiteY37" fmla="*/ 93872 h 602082"/>
                <a:gd name="connsiteX38" fmla="*/ 376338 w 602996"/>
                <a:gd name="connsiteY38" fmla="*/ 161497 h 602082"/>
                <a:gd name="connsiteX39" fmla="*/ 323921 w 602996"/>
                <a:gd name="connsiteY39" fmla="*/ 164679 h 602082"/>
                <a:gd name="connsiteX40" fmla="*/ 318344 w 602996"/>
                <a:gd name="connsiteY40" fmla="*/ 159746 h 602082"/>
                <a:gd name="connsiteX41" fmla="*/ 315158 w 602996"/>
                <a:gd name="connsiteY41" fmla="*/ 107397 h 602082"/>
                <a:gd name="connsiteX42" fmla="*/ 375223 w 602996"/>
                <a:gd name="connsiteY42" fmla="*/ 39773 h 602082"/>
                <a:gd name="connsiteX43" fmla="*/ 456618 w 602996"/>
                <a:gd name="connsiteY43" fmla="*/ 213 h 602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02996" h="602082">
                  <a:moveTo>
                    <a:pt x="267536" y="200688"/>
                  </a:moveTo>
                  <a:cubicBezTo>
                    <a:pt x="280498" y="202694"/>
                    <a:pt x="293316" y="206890"/>
                    <a:pt x="305466" y="213374"/>
                  </a:cubicBezTo>
                  <a:cubicBezTo>
                    <a:pt x="316143" y="219102"/>
                    <a:pt x="323473" y="229285"/>
                    <a:pt x="325703" y="241219"/>
                  </a:cubicBezTo>
                  <a:cubicBezTo>
                    <a:pt x="327775" y="253152"/>
                    <a:pt x="324429" y="265244"/>
                    <a:pt x="316302" y="274314"/>
                  </a:cubicBezTo>
                  <a:lnTo>
                    <a:pt x="315824" y="274950"/>
                  </a:lnTo>
                  <a:cubicBezTo>
                    <a:pt x="303395" y="289111"/>
                    <a:pt x="282679" y="293089"/>
                    <a:pt x="265788" y="284815"/>
                  </a:cubicBezTo>
                  <a:cubicBezTo>
                    <a:pt x="250969" y="277496"/>
                    <a:pt x="233122" y="280996"/>
                    <a:pt x="222127" y="293407"/>
                  </a:cubicBezTo>
                  <a:lnTo>
                    <a:pt x="90823" y="441221"/>
                  </a:lnTo>
                  <a:cubicBezTo>
                    <a:pt x="77438" y="456336"/>
                    <a:pt x="78872" y="479408"/>
                    <a:pt x="94010" y="492773"/>
                  </a:cubicBezTo>
                  <a:lnTo>
                    <a:pt x="115044" y="511389"/>
                  </a:lnTo>
                  <a:cubicBezTo>
                    <a:pt x="130023" y="524754"/>
                    <a:pt x="153288" y="523322"/>
                    <a:pt x="166673" y="508366"/>
                  </a:cubicBezTo>
                  <a:lnTo>
                    <a:pt x="226748" y="440744"/>
                  </a:lnTo>
                  <a:cubicBezTo>
                    <a:pt x="240293" y="425469"/>
                    <a:pt x="263717" y="424037"/>
                    <a:pt x="279014" y="437561"/>
                  </a:cubicBezTo>
                  <a:lnTo>
                    <a:pt x="284751" y="442494"/>
                  </a:lnTo>
                  <a:cubicBezTo>
                    <a:pt x="300048" y="456018"/>
                    <a:pt x="301482" y="479408"/>
                    <a:pt x="287778" y="494841"/>
                  </a:cubicBezTo>
                  <a:lnTo>
                    <a:pt x="227863" y="562463"/>
                  </a:lnTo>
                  <a:cubicBezTo>
                    <a:pt x="204439" y="588717"/>
                    <a:pt x="171932" y="602082"/>
                    <a:pt x="139106" y="602082"/>
                  </a:cubicBezTo>
                  <a:cubicBezTo>
                    <a:pt x="111220" y="602082"/>
                    <a:pt x="83175" y="592376"/>
                    <a:pt x="60707" y="572487"/>
                  </a:cubicBezTo>
                  <a:lnTo>
                    <a:pt x="39832" y="553871"/>
                  </a:lnTo>
                  <a:cubicBezTo>
                    <a:pt x="-9088" y="510752"/>
                    <a:pt x="-13550" y="435811"/>
                    <a:pt x="29793" y="387123"/>
                  </a:cubicBezTo>
                  <a:lnTo>
                    <a:pt x="161096" y="239150"/>
                  </a:lnTo>
                  <a:cubicBezTo>
                    <a:pt x="188464" y="208362"/>
                    <a:pt x="228650" y="194669"/>
                    <a:pt x="267536" y="200688"/>
                  </a:cubicBezTo>
                  <a:close/>
                  <a:moveTo>
                    <a:pt x="456618" y="213"/>
                  </a:moveTo>
                  <a:cubicBezTo>
                    <a:pt x="486829" y="-1597"/>
                    <a:pt x="517738" y="8109"/>
                    <a:pt x="542195" y="29749"/>
                  </a:cubicBezTo>
                  <a:lnTo>
                    <a:pt x="563225" y="48365"/>
                  </a:lnTo>
                  <a:cubicBezTo>
                    <a:pt x="611979" y="91486"/>
                    <a:pt x="616599" y="166429"/>
                    <a:pt x="573263" y="215119"/>
                  </a:cubicBezTo>
                  <a:lnTo>
                    <a:pt x="441980" y="363097"/>
                  </a:lnTo>
                  <a:cubicBezTo>
                    <a:pt x="418878" y="389033"/>
                    <a:pt x="386376" y="402876"/>
                    <a:pt x="353396" y="402876"/>
                  </a:cubicBezTo>
                  <a:cubicBezTo>
                    <a:pt x="334755" y="402876"/>
                    <a:pt x="315954" y="398421"/>
                    <a:pt x="298588" y="389351"/>
                  </a:cubicBezTo>
                  <a:cubicBezTo>
                    <a:pt x="287595" y="383623"/>
                    <a:pt x="279947" y="373280"/>
                    <a:pt x="277717" y="361188"/>
                  </a:cubicBezTo>
                  <a:cubicBezTo>
                    <a:pt x="275486" y="348936"/>
                    <a:pt x="278991" y="336525"/>
                    <a:pt x="287117" y="327296"/>
                  </a:cubicBezTo>
                  <a:lnTo>
                    <a:pt x="288232" y="326182"/>
                  </a:lnTo>
                  <a:cubicBezTo>
                    <a:pt x="300341" y="312339"/>
                    <a:pt x="320256" y="308679"/>
                    <a:pt x="336666" y="317112"/>
                  </a:cubicBezTo>
                  <a:cubicBezTo>
                    <a:pt x="351484" y="324909"/>
                    <a:pt x="369647" y="321409"/>
                    <a:pt x="380799" y="308838"/>
                  </a:cubicBezTo>
                  <a:lnTo>
                    <a:pt x="512082" y="161019"/>
                  </a:lnTo>
                  <a:cubicBezTo>
                    <a:pt x="525466" y="145903"/>
                    <a:pt x="524191" y="122672"/>
                    <a:pt x="509055" y="109307"/>
                  </a:cubicBezTo>
                  <a:lnTo>
                    <a:pt x="488024" y="90849"/>
                  </a:lnTo>
                  <a:cubicBezTo>
                    <a:pt x="472889" y="77483"/>
                    <a:pt x="449787" y="78756"/>
                    <a:pt x="436403" y="93872"/>
                  </a:cubicBezTo>
                  <a:lnTo>
                    <a:pt x="376338" y="161497"/>
                  </a:lnTo>
                  <a:cubicBezTo>
                    <a:pt x="362636" y="176931"/>
                    <a:pt x="339216" y="178204"/>
                    <a:pt x="323921" y="164679"/>
                  </a:cubicBezTo>
                  <a:lnTo>
                    <a:pt x="318344" y="159746"/>
                  </a:lnTo>
                  <a:cubicBezTo>
                    <a:pt x="303049" y="146222"/>
                    <a:pt x="301615" y="122672"/>
                    <a:pt x="315158" y="107397"/>
                  </a:cubicBezTo>
                  <a:lnTo>
                    <a:pt x="375223" y="39773"/>
                  </a:lnTo>
                  <a:cubicBezTo>
                    <a:pt x="396891" y="15349"/>
                    <a:pt x="426406" y="2023"/>
                    <a:pt x="456618" y="2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5154670E-DFDD-47F6-26AF-A8EF746A555F}"/>
              </a:ext>
            </a:extLst>
          </p:cNvPr>
          <p:cNvGrpSpPr/>
          <p:nvPr/>
        </p:nvGrpSpPr>
        <p:grpSpPr>
          <a:xfrm>
            <a:off x="5765122" y="5047286"/>
            <a:ext cx="2165361" cy="364202"/>
            <a:chOff x="5936728" y="5052880"/>
            <a:chExt cx="2165361" cy="364202"/>
          </a:xfrm>
        </p:grpSpPr>
        <p:sp>
          <p:nvSpPr>
            <p:cNvPr id="130" name="iṧḻiḍe">
              <a:extLst>
                <a:ext uri="{FF2B5EF4-FFF2-40B4-BE49-F238E27FC236}">
                  <a16:creationId xmlns:a16="http://schemas.microsoft.com/office/drawing/2014/main" id="{B12B3BC4-6874-FE0E-FAB2-669D56D9FC0E}"/>
                </a:ext>
              </a:extLst>
            </p:cNvPr>
            <p:cNvSpPr>
              <a:spLocks/>
            </p:cNvSpPr>
            <p:nvPr/>
          </p:nvSpPr>
          <p:spPr>
            <a:xfrm>
              <a:off x="6208198" y="5052880"/>
              <a:ext cx="1893891" cy="3642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C8DDFD"/>
                  </a:solidFill>
                  <a:effectLst>
                    <a:outerShdw blurRad="38100" dist="38100" dir="2700000" algn="tl">
                      <a:srgbClr val="141648">
                        <a:alpha val="43000"/>
                      </a:srgbClr>
                    </a:outerShdw>
                  </a:effectLst>
                  <a:latin typeface="+mn-ea"/>
                </a:rPr>
                <a:t>线下业务复杂</a:t>
              </a:r>
              <a:endParaRPr lang="en-US" altLang="zh-CN" sz="1600" dirty="0">
                <a:solidFill>
                  <a:srgbClr val="C8DDFD"/>
                </a:solidFill>
                <a:effectLst>
                  <a:outerShdw blurRad="38100" dist="38100" dir="2700000" algn="tl">
                    <a:srgbClr val="141648">
                      <a:alpha val="43000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134" name="link_100896">
              <a:extLst>
                <a:ext uri="{FF2B5EF4-FFF2-40B4-BE49-F238E27FC236}">
                  <a16:creationId xmlns:a16="http://schemas.microsoft.com/office/drawing/2014/main" id="{2E8D52EE-FA25-1820-6AD2-6DF8BFCEF81B}"/>
                </a:ext>
              </a:extLst>
            </p:cNvPr>
            <p:cNvSpPr/>
            <p:nvPr/>
          </p:nvSpPr>
          <p:spPr>
            <a:xfrm>
              <a:off x="5936728" y="5124947"/>
              <a:ext cx="295799" cy="220069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88862 h 440259"/>
                <a:gd name="T31" fmla="*/ 88862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278945 h 440259"/>
                <a:gd name="T69" fmla="*/ 278945 h 440259"/>
                <a:gd name="T70" fmla="*/ 278945 h 440259"/>
                <a:gd name="T71" fmla="*/ 278945 h 440259"/>
                <a:gd name="T72" fmla="*/ 278945 h 440259"/>
                <a:gd name="T73" fmla="*/ 278945 h 440259"/>
                <a:gd name="T74" fmla="*/ 278945 h 440259"/>
                <a:gd name="T75" fmla="*/ 278945 h 440259"/>
                <a:gd name="T76" fmla="*/ 278945 h 440259"/>
                <a:gd name="T77" fmla="*/ 278945 h 440259"/>
                <a:gd name="T78" fmla="*/ 278945 h 440259"/>
                <a:gd name="T79" fmla="*/ 278945 h 440259"/>
                <a:gd name="T80" fmla="*/ 278945 h 440259"/>
                <a:gd name="T81" fmla="*/ 278945 h 440259"/>
                <a:gd name="T82" fmla="*/ 278945 h 440259"/>
                <a:gd name="T83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73" h="427">
                  <a:moveTo>
                    <a:pt x="90" y="252"/>
                  </a:moveTo>
                  <a:lnTo>
                    <a:pt x="50" y="252"/>
                  </a:lnTo>
                  <a:lnTo>
                    <a:pt x="50" y="20"/>
                  </a:lnTo>
                  <a:cubicBezTo>
                    <a:pt x="50" y="9"/>
                    <a:pt x="59" y="0"/>
                    <a:pt x="70" y="0"/>
                  </a:cubicBezTo>
                  <a:lnTo>
                    <a:pt x="457" y="0"/>
                  </a:lnTo>
                  <a:cubicBezTo>
                    <a:pt x="468" y="0"/>
                    <a:pt x="477" y="9"/>
                    <a:pt x="477" y="20"/>
                  </a:cubicBezTo>
                  <a:lnTo>
                    <a:pt x="477" y="109"/>
                  </a:lnTo>
                  <a:lnTo>
                    <a:pt x="437" y="109"/>
                  </a:lnTo>
                  <a:lnTo>
                    <a:pt x="437" y="80"/>
                  </a:lnTo>
                  <a:lnTo>
                    <a:pt x="227" y="80"/>
                  </a:lnTo>
                  <a:lnTo>
                    <a:pt x="227" y="224"/>
                  </a:lnTo>
                  <a:cubicBezTo>
                    <a:pt x="227" y="227"/>
                    <a:pt x="224" y="230"/>
                    <a:pt x="220" y="230"/>
                  </a:cubicBezTo>
                  <a:cubicBezTo>
                    <a:pt x="216" y="230"/>
                    <a:pt x="213" y="227"/>
                    <a:pt x="213" y="224"/>
                  </a:cubicBezTo>
                  <a:lnTo>
                    <a:pt x="213" y="104"/>
                  </a:lnTo>
                  <a:lnTo>
                    <a:pt x="122" y="104"/>
                  </a:lnTo>
                  <a:cubicBezTo>
                    <a:pt x="118" y="104"/>
                    <a:pt x="115" y="101"/>
                    <a:pt x="115" y="97"/>
                  </a:cubicBezTo>
                  <a:cubicBezTo>
                    <a:pt x="115" y="93"/>
                    <a:pt x="118" y="90"/>
                    <a:pt x="122" y="90"/>
                  </a:cubicBezTo>
                  <a:lnTo>
                    <a:pt x="213" y="90"/>
                  </a:lnTo>
                  <a:lnTo>
                    <a:pt x="213" y="74"/>
                  </a:lnTo>
                  <a:cubicBezTo>
                    <a:pt x="213" y="70"/>
                    <a:pt x="216" y="67"/>
                    <a:pt x="220" y="67"/>
                  </a:cubicBezTo>
                  <a:lnTo>
                    <a:pt x="437" y="67"/>
                  </a:lnTo>
                  <a:lnTo>
                    <a:pt x="437" y="40"/>
                  </a:lnTo>
                  <a:lnTo>
                    <a:pt x="90" y="40"/>
                  </a:lnTo>
                  <a:lnTo>
                    <a:pt x="90" y="160"/>
                  </a:lnTo>
                  <a:lnTo>
                    <a:pt x="162" y="160"/>
                  </a:lnTo>
                  <a:lnTo>
                    <a:pt x="162" y="119"/>
                  </a:lnTo>
                  <a:cubicBezTo>
                    <a:pt x="162" y="115"/>
                    <a:pt x="165" y="112"/>
                    <a:pt x="168" y="112"/>
                  </a:cubicBezTo>
                  <a:cubicBezTo>
                    <a:pt x="172" y="112"/>
                    <a:pt x="175" y="115"/>
                    <a:pt x="175" y="119"/>
                  </a:cubicBezTo>
                  <a:lnTo>
                    <a:pt x="175" y="174"/>
                  </a:lnTo>
                  <a:lnTo>
                    <a:pt x="90" y="174"/>
                  </a:lnTo>
                  <a:lnTo>
                    <a:pt x="90" y="252"/>
                  </a:lnTo>
                  <a:close/>
                  <a:moveTo>
                    <a:pt x="437" y="192"/>
                  </a:moveTo>
                  <a:lnTo>
                    <a:pt x="322" y="192"/>
                  </a:lnTo>
                  <a:cubicBezTo>
                    <a:pt x="318" y="192"/>
                    <a:pt x="315" y="195"/>
                    <a:pt x="315" y="199"/>
                  </a:cubicBezTo>
                  <a:cubicBezTo>
                    <a:pt x="315" y="202"/>
                    <a:pt x="318" y="205"/>
                    <a:pt x="322" y="205"/>
                  </a:cubicBezTo>
                  <a:lnTo>
                    <a:pt x="437" y="205"/>
                  </a:lnTo>
                  <a:lnTo>
                    <a:pt x="437" y="387"/>
                  </a:lnTo>
                  <a:lnTo>
                    <a:pt x="373" y="387"/>
                  </a:lnTo>
                  <a:lnTo>
                    <a:pt x="373" y="227"/>
                  </a:lnTo>
                  <a:cubicBezTo>
                    <a:pt x="373" y="223"/>
                    <a:pt x="370" y="220"/>
                    <a:pt x="367" y="220"/>
                  </a:cubicBezTo>
                  <a:lnTo>
                    <a:pt x="322" y="220"/>
                  </a:lnTo>
                  <a:cubicBezTo>
                    <a:pt x="318" y="220"/>
                    <a:pt x="315" y="223"/>
                    <a:pt x="315" y="227"/>
                  </a:cubicBezTo>
                  <a:cubicBezTo>
                    <a:pt x="315" y="231"/>
                    <a:pt x="318" y="234"/>
                    <a:pt x="322" y="234"/>
                  </a:cubicBezTo>
                  <a:lnTo>
                    <a:pt x="360" y="234"/>
                  </a:lnTo>
                  <a:lnTo>
                    <a:pt x="360" y="334"/>
                  </a:lnTo>
                  <a:lnTo>
                    <a:pt x="180" y="334"/>
                  </a:lnTo>
                  <a:cubicBezTo>
                    <a:pt x="176" y="334"/>
                    <a:pt x="173" y="337"/>
                    <a:pt x="173" y="340"/>
                  </a:cubicBezTo>
                  <a:cubicBezTo>
                    <a:pt x="173" y="344"/>
                    <a:pt x="176" y="347"/>
                    <a:pt x="180" y="347"/>
                  </a:cubicBezTo>
                  <a:lnTo>
                    <a:pt x="227" y="347"/>
                  </a:lnTo>
                  <a:lnTo>
                    <a:pt x="227" y="370"/>
                  </a:lnTo>
                  <a:cubicBezTo>
                    <a:pt x="227" y="374"/>
                    <a:pt x="230" y="377"/>
                    <a:pt x="233" y="377"/>
                  </a:cubicBezTo>
                  <a:cubicBezTo>
                    <a:pt x="237" y="377"/>
                    <a:pt x="240" y="374"/>
                    <a:pt x="240" y="370"/>
                  </a:cubicBezTo>
                  <a:lnTo>
                    <a:pt x="240" y="347"/>
                  </a:lnTo>
                  <a:lnTo>
                    <a:pt x="360" y="347"/>
                  </a:lnTo>
                  <a:lnTo>
                    <a:pt x="360" y="387"/>
                  </a:lnTo>
                  <a:lnTo>
                    <a:pt x="138" y="387"/>
                  </a:lnTo>
                  <a:lnTo>
                    <a:pt x="138" y="325"/>
                  </a:lnTo>
                  <a:cubicBezTo>
                    <a:pt x="138" y="322"/>
                    <a:pt x="135" y="319"/>
                    <a:pt x="132" y="319"/>
                  </a:cubicBezTo>
                  <a:cubicBezTo>
                    <a:pt x="128" y="319"/>
                    <a:pt x="125" y="322"/>
                    <a:pt x="125" y="325"/>
                  </a:cubicBezTo>
                  <a:lnTo>
                    <a:pt x="125" y="387"/>
                  </a:lnTo>
                  <a:lnTo>
                    <a:pt x="90" y="387"/>
                  </a:lnTo>
                  <a:lnTo>
                    <a:pt x="90" y="319"/>
                  </a:lnTo>
                  <a:lnTo>
                    <a:pt x="50" y="319"/>
                  </a:lnTo>
                  <a:lnTo>
                    <a:pt x="50" y="407"/>
                  </a:lnTo>
                  <a:cubicBezTo>
                    <a:pt x="50" y="418"/>
                    <a:pt x="59" y="427"/>
                    <a:pt x="70" y="427"/>
                  </a:cubicBezTo>
                  <a:lnTo>
                    <a:pt x="457" y="427"/>
                  </a:lnTo>
                  <a:cubicBezTo>
                    <a:pt x="468" y="427"/>
                    <a:pt x="477" y="418"/>
                    <a:pt x="477" y="407"/>
                  </a:cubicBezTo>
                  <a:lnTo>
                    <a:pt x="477" y="175"/>
                  </a:lnTo>
                  <a:lnTo>
                    <a:pt x="437" y="175"/>
                  </a:lnTo>
                  <a:lnTo>
                    <a:pt x="437" y="192"/>
                  </a:lnTo>
                  <a:close/>
                  <a:moveTo>
                    <a:pt x="573" y="145"/>
                  </a:moveTo>
                  <a:lnTo>
                    <a:pt x="502" y="89"/>
                  </a:lnTo>
                  <a:lnTo>
                    <a:pt x="502" y="122"/>
                  </a:lnTo>
                  <a:lnTo>
                    <a:pt x="263" y="122"/>
                  </a:lnTo>
                  <a:cubicBezTo>
                    <a:pt x="252" y="122"/>
                    <a:pt x="243" y="131"/>
                    <a:pt x="243" y="142"/>
                  </a:cubicBezTo>
                  <a:lnTo>
                    <a:pt x="243" y="265"/>
                  </a:lnTo>
                  <a:lnTo>
                    <a:pt x="0" y="265"/>
                  </a:lnTo>
                  <a:lnTo>
                    <a:pt x="0" y="305"/>
                  </a:lnTo>
                  <a:lnTo>
                    <a:pt x="263" y="305"/>
                  </a:lnTo>
                  <a:cubicBezTo>
                    <a:pt x="274" y="305"/>
                    <a:pt x="283" y="296"/>
                    <a:pt x="283" y="285"/>
                  </a:cubicBezTo>
                  <a:lnTo>
                    <a:pt x="283" y="162"/>
                  </a:lnTo>
                  <a:lnTo>
                    <a:pt x="502" y="162"/>
                  </a:lnTo>
                  <a:lnTo>
                    <a:pt x="502" y="202"/>
                  </a:lnTo>
                  <a:lnTo>
                    <a:pt x="573" y="1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cxnSp>
          <p:nvCxnSpPr>
            <p:cNvPr id="140" name="直接连接符 139">
              <a:extLst>
                <a:ext uri="{FF2B5EF4-FFF2-40B4-BE49-F238E27FC236}">
                  <a16:creationId xmlns:a16="http://schemas.microsoft.com/office/drawing/2014/main" id="{EF69E6C3-6E5A-B9E1-5F8D-67B5BB0AA250}"/>
                </a:ext>
              </a:extLst>
            </p:cNvPr>
            <p:cNvCxnSpPr>
              <a:cxnSpLocks/>
            </p:cNvCxnSpPr>
            <p:nvPr/>
          </p:nvCxnSpPr>
          <p:spPr>
            <a:xfrm>
              <a:off x="6318627" y="5391449"/>
              <a:ext cx="1596402" cy="0"/>
            </a:xfrm>
            <a:prstGeom prst="line">
              <a:avLst/>
            </a:prstGeom>
            <a:ln w="9525" cap="rnd">
              <a:solidFill>
                <a:schemeClr val="accent1">
                  <a:alpha val="24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14BEA087-F60C-F16F-8364-D20366616C0F}"/>
              </a:ext>
            </a:extLst>
          </p:cNvPr>
          <p:cNvGrpSpPr/>
          <p:nvPr/>
        </p:nvGrpSpPr>
        <p:grpSpPr>
          <a:xfrm>
            <a:off x="5765122" y="5571080"/>
            <a:ext cx="2165361" cy="364202"/>
            <a:chOff x="5936728" y="5512317"/>
            <a:chExt cx="2165361" cy="364202"/>
          </a:xfrm>
        </p:grpSpPr>
        <p:sp>
          <p:nvSpPr>
            <p:cNvPr id="131" name="iṧḻiḍe">
              <a:extLst>
                <a:ext uri="{FF2B5EF4-FFF2-40B4-BE49-F238E27FC236}">
                  <a16:creationId xmlns:a16="http://schemas.microsoft.com/office/drawing/2014/main" id="{997E84AA-3D9F-6990-B142-9CED871AE7EB}"/>
                </a:ext>
              </a:extLst>
            </p:cNvPr>
            <p:cNvSpPr>
              <a:spLocks/>
            </p:cNvSpPr>
            <p:nvPr/>
          </p:nvSpPr>
          <p:spPr>
            <a:xfrm>
              <a:off x="6208198" y="5512317"/>
              <a:ext cx="1893891" cy="3642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zh-CN" sz="1600" dirty="0">
                  <a:solidFill>
                    <a:srgbClr val="C8DDFD"/>
                  </a:solidFill>
                  <a:effectLst>
                    <a:outerShdw blurRad="38100" dist="38100" dir="2700000" algn="tl">
                      <a:srgbClr val="141648">
                        <a:alpha val="43000"/>
                      </a:srgbClr>
                    </a:outerShdw>
                  </a:effectLst>
                  <a:latin typeface="+mn-ea"/>
                </a:rPr>
                <a:t>不适用于产中物流</a:t>
              </a:r>
              <a:endParaRPr lang="en-US" altLang="zh-CN" sz="1600" dirty="0">
                <a:solidFill>
                  <a:srgbClr val="C8DDFD"/>
                </a:solidFill>
                <a:effectLst>
                  <a:outerShdw blurRad="38100" dist="38100" dir="2700000" algn="tl">
                    <a:srgbClr val="141648">
                      <a:alpha val="43000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139" name="link_100896">
              <a:extLst>
                <a:ext uri="{FF2B5EF4-FFF2-40B4-BE49-F238E27FC236}">
                  <a16:creationId xmlns:a16="http://schemas.microsoft.com/office/drawing/2014/main" id="{2D9CFBBA-01F9-ED95-2DD5-C8C362507C7E}"/>
                </a:ext>
              </a:extLst>
            </p:cNvPr>
            <p:cNvSpPr/>
            <p:nvPr/>
          </p:nvSpPr>
          <p:spPr>
            <a:xfrm>
              <a:off x="5936728" y="5546725"/>
              <a:ext cx="295799" cy="295387"/>
            </a:xfrm>
            <a:custGeom>
              <a:avLst/>
              <a:gdLst>
                <a:gd name="T0" fmla="*/ 1693 w 11563"/>
                <a:gd name="T1" fmla="*/ 9869 h 11563"/>
                <a:gd name="T2" fmla="*/ 3531 w 11563"/>
                <a:gd name="T3" fmla="*/ 11108 h 11563"/>
                <a:gd name="T4" fmla="*/ 5781 w 11563"/>
                <a:gd name="T5" fmla="*/ 11563 h 11563"/>
                <a:gd name="T6" fmla="*/ 8032 w 11563"/>
                <a:gd name="T7" fmla="*/ 11108 h 11563"/>
                <a:gd name="T8" fmla="*/ 9869 w 11563"/>
                <a:gd name="T9" fmla="*/ 9869 h 11563"/>
                <a:gd name="T10" fmla="*/ 11108 w 11563"/>
                <a:gd name="T11" fmla="*/ 8032 h 11563"/>
                <a:gd name="T12" fmla="*/ 11563 w 11563"/>
                <a:gd name="T13" fmla="*/ 5781 h 11563"/>
                <a:gd name="T14" fmla="*/ 11108 w 11563"/>
                <a:gd name="T15" fmla="*/ 3531 h 11563"/>
                <a:gd name="T16" fmla="*/ 9869 w 11563"/>
                <a:gd name="T17" fmla="*/ 1693 h 11563"/>
                <a:gd name="T18" fmla="*/ 8032 w 11563"/>
                <a:gd name="T19" fmla="*/ 455 h 11563"/>
                <a:gd name="T20" fmla="*/ 5781 w 11563"/>
                <a:gd name="T21" fmla="*/ 0 h 11563"/>
                <a:gd name="T22" fmla="*/ 3531 w 11563"/>
                <a:gd name="T23" fmla="*/ 455 h 11563"/>
                <a:gd name="T24" fmla="*/ 1693 w 11563"/>
                <a:gd name="T25" fmla="*/ 1693 h 11563"/>
                <a:gd name="T26" fmla="*/ 455 w 11563"/>
                <a:gd name="T27" fmla="*/ 3531 h 11563"/>
                <a:gd name="T28" fmla="*/ 0 w 11563"/>
                <a:gd name="T29" fmla="*/ 5781 h 11563"/>
                <a:gd name="T30" fmla="*/ 455 w 11563"/>
                <a:gd name="T31" fmla="*/ 8032 h 11563"/>
                <a:gd name="T32" fmla="*/ 1693 w 11563"/>
                <a:gd name="T33" fmla="*/ 9869 h 11563"/>
                <a:gd name="T34" fmla="*/ 10229 w 11563"/>
                <a:gd name="T35" fmla="*/ 5781 h 11563"/>
                <a:gd name="T36" fmla="*/ 8927 w 11563"/>
                <a:gd name="T37" fmla="*/ 8927 h 11563"/>
                <a:gd name="T38" fmla="*/ 5781 w 11563"/>
                <a:gd name="T39" fmla="*/ 10229 h 11563"/>
                <a:gd name="T40" fmla="*/ 3143 w 11563"/>
                <a:gd name="T41" fmla="*/ 9363 h 11563"/>
                <a:gd name="T42" fmla="*/ 9364 w 11563"/>
                <a:gd name="T43" fmla="*/ 3141 h 11563"/>
                <a:gd name="T44" fmla="*/ 10229 w 11563"/>
                <a:gd name="T45" fmla="*/ 5781 h 11563"/>
                <a:gd name="T46" fmla="*/ 2636 w 11563"/>
                <a:gd name="T47" fmla="*/ 2636 h 11563"/>
                <a:gd name="T48" fmla="*/ 5781 w 11563"/>
                <a:gd name="T49" fmla="*/ 1333 h 11563"/>
                <a:gd name="T50" fmla="*/ 8420 w 11563"/>
                <a:gd name="T51" fmla="*/ 2200 h 11563"/>
                <a:gd name="T52" fmla="*/ 2199 w 11563"/>
                <a:gd name="T53" fmla="*/ 8420 h 11563"/>
                <a:gd name="T54" fmla="*/ 1332 w 11563"/>
                <a:gd name="T55" fmla="*/ 5781 h 11563"/>
                <a:gd name="T56" fmla="*/ 2636 w 11563"/>
                <a:gd name="T57" fmla="*/ 2636 h 11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563" h="11563">
                  <a:moveTo>
                    <a:pt x="1693" y="9869"/>
                  </a:moveTo>
                  <a:cubicBezTo>
                    <a:pt x="2224" y="10400"/>
                    <a:pt x="2843" y="10817"/>
                    <a:pt x="3531" y="11108"/>
                  </a:cubicBezTo>
                  <a:cubicBezTo>
                    <a:pt x="4244" y="11409"/>
                    <a:pt x="5001" y="11563"/>
                    <a:pt x="5781" y="11563"/>
                  </a:cubicBezTo>
                  <a:cubicBezTo>
                    <a:pt x="6561" y="11563"/>
                    <a:pt x="7319" y="11409"/>
                    <a:pt x="8032" y="11108"/>
                  </a:cubicBezTo>
                  <a:cubicBezTo>
                    <a:pt x="8720" y="10817"/>
                    <a:pt x="9339" y="10400"/>
                    <a:pt x="9869" y="9869"/>
                  </a:cubicBezTo>
                  <a:cubicBezTo>
                    <a:pt x="10400" y="9339"/>
                    <a:pt x="10817" y="8720"/>
                    <a:pt x="11108" y="8032"/>
                  </a:cubicBezTo>
                  <a:cubicBezTo>
                    <a:pt x="11409" y="7319"/>
                    <a:pt x="11563" y="6561"/>
                    <a:pt x="11563" y="5781"/>
                  </a:cubicBezTo>
                  <a:cubicBezTo>
                    <a:pt x="11563" y="5001"/>
                    <a:pt x="11409" y="4244"/>
                    <a:pt x="11108" y="3531"/>
                  </a:cubicBezTo>
                  <a:cubicBezTo>
                    <a:pt x="10817" y="2843"/>
                    <a:pt x="10400" y="2224"/>
                    <a:pt x="9869" y="1693"/>
                  </a:cubicBezTo>
                  <a:cubicBezTo>
                    <a:pt x="9339" y="1163"/>
                    <a:pt x="8720" y="745"/>
                    <a:pt x="8032" y="455"/>
                  </a:cubicBezTo>
                  <a:cubicBezTo>
                    <a:pt x="7319" y="152"/>
                    <a:pt x="6561" y="0"/>
                    <a:pt x="5781" y="0"/>
                  </a:cubicBezTo>
                  <a:cubicBezTo>
                    <a:pt x="5001" y="0"/>
                    <a:pt x="4244" y="153"/>
                    <a:pt x="3531" y="455"/>
                  </a:cubicBezTo>
                  <a:cubicBezTo>
                    <a:pt x="2843" y="745"/>
                    <a:pt x="2224" y="1163"/>
                    <a:pt x="1693" y="1693"/>
                  </a:cubicBezTo>
                  <a:cubicBezTo>
                    <a:pt x="1163" y="2224"/>
                    <a:pt x="745" y="2843"/>
                    <a:pt x="455" y="3531"/>
                  </a:cubicBezTo>
                  <a:cubicBezTo>
                    <a:pt x="152" y="4244"/>
                    <a:pt x="0" y="5001"/>
                    <a:pt x="0" y="5781"/>
                  </a:cubicBezTo>
                  <a:cubicBezTo>
                    <a:pt x="0" y="6561"/>
                    <a:pt x="153" y="7319"/>
                    <a:pt x="455" y="8032"/>
                  </a:cubicBezTo>
                  <a:cubicBezTo>
                    <a:pt x="745" y="8721"/>
                    <a:pt x="1163" y="9339"/>
                    <a:pt x="1693" y="9869"/>
                  </a:cubicBezTo>
                  <a:close/>
                  <a:moveTo>
                    <a:pt x="10229" y="5781"/>
                  </a:moveTo>
                  <a:cubicBezTo>
                    <a:pt x="10229" y="6969"/>
                    <a:pt x="9767" y="8087"/>
                    <a:pt x="8927" y="8927"/>
                  </a:cubicBezTo>
                  <a:cubicBezTo>
                    <a:pt x="8087" y="9767"/>
                    <a:pt x="6969" y="10229"/>
                    <a:pt x="5781" y="10229"/>
                  </a:cubicBezTo>
                  <a:cubicBezTo>
                    <a:pt x="4819" y="10229"/>
                    <a:pt x="3903" y="9925"/>
                    <a:pt x="3143" y="9363"/>
                  </a:cubicBezTo>
                  <a:lnTo>
                    <a:pt x="9364" y="3141"/>
                  </a:lnTo>
                  <a:cubicBezTo>
                    <a:pt x="9925" y="3903"/>
                    <a:pt x="10229" y="4819"/>
                    <a:pt x="10229" y="5781"/>
                  </a:cubicBezTo>
                  <a:close/>
                  <a:moveTo>
                    <a:pt x="2636" y="2636"/>
                  </a:moveTo>
                  <a:cubicBezTo>
                    <a:pt x="3476" y="1796"/>
                    <a:pt x="4593" y="1333"/>
                    <a:pt x="5781" y="1333"/>
                  </a:cubicBezTo>
                  <a:cubicBezTo>
                    <a:pt x="6744" y="1333"/>
                    <a:pt x="7660" y="1637"/>
                    <a:pt x="8420" y="2200"/>
                  </a:cubicBezTo>
                  <a:lnTo>
                    <a:pt x="2199" y="8420"/>
                  </a:lnTo>
                  <a:cubicBezTo>
                    <a:pt x="1636" y="7660"/>
                    <a:pt x="1332" y="6744"/>
                    <a:pt x="1332" y="5781"/>
                  </a:cubicBezTo>
                  <a:cubicBezTo>
                    <a:pt x="1333" y="4593"/>
                    <a:pt x="1796" y="3476"/>
                    <a:pt x="2636" y="26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cxnSp>
          <p:nvCxnSpPr>
            <p:cNvPr id="141" name="直接连接符 140">
              <a:extLst>
                <a:ext uri="{FF2B5EF4-FFF2-40B4-BE49-F238E27FC236}">
                  <a16:creationId xmlns:a16="http://schemas.microsoft.com/office/drawing/2014/main" id="{E49FF6FA-8740-CA1B-E514-766505AEB730}"/>
                </a:ext>
              </a:extLst>
            </p:cNvPr>
            <p:cNvCxnSpPr>
              <a:cxnSpLocks/>
            </p:cNvCxnSpPr>
            <p:nvPr/>
          </p:nvCxnSpPr>
          <p:spPr>
            <a:xfrm>
              <a:off x="6318627" y="5875918"/>
              <a:ext cx="1596402" cy="0"/>
            </a:xfrm>
            <a:prstGeom prst="line">
              <a:avLst/>
            </a:prstGeom>
            <a:ln w="9525" cap="rnd">
              <a:solidFill>
                <a:schemeClr val="accent1">
                  <a:alpha val="24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2" name="ïšlîḍe">
            <a:extLst>
              <a:ext uri="{FF2B5EF4-FFF2-40B4-BE49-F238E27FC236}">
                <a16:creationId xmlns:a16="http://schemas.microsoft.com/office/drawing/2014/main" id="{9B07B215-D557-BCD5-7ED8-28DDC085158E}"/>
              </a:ext>
            </a:extLst>
          </p:cNvPr>
          <p:cNvCxnSpPr>
            <a:cxnSpLocks/>
          </p:cNvCxnSpPr>
          <p:nvPr/>
        </p:nvCxnSpPr>
        <p:spPr>
          <a:xfrm>
            <a:off x="6802271" y="4314010"/>
            <a:ext cx="943856" cy="0"/>
          </a:xfrm>
          <a:prstGeom prst="line">
            <a:avLst/>
          </a:prstGeom>
          <a:ln w="3175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i$ļïḓé">
            <a:extLst>
              <a:ext uri="{FF2B5EF4-FFF2-40B4-BE49-F238E27FC236}">
                <a16:creationId xmlns:a16="http://schemas.microsoft.com/office/drawing/2014/main" id="{D92595DF-CDF1-2CB1-56B4-AD78BE7FFB60}"/>
              </a:ext>
            </a:extLst>
          </p:cNvPr>
          <p:cNvSpPr/>
          <p:nvPr/>
        </p:nvSpPr>
        <p:spPr>
          <a:xfrm>
            <a:off x="8334115" y="3846514"/>
            <a:ext cx="330158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/>
            <a:r>
              <a:rPr lang="zh-CN" altLang="en-US" sz="2400" dirty="0">
                <a:gradFill flip="none" rotWithShape="1">
                  <a:gsLst>
                    <a:gs pos="0">
                      <a:schemeClr val="bg1"/>
                    </a:gs>
                    <a:gs pos="57000">
                      <a:schemeClr val="bg1"/>
                    </a:gs>
                    <a:gs pos="95000">
                      <a:schemeClr val="bg1"/>
                    </a:gs>
                    <a:gs pos="74336">
                      <a:srgbClr val="C8DDFD"/>
                    </a:gs>
                    <a:gs pos="29000">
                      <a:srgbClr val="C8DDFD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141648">
                      <a:alpha val="43000"/>
                    </a:srgbClr>
                  </a:outerShdw>
                </a:effectLst>
                <a:latin typeface="+mj-ea"/>
                <a:ea typeface="+mj-ea"/>
              </a:rPr>
              <a:t>车间无纸化系统的优势</a:t>
            </a:r>
            <a:endParaRPr lang="en-US" altLang="zh-CN" sz="2400" dirty="0">
              <a:gradFill flip="none" rotWithShape="1">
                <a:gsLst>
                  <a:gs pos="0">
                    <a:schemeClr val="bg1"/>
                  </a:gs>
                  <a:gs pos="57000">
                    <a:schemeClr val="bg1"/>
                  </a:gs>
                  <a:gs pos="95000">
                    <a:schemeClr val="bg1"/>
                  </a:gs>
                  <a:gs pos="74336">
                    <a:srgbClr val="C8DDFD"/>
                  </a:gs>
                  <a:gs pos="29000">
                    <a:srgbClr val="C8DDFD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141648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grpSp>
        <p:nvGrpSpPr>
          <p:cNvPr id="165" name="Group 143">
            <a:extLst>
              <a:ext uri="{FF2B5EF4-FFF2-40B4-BE49-F238E27FC236}">
                <a16:creationId xmlns:a16="http://schemas.microsoft.com/office/drawing/2014/main" id="{228CBBB7-812B-7B31-7332-AC7BD0AC6F53}"/>
              </a:ext>
            </a:extLst>
          </p:cNvPr>
          <p:cNvGrpSpPr/>
          <p:nvPr/>
        </p:nvGrpSpPr>
        <p:grpSpPr>
          <a:xfrm>
            <a:off x="8908307" y="4522942"/>
            <a:ext cx="2675892" cy="364202"/>
            <a:chOff x="5936728" y="4593443"/>
            <a:chExt cx="2675892" cy="364202"/>
          </a:xfrm>
        </p:grpSpPr>
        <p:sp>
          <p:nvSpPr>
            <p:cNvPr id="166" name="iṧḻiḍe">
              <a:extLst>
                <a:ext uri="{FF2B5EF4-FFF2-40B4-BE49-F238E27FC236}">
                  <a16:creationId xmlns:a16="http://schemas.microsoft.com/office/drawing/2014/main" id="{E008073F-DD39-A69E-63B8-9FF1E8FEEF45}"/>
                </a:ext>
              </a:extLst>
            </p:cNvPr>
            <p:cNvSpPr>
              <a:spLocks/>
            </p:cNvSpPr>
            <p:nvPr/>
          </p:nvSpPr>
          <p:spPr>
            <a:xfrm>
              <a:off x="6208198" y="4593443"/>
              <a:ext cx="2404422" cy="3642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C8DDFD"/>
                  </a:solidFill>
                  <a:effectLst>
                    <a:outerShdw blurRad="38100" dist="38100" dir="2700000" algn="tl">
                      <a:srgbClr val="141648">
                        <a:alpha val="43000"/>
                      </a:srgbClr>
                    </a:outerShdw>
                  </a:effectLst>
                  <a:latin typeface="+mn-ea"/>
                </a:rPr>
                <a:t>由“长”到“短”的业务应用</a:t>
              </a:r>
              <a:endParaRPr lang="en-US" altLang="zh-CN" sz="1600" dirty="0">
                <a:solidFill>
                  <a:srgbClr val="C8DDFD"/>
                </a:solidFill>
                <a:effectLst>
                  <a:outerShdw blurRad="38100" dist="38100" dir="2700000" algn="tl">
                    <a:srgbClr val="141648">
                      <a:alpha val="43000"/>
                    </a:srgbClr>
                  </a:outerShdw>
                </a:effectLst>
                <a:latin typeface="+mn-ea"/>
              </a:endParaRPr>
            </a:p>
          </p:txBody>
        </p:sp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8EBF246D-A693-2F3F-020D-DD0F63E2BA50}"/>
                </a:ext>
              </a:extLst>
            </p:cNvPr>
            <p:cNvCxnSpPr>
              <a:cxnSpLocks/>
            </p:cNvCxnSpPr>
            <p:nvPr/>
          </p:nvCxnSpPr>
          <p:spPr>
            <a:xfrm>
              <a:off x="6318627" y="4932574"/>
              <a:ext cx="2171927" cy="0"/>
            </a:xfrm>
            <a:prstGeom prst="line">
              <a:avLst/>
            </a:prstGeom>
            <a:ln w="9525" cap="rnd">
              <a:solidFill>
                <a:schemeClr val="accent1">
                  <a:alpha val="24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8" name="link_100896">
              <a:extLst>
                <a:ext uri="{FF2B5EF4-FFF2-40B4-BE49-F238E27FC236}">
                  <a16:creationId xmlns:a16="http://schemas.microsoft.com/office/drawing/2014/main" id="{9F90235B-21EF-D75C-B0B8-BA61A5D3D8EF}"/>
                </a:ext>
              </a:extLst>
            </p:cNvPr>
            <p:cNvSpPr/>
            <p:nvPr/>
          </p:nvSpPr>
          <p:spPr>
            <a:xfrm>
              <a:off x="5936728" y="4607254"/>
              <a:ext cx="295799" cy="295743"/>
            </a:xfrm>
            <a:custGeom>
              <a:avLst/>
              <a:gdLst>
                <a:gd name="T0" fmla="*/ 9861 w 11270"/>
                <a:gd name="T1" fmla="*/ 11268 h 11268"/>
                <a:gd name="T2" fmla="*/ 1409 w 11270"/>
                <a:gd name="T3" fmla="*/ 11268 h 11268"/>
                <a:gd name="T4" fmla="*/ 0 w 11270"/>
                <a:gd name="T5" fmla="*/ 9860 h 11268"/>
                <a:gd name="T6" fmla="*/ 0 w 11270"/>
                <a:gd name="T7" fmla="*/ 1408 h 11268"/>
                <a:gd name="T8" fmla="*/ 1409 w 11270"/>
                <a:gd name="T9" fmla="*/ 0 h 11268"/>
                <a:gd name="T10" fmla="*/ 9861 w 11270"/>
                <a:gd name="T11" fmla="*/ 0 h 11268"/>
                <a:gd name="T12" fmla="*/ 11270 w 11270"/>
                <a:gd name="T13" fmla="*/ 1408 h 11268"/>
                <a:gd name="T14" fmla="*/ 11270 w 11270"/>
                <a:gd name="T15" fmla="*/ 9860 h 11268"/>
                <a:gd name="T16" fmla="*/ 9861 w 11270"/>
                <a:gd name="T17" fmla="*/ 11268 h 11268"/>
                <a:gd name="T18" fmla="*/ 10565 w 11270"/>
                <a:gd name="T19" fmla="*/ 1408 h 11268"/>
                <a:gd name="T20" fmla="*/ 9861 w 11270"/>
                <a:gd name="T21" fmla="*/ 704 h 11268"/>
                <a:gd name="T22" fmla="*/ 1409 w 11270"/>
                <a:gd name="T23" fmla="*/ 704 h 11268"/>
                <a:gd name="T24" fmla="*/ 705 w 11270"/>
                <a:gd name="T25" fmla="*/ 1408 h 11268"/>
                <a:gd name="T26" fmla="*/ 705 w 11270"/>
                <a:gd name="T27" fmla="*/ 9860 h 11268"/>
                <a:gd name="T28" fmla="*/ 1409 w 11270"/>
                <a:gd name="T29" fmla="*/ 10564 h 11268"/>
                <a:gd name="T30" fmla="*/ 9861 w 11270"/>
                <a:gd name="T31" fmla="*/ 10564 h 11268"/>
                <a:gd name="T32" fmla="*/ 10565 w 11270"/>
                <a:gd name="T33" fmla="*/ 9860 h 11268"/>
                <a:gd name="T34" fmla="*/ 10565 w 11270"/>
                <a:gd name="T35" fmla="*/ 1408 h 11268"/>
                <a:gd name="T36" fmla="*/ 9509 w 11270"/>
                <a:gd name="T37" fmla="*/ 5282 h 11268"/>
                <a:gd name="T38" fmla="*/ 6349 w 11270"/>
                <a:gd name="T39" fmla="*/ 5282 h 11268"/>
                <a:gd name="T40" fmla="*/ 6099 w 11270"/>
                <a:gd name="T41" fmla="*/ 5176 h 11268"/>
                <a:gd name="T42" fmla="*/ 5987 w 11270"/>
                <a:gd name="T43" fmla="*/ 4930 h 11268"/>
                <a:gd name="T44" fmla="*/ 5987 w 11270"/>
                <a:gd name="T45" fmla="*/ 1760 h 11268"/>
                <a:gd name="T46" fmla="*/ 6339 w 11270"/>
                <a:gd name="T47" fmla="*/ 1408 h 11268"/>
                <a:gd name="T48" fmla="*/ 6691 w 11270"/>
                <a:gd name="T49" fmla="*/ 1760 h 11268"/>
                <a:gd name="T50" fmla="*/ 6680 w 11270"/>
                <a:gd name="T51" fmla="*/ 4076 h 11268"/>
                <a:gd name="T52" fmla="*/ 9071 w 11270"/>
                <a:gd name="T53" fmla="*/ 1685 h 11268"/>
                <a:gd name="T54" fmla="*/ 9569 w 11270"/>
                <a:gd name="T55" fmla="*/ 2183 h 11268"/>
                <a:gd name="T56" fmla="*/ 7174 w 11270"/>
                <a:gd name="T57" fmla="*/ 4578 h 11268"/>
                <a:gd name="T58" fmla="*/ 9509 w 11270"/>
                <a:gd name="T59" fmla="*/ 4578 h 11268"/>
                <a:gd name="T60" fmla="*/ 9861 w 11270"/>
                <a:gd name="T61" fmla="*/ 4930 h 11268"/>
                <a:gd name="T62" fmla="*/ 9509 w 11270"/>
                <a:gd name="T63" fmla="*/ 5282 h 11268"/>
                <a:gd name="T64" fmla="*/ 4931 w 11270"/>
                <a:gd name="T65" fmla="*/ 9860 h 11268"/>
                <a:gd name="T66" fmla="*/ 4579 w 11270"/>
                <a:gd name="T67" fmla="*/ 9508 h 11268"/>
                <a:gd name="T68" fmla="*/ 4590 w 11270"/>
                <a:gd name="T69" fmla="*/ 7193 h 11268"/>
                <a:gd name="T70" fmla="*/ 2199 w 11270"/>
                <a:gd name="T71" fmla="*/ 9583 h 11268"/>
                <a:gd name="T72" fmla="*/ 1701 w 11270"/>
                <a:gd name="T73" fmla="*/ 9085 h 11268"/>
                <a:gd name="T74" fmla="*/ 4096 w 11270"/>
                <a:gd name="T75" fmla="*/ 6690 h 11268"/>
                <a:gd name="T76" fmla="*/ 1761 w 11270"/>
                <a:gd name="T77" fmla="*/ 6690 h 11268"/>
                <a:gd name="T78" fmla="*/ 1409 w 11270"/>
                <a:gd name="T79" fmla="*/ 6338 h 11268"/>
                <a:gd name="T80" fmla="*/ 1761 w 11270"/>
                <a:gd name="T81" fmla="*/ 5986 h 11268"/>
                <a:gd name="T82" fmla="*/ 4921 w 11270"/>
                <a:gd name="T83" fmla="*/ 5986 h 11268"/>
                <a:gd name="T84" fmla="*/ 5172 w 11270"/>
                <a:gd name="T85" fmla="*/ 6092 h 11268"/>
                <a:gd name="T86" fmla="*/ 5283 w 11270"/>
                <a:gd name="T87" fmla="*/ 6338 h 11268"/>
                <a:gd name="T88" fmla="*/ 5283 w 11270"/>
                <a:gd name="T89" fmla="*/ 9508 h 11268"/>
                <a:gd name="T90" fmla="*/ 4931 w 11270"/>
                <a:gd name="T91" fmla="*/ 9860 h 1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270" h="11268">
                  <a:moveTo>
                    <a:pt x="9861" y="11268"/>
                  </a:moveTo>
                  <a:lnTo>
                    <a:pt x="1409" y="11268"/>
                  </a:lnTo>
                  <a:cubicBezTo>
                    <a:pt x="631" y="11268"/>
                    <a:pt x="0" y="10638"/>
                    <a:pt x="0" y="9860"/>
                  </a:cubicBezTo>
                  <a:lnTo>
                    <a:pt x="0" y="1408"/>
                  </a:lnTo>
                  <a:cubicBezTo>
                    <a:pt x="0" y="630"/>
                    <a:pt x="631" y="0"/>
                    <a:pt x="1409" y="0"/>
                  </a:cubicBezTo>
                  <a:lnTo>
                    <a:pt x="9861" y="0"/>
                  </a:lnTo>
                  <a:cubicBezTo>
                    <a:pt x="10639" y="0"/>
                    <a:pt x="11270" y="630"/>
                    <a:pt x="11270" y="1408"/>
                  </a:cubicBezTo>
                  <a:lnTo>
                    <a:pt x="11270" y="9860"/>
                  </a:lnTo>
                  <a:cubicBezTo>
                    <a:pt x="11270" y="10638"/>
                    <a:pt x="10639" y="11268"/>
                    <a:pt x="9861" y="11268"/>
                  </a:cubicBezTo>
                  <a:close/>
                  <a:moveTo>
                    <a:pt x="10565" y="1408"/>
                  </a:moveTo>
                  <a:cubicBezTo>
                    <a:pt x="10565" y="1019"/>
                    <a:pt x="10250" y="704"/>
                    <a:pt x="9861" y="704"/>
                  </a:cubicBezTo>
                  <a:lnTo>
                    <a:pt x="1409" y="704"/>
                  </a:lnTo>
                  <a:cubicBezTo>
                    <a:pt x="1020" y="704"/>
                    <a:pt x="705" y="1019"/>
                    <a:pt x="705" y="1408"/>
                  </a:cubicBezTo>
                  <a:lnTo>
                    <a:pt x="705" y="9860"/>
                  </a:lnTo>
                  <a:cubicBezTo>
                    <a:pt x="705" y="10249"/>
                    <a:pt x="1020" y="10564"/>
                    <a:pt x="1409" y="10564"/>
                  </a:cubicBezTo>
                  <a:lnTo>
                    <a:pt x="9861" y="10564"/>
                  </a:lnTo>
                  <a:cubicBezTo>
                    <a:pt x="10250" y="10564"/>
                    <a:pt x="10565" y="10249"/>
                    <a:pt x="10565" y="9860"/>
                  </a:cubicBezTo>
                  <a:lnTo>
                    <a:pt x="10565" y="1408"/>
                  </a:lnTo>
                  <a:close/>
                  <a:moveTo>
                    <a:pt x="9509" y="5282"/>
                  </a:moveTo>
                  <a:lnTo>
                    <a:pt x="6349" y="5282"/>
                  </a:lnTo>
                  <a:cubicBezTo>
                    <a:pt x="6251" y="5282"/>
                    <a:pt x="6162" y="5241"/>
                    <a:pt x="6099" y="5176"/>
                  </a:cubicBezTo>
                  <a:cubicBezTo>
                    <a:pt x="6030" y="5118"/>
                    <a:pt x="5987" y="5034"/>
                    <a:pt x="5987" y="4930"/>
                  </a:cubicBezTo>
                  <a:lnTo>
                    <a:pt x="5987" y="1760"/>
                  </a:lnTo>
                  <a:cubicBezTo>
                    <a:pt x="5987" y="1566"/>
                    <a:pt x="6145" y="1408"/>
                    <a:pt x="6339" y="1408"/>
                  </a:cubicBezTo>
                  <a:cubicBezTo>
                    <a:pt x="6534" y="1408"/>
                    <a:pt x="6691" y="1566"/>
                    <a:pt x="6691" y="1760"/>
                  </a:cubicBezTo>
                  <a:lnTo>
                    <a:pt x="6680" y="4076"/>
                  </a:lnTo>
                  <a:lnTo>
                    <a:pt x="9071" y="1685"/>
                  </a:lnTo>
                  <a:lnTo>
                    <a:pt x="9569" y="2183"/>
                  </a:lnTo>
                  <a:lnTo>
                    <a:pt x="7174" y="4578"/>
                  </a:lnTo>
                  <a:lnTo>
                    <a:pt x="9509" y="4578"/>
                  </a:lnTo>
                  <a:cubicBezTo>
                    <a:pt x="9703" y="4578"/>
                    <a:pt x="9861" y="4735"/>
                    <a:pt x="9861" y="4930"/>
                  </a:cubicBezTo>
                  <a:cubicBezTo>
                    <a:pt x="9861" y="5124"/>
                    <a:pt x="9703" y="5282"/>
                    <a:pt x="9509" y="5282"/>
                  </a:cubicBezTo>
                  <a:close/>
                  <a:moveTo>
                    <a:pt x="4931" y="9860"/>
                  </a:moveTo>
                  <a:cubicBezTo>
                    <a:pt x="4736" y="9860"/>
                    <a:pt x="4579" y="9702"/>
                    <a:pt x="4579" y="9508"/>
                  </a:cubicBezTo>
                  <a:lnTo>
                    <a:pt x="4590" y="7193"/>
                  </a:lnTo>
                  <a:lnTo>
                    <a:pt x="2199" y="9583"/>
                  </a:lnTo>
                  <a:lnTo>
                    <a:pt x="1701" y="9085"/>
                  </a:lnTo>
                  <a:lnTo>
                    <a:pt x="4096" y="6690"/>
                  </a:lnTo>
                  <a:lnTo>
                    <a:pt x="1761" y="6690"/>
                  </a:lnTo>
                  <a:cubicBezTo>
                    <a:pt x="1567" y="6690"/>
                    <a:pt x="1409" y="6533"/>
                    <a:pt x="1409" y="6338"/>
                  </a:cubicBezTo>
                  <a:cubicBezTo>
                    <a:pt x="1409" y="6144"/>
                    <a:pt x="1567" y="5986"/>
                    <a:pt x="1761" y="5986"/>
                  </a:cubicBezTo>
                  <a:lnTo>
                    <a:pt x="4921" y="5986"/>
                  </a:lnTo>
                  <a:cubicBezTo>
                    <a:pt x="5019" y="5986"/>
                    <a:pt x="5108" y="6027"/>
                    <a:pt x="5172" y="6092"/>
                  </a:cubicBezTo>
                  <a:cubicBezTo>
                    <a:pt x="5240" y="6150"/>
                    <a:pt x="5283" y="6234"/>
                    <a:pt x="5283" y="6338"/>
                  </a:cubicBezTo>
                  <a:lnTo>
                    <a:pt x="5283" y="9508"/>
                  </a:lnTo>
                  <a:cubicBezTo>
                    <a:pt x="5283" y="9702"/>
                    <a:pt x="5125" y="9860"/>
                    <a:pt x="4931" y="98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173" name="Group 147">
            <a:extLst>
              <a:ext uri="{FF2B5EF4-FFF2-40B4-BE49-F238E27FC236}">
                <a16:creationId xmlns:a16="http://schemas.microsoft.com/office/drawing/2014/main" id="{30420043-02F1-5AD7-6CA6-6A407704AE9D}"/>
              </a:ext>
            </a:extLst>
          </p:cNvPr>
          <p:cNvGrpSpPr/>
          <p:nvPr/>
        </p:nvGrpSpPr>
        <p:grpSpPr>
          <a:xfrm>
            <a:off x="8892348" y="5094066"/>
            <a:ext cx="2862952" cy="364202"/>
            <a:chOff x="5936728" y="5052880"/>
            <a:chExt cx="2862952" cy="364202"/>
          </a:xfrm>
        </p:grpSpPr>
        <p:sp>
          <p:nvSpPr>
            <p:cNvPr id="174" name="iṧḻiḍe">
              <a:extLst>
                <a:ext uri="{FF2B5EF4-FFF2-40B4-BE49-F238E27FC236}">
                  <a16:creationId xmlns:a16="http://schemas.microsoft.com/office/drawing/2014/main" id="{A099AA3D-1714-144F-9264-E6D39DC9A695}"/>
                </a:ext>
              </a:extLst>
            </p:cNvPr>
            <p:cNvSpPr>
              <a:spLocks/>
            </p:cNvSpPr>
            <p:nvPr/>
          </p:nvSpPr>
          <p:spPr>
            <a:xfrm>
              <a:off x="6208198" y="5052880"/>
              <a:ext cx="2591482" cy="3642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C8DDFD"/>
                  </a:solidFill>
                  <a:effectLst>
                    <a:outerShdw blurRad="38100" dist="38100" dir="2700000" algn="tl">
                      <a:srgbClr val="141648">
                        <a:alpha val="43000"/>
                      </a:srgbClr>
                    </a:outerShdw>
                  </a:effectLst>
                  <a:latin typeface="+mn-ea"/>
                </a:rPr>
                <a:t>传统模式与新业态相结合</a:t>
              </a:r>
              <a:endParaRPr lang="en-US" altLang="zh-CN" sz="1600" dirty="0">
                <a:solidFill>
                  <a:srgbClr val="C8DDFD"/>
                </a:solidFill>
                <a:effectLst>
                  <a:outerShdw blurRad="38100" dist="38100" dir="2700000" algn="tl">
                    <a:srgbClr val="141648">
                      <a:alpha val="43000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175" name="link_100896">
              <a:extLst>
                <a:ext uri="{FF2B5EF4-FFF2-40B4-BE49-F238E27FC236}">
                  <a16:creationId xmlns:a16="http://schemas.microsoft.com/office/drawing/2014/main" id="{FF21E752-506C-103C-3EF9-426D8F71A0DC}"/>
                </a:ext>
              </a:extLst>
            </p:cNvPr>
            <p:cNvSpPr/>
            <p:nvPr/>
          </p:nvSpPr>
          <p:spPr>
            <a:xfrm>
              <a:off x="5936728" y="5087289"/>
              <a:ext cx="295799" cy="295383"/>
            </a:xfrm>
            <a:custGeom>
              <a:avLst/>
              <a:gdLst>
                <a:gd name="connsiteX0" fmla="*/ 121763 h 600884"/>
                <a:gd name="connsiteY0" fmla="*/ 121763 h 600884"/>
                <a:gd name="connsiteX1" fmla="*/ 121763 h 600884"/>
                <a:gd name="connsiteY1" fmla="*/ 121763 h 600884"/>
                <a:gd name="connsiteX2" fmla="*/ 121763 h 600884"/>
                <a:gd name="connsiteY2" fmla="*/ 121763 h 600884"/>
                <a:gd name="connsiteX3" fmla="*/ 121763 h 600884"/>
                <a:gd name="connsiteY3" fmla="*/ 121763 h 600884"/>
                <a:gd name="connsiteX4" fmla="*/ 121763 h 600884"/>
                <a:gd name="connsiteY4" fmla="*/ 121763 h 600884"/>
                <a:gd name="connsiteX5" fmla="*/ 121763 h 600884"/>
                <a:gd name="connsiteY5" fmla="*/ 121763 h 600884"/>
                <a:gd name="connsiteX6" fmla="*/ 121763 h 600884"/>
                <a:gd name="connsiteY6" fmla="*/ 121763 h 600884"/>
                <a:gd name="connsiteX7" fmla="*/ 121763 h 600884"/>
                <a:gd name="connsiteY7" fmla="*/ 121763 h 600884"/>
                <a:gd name="connsiteX8" fmla="*/ 121763 h 600884"/>
                <a:gd name="connsiteY8" fmla="*/ 121763 h 600884"/>
                <a:gd name="connsiteX9" fmla="*/ 121763 h 600884"/>
                <a:gd name="connsiteY9" fmla="*/ 121763 h 600884"/>
                <a:gd name="connsiteX10" fmla="*/ 121763 h 600884"/>
                <a:gd name="connsiteY10" fmla="*/ 121763 h 600884"/>
                <a:gd name="connsiteX11" fmla="*/ 121763 h 600884"/>
                <a:gd name="connsiteY11" fmla="*/ 121763 h 600884"/>
                <a:gd name="connsiteX12" fmla="*/ 121763 h 600884"/>
                <a:gd name="connsiteY12" fmla="*/ 121763 h 600884"/>
                <a:gd name="connsiteX13" fmla="*/ 121763 h 600884"/>
                <a:gd name="connsiteY13" fmla="*/ 121763 h 600884"/>
                <a:gd name="connsiteX14" fmla="*/ 121763 h 600884"/>
                <a:gd name="connsiteY14" fmla="*/ 121763 h 600884"/>
                <a:gd name="connsiteX15" fmla="*/ 121763 h 600884"/>
                <a:gd name="connsiteY15" fmla="*/ 121763 h 600884"/>
                <a:gd name="connsiteX16" fmla="*/ 121763 h 600884"/>
                <a:gd name="connsiteY16" fmla="*/ 121763 h 600884"/>
                <a:gd name="connsiteX17" fmla="*/ 121763 h 600884"/>
                <a:gd name="connsiteY17" fmla="*/ 121763 h 600884"/>
                <a:gd name="connsiteX18" fmla="*/ 121763 h 600884"/>
                <a:gd name="connsiteY18" fmla="*/ 121763 h 600884"/>
                <a:gd name="connsiteX19" fmla="*/ 121763 h 600884"/>
                <a:gd name="connsiteY19" fmla="*/ 121763 h 600884"/>
                <a:gd name="connsiteX20" fmla="*/ 121763 h 600884"/>
                <a:gd name="connsiteY20" fmla="*/ 121763 h 600884"/>
                <a:gd name="connsiteX21" fmla="*/ 121763 h 600884"/>
                <a:gd name="connsiteY21" fmla="*/ 121763 h 600884"/>
                <a:gd name="connsiteX22" fmla="*/ 121763 h 600884"/>
                <a:gd name="connsiteY22" fmla="*/ 121763 h 600884"/>
                <a:gd name="connsiteX23" fmla="*/ 121763 h 600884"/>
                <a:gd name="connsiteY23" fmla="*/ 121763 h 600884"/>
                <a:gd name="connsiteX24" fmla="*/ 121763 h 600884"/>
                <a:gd name="connsiteY24" fmla="*/ 121763 h 600884"/>
                <a:gd name="connsiteX25" fmla="*/ 121763 h 600884"/>
                <a:gd name="connsiteY25" fmla="*/ 121763 h 600884"/>
                <a:gd name="connsiteX26" fmla="*/ 121763 h 600884"/>
                <a:gd name="connsiteY26" fmla="*/ 121763 h 600884"/>
                <a:gd name="connsiteX27" fmla="*/ 121763 h 600884"/>
                <a:gd name="connsiteY27" fmla="*/ 121763 h 600884"/>
                <a:gd name="connsiteX28" fmla="*/ 121763 h 600884"/>
                <a:gd name="connsiteY28" fmla="*/ 121763 h 600884"/>
                <a:gd name="connsiteX29" fmla="*/ 121763 h 600884"/>
                <a:gd name="connsiteY29" fmla="*/ 121763 h 600884"/>
                <a:gd name="connsiteX30" fmla="*/ 121763 h 600884"/>
                <a:gd name="connsiteY30" fmla="*/ 121763 h 600884"/>
                <a:gd name="connsiteX31" fmla="*/ 121763 h 600884"/>
                <a:gd name="connsiteY31" fmla="*/ 121763 h 600884"/>
                <a:gd name="connsiteX32" fmla="*/ 121763 h 600884"/>
                <a:gd name="connsiteY32" fmla="*/ 121763 h 600884"/>
                <a:gd name="connsiteX33" fmla="*/ 121763 h 600884"/>
                <a:gd name="connsiteY33" fmla="*/ 121763 h 600884"/>
                <a:gd name="connsiteX34" fmla="*/ 121763 h 600884"/>
                <a:gd name="connsiteY34" fmla="*/ 121763 h 600884"/>
                <a:gd name="connsiteX35" fmla="*/ 121763 h 600884"/>
                <a:gd name="connsiteY35" fmla="*/ 121763 h 600884"/>
                <a:gd name="connsiteX36" fmla="*/ 121763 h 600884"/>
                <a:gd name="connsiteY36" fmla="*/ 121763 h 600884"/>
                <a:gd name="connsiteX37" fmla="*/ 121763 h 600884"/>
                <a:gd name="connsiteY37" fmla="*/ 121763 h 600884"/>
                <a:gd name="connsiteX38" fmla="*/ 121763 h 600884"/>
                <a:gd name="connsiteY38" fmla="*/ 121763 h 600884"/>
                <a:gd name="connsiteX39" fmla="*/ 121763 h 600884"/>
                <a:gd name="connsiteY39" fmla="*/ 121763 h 600884"/>
                <a:gd name="connsiteX40" fmla="*/ 121763 h 600884"/>
                <a:gd name="connsiteY40" fmla="*/ 121763 h 600884"/>
                <a:gd name="connsiteX41" fmla="*/ 121763 h 600884"/>
                <a:gd name="connsiteY41" fmla="*/ 121763 h 600884"/>
                <a:gd name="connsiteX42" fmla="*/ 121763 h 600884"/>
                <a:gd name="connsiteY42" fmla="*/ 121763 h 600884"/>
                <a:gd name="connsiteX43" fmla="*/ 121763 h 600884"/>
                <a:gd name="connsiteY43" fmla="*/ 121763 h 600884"/>
                <a:gd name="connsiteX44" fmla="*/ 121763 h 600884"/>
                <a:gd name="connsiteY44" fmla="*/ 121763 h 600884"/>
                <a:gd name="connsiteX45" fmla="*/ 121763 h 600884"/>
                <a:gd name="connsiteY45" fmla="*/ 121763 h 600884"/>
                <a:gd name="connsiteX46" fmla="*/ 121763 h 600884"/>
                <a:gd name="connsiteY46" fmla="*/ 121763 h 600884"/>
                <a:gd name="connsiteX47" fmla="*/ 121763 h 600884"/>
                <a:gd name="connsiteY47" fmla="*/ 121763 h 600884"/>
                <a:gd name="connsiteX48" fmla="*/ 121763 h 600884"/>
                <a:gd name="connsiteY48" fmla="*/ 121763 h 600884"/>
                <a:gd name="connsiteX49" fmla="*/ 121763 h 600884"/>
                <a:gd name="connsiteY49" fmla="*/ 121763 h 600884"/>
                <a:gd name="connsiteX50" fmla="*/ 121763 h 600884"/>
                <a:gd name="connsiteY50" fmla="*/ 121763 h 600884"/>
                <a:gd name="connsiteX51" fmla="*/ 121763 h 600884"/>
                <a:gd name="connsiteY51" fmla="*/ 121763 h 600884"/>
                <a:gd name="connsiteX52" fmla="*/ 121763 h 600884"/>
                <a:gd name="connsiteY52" fmla="*/ 121763 h 600884"/>
                <a:gd name="connsiteX53" fmla="*/ 121763 h 600884"/>
                <a:gd name="connsiteY53" fmla="*/ 121763 h 600884"/>
                <a:gd name="connsiteX54" fmla="*/ 121763 h 600884"/>
                <a:gd name="connsiteY54" fmla="*/ 121763 h 600884"/>
                <a:gd name="connsiteX55" fmla="*/ 121763 h 600884"/>
                <a:gd name="connsiteY55" fmla="*/ 121763 h 600884"/>
                <a:gd name="connsiteX56" fmla="*/ 121763 h 600884"/>
                <a:gd name="connsiteY56" fmla="*/ 121763 h 600884"/>
                <a:gd name="connsiteX57" fmla="*/ 121763 h 600884"/>
                <a:gd name="connsiteY57" fmla="*/ 121763 h 600884"/>
                <a:gd name="connsiteX58" fmla="*/ 121763 h 600884"/>
                <a:gd name="connsiteY58" fmla="*/ 121763 h 600884"/>
                <a:gd name="connsiteX59" fmla="*/ 121763 h 600884"/>
                <a:gd name="connsiteY59" fmla="*/ 121763 h 600884"/>
                <a:gd name="connsiteX60" fmla="*/ 121763 h 600884"/>
                <a:gd name="connsiteY60" fmla="*/ 121763 h 600884"/>
                <a:gd name="connsiteX61" fmla="*/ 121763 h 600884"/>
                <a:gd name="connsiteY61" fmla="*/ 121763 h 600884"/>
                <a:gd name="connsiteX62" fmla="*/ 121763 h 600884"/>
                <a:gd name="connsiteY62" fmla="*/ 121763 h 600884"/>
                <a:gd name="connsiteX63" fmla="*/ 121763 h 600884"/>
                <a:gd name="connsiteY63" fmla="*/ 121763 h 600884"/>
                <a:gd name="connsiteX64" fmla="*/ 121763 h 600884"/>
                <a:gd name="connsiteY64" fmla="*/ 121763 h 600884"/>
                <a:gd name="connsiteX65" fmla="*/ 121763 h 600884"/>
                <a:gd name="connsiteY65" fmla="*/ 121763 h 600884"/>
                <a:gd name="connsiteX66" fmla="*/ 121763 h 600884"/>
                <a:gd name="connsiteY66" fmla="*/ 121763 h 600884"/>
                <a:gd name="connsiteX67" fmla="*/ 121763 h 600884"/>
                <a:gd name="connsiteY67" fmla="*/ 121763 h 600884"/>
                <a:gd name="connsiteX68" fmla="*/ 121763 h 600884"/>
                <a:gd name="connsiteY68" fmla="*/ 121763 h 600884"/>
                <a:gd name="connsiteX69" fmla="*/ 121763 h 600884"/>
                <a:gd name="connsiteY69" fmla="*/ 121763 h 600884"/>
                <a:gd name="connsiteX70" fmla="*/ 121763 h 600884"/>
                <a:gd name="connsiteY70" fmla="*/ 121763 h 600884"/>
                <a:gd name="connsiteX71" fmla="*/ 121763 h 600884"/>
                <a:gd name="connsiteY71" fmla="*/ 121763 h 600884"/>
                <a:gd name="connsiteX72" fmla="*/ 121763 h 600884"/>
                <a:gd name="connsiteY72" fmla="*/ 121763 h 600884"/>
                <a:gd name="connsiteX73" fmla="*/ 121763 h 600884"/>
                <a:gd name="connsiteY73" fmla="*/ 121763 h 600884"/>
                <a:gd name="connsiteX74" fmla="*/ 121763 h 600884"/>
                <a:gd name="connsiteY74" fmla="*/ 121763 h 600884"/>
                <a:gd name="connsiteX75" fmla="*/ 121763 h 600884"/>
                <a:gd name="connsiteY75" fmla="*/ 121763 h 600884"/>
                <a:gd name="connsiteX76" fmla="*/ 121763 h 600884"/>
                <a:gd name="connsiteY76" fmla="*/ 121763 h 600884"/>
                <a:gd name="connsiteX77" fmla="*/ 121763 h 600884"/>
                <a:gd name="connsiteY77" fmla="*/ 121763 h 600884"/>
                <a:gd name="connsiteX78" fmla="*/ 121763 h 600884"/>
                <a:gd name="connsiteY78" fmla="*/ 121763 h 600884"/>
                <a:gd name="connsiteX79" fmla="*/ 121763 h 600884"/>
                <a:gd name="connsiteY79" fmla="*/ 121763 h 600884"/>
                <a:gd name="connsiteX80" fmla="*/ 121763 h 600884"/>
                <a:gd name="connsiteY80" fmla="*/ 121763 h 600884"/>
                <a:gd name="connsiteX81" fmla="*/ 121763 h 600884"/>
                <a:gd name="connsiteY81" fmla="*/ 121763 h 600884"/>
                <a:gd name="connsiteX82" fmla="*/ 121763 h 600884"/>
                <a:gd name="connsiteY82" fmla="*/ 121763 h 600884"/>
                <a:gd name="connsiteX83" fmla="*/ 121763 h 600884"/>
                <a:gd name="connsiteY83" fmla="*/ 121763 h 600884"/>
                <a:gd name="connsiteX84" fmla="*/ 121763 h 600884"/>
                <a:gd name="connsiteY84" fmla="*/ 121763 h 600884"/>
                <a:gd name="connsiteX85" fmla="*/ 121763 h 600884"/>
                <a:gd name="connsiteY85" fmla="*/ 121763 h 600884"/>
                <a:gd name="connsiteX86" fmla="*/ 121763 h 600884"/>
                <a:gd name="connsiteY86" fmla="*/ 121763 h 600884"/>
                <a:gd name="connsiteX87" fmla="*/ 121763 h 600884"/>
                <a:gd name="connsiteY87" fmla="*/ 121763 h 600884"/>
                <a:gd name="connsiteX88" fmla="*/ 121763 h 600884"/>
                <a:gd name="connsiteY88" fmla="*/ 121763 h 600884"/>
                <a:gd name="connsiteX89" fmla="*/ 121763 h 600884"/>
                <a:gd name="connsiteY89" fmla="*/ 121763 h 600884"/>
                <a:gd name="connsiteX90" fmla="*/ 121763 h 600884"/>
                <a:gd name="connsiteY90" fmla="*/ 121763 h 600884"/>
                <a:gd name="connsiteX91" fmla="*/ 121763 h 600884"/>
                <a:gd name="connsiteY91" fmla="*/ 121763 h 600884"/>
                <a:gd name="connsiteX92" fmla="*/ 121763 h 600884"/>
                <a:gd name="connsiteY92" fmla="*/ 121763 h 600884"/>
                <a:gd name="connsiteX93" fmla="*/ 121763 h 600884"/>
                <a:gd name="connsiteY93" fmla="*/ 121763 h 600884"/>
                <a:gd name="connsiteX94" fmla="*/ 121763 h 600884"/>
                <a:gd name="connsiteY94" fmla="*/ 121763 h 600884"/>
                <a:gd name="connsiteX95" fmla="*/ 121763 h 600884"/>
                <a:gd name="connsiteY95" fmla="*/ 121763 h 600884"/>
                <a:gd name="connsiteX96" fmla="*/ 121763 h 600884"/>
                <a:gd name="connsiteY96" fmla="*/ 121763 h 600884"/>
                <a:gd name="connsiteX97" fmla="*/ 121763 h 600884"/>
                <a:gd name="connsiteY97" fmla="*/ 121763 h 600884"/>
                <a:gd name="connsiteX98" fmla="*/ 121763 h 600884"/>
                <a:gd name="connsiteY98" fmla="*/ 121763 h 600884"/>
                <a:gd name="connsiteX99" fmla="*/ 121763 h 600884"/>
                <a:gd name="connsiteY99" fmla="*/ 121763 h 600884"/>
                <a:gd name="connsiteX100" fmla="*/ 121763 h 600884"/>
                <a:gd name="connsiteY100" fmla="*/ 121763 h 600884"/>
                <a:gd name="connsiteX101" fmla="*/ 121763 h 600884"/>
                <a:gd name="connsiteY101" fmla="*/ 121763 h 600884"/>
                <a:gd name="connsiteX102" fmla="*/ 121763 h 600884"/>
                <a:gd name="connsiteY102" fmla="*/ 121763 h 600884"/>
                <a:gd name="connsiteX103" fmla="*/ 121763 h 600884"/>
                <a:gd name="connsiteY103" fmla="*/ 121763 h 600884"/>
                <a:gd name="connsiteX104" fmla="*/ 121763 h 600884"/>
                <a:gd name="connsiteY104" fmla="*/ 121763 h 600884"/>
                <a:gd name="connsiteX105" fmla="*/ 121763 h 600884"/>
                <a:gd name="connsiteY105" fmla="*/ 121763 h 600884"/>
                <a:gd name="connsiteX106" fmla="*/ 121763 h 600884"/>
                <a:gd name="connsiteY106" fmla="*/ 121763 h 600884"/>
                <a:gd name="connsiteX107" fmla="*/ 121763 h 600884"/>
                <a:gd name="connsiteY107" fmla="*/ 121763 h 600884"/>
                <a:gd name="connsiteX108" fmla="*/ 121763 h 600884"/>
                <a:gd name="connsiteY108" fmla="*/ 121763 h 600884"/>
                <a:gd name="connsiteX109" fmla="*/ 121763 h 600884"/>
                <a:gd name="connsiteY109" fmla="*/ 121763 h 600884"/>
                <a:gd name="connsiteX110" fmla="*/ 121763 h 600884"/>
                <a:gd name="connsiteY110" fmla="*/ 121763 h 600884"/>
                <a:gd name="connsiteX111" fmla="*/ 121763 h 600884"/>
                <a:gd name="connsiteY111" fmla="*/ 121763 h 600884"/>
                <a:gd name="connsiteX112" fmla="*/ 121763 h 600884"/>
                <a:gd name="connsiteY112" fmla="*/ 121763 h 600884"/>
                <a:gd name="connsiteX113" fmla="*/ 121763 h 600884"/>
                <a:gd name="connsiteY113" fmla="*/ 121763 h 600884"/>
                <a:gd name="connsiteX114" fmla="*/ 121763 h 600884"/>
                <a:gd name="connsiteY114" fmla="*/ 121763 h 600884"/>
                <a:gd name="connsiteX115" fmla="*/ 121763 h 600884"/>
                <a:gd name="connsiteY115" fmla="*/ 121763 h 600884"/>
                <a:gd name="connsiteX116" fmla="*/ 121763 h 600884"/>
                <a:gd name="connsiteY116" fmla="*/ 121763 h 600884"/>
                <a:gd name="connsiteX117" fmla="*/ 121763 h 600884"/>
                <a:gd name="connsiteY117" fmla="*/ 121763 h 600884"/>
                <a:gd name="connsiteX118" fmla="*/ 121763 h 600884"/>
                <a:gd name="connsiteY118" fmla="*/ 121763 h 600884"/>
                <a:gd name="connsiteX119" fmla="*/ 121763 h 600884"/>
                <a:gd name="connsiteY119" fmla="*/ 121763 h 600884"/>
                <a:gd name="connsiteX120" fmla="*/ 121763 h 600884"/>
                <a:gd name="connsiteY120" fmla="*/ 121763 h 600884"/>
                <a:gd name="connsiteX121" fmla="*/ 121763 h 600884"/>
                <a:gd name="connsiteY121" fmla="*/ 121763 h 600884"/>
                <a:gd name="connsiteX122" fmla="*/ 121763 h 600884"/>
                <a:gd name="connsiteY122" fmla="*/ 121763 h 600884"/>
                <a:gd name="connsiteX123" fmla="*/ 121763 h 600884"/>
                <a:gd name="connsiteY123" fmla="*/ 121763 h 600884"/>
                <a:gd name="connsiteX124" fmla="*/ 121763 h 600884"/>
                <a:gd name="connsiteY124" fmla="*/ 121763 h 600884"/>
                <a:gd name="connsiteX125" fmla="*/ 121763 h 600884"/>
                <a:gd name="connsiteY125" fmla="*/ 121763 h 600884"/>
                <a:gd name="connsiteX126" fmla="*/ 121763 h 600884"/>
                <a:gd name="connsiteY126" fmla="*/ 121763 h 600884"/>
                <a:gd name="connsiteX127" fmla="*/ 121763 h 600884"/>
                <a:gd name="connsiteY127" fmla="*/ 121763 h 600884"/>
                <a:gd name="connsiteX128" fmla="*/ 121763 h 600884"/>
                <a:gd name="connsiteY128" fmla="*/ 121763 h 600884"/>
                <a:gd name="connsiteX129" fmla="*/ 121763 h 600884"/>
                <a:gd name="connsiteY129" fmla="*/ 121763 h 600884"/>
                <a:gd name="connsiteX130" fmla="*/ 121763 h 600884"/>
                <a:gd name="connsiteY130" fmla="*/ 121763 h 600884"/>
                <a:gd name="connsiteX131" fmla="*/ 121763 h 600884"/>
                <a:gd name="connsiteY131" fmla="*/ 121763 h 600884"/>
                <a:gd name="connsiteX132" fmla="*/ 121763 h 600884"/>
                <a:gd name="connsiteY132" fmla="*/ 121763 h 600884"/>
                <a:gd name="connsiteX133" fmla="*/ 121763 h 600884"/>
                <a:gd name="connsiteY133" fmla="*/ 121763 h 600884"/>
                <a:gd name="connsiteX134" fmla="*/ 121763 h 600884"/>
                <a:gd name="connsiteY134" fmla="*/ 121763 h 600884"/>
                <a:gd name="connsiteX135" fmla="*/ 121763 h 600884"/>
                <a:gd name="connsiteY135" fmla="*/ 121763 h 600884"/>
                <a:gd name="connsiteX136" fmla="*/ 121763 h 600884"/>
                <a:gd name="connsiteY136" fmla="*/ 121763 h 600884"/>
                <a:gd name="connsiteX137" fmla="*/ 121763 h 600884"/>
                <a:gd name="connsiteY137" fmla="*/ 121763 h 600884"/>
                <a:gd name="connsiteX138" fmla="*/ 121763 h 600884"/>
                <a:gd name="connsiteY138" fmla="*/ 121763 h 600884"/>
                <a:gd name="connsiteX139" fmla="*/ 121763 h 600884"/>
                <a:gd name="connsiteY139" fmla="*/ 121763 h 600884"/>
                <a:gd name="connsiteX140" fmla="*/ 121763 h 600884"/>
                <a:gd name="connsiteY140" fmla="*/ 121763 h 600884"/>
                <a:gd name="connsiteX141" fmla="*/ 121763 h 600884"/>
                <a:gd name="connsiteY141" fmla="*/ 121763 h 600884"/>
                <a:gd name="connsiteX142" fmla="*/ 121763 h 600884"/>
                <a:gd name="connsiteY142" fmla="*/ 121763 h 600884"/>
                <a:gd name="connsiteX143" fmla="*/ 121763 h 600884"/>
                <a:gd name="connsiteY143" fmla="*/ 121763 h 600884"/>
                <a:gd name="connsiteX144" fmla="*/ 121763 h 600884"/>
                <a:gd name="connsiteY144" fmla="*/ 121763 h 600884"/>
                <a:gd name="connsiteX145" fmla="*/ 121763 h 600884"/>
                <a:gd name="connsiteY145" fmla="*/ 121763 h 600884"/>
                <a:gd name="connsiteX146" fmla="*/ 121763 h 600884"/>
                <a:gd name="connsiteY146" fmla="*/ 121763 h 600884"/>
                <a:gd name="connsiteX147" fmla="*/ 121763 h 600884"/>
                <a:gd name="connsiteY147" fmla="*/ 121763 h 600884"/>
                <a:gd name="connsiteX148" fmla="*/ 121763 h 600884"/>
                <a:gd name="connsiteY148" fmla="*/ 121763 h 600884"/>
                <a:gd name="connsiteX149" fmla="*/ 121763 h 600884"/>
                <a:gd name="connsiteY149" fmla="*/ 121763 h 600884"/>
                <a:gd name="connsiteX150" fmla="*/ 121763 h 600884"/>
                <a:gd name="connsiteY150" fmla="*/ 121763 h 600884"/>
                <a:gd name="connsiteX151" fmla="*/ 121763 h 600884"/>
                <a:gd name="connsiteY151" fmla="*/ 121763 h 600884"/>
                <a:gd name="connsiteX152" fmla="*/ 121763 h 600884"/>
                <a:gd name="connsiteY152" fmla="*/ 121763 h 600884"/>
                <a:gd name="connsiteX153" fmla="*/ 121763 h 600884"/>
                <a:gd name="connsiteY153" fmla="*/ 121763 h 600884"/>
                <a:gd name="connsiteX154" fmla="*/ 121763 h 600884"/>
                <a:gd name="connsiteY154" fmla="*/ 121763 h 600884"/>
                <a:gd name="connsiteX155" fmla="*/ 121763 h 600884"/>
                <a:gd name="connsiteY155" fmla="*/ 121763 h 600884"/>
                <a:gd name="connsiteX156" fmla="*/ 121763 h 600884"/>
                <a:gd name="connsiteY156" fmla="*/ 121763 h 600884"/>
                <a:gd name="connsiteX157" fmla="*/ 121763 h 600884"/>
                <a:gd name="connsiteY157" fmla="*/ 121763 h 600884"/>
                <a:gd name="connsiteX158" fmla="*/ 121763 h 600884"/>
                <a:gd name="connsiteY158" fmla="*/ 121763 h 600884"/>
                <a:gd name="connsiteX159" fmla="*/ 121763 h 600884"/>
                <a:gd name="connsiteY159" fmla="*/ 121763 h 600884"/>
                <a:gd name="connsiteX160" fmla="*/ 121763 h 600884"/>
                <a:gd name="connsiteY160" fmla="*/ 121763 h 600884"/>
                <a:gd name="connsiteX161" fmla="*/ 121763 h 600884"/>
                <a:gd name="connsiteY161" fmla="*/ 121763 h 600884"/>
                <a:gd name="connsiteX162" fmla="*/ 121763 h 600884"/>
                <a:gd name="connsiteY162" fmla="*/ 121763 h 600884"/>
                <a:gd name="connsiteX163" fmla="*/ 121763 h 600884"/>
                <a:gd name="connsiteY163" fmla="*/ 121763 h 600884"/>
                <a:gd name="connsiteX164" fmla="*/ 121763 h 600884"/>
                <a:gd name="connsiteY164" fmla="*/ 121763 h 600884"/>
                <a:gd name="connsiteX165" fmla="*/ 121763 h 600884"/>
                <a:gd name="connsiteY165" fmla="*/ 121763 h 600884"/>
                <a:gd name="connsiteX166" fmla="*/ 121763 h 600884"/>
                <a:gd name="connsiteY166" fmla="*/ 121763 h 600884"/>
                <a:gd name="connsiteX167" fmla="*/ 121763 h 600884"/>
                <a:gd name="connsiteY167" fmla="*/ 121763 h 600884"/>
                <a:gd name="connsiteX168" fmla="*/ 121763 h 600884"/>
                <a:gd name="connsiteY168" fmla="*/ 121763 h 600884"/>
                <a:gd name="connsiteX169" fmla="*/ 121763 h 600884"/>
                <a:gd name="connsiteY169" fmla="*/ 121763 h 600884"/>
                <a:gd name="connsiteX170" fmla="*/ 121763 h 600884"/>
                <a:gd name="connsiteY170" fmla="*/ 121763 h 600884"/>
                <a:gd name="connsiteX171" fmla="*/ 121763 h 600884"/>
                <a:gd name="connsiteY171" fmla="*/ 121763 h 600884"/>
                <a:gd name="connsiteX172" fmla="*/ 121763 h 600884"/>
                <a:gd name="connsiteY172" fmla="*/ 121763 h 600884"/>
                <a:gd name="connsiteX173" fmla="*/ 121763 h 600884"/>
                <a:gd name="connsiteY173" fmla="*/ 121763 h 600884"/>
                <a:gd name="connsiteX174" fmla="*/ 121763 h 600884"/>
                <a:gd name="connsiteY174" fmla="*/ 121763 h 600884"/>
                <a:gd name="connsiteX175" fmla="*/ 121763 h 600884"/>
                <a:gd name="connsiteY175" fmla="*/ 121763 h 600884"/>
                <a:gd name="connsiteX176" fmla="*/ 121763 h 600884"/>
                <a:gd name="connsiteY176" fmla="*/ 121763 h 600884"/>
                <a:gd name="connsiteX177" fmla="*/ 121763 h 600884"/>
                <a:gd name="connsiteY177" fmla="*/ 121763 h 600884"/>
                <a:gd name="connsiteX178" fmla="*/ 121763 h 600884"/>
                <a:gd name="connsiteY178" fmla="*/ 121763 h 600884"/>
                <a:gd name="connsiteX179" fmla="*/ 121763 h 600884"/>
                <a:gd name="connsiteY179" fmla="*/ 121763 h 600884"/>
                <a:gd name="connsiteX180" fmla="*/ 121763 h 600884"/>
                <a:gd name="connsiteY180" fmla="*/ 121763 h 600884"/>
                <a:gd name="connsiteX181" fmla="*/ 121763 h 600884"/>
                <a:gd name="connsiteY181" fmla="*/ 121763 h 600884"/>
                <a:gd name="connsiteX182" fmla="*/ 121763 h 600884"/>
                <a:gd name="connsiteY182" fmla="*/ 121763 h 600884"/>
                <a:gd name="connsiteX183" fmla="*/ 121763 h 600884"/>
                <a:gd name="connsiteY183" fmla="*/ 121763 h 600884"/>
                <a:gd name="connsiteX184" fmla="*/ 121763 h 600884"/>
                <a:gd name="connsiteY184" fmla="*/ 121763 h 600884"/>
                <a:gd name="connsiteX185" fmla="*/ 121763 h 600884"/>
                <a:gd name="connsiteY185" fmla="*/ 121763 h 600884"/>
                <a:gd name="connsiteX186" fmla="*/ 121763 h 600884"/>
                <a:gd name="connsiteY186" fmla="*/ 121763 h 600884"/>
                <a:gd name="connsiteX187" fmla="*/ 121763 h 600884"/>
                <a:gd name="connsiteY187" fmla="*/ 121763 h 600884"/>
                <a:gd name="connsiteX188" fmla="*/ 121763 h 600884"/>
                <a:gd name="connsiteY188" fmla="*/ 121763 h 600884"/>
                <a:gd name="connsiteX189" fmla="*/ 121763 h 600884"/>
                <a:gd name="connsiteY189" fmla="*/ 121763 h 600884"/>
                <a:gd name="connsiteX190" fmla="*/ 121763 h 600884"/>
                <a:gd name="connsiteY190" fmla="*/ 121763 h 600884"/>
                <a:gd name="connsiteX191" fmla="*/ 121763 h 600884"/>
                <a:gd name="connsiteY191" fmla="*/ 121763 h 600884"/>
                <a:gd name="connsiteX192" fmla="*/ 121763 h 600884"/>
                <a:gd name="connsiteY192" fmla="*/ 121763 h 600884"/>
                <a:gd name="connsiteX193" fmla="*/ 121763 h 600884"/>
                <a:gd name="connsiteY193" fmla="*/ 121763 h 600884"/>
                <a:gd name="connsiteX194" fmla="*/ 121763 h 600884"/>
                <a:gd name="connsiteY194" fmla="*/ 121763 h 600884"/>
                <a:gd name="connsiteX195" fmla="*/ 121763 h 600884"/>
                <a:gd name="connsiteY195" fmla="*/ 121763 h 600884"/>
                <a:gd name="connsiteX196" fmla="*/ 121763 h 600884"/>
                <a:gd name="connsiteY196" fmla="*/ 121763 h 600884"/>
                <a:gd name="connsiteX197" fmla="*/ 121763 h 600884"/>
                <a:gd name="connsiteY197" fmla="*/ 121763 h 600884"/>
                <a:gd name="connsiteX198" fmla="*/ 121763 h 600884"/>
                <a:gd name="connsiteY198" fmla="*/ 121763 h 600884"/>
                <a:gd name="connsiteX199" fmla="*/ 121763 h 600884"/>
                <a:gd name="connsiteY199" fmla="*/ 121763 h 600884"/>
                <a:gd name="connsiteX200" fmla="*/ 121763 h 600884"/>
                <a:gd name="connsiteY200" fmla="*/ 121763 h 600884"/>
                <a:gd name="connsiteX201" fmla="*/ 121763 h 600884"/>
                <a:gd name="connsiteY201" fmla="*/ 121763 h 600884"/>
                <a:gd name="connsiteX202" fmla="*/ 121763 h 600884"/>
                <a:gd name="connsiteY202" fmla="*/ 121763 h 600884"/>
                <a:gd name="connsiteX203" fmla="*/ 121763 h 600884"/>
                <a:gd name="connsiteY203" fmla="*/ 121763 h 600884"/>
                <a:gd name="connsiteX204" fmla="*/ 121763 h 600884"/>
                <a:gd name="connsiteY204" fmla="*/ 121763 h 600884"/>
                <a:gd name="connsiteX205" fmla="*/ 121763 h 600884"/>
                <a:gd name="connsiteY205" fmla="*/ 121763 h 600884"/>
                <a:gd name="connsiteX206" fmla="*/ 121763 h 600884"/>
                <a:gd name="connsiteY206" fmla="*/ 121763 h 600884"/>
                <a:gd name="connsiteX207" fmla="*/ 121763 h 600884"/>
                <a:gd name="connsiteY207" fmla="*/ 121763 h 600884"/>
                <a:gd name="connsiteX208" fmla="*/ 121763 h 600884"/>
                <a:gd name="connsiteY208" fmla="*/ 121763 h 600884"/>
                <a:gd name="connsiteX209" fmla="*/ 121763 h 600884"/>
                <a:gd name="connsiteY209" fmla="*/ 121763 h 600884"/>
                <a:gd name="connsiteX210" fmla="*/ 121763 h 600884"/>
                <a:gd name="connsiteY210" fmla="*/ 121763 h 600884"/>
                <a:gd name="connsiteX211" fmla="*/ 121763 h 600884"/>
                <a:gd name="connsiteY211" fmla="*/ 121763 h 600884"/>
                <a:gd name="connsiteX212" fmla="*/ 121763 h 600884"/>
                <a:gd name="connsiteY212" fmla="*/ 121763 h 600884"/>
                <a:gd name="connsiteX213" fmla="*/ 121763 h 600884"/>
                <a:gd name="connsiteY213" fmla="*/ 121763 h 600884"/>
                <a:gd name="connsiteX214" fmla="*/ 121763 h 600884"/>
                <a:gd name="connsiteY214" fmla="*/ 121763 h 600884"/>
                <a:gd name="connsiteX215" fmla="*/ 121763 h 600884"/>
                <a:gd name="connsiteY215" fmla="*/ 121763 h 600884"/>
                <a:gd name="connsiteX216" fmla="*/ 121763 h 600884"/>
                <a:gd name="connsiteY216" fmla="*/ 121763 h 600884"/>
                <a:gd name="connsiteX217" fmla="*/ 121763 h 600884"/>
                <a:gd name="connsiteY217" fmla="*/ 121763 h 600884"/>
                <a:gd name="connsiteX218" fmla="*/ 121763 h 600884"/>
                <a:gd name="connsiteY218" fmla="*/ 121763 h 600884"/>
                <a:gd name="connsiteX219" fmla="*/ 121763 h 600884"/>
                <a:gd name="connsiteY219" fmla="*/ 121763 h 600884"/>
                <a:gd name="connsiteX220" fmla="*/ 121763 h 600884"/>
                <a:gd name="connsiteY220" fmla="*/ 121763 h 600884"/>
                <a:gd name="connsiteX221" fmla="*/ 121763 h 600884"/>
                <a:gd name="connsiteY221" fmla="*/ 121763 h 600884"/>
                <a:gd name="connsiteX222" fmla="*/ 121763 h 600884"/>
                <a:gd name="connsiteY222" fmla="*/ 121763 h 600884"/>
                <a:gd name="connsiteX223" fmla="*/ 121763 h 600884"/>
                <a:gd name="connsiteY223" fmla="*/ 121763 h 600884"/>
                <a:gd name="connsiteX224" fmla="*/ 121763 h 600884"/>
                <a:gd name="connsiteY224" fmla="*/ 121763 h 600884"/>
                <a:gd name="connsiteX225" fmla="*/ 121763 h 600884"/>
                <a:gd name="connsiteY225" fmla="*/ 121763 h 600884"/>
                <a:gd name="connsiteX226" fmla="*/ 121763 h 600884"/>
                <a:gd name="connsiteY226" fmla="*/ 121763 h 600884"/>
                <a:gd name="connsiteX227" fmla="*/ 121763 h 600884"/>
                <a:gd name="connsiteY227" fmla="*/ 121763 h 600884"/>
                <a:gd name="connsiteX228" fmla="*/ 121763 h 600884"/>
                <a:gd name="connsiteY228" fmla="*/ 121763 h 600884"/>
                <a:gd name="connsiteX229" fmla="*/ 121763 h 600884"/>
                <a:gd name="connsiteY229" fmla="*/ 121763 h 600884"/>
                <a:gd name="connsiteX230" fmla="*/ 121763 h 600884"/>
                <a:gd name="connsiteY230" fmla="*/ 121763 h 600884"/>
                <a:gd name="connsiteX231" fmla="*/ 121763 h 600884"/>
                <a:gd name="connsiteY231" fmla="*/ 121763 h 600884"/>
                <a:gd name="connsiteX232" fmla="*/ 121763 h 600884"/>
                <a:gd name="connsiteY232" fmla="*/ 121763 h 600884"/>
                <a:gd name="connsiteX233" fmla="*/ 121763 h 600884"/>
                <a:gd name="connsiteY233" fmla="*/ 121763 h 600884"/>
                <a:gd name="connsiteX234" fmla="*/ 121763 h 600884"/>
                <a:gd name="connsiteY234" fmla="*/ 121763 h 600884"/>
                <a:gd name="connsiteX235" fmla="*/ 121763 h 600884"/>
                <a:gd name="connsiteY235" fmla="*/ 121763 h 600884"/>
                <a:gd name="connsiteX236" fmla="*/ 121763 h 600884"/>
                <a:gd name="connsiteY236" fmla="*/ 121763 h 600884"/>
                <a:gd name="connsiteX237" fmla="*/ 121763 h 600884"/>
                <a:gd name="connsiteY237" fmla="*/ 121763 h 600884"/>
                <a:gd name="connsiteX238" fmla="*/ 121763 h 600884"/>
                <a:gd name="connsiteY238" fmla="*/ 121763 h 600884"/>
                <a:gd name="connsiteX239" fmla="*/ 121763 h 600884"/>
                <a:gd name="connsiteY239" fmla="*/ 121763 h 600884"/>
                <a:gd name="connsiteX240" fmla="*/ 121763 h 600884"/>
                <a:gd name="connsiteY240" fmla="*/ 121763 h 600884"/>
                <a:gd name="connsiteX241" fmla="*/ 121763 h 600884"/>
                <a:gd name="connsiteY241" fmla="*/ 121763 h 600884"/>
                <a:gd name="connsiteX242" fmla="*/ 121763 h 600884"/>
                <a:gd name="connsiteY242" fmla="*/ 121763 h 600884"/>
                <a:gd name="connsiteX243" fmla="*/ 121763 h 600884"/>
                <a:gd name="connsiteY243" fmla="*/ 121763 h 600884"/>
                <a:gd name="connsiteX244" fmla="*/ 121763 h 600884"/>
                <a:gd name="connsiteY244" fmla="*/ 121763 h 600884"/>
                <a:gd name="connsiteX245" fmla="*/ 121763 h 600884"/>
                <a:gd name="connsiteY245" fmla="*/ 121763 h 600884"/>
                <a:gd name="connsiteX246" fmla="*/ 121763 h 600884"/>
                <a:gd name="connsiteY246" fmla="*/ 121763 h 600884"/>
                <a:gd name="connsiteX247" fmla="*/ 121763 h 600884"/>
                <a:gd name="connsiteY247" fmla="*/ 121763 h 600884"/>
                <a:gd name="connsiteX248" fmla="*/ 121763 h 600884"/>
                <a:gd name="connsiteY248" fmla="*/ 121763 h 600884"/>
                <a:gd name="connsiteX249" fmla="*/ 121763 h 600884"/>
                <a:gd name="connsiteY249" fmla="*/ 121763 h 600884"/>
                <a:gd name="connsiteX250" fmla="*/ 121763 h 600884"/>
                <a:gd name="connsiteY250" fmla="*/ 121763 h 600884"/>
                <a:gd name="connsiteX251" fmla="*/ 121763 h 600884"/>
                <a:gd name="connsiteY251" fmla="*/ 121763 h 600884"/>
                <a:gd name="connsiteX252" fmla="*/ 121763 h 600884"/>
                <a:gd name="connsiteY252" fmla="*/ 121763 h 600884"/>
                <a:gd name="connsiteX253" fmla="*/ 121763 h 600884"/>
                <a:gd name="connsiteY253" fmla="*/ 121763 h 600884"/>
                <a:gd name="connsiteX254" fmla="*/ 121763 h 600884"/>
                <a:gd name="connsiteY254" fmla="*/ 121763 h 600884"/>
                <a:gd name="connsiteX255" fmla="*/ 121763 h 600884"/>
                <a:gd name="connsiteY255" fmla="*/ 121763 h 600884"/>
                <a:gd name="connsiteX256" fmla="*/ 121763 h 600884"/>
                <a:gd name="connsiteY256" fmla="*/ 121763 h 600884"/>
                <a:gd name="connsiteX257" fmla="*/ 121763 h 600884"/>
                <a:gd name="connsiteY257" fmla="*/ 121763 h 600884"/>
                <a:gd name="connsiteX258" fmla="*/ 121763 h 600884"/>
                <a:gd name="connsiteY258" fmla="*/ 121763 h 600884"/>
                <a:gd name="connsiteX259" fmla="*/ 121763 h 600884"/>
                <a:gd name="connsiteY259" fmla="*/ 121763 h 600884"/>
                <a:gd name="connsiteX260" fmla="*/ 121763 h 600884"/>
                <a:gd name="connsiteY260" fmla="*/ 121763 h 600884"/>
                <a:gd name="connsiteX261" fmla="*/ 121763 h 600884"/>
                <a:gd name="connsiteY261" fmla="*/ 121763 h 600884"/>
                <a:gd name="connsiteX262" fmla="*/ 121763 h 600884"/>
                <a:gd name="connsiteY262" fmla="*/ 121763 h 600884"/>
                <a:gd name="connsiteX263" fmla="*/ 121763 h 600884"/>
                <a:gd name="connsiteY263" fmla="*/ 121763 h 600884"/>
                <a:gd name="connsiteX264" fmla="*/ 121763 h 600884"/>
                <a:gd name="connsiteY264" fmla="*/ 121763 h 600884"/>
                <a:gd name="connsiteX265" fmla="*/ 121763 h 600884"/>
                <a:gd name="connsiteY265" fmla="*/ 121763 h 600884"/>
                <a:gd name="connsiteX266" fmla="*/ 121763 h 600884"/>
                <a:gd name="connsiteY266" fmla="*/ 121763 h 600884"/>
                <a:gd name="connsiteX267" fmla="*/ 121763 h 600884"/>
                <a:gd name="connsiteY267" fmla="*/ 121763 h 600884"/>
                <a:gd name="connsiteX268" fmla="*/ 121763 h 600884"/>
                <a:gd name="connsiteY268" fmla="*/ 121763 h 600884"/>
                <a:gd name="connsiteX269" fmla="*/ 121763 h 600884"/>
                <a:gd name="connsiteY269" fmla="*/ 121763 h 600884"/>
                <a:gd name="connsiteX270" fmla="*/ 121763 h 600884"/>
                <a:gd name="connsiteY270" fmla="*/ 121763 h 600884"/>
                <a:gd name="connsiteX271" fmla="*/ 121763 h 600884"/>
                <a:gd name="connsiteY271" fmla="*/ 121763 h 600884"/>
                <a:gd name="connsiteX272" fmla="*/ 121763 h 600884"/>
                <a:gd name="connsiteY272" fmla="*/ 121763 h 600884"/>
                <a:gd name="connsiteX273" fmla="*/ 121763 h 600884"/>
                <a:gd name="connsiteY273" fmla="*/ 121763 h 600884"/>
                <a:gd name="connsiteX274" fmla="*/ 121763 h 600884"/>
                <a:gd name="connsiteY274" fmla="*/ 121763 h 600884"/>
                <a:gd name="connsiteX275" fmla="*/ 121763 h 600884"/>
                <a:gd name="connsiteY275" fmla="*/ 121763 h 600884"/>
                <a:gd name="connsiteX276" fmla="*/ 121763 h 600884"/>
                <a:gd name="connsiteY276" fmla="*/ 121763 h 600884"/>
                <a:gd name="connsiteX277" fmla="*/ 121763 h 600884"/>
                <a:gd name="connsiteY277" fmla="*/ 121763 h 600884"/>
                <a:gd name="connsiteX278" fmla="*/ 121763 h 600884"/>
                <a:gd name="connsiteY278" fmla="*/ 121763 h 600884"/>
                <a:gd name="connsiteX279" fmla="*/ 121763 h 600884"/>
                <a:gd name="connsiteY279" fmla="*/ 121763 h 600884"/>
                <a:gd name="connsiteX280" fmla="*/ 121763 h 600884"/>
                <a:gd name="connsiteY280" fmla="*/ 121763 h 600884"/>
                <a:gd name="connsiteX281" fmla="*/ 121763 h 600884"/>
                <a:gd name="connsiteY281" fmla="*/ 121763 h 600884"/>
                <a:gd name="connsiteX282" fmla="*/ 121763 h 600884"/>
                <a:gd name="connsiteY282" fmla="*/ 121763 h 600884"/>
                <a:gd name="connsiteX283" fmla="*/ 121763 h 600884"/>
                <a:gd name="connsiteY283" fmla="*/ 121763 h 600884"/>
                <a:gd name="connsiteX284" fmla="*/ 121763 h 600884"/>
                <a:gd name="connsiteY284" fmla="*/ 121763 h 600884"/>
                <a:gd name="connsiteX285" fmla="*/ 121763 h 600884"/>
                <a:gd name="connsiteY285" fmla="*/ 121763 h 600884"/>
                <a:gd name="connsiteX286" fmla="*/ 121763 h 600884"/>
                <a:gd name="connsiteY286" fmla="*/ 121763 h 600884"/>
                <a:gd name="connsiteX287" fmla="*/ 121763 h 600884"/>
                <a:gd name="connsiteY287" fmla="*/ 121763 h 600884"/>
                <a:gd name="connsiteX288" fmla="*/ 121763 h 600884"/>
                <a:gd name="connsiteY288" fmla="*/ 121763 h 600884"/>
                <a:gd name="connsiteX289" fmla="*/ 121763 h 600884"/>
                <a:gd name="connsiteY289" fmla="*/ 121763 h 600884"/>
                <a:gd name="connsiteX290" fmla="*/ 121763 h 600884"/>
                <a:gd name="connsiteY290" fmla="*/ 121763 h 600884"/>
                <a:gd name="connsiteX291" fmla="*/ 121763 h 600884"/>
                <a:gd name="connsiteY291" fmla="*/ 121763 h 600884"/>
                <a:gd name="connsiteX292" fmla="*/ 121763 h 600884"/>
                <a:gd name="connsiteY292" fmla="*/ 121763 h 600884"/>
                <a:gd name="connsiteX293" fmla="*/ 121763 h 600884"/>
                <a:gd name="connsiteY293" fmla="*/ 121763 h 600884"/>
                <a:gd name="connsiteX294" fmla="*/ 121763 h 600884"/>
                <a:gd name="connsiteY294" fmla="*/ 121763 h 600884"/>
                <a:gd name="connsiteX295" fmla="*/ 121763 h 600884"/>
                <a:gd name="connsiteY295" fmla="*/ 121763 h 600884"/>
                <a:gd name="connsiteX296" fmla="*/ 121763 h 600884"/>
                <a:gd name="connsiteY296" fmla="*/ 121763 h 600884"/>
                <a:gd name="connsiteX297" fmla="*/ 121763 h 600884"/>
                <a:gd name="connsiteY297" fmla="*/ 121763 h 600884"/>
                <a:gd name="connsiteX298" fmla="*/ 121763 h 600884"/>
                <a:gd name="connsiteY298" fmla="*/ 121763 h 600884"/>
                <a:gd name="connsiteX299" fmla="*/ 121763 h 600884"/>
                <a:gd name="connsiteY299" fmla="*/ 121763 h 600884"/>
                <a:gd name="connsiteX300" fmla="*/ 121763 h 600884"/>
                <a:gd name="connsiteY300" fmla="*/ 121763 h 600884"/>
                <a:gd name="connsiteX301" fmla="*/ 121763 h 600884"/>
                <a:gd name="connsiteY301" fmla="*/ 121763 h 600884"/>
                <a:gd name="connsiteX302" fmla="*/ 121763 h 600884"/>
                <a:gd name="connsiteY302" fmla="*/ 121763 h 600884"/>
                <a:gd name="connsiteX303" fmla="*/ 121763 h 600884"/>
                <a:gd name="connsiteY303" fmla="*/ 121763 h 600884"/>
                <a:gd name="connsiteX304" fmla="*/ 121763 h 600884"/>
                <a:gd name="connsiteY304" fmla="*/ 121763 h 600884"/>
                <a:gd name="connsiteX305" fmla="*/ 121763 h 600884"/>
                <a:gd name="connsiteY305" fmla="*/ 121763 h 600884"/>
                <a:gd name="connsiteX306" fmla="*/ 121763 h 600884"/>
                <a:gd name="connsiteY306" fmla="*/ 121763 h 600884"/>
                <a:gd name="connsiteX307" fmla="*/ 121763 h 600884"/>
                <a:gd name="connsiteY307" fmla="*/ 121763 h 600884"/>
                <a:gd name="connsiteX308" fmla="*/ 121763 h 600884"/>
                <a:gd name="connsiteY308" fmla="*/ 121763 h 600884"/>
                <a:gd name="connsiteX309" fmla="*/ 121763 h 600884"/>
                <a:gd name="connsiteY309" fmla="*/ 121763 h 60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</a:cxnLst>
              <a:rect l="l" t="t" r="r" b="b"/>
              <a:pathLst>
                <a:path w="607614" h="606761">
                  <a:moveTo>
                    <a:pt x="539253" y="586292"/>
                  </a:moveTo>
                  <a:lnTo>
                    <a:pt x="549871" y="586292"/>
                  </a:lnTo>
                  <a:cubicBezTo>
                    <a:pt x="555181" y="586292"/>
                    <a:pt x="559731" y="590841"/>
                    <a:pt x="559731" y="596906"/>
                  </a:cubicBezTo>
                  <a:cubicBezTo>
                    <a:pt x="559731" y="602213"/>
                    <a:pt x="555181" y="606761"/>
                    <a:pt x="549871" y="606761"/>
                  </a:cubicBezTo>
                  <a:lnTo>
                    <a:pt x="539253" y="606761"/>
                  </a:lnTo>
                  <a:cubicBezTo>
                    <a:pt x="533944" y="606761"/>
                    <a:pt x="529393" y="602213"/>
                    <a:pt x="529393" y="596906"/>
                  </a:cubicBezTo>
                  <a:cubicBezTo>
                    <a:pt x="529393" y="590841"/>
                    <a:pt x="533944" y="586292"/>
                    <a:pt x="539253" y="586292"/>
                  </a:cubicBezTo>
                  <a:close/>
                  <a:moveTo>
                    <a:pt x="486069" y="586292"/>
                  </a:moveTo>
                  <a:lnTo>
                    <a:pt x="496719" y="586292"/>
                  </a:lnTo>
                  <a:cubicBezTo>
                    <a:pt x="502045" y="586292"/>
                    <a:pt x="506609" y="590841"/>
                    <a:pt x="506609" y="596906"/>
                  </a:cubicBezTo>
                  <a:cubicBezTo>
                    <a:pt x="506609" y="602213"/>
                    <a:pt x="502045" y="606761"/>
                    <a:pt x="496719" y="606761"/>
                  </a:cubicBezTo>
                  <a:lnTo>
                    <a:pt x="486069" y="606761"/>
                  </a:lnTo>
                  <a:cubicBezTo>
                    <a:pt x="479983" y="606761"/>
                    <a:pt x="475418" y="602213"/>
                    <a:pt x="475418" y="596906"/>
                  </a:cubicBezTo>
                  <a:cubicBezTo>
                    <a:pt x="475418" y="590841"/>
                    <a:pt x="479983" y="586292"/>
                    <a:pt x="486069" y="586292"/>
                  </a:cubicBezTo>
                  <a:close/>
                  <a:moveTo>
                    <a:pt x="432947" y="586292"/>
                  </a:moveTo>
                  <a:lnTo>
                    <a:pt x="443597" y="586292"/>
                  </a:lnTo>
                  <a:cubicBezTo>
                    <a:pt x="448923" y="586292"/>
                    <a:pt x="453487" y="590841"/>
                    <a:pt x="453487" y="596906"/>
                  </a:cubicBezTo>
                  <a:cubicBezTo>
                    <a:pt x="453487" y="602213"/>
                    <a:pt x="448923" y="606761"/>
                    <a:pt x="443597" y="606761"/>
                  </a:cubicBezTo>
                  <a:lnTo>
                    <a:pt x="432947" y="606761"/>
                  </a:lnTo>
                  <a:cubicBezTo>
                    <a:pt x="426861" y="606761"/>
                    <a:pt x="422296" y="602213"/>
                    <a:pt x="422296" y="596906"/>
                  </a:cubicBezTo>
                  <a:cubicBezTo>
                    <a:pt x="422296" y="590841"/>
                    <a:pt x="426861" y="586292"/>
                    <a:pt x="432947" y="586292"/>
                  </a:cubicBezTo>
                  <a:close/>
                  <a:moveTo>
                    <a:pt x="379783" y="586292"/>
                  </a:moveTo>
                  <a:lnTo>
                    <a:pt x="390392" y="586292"/>
                  </a:lnTo>
                  <a:cubicBezTo>
                    <a:pt x="395697" y="586292"/>
                    <a:pt x="400243" y="590841"/>
                    <a:pt x="400243" y="596906"/>
                  </a:cubicBezTo>
                  <a:cubicBezTo>
                    <a:pt x="400243" y="602213"/>
                    <a:pt x="395697" y="606761"/>
                    <a:pt x="390392" y="606761"/>
                  </a:cubicBezTo>
                  <a:lnTo>
                    <a:pt x="379783" y="606761"/>
                  </a:lnTo>
                  <a:cubicBezTo>
                    <a:pt x="373721" y="606761"/>
                    <a:pt x="369174" y="602213"/>
                    <a:pt x="369174" y="596906"/>
                  </a:cubicBezTo>
                  <a:cubicBezTo>
                    <a:pt x="369174" y="590841"/>
                    <a:pt x="373721" y="586292"/>
                    <a:pt x="379783" y="586292"/>
                  </a:cubicBezTo>
                  <a:close/>
                  <a:moveTo>
                    <a:pt x="326581" y="586292"/>
                  </a:moveTo>
                  <a:lnTo>
                    <a:pt x="337231" y="586292"/>
                  </a:lnTo>
                  <a:cubicBezTo>
                    <a:pt x="342557" y="586292"/>
                    <a:pt x="347121" y="590841"/>
                    <a:pt x="347121" y="596906"/>
                  </a:cubicBezTo>
                  <a:cubicBezTo>
                    <a:pt x="347121" y="602213"/>
                    <a:pt x="342557" y="606761"/>
                    <a:pt x="337231" y="606761"/>
                  </a:cubicBezTo>
                  <a:lnTo>
                    <a:pt x="326581" y="606761"/>
                  </a:lnTo>
                  <a:cubicBezTo>
                    <a:pt x="320495" y="606761"/>
                    <a:pt x="315930" y="602213"/>
                    <a:pt x="315930" y="596906"/>
                  </a:cubicBezTo>
                  <a:cubicBezTo>
                    <a:pt x="315930" y="590841"/>
                    <a:pt x="320495" y="586292"/>
                    <a:pt x="326581" y="586292"/>
                  </a:cubicBezTo>
                  <a:close/>
                  <a:moveTo>
                    <a:pt x="272698" y="586292"/>
                  </a:moveTo>
                  <a:lnTo>
                    <a:pt x="284109" y="586292"/>
                  </a:lnTo>
                  <a:cubicBezTo>
                    <a:pt x="289435" y="586292"/>
                    <a:pt x="293999" y="590841"/>
                    <a:pt x="293999" y="596906"/>
                  </a:cubicBezTo>
                  <a:cubicBezTo>
                    <a:pt x="293999" y="602213"/>
                    <a:pt x="289435" y="606761"/>
                    <a:pt x="284109" y="606761"/>
                  </a:cubicBezTo>
                  <a:lnTo>
                    <a:pt x="272698" y="606761"/>
                  </a:lnTo>
                  <a:cubicBezTo>
                    <a:pt x="267373" y="606761"/>
                    <a:pt x="262808" y="602213"/>
                    <a:pt x="262808" y="596906"/>
                  </a:cubicBezTo>
                  <a:cubicBezTo>
                    <a:pt x="262808" y="590841"/>
                    <a:pt x="267373" y="586292"/>
                    <a:pt x="272698" y="586292"/>
                  </a:cubicBezTo>
                  <a:close/>
                  <a:moveTo>
                    <a:pt x="219537" y="586292"/>
                  </a:moveTo>
                  <a:lnTo>
                    <a:pt x="230146" y="586292"/>
                  </a:lnTo>
                  <a:cubicBezTo>
                    <a:pt x="236209" y="586292"/>
                    <a:pt x="240755" y="590841"/>
                    <a:pt x="240755" y="596906"/>
                  </a:cubicBezTo>
                  <a:cubicBezTo>
                    <a:pt x="240755" y="602213"/>
                    <a:pt x="236209" y="606761"/>
                    <a:pt x="230146" y="606761"/>
                  </a:cubicBezTo>
                  <a:lnTo>
                    <a:pt x="219537" y="606761"/>
                  </a:lnTo>
                  <a:cubicBezTo>
                    <a:pt x="214233" y="606761"/>
                    <a:pt x="209686" y="602213"/>
                    <a:pt x="209686" y="596906"/>
                  </a:cubicBezTo>
                  <a:cubicBezTo>
                    <a:pt x="209686" y="590841"/>
                    <a:pt x="214233" y="586292"/>
                    <a:pt x="219537" y="586292"/>
                  </a:cubicBezTo>
                  <a:close/>
                  <a:moveTo>
                    <a:pt x="597727" y="581784"/>
                  </a:moveTo>
                  <a:cubicBezTo>
                    <a:pt x="603051" y="581784"/>
                    <a:pt x="607614" y="586326"/>
                    <a:pt x="607614" y="591624"/>
                  </a:cubicBezTo>
                  <a:lnTo>
                    <a:pt x="607614" y="606761"/>
                  </a:lnTo>
                  <a:lnTo>
                    <a:pt x="592403" y="606761"/>
                  </a:lnTo>
                  <a:cubicBezTo>
                    <a:pt x="587079" y="606761"/>
                    <a:pt x="582515" y="602220"/>
                    <a:pt x="582515" y="596922"/>
                  </a:cubicBezTo>
                  <a:cubicBezTo>
                    <a:pt x="582515" y="592381"/>
                    <a:pt x="584797" y="589353"/>
                    <a:pt x="588600" y="587839"/>
                  </a:cubicBezTo>
                  <a:cubicBezTo>
                    <a:pt x="590121" y="584055"/>
                    <a:pt x="593163" y="581784"/>
                    <a:pt x="597727" y="581784"/>
                  </a:cubicBezTo>
                  <a:close/>
                  <a:moveTo>
                    <a:pt x="172439" y="581784"/>
                  </a:moveTo>
                  <a:cubicBezTo>
                    <a:pt x="176238" y="581784"/>
                    <a:pt x="180036" y="584055"/>
                    <a:pt x="181556" y="587839"/>
                  </a:cubicBezTo>
                  <a:cubicBezTo>
                    <a:pt x="184594" y="589353"/>
                    <a:pt x="187633" y="592381"/>
                    <a:pt x="187633" y="596922"/>
                  </a:cubicBezTo>
                  <a:cubicBezTo>
                    <a:pt x="187633" y="602220"/>
                    <a:pt x="183075" y="606761"/>
                    <a:pt x="176997" y="606761"/>
                  </a:cubicBezTo>
                  <a:lnTo>
                    <a:pt x="161803" y="606761"/>
                  </a:lnTo>
                  <a:lnTo>
                    <a:pt x="161803" y="591624"/>
                  </a:lnTo>
                  <a:cubicBezTo>
                    <a:pt x="161803" y="586326"/>
                    <a:pt x="166361" y="581784"/>
                    <a:pt x="172439" y="581784"/>
                  </a:cubicBezTo>
                  <a:close/>
                  <a:moveTo>
                    <a:pt x="597759" y="528662"/>
                  </a:moveTo>
                  <a:cubicBezTo>
                    <a:pt x="603066" y="528662"/>
                    <a:pt x="607614" y="533213"/>
                    <a:pt x="607614" y="538522"/>
                  </a:cubicBezTo>
                  <a:lnTo>
                    <a:pt x="607614" y="549140"/>
                  </a:lnTo>
                  <a:cubicBezTo>
                    <a:pt x="607614" y="554450"/>
                    <a:pt x="603066" y="559000"/>
                    <a:pt x="597759" y="559000"/>
                  </a:cubicBezTo>
                  <a:cubicBezTo>
                    <a:pt x="591694" y="559000"/>
                    <a:pt x="587145" y="554450"/>
                    <a:pt x="587145" y="549140"/>
                  </a:cubicBezTo>
                  <a:lnTo>
                    <a:pt x="587145" y="538522"/>
                  </a:lnTo>
                  <a:cubicBezTo>
                    <a:pt x="587145" y="533213"/>
                    <a:pt x="591694" y="528662"/>
                    <a:pt x="597759" y="528662"/>
                  </a:cubicBezTo>
                  <a:close/>
                  <a:moveTo>
                    <a:pt x="172417" y="527200"/>
                  </a:moveTo>
                  <a:cubicBezTo>
                    <a:pt x="177724" y="527200"/>
                    <a:pt x="182272" y="531747"/>
                    <a:pt x="182272" y="537809"/>
                  </a:cubicBezTo>
                  <a:lnTo>
                    <a:pt x="182272" y="548418"/>
                  </a:lnTo>
                  <a:cubicBezTo>
                    <a:pt x="182272" y="553723"/>
                    <a:pt x="177724" y="558269"/>
                    <a:pt x="172417" y="558269"/>
                  </a:cubicBezTo>
                  <a:cubicBezTo>
                    <a:pt x="166352" y="558269"/>
                    <a:pt x="161803" y="553723"/>
                    <a:pt x="161803" y="548418"/>
                  </a:cubicBezTo>
                  <a:lnTo>
                    <a:pt x="161803" y="537809"/>
                  </a:lnTo>
                  <a:cubicBezTo>
                    <a:pt x="161803" y="531747"/>
                    <a:pt x="166352" y="527200"/>
                    <a:pt x="172417" y="527200"/>
                  </a:cubicBezTo>
                  <a:close/>
                  <a:moveTo>
                    <a:pt x="597759" y="474809"/>
                  </a:moveTo>
                  <a:cubicBezTo>
                    <a:pt x="603066" y="474809"/>
                    <a:pt x="607614" y="479356"/>
                    <a:pt x="607614" y="485418"/>
                  </a:cubicBezTo>
                  <a:lnTo>
                    <a:pt x="607614" y="496027"/>
                  </a:lnTo>
                  <a:cubicBezTo>
                    <a:pt x="607614" y="501332"/>
                    <a:pt x="603066" y="505878"/>
                    <a:pt x="597759" y="505878"/>
                  </a:cubicBezTo>
                  <a:cubicBezTo>
                    <a:pt x="591694" y="505878"/>
                    <a:pt x="587145" y="501332"/>
                    <a:pt x="587145" y="496027"/>
                  </a:cubicBezTo>
                  <a:lnTo>
                    <a:pt x="587145" y="485418"/>
                  </a:lnTo>
                  <a:cubicBezTo>
                    <a:pt x="587145" y="479356"/>
                    <a:pt x="591694" y="474809"/>
                    <a:pt x="597759" y="474809"/>
                  </a:cubicBezTo>
                  <a:close/>
                  <a:moveTo>
                    <a:pt x="172417" y="473347"/>
                  </a:moveTo>
                  <a:cubicBezTo>
                    <a:pt x="177724" y="473347"/>
                    <a:pt x="182272" y="477894"/>
                    <a:pt x="182272" y="483198"/>
                  </a:cubicBezTo>
                  <a:lnTo>
                    <a:pt x="182272" y="493807"/>
                  </a:lnTo>
                  <a:cubicBezTo>
                    <a:pt x="182272" y="499870"/>
                    <a:pt x="177724" y="504416"/>
                    <a:pt x="172417" y="504416"/>
                  </a:cubicBezTo>
                  <a:cubicBezTo>
                    <a:pt x="166352" y="504416"/>
                    <a:pt x="161803" y="499870"/>
                    <a:pt x="161803" y="493807"/>
                  </a:cubicBezTo>
                  <a:lnTo>
                    <a:pt x="161803" y="483198"/>
                  </a:lnTo>
                  <a:cubicBezTo>
                    <a:pt x="161803" y="477894"/>
                    <a:pt x="166352" y="473347"/>
                    <a:pt x="172417" y="473347"/>
                  </a:cubicBezTo>
                  <a:close/>
                  <a:moveTo>
                    <a:pt x="113198" y="424733"/>
                  </a:moveTo>
                  <a:lnTo>
                    <a:pt x="123807" y="424733"/>
                  </a:lnTo>
                  <a:cubicBezTo>
                    <a:pt x="129111" y="424733"/>
                    <a:pt x="133658" y="429282"/>
                    <a:pt x="133658" y="434589"/>
                  </a:cubicBezTo>
                  <a:cubicBezTo>
                    <a:pt x="133658" y="440654"/>
                    <a:pt x="129111" y="445202"/>
                    <a:pt x="123807" y="445202"/>
                  </a:cubicBezTo>
                  <a:lnTo>
                    <a:pt x="113198" y="445202"/>
                  </a:lnTo>
                  <a:cubicBezTo>
                    <a:pt x="107135" y="445202"/>
                    <a:pt x="102589" y="440654"/>
                    <a:pt x="102589" y="434589"/>
                  </a:cubicBezTo>
                  <a:cubicBezTo>
                    <a:pt x="102589" y="429282"/>
                    <a:pt x="107135" y="424733"/>
                    <a:pt x="113198" y="424733"/>
                  </a:cubicBezTo>
                  <a:close/>
                  <a:moveTo>
                    <a:pt x="58504" y="424733"/>
                  </a:moveTo>
                  <a:lnTo>
                    <a:pt x="69154" y="424733"/>
                  </a:lnTo>
                  <a:cubicBezTo>
                    <a:pt x="75240" y="424733"/>
                    <a:pt x="79805" y="429282"/>
                    <a:pt x="79805" y="434589"/>
                  </a:cubicBezTo>
                  <a:cubicBezTo>
                    <a:pt x="79805" y="440654"/>
                    <a:pt x="75240" y="445202"/>
                    <a:pt x="69154" y="445202"/>
                  </a:cubicBezTo>
                  <a:lnTo>
                    <a:pt x="58504" y="445202"/>
                  </a:lnTo>
                  <a:cubicBezTo>
                    <a:pt x="53178" y="445202"/>
                    <a:pt x="48614" y="440654"/>
                    <a:pt x="48614" y="434589"/>
                  </a:cubicBezTo>
                  <a:cubicBezTo>
                    <a:pt x="48614" y="429282"/>
                    <a:pt x="53178" y="424733"/>
                    <a:pt x="58504" y="424733"/>
                  </a:cubicBezTo>
                  <a:close/>
                  <a:moveTo>
                    <a:pt x="597759" y="421687"/>
                  </a:moveTo>
                  <a:cubicBezTo>
                    <a:pt x="603066" y="421687"/>
                    <a:pt x="607614" y="426252"/>
                    <a:pt x="607614" y="432338"/>
                  </a:cubicBezTo>
                  <a:lnTo>
                    <a:pt x="607614" y="442988"/>
                  </a:lnTo>
                  <a:cubicBezTo>
                    <a:pt x="607614" y="448314"/>
                    <a:pt x="603066" y="452878"/>
                    <a:pt x="597759" y="452878"/>
                  </a:cubicBezTo>
                  <a:cubicBezTo>
                    <a:pt x="591694" y="452878"/>
                    <a:pt x="587145" y="448314"/>
                    <a:pt x="587145" y="442988"/>
                  </a:cubicBezTo>
                  <a:lnTo>
                    <a:pt x="587145" y="432338"/>
                  </a:lnTo>
                  <a:cubicBezTo>
                    <a:pt x="587145" y="426252"/>
                    <a:pt x="591694" y="421687"/>
                    <a:pt x="597759" y="421687"/>
                  </a:cubicBezTo>
                  <a:close/>
                  <a:moveTo>
                    <a:pt x="9887" y="419494"/>
                  </a:moveTo>
                  <a:cubicBezTo>
                    <a:pt x="14451" y="419494"/>
                    <a:pt x="17493" y="422519"/>
                    <a:pt x="19014" y="425543"/>
                  </a:cubicBezTo>
                  <a:cubicBezTo>
                    <a:pt x="22817" y="427055"/>
                    <a:pt x="25099" y="430836"/>
                    <a:pt x="25099" y="434617"/>
                  </a:cubicBezTo>
                  <a:cubicBezTo>
                    <a:pt x="25099" y="440666"/>
                    <a:pt x="20535" y="445202"/>
                    <a:pt x="15211" y="445202"/>
                  </a:cubicBezTo>
                  <a:lnTo>
                    <a:pt x="0" y="445202"/>
                  </a:lnTo>
                  <a:lnTo>
                    <a:pt x="0" y="430080"/>
                  </a:lnTo>
                  <a:cubicBezTo>
                    <a:pt x="0" y="424031"/>
                    <a:pt x="4563" y="419494"/>
                    <a:pt x="9887" y="419494"/>
                  </a:cubicBezTo>
                  <a:close/>
                  <a:moveTo>
                    <a:pt x="597759" y="368687"/>
                  </a:moveTo>
                  <a:cubicBezTo>
                    <a:pt x="603066" y="368687"/>
                    <a:pt x="607614" y="373234"/>
                    <a:pt x="607614" y="379296"/>
                  </a:cubicBezTo>
                  <a:lnTo>
                    <a:pt x="607614" y="389905"/>
                  </a:lnTo>
                  <a:cubicBezTo>
                    <a:pt x="607614" y="395210"/>
                    <a:pt x="603066" y="399756"/>
                    <a:pt x="597759" y="399756"/>
                  </a:cubicBezTo>
                  <a:cubicBezTo>
                    <a:pt x="591694" y="399756"/>
                    <a:pt x="587145" y="395210"/>
                    <a:pt x="587145" y="389905"/>
                  </a:cubicBezTo>
                  <a:lnTo>
                    <a:pt x="587145" y="379296"/>
                  </a:lnTo>
                  <a:cubicBezTo>
                    <a:pt x="587145" y="373234"/>
                    <a:pt x="591694" y="368687"/>
                    <a:pt x="597759" y="368687"/>
                  </a:cubicBezTo>
                  <a:close/>
                  <a:moveTo>
                    <a:pt x="9855" y="366372"/>
                  </a:moveTo>
                  <a:cubicBezTo>
                    <a:pt x="15920" y="366372"/>
                    <a:pt x="20469" y="370919"/>
                    <a:pt x="20469" y="376981"/>
                  </a:cubicBezTo>
                  <a:lnTo>
                    <a:pt x="20469" y="387590"/>
                  </a:lnTo>
                  <a:cubicBezTo>
                    <a:pt x="20469" y="392895"/>
                    <a:pt x="15920" y="397441"/>
                    <a:pt x="9855" y="397441"/>
                  </a:cubicBezTo>
                  <a:cubicBezTo>
                    <a:pt x="4548" y="397441"/>
                    <a:pt x="0" y="392895"/>
                    <a:pt x="0" y="387590"/>
                  </a:cubicBezTo>
                  <a:lnTo>
                    <a:pt x="0" y="376981"/>
                  </a:lnTo>
                  <a:cubicBezTo>
                    <a:pt x="0" y="370919"/>
                    <a:pt x="4548" y="366372"/>
                    <a:pt x="9855" y="366372"/>
                  </a:cubicBezTo>
                  <a:close/>
                  <a:moveTo>
                    <a:pt x="597759" y="315564"/>
                  </a:moveTo>
                  <a:cubicBezTo>
                    <a:pt x="603066" y="315564"/>
                    <a:pt x="607614" y="320111"/>
                    <a:pt x="607614" y="326173"/>
                  </a:cubicBezTo>
                  <a:lnTo>
                    <a:pt x="607614" y="336782"/>
                  </a:lnTo>
                  <a:cubicBezTo>
                    <a:pt x="607614" y="342087"/>
                    <a:pt x="603066" y="346633"/>
                    <a:pt x="597759" y="346633"/>
                  </a:cubicBezTo>
                  <a:cubicBezTo>
                    <a:pt x="591694" y="346633"/>
                    <a:pt x="587145" y="342087"/>
                    <a:pt x="587145" y="336782"/>
                  </a:cubicBezTo>
                  <a:lnTo>
                    <a:pt x="587145" y="326173"/>
                  </a:lnTo>
                  <a:cubicBezTo>
                    <a:pt x="587145" y="320111"/>
                    <a:pt x="591694" y="315564"/>
                    <a:pt x="597759" y="315564"/>
                  </a:cubicBezTo>
                  <a:close/>
                  <a:moveTo>
                    <a:pt x="9855" y="313250"/>
                  </a:moveTo>
                  <a:cubicBezTo>
                    <a:pt x="15920" y="313250"/>
                    <a:pt x="20469" y="317797"/>
                    <a:pt x="20469" y="323101"/>
                  </a:cubicBezTo>
                  <a:lnTo>
                    <a:pt x="20469" y="334468"/>
                  </a:lnTo>
                  <a:cubicBezTo>
                    <a:pt x="20469" y="339773"/>
                    <a:pt x="15920" y="344319"/>
                    <a:pt x="9855" y="344319"/>
                  </a:cubicBezTo>
                  <a:cubicBezTo>
                    <a:pt x="4548" y="344319"/>
                    <a:pt x="0" y="339773"/>
                    <a:pt x="0" y="334468"/>
                  </a:cubicBezTo>
                  <a:lnTo>
                    <a:pt x="0" y="323101"/>
                  </a:lnTo>
                  <a:cubicBezTo>
                    <a:pt x="0" y="317797"/>
                    <a:pt x="4548" y="313250"/>
                    <a:pt x="9855" y="313250"/>
                  </a:cubicBezTo>
                  <a:close/>
                  <a:moveTo>
                    <a:pt x="597759" y="262442"/>
                  </a:moveTo>
                  <a:cubicBezTo>
                    <a:pt x="603066" y="262442"/>
                    <a:pt x="607614" y="266989"/>
                    <a:pt x="607614" y="272293"/>
                  </a:cubicBezTo>
                  <a:lnTo>
                    <a:pt x="607614" y="283660"/>
                  </a:lnTo>
                  <a:cubicBezTo>
                    <a:pt x="607614" y="288965"/>
                    <a:pt x="603066" y="293511"/>
                    <a:pt x="597759" y="293511"/>
                  </a:cubicBezTo>
                  <a:cubicBezTo>
                    <a:pt x="591694" y="293511"/>
                    <a:pt x="587145" y="288965"/>
                    <a:pt x="587145" y="283660"/>
                  </a:cubicBezTo>
                  <a:lnTo>
                    <a:pt x="587145" y="272293"/>
                  </a:lnTo>
                  <a:cubicBezTo>
                    <a:pt x="587145" y="266989"/>
                    <a:pt x="591694" y="262442"/>
                    <a:pt x="597759" y="262442"/>
                  </a:cubicBezTo>
                  <a:close/>
                  <a:moveTo>
                    <a:pt x="9855" y="260127"/>
                  </a:moveTo>
                  <a:cubicBezTo>
                    <a:pt x="15920" y="260127"/>
                    <a:pt x="20469" y="264692"/>
                    <a:pt x="20469" y="270017"/>
                  </a:cubicBezTo>
                  <a:lnTo>
                    <a:pt x="20469" y="280668"/>
                  </a:lnTo>
                  <a:cubicBezTo>
                    <a:pt x="20469" y="286754"/>
                    <a:pt x="15920" y="291318"/>
                    <a:pt x="9855" y="291318"/>
                  </a:cubicBezTo>
                  <a:cubicBezTo>
                    <a:pt x="4548" y="291318"/>
                    <a:pt x="0" y="286754"/>
                    <a:pt x="0" y="280668"/>
                  </a:cubicBezTo>
                  <a:lnTo>
                    <a:pt x="0" y="270017"/>
                  </a:lnTo>
                  <a:cubicBezTo>
                    <a:pt x="0" y="264692"/>
                    <a:pt x="4548" y="260127"/>
                    <a:pt x="9855" y="260127"/>
                  </a:cubicBezTo>
                  <a:close/>
                  <a:moveTo>
                    <a:pt x="597759" y="209320"/>
                  </a:moveTo>
                  <a:cubicBezTo>
                    <a:pt x="603066" y="209320"/>
                    <a:pt x="607614" y="213867"/>
                    <a:pt x="607614" y="219171"/>
                  </a:cubicBezTo>
                  <a:lnTo>
                    <a:pt x="607614" y="229780"/>
                  </a:lnTo>
                  <a:cubicBezTo>
                    <a:pt x="607614" y="235843"/>
                    <a:pt x="603066" y="240389"/>
                    <a:pt x="597759" y="240389"/>
                  </a:cubicBezTo>
                  <a:cubicBezTo>
                    <a:pt x="591694" y="240389"/>
                    <a:pt x="587145" y="235843"/>
                    <a:pt x="587145" y="229780"/>
                  </a:cubicBezTo>
                  <a:lnTo>
                    <a:pt x="587145" y="219171"/>
                  </a:lnTo>
                  <a:cubicBezTo>
                    <a:pt x="587145" y="213867"/>
                    <a:pt x="591694" y="209320"/>
                    <a:pt x="597759" y="209320"/>
                  </a:cubicBezTo>
                  <a:close/>
                  <a:moveTo>
                    <a:pt x="9855" y="207127"/>
                  </a:moveTo>
                  <a:cubicBezTo>
                    <a:pt x="15920" y="207127"/>
                    <a:pt x="20469" y="211674"/>
                    <a:pt x="20469" y="216978"/>
                  </a:cubicBezTo>
                  <a:lnTo>
                    <a:pt x="20469" y="227587"/>
                  </a:lnTo>
                  <a:cubicBezTo>
                    <a:pt x="20469" y="233650"/>
                    <a:pt x="15920" y="238196"/>
                    <a:pt x="9855" y="238196"/>
                  </a:cubicBezTo>
                  <a:cubicBezTo>
                    <a:pt x="4548" y="238196"/>
                    <a:pt x="0" y="233650"/>
                    <a:pt x="0" y="227587"/>
                  </a:cubicBezTo>
                  <a:lnTo>
                    <a:pt x="0" y="216978"/>
                  </a:lnTo>
                  <a:cubicBezTo>
                    <a:pt x="0" y="211674"/>
                    <a:pt x="4548" y="207127"/>
                    <a:pt x="9855" y="207127"/>
                  </a:cubicBezTo>
                  <a:close/>
                  <a:moveTo>
                    <a:pt x="592403" y="161559"/>
                  </a:moveTo>
                  <a:lnTo>
                    <a:pt x="607614" y="161559"/>
                  </a:lnTo>
                  <a:lnTo>
                    <a:pt x="607614" y="176753"/>
                  </a:lnTo>
                  <a:cubicBezTo>
                    <a:pt x="607614" y="182831"/>
                    <a:pt x="603051" y="187389"/>
                    <a:pt x="597727" y="187389"/>
                  </a:cubicBezTo>
                  <a:cubicBezTo>
                    <a:pt x="593163" y="187389"/>
                    <a:pt x="590121" y="184350"/>
                    <a:pt x="588600" y="181312"/>
                  </a:cubicBezTo>
                  <a:cubicBezTo>
                    <a:pt x="584797" y="179792"/>
                    <a:pt x="582515" y="175994"/>
                    <a:pt x="582515" y="172195"/>
                  </a:cubicBezTo>
                  <a:cubicBezTo>
                    <a:pt x="582515" y="166117"/>
                    <a:pt x="587079" y="161559"/>
                    <a:pt x="592403" y="161559"/>
                  </a:cubicBezTo>
                  <a:close/>
                  <a:moveTo>
                    <a:pt x="538540" y="161559"/>
                  </a:moveTo>
                  <a:lnTo>
                    <a:pt x="549149" y="161559"/>
                  </a:lnTo>
                  <a:cubicBezTo>
                    <a:pt x="554454" y="161559"/>
                    <a:pt x="559000" y="166108"/>
                    <a:pt x="559000" y="172173"/>
                  </a:cubicBezTo>
                  <a:cubicBezTo>
                    <a:pt x="559000" y="177480"/>
                    <a:pt x="554454" y="182028"/>
                    <a:pt x="549149" y="182028"/>
                  </a:cubicBezTo>
                  <a:lnTo>
                    <a:pt x="538540" y="182028"/>
                  </a:lnTo>
                  <a:cubicBezTo>
                    <a:pt x="532478" y="182028"/>
                    <a:pt x="527931" y="177480"/>
                    <a:pt x="527931" y="172173"/>
                  </a:cubicBezTo>
                  <a:cubicBezTo>
                    <a:pt x="527931" y="166108"/>
                    <a:pt x="532478" y="161559"/>
                    <a:pt x="538540" y="161559"/>
                  </a:cubicBezTo>
                  <a:close/>
                  <a:moveTo>
                    <a:pt x="483846" y="161559"/>
                  </a:moveTo>
                  <a:lnTo>
                    <a:pt x="494497" y="161559"/>
                  </a:lnTo>
                  <a:cubicBezTo>
                    <a:pt x="500583" y="161559"/>
                    <a:pt x="505147" y="166108"/>
                    <a:pt x="505147" y="172173"/>
                  </a:cubicBezTo>
                  <a:cubicBezTo>
                    <a:pt x="505147" y="177480"/>
                    <a:pt x="500583" y="182028"/>
                    <a:pt x="494497" y="182028"/>
                  </a:cubicBezTo>
                  <a:lnTo>
                    <a:pt x="483846" y="182028"/>
                  </a:lnTo>
                  <a:cubicBezTo>
                    <a:pt x="478521" y="182028"/>
                    <a:pt x="473956" y="177480"/>
                    <a:pt x="473956" y="172173"/>
                  </a:cubicBezTo>
                  <a:cubicBezTo>
                    <a:pt x="473956" y="166108"/>
                    <a:pt x="478521" y="161559"/>
                    <a:pt x="483846" y="161559"/>
                  </a:cubicBezTo>
                  <a:close/>
                  <a:moveTo>
                    <a:pt x="435246" y="157051"/>
                  </a:moveTo>
                  <a:cubicBezTo>
                    <a:pt x="439045" y="157051"/>
                    <a:pt x="442084" y="158568"/>
                    <a:pt x="444363" y="161602"/>
                  </a:cubicBezTo>
                  <a:lnTo>
                    <a:pt x="445883" y="161602"/>
                  </a:lnTo>
                  <a:lnTo>
                    <a:pt x="445883" y="163119"/>
                  </a:lnTo>
                  <a:cubicBezTo>
                    <a:pt x="448922" y="165395"/>
                    <a:pt x="450441" y="168429"/>
                    <a:pt x="450441" y="172221"/>
                  </a:cubicBezTo>
                  <a:cubicBezTo>
                    <a:pt x="450441" y="176014"/>
                    <a:pt x="448922" y="179048"/>
                    <a:pt x="445883" y="180565"/>
                  </a:cubicBezTo>
                  <a:lnTo>
                    <a:pt x="445883" y="445280"/>
                  </a:lnTo>
                  <a:lnTo>
                    <a:pt x="180726" y="445280"/>
                  </a:lnTo>
                  <a:cubicBezTo>
                    <a:pt x="179206" y="448314"/>
                    <a:pt x="176167" y="449831"/>
                    <a:pt x="172368" y="449831"/>
                  </a:cubicBezTo>
                  <a:cubicBezTo>
                    <a:pt x="168570" y="449831"/>
                    <a:pt x="165531" y="448314"/>
                    <a:pt x="163251" y="445280"/>
                  </a:cubicBezTo>
                  <a:lnTo>
                    <a:pt x="161732" y="445280"/>
                  </a:lnTo>
                  <a:lnTo>
                    <a:pt x="161732" y="443763"/>
                  </a:lnTo>
                  <a:cubicBezTo>
                    <a:pt x="158693" y="441488"/>
                    <a:pt x="157173" y="438454"/>
                    <a:pt x="157173" y="434661"/>
                  </a:cubicBezTo>
                  <a:cubicBezTo>
                    <a:pt x="157173" y="430869"/>
                    <a:pt x="158693" y="427835"/>
                    <a:pt x="161732" y="426318"/>
                  </a:cubicBezTo>
                  <a:lnTo>
                    <a:pt x="161732" y="161602"/>
                  </a:lnTo>
                  <a:lnTo>
                    <a:pt x="426889" y="161602"/>
                  </a:lnTo>
                  <a:cubicBezTo>
                    <a:pt x="428408" y="158568"/>
                    <a:pt x="431447" y="157051"/>
                    <a:pt x="435246" y="157051"/>
                  </a:cubicBezTo>
                  <a:close/>
                  <a:moveTo>
                    <a:pt x="9855" y="154005"/>
                  </a:moveTo>
                  <a:cubicBezTo>
                    <a:pt x="15920" y="154005"/>
                    <a:pt x="20469" y="158552"/>
                    <a:pt x="20469" y="163856"/>
                  </a:cubicBezTo>
                  <a:lnTo>
                    <a:pt x="20469" y="174465"/>
                  </a:lnTo>
                  <a:cubicBezTo>
                    <a:pt x="20469" y="180528"/>
                    <a:pt x="15920" y="185074"/>
                    <a:pt x="9855" y="185074"/>
                  </a:cubicBezTo>
                  <a:cubicBezTo>
                    <a:pt x="4548" y="185074"/>
                    <a:pt x="0" y="180528"/>
                    <a:pt x="0" y="174465"/>
                  </a:cubicBezTo>
                  <a:lnTo>
                    <a:pt x="0" y="163856"/>
                  </a:lnTo>
                  <a:cubicBezTo>
                    <a:pt x="0" y="158552"/>
                    <a:pt x="4548" y="154005"/>
                    <a:pt x="9855" y="154005"/>
                  </a:cubicBezTo>
                  <a:close/>
                  <a:moveTo>
                    <a:pt x="435198" y="102345"/>
                  </a:moveTo>
                  <a:cubicBezTo>
                    <a:pt x="441263" y="102345"/>
                    <a:pt x="445811" y="106909"/>
                    <a:pt x="445811" y="112995"/>
                  </a:cubicBezTo>
                  <a:lnTo>
                    <a:pt x="445811" y="123646"/>
                  </a:lnTo>
                  <a:cubicBezTo>
                    <a:pt x="445811" y="128971"/>
                    <a:pt x="441263" y="133536"/>
                    <a:pt x="435198" y="133536"/>
                  </a:cubicBezTo>
                  <a:cubicBezTo>
                    <a:pt x="429891" y="133536"/>
                    <a:pt x="425342" y="128971"/>
                    <a:pt x="425342" y="123646"/>
                  </a:cubicBezTo>
                  <a:lnTo>
                    <a:pt x="425342" y="112995"/>
                  </a:lnTo>
                  <a:cubicBezTo>
                    <a:pt x="425342" y="106909"/>
                    <a:pt x="429891" y="102345"/>
                    <a:pt x="435198" y="102345"/>
                  </a:cubicBezTo>
                  <a:close/>
                  <a:moveTo>
                    <a:pt x="9855" y="100883"/>
                  </a:moveTo>
                  <a:cubicBezTo>
                    <a:pt x="15920" y="100883"/>
                    <a:pt x="20469" y="105429"/>
                    <a:pt x="20469" y="110734"/>
                  </a:cubicBezTo>
                  <a:lnTo>
                    <a:pt x="20469" y="121343"/>
                  </a:lnTo>
                  <a:cubicBezTo>
                    <a:pt x="20469" y="127405"/>
                    <a:pt x="15920" y="131952"/>
                    <a:pt x="9855" y="131952"/>
                  </a:cubicBezTo>
                  <a:cubicBezTo>
                    <a:pt x="4548" y="131952"/>
                    <a:pt x="0" y="127405"/>
                    <a:pt x="0" y="121343"/>
                  </a:cubicBezTo>
                  <a:lnTo>
                    <a:pt x="0" y="110734"/>
                  </a:lnTo>
                  <a:cubicBezTo>
                    <a:pt x="0" y="105429"/>
                    <a:pt x="4548" y="100883"/>
                    <a:pt x="9855" y="100883"/>
                  </a:cubicBezTo>
                  <a:close/>
                  <a:moveTo>
                    <a:pt x="435198" y="48492"/>
                  </a:moveTo>
                  <a:cubicBezTo>
                    <a:pt x="441263" y="48492"/>
                    <a:pt x="445811" y="53056"/>
                    <a:pt x="445811" y="58382"/>
                  </a:cubicBezTo>
                  <a:lnTo>
                    <a:pt x="445811" y="69032"/>
                  </a:lnTo>
                  <a:cubicBezTo>
                    <a:pt x="445811" y="75118"/>
                    <a:pt x="441263" y="79683"/>
                    <a:pt x="435198" y="79683"/>
                  </a:cubicBezTo>
                  <a:cubicBezTo>
                    <a:pt x="429891" y="79683"/>
                    <a:pt x="425342" y="75118"/>
                    <a:pt x="425342" y="69032"/>
                  </a:cubicBezTo>
                  <a:lnTo>
                    <a:pt x="425342" y="58382"/>
                  </a:lnTo>
                  <a:cubicBezTo>
                    <a:pt x="425342" y="53056"/>
                    <a:pt x="429891" y="48492"/>
                    <a:pt x="435198" y="48492"/>
                  </a:cubicBezTo>
                  <a:close/>
                  <a:moveTo>
                    <a:pt x="9855" y="47761"/>
                  </a:moveTo>
                  <a:cubicBezTo>
                    <a:pt x="15920" y="47761"/>
                    <a:pt x="20469" y="52311"/>
                    <a:pt x="20469" y="57621"/>
                  </a:cubicBezTo>
                  <a:lnTo>
                    <a:pt x="20469" y="68239"/>
                  </a:lnTo>
                  <a:cubicBezTo>
                    <a:pt x="20469" y="73548"/>
                    <a:pt x="15920" y="78099"/>
                    <a:pt x="9855" y="78099"/>
                  </a:cubicBezTo>
                  <a:cubicBezTo>
                    <a:pt x="4548" y="78099"/>
                    <a:pt x="0" y="73548"/>
                    <a:pt x="0" y="68239"/>
                  </a:cubicBezTo>
                  <a:lnTo>
                    <a:pt x="0" y="57621"/>
                  </a:lnTo>
                  <a:cubicBezTo>
                    <a:pt x="0" y="52311"/>
                    <a:pt x="4548" y="47761"/>
                    <a:pt x="9855" y="47761"/>
                  </a:cubicBezTo>
                  <a:close/>
                  <a:moveTo>
                    <a:pt x="430617" y="0"/>
                  </a:moveTo>
                  <a:lnTo>
                    <a:pt x="445811" y="0"/>
                  </a:lnTo>
                  <a:lnTo>
                    <a:pt x="445811" y="15137"/>
                  </a:lnTo>
                  <a:cubicBezTo>
                    <a:pt x="445811" y="20435"/>
                    <a:pt x="441253" y="24977"/>
                    <a:pt x="435175" y="24977"/>
                  </a:cubicBezTo>
                  <a:cubicBezTo>
                    <a:pt x="431377" y="24977"/>
                    <a:pt x="427578" y="22706"/>
                    <a:pt x="426059" y="18922"/>
                  </a:cubicBezTo>
                  <a:cubicBezTo>
                    <a:pt x="423020" y="17408"/>
                    <a:pt x="419981" y="14380"/>
                    <a:pt x="419981" y="9839"/>
                  </a:cubicBezTo>
                  <a:cubicBezTo>
                    <a:pt x="419981" y="4541"/>
                    <a:pt x="424539" y="0"/>
                    <a:pt x="430617" y="0"/>
                  </a:cubicBezTo>
                  <a:close/>
                  <a:moveTo>
                    <a:pt x="377510" y="0"/>
                  </a:moveTo>
                  <a:lnTo>
                    <a:pt x="388160" y="0"/>
                  </a:lnTo>
                  <a:cubicBezTo>
                    <a:pt x="393486" y="0"/>
                    <a:pt x="398050" y="4548"/>
                    <a:pt x="398050" y="9855"/>
                  </a:cubicBezTo>
                  <a:cubicBezTo>
                    <a:pt x="398050" y="15920"/>
                    <a:pt x="393486" y="20469"/>
                    <a:pt x="388160" y="20469"/>
                  </a:cubicBezTo>
                  <a:lnTo>
                    <a:pt x="377510" y="20469"/>
                  </a:lnTo>
                  <a:cubicBezTo>
                    <a:pt x="371424" y="20469"/>
                    <a:pt x="366859" y="15920"/>
                    <a:pt x="366859" y="9855"/>
                  </a:cubicBezTo>
                  <a:cubicBezTo>
                    <a:pt x="366859" y="4548"/>
                    <a:pt x="371424" y="0"/>
                    <a:pt x="377510" y="0"/>
                  </a:cubicBezTo>
                  <a:close/>
                  <a:moveTo>
                    <a:pt x="323588" y="0"/>
                  </a:moveTo>
                  <a:lnTo>
                    <a:pt x="334955" y="0"/>
                  </a:lnTo>
                  <a:cubicBezTo>
                    <a:pt x="340260" y="0"/>
                    <a:pt x="344806" y="4548"/>
                    <a:pt x="344806" y="9855"/>
                  </a:cubicBezTo>
                  <a:cubicBezTo>
                    <a:pt x="344806" y="15920"/>
                    <a:pt x="340260" y="20469"/>
                    <a:pt x="334955" y="20469"/>
                  </a:cubicBezTo>
                  <a:lnTo>
                    <a:pt x="323588" y="20469"/>
                  </a:lnTo>
                  <a:cubicBezTo>
                    <a:pt x="318284" y="20469"/>
                    <a:pt x="313737" y="15920"/>
                    <a:pt x="313737" y="9855"/>
                  </a:cubicBezTo>
                  <a:cubicBezTo>
                    <a:pt x="313737" y="4548"/>
                    <a:pt x="318284" y="0"/>
                    <a:pt x="323588" y="0"/>
                  </a:cubicBezTo>
                  <a:close/>
                  <a:moveTo>
                    <a:pt x="270383" y="0"/>
                  </a:moveTo>
                  <a:lnTo>
                    <a:pt x="281034" y="0"/>
                  </a:lnTo>
                  <a:cubicBezTo>
                    <a:pt x="287120" y="0"/>
                    <a:pt x="291684" y="4548"/>
                    <a:pt x="291684" y="9855"/>
                  </a:cubicBezTo>
                  <a:cubicBezTo>
                    <a:pt x="291684" y="15920"/>
                    <a:pt x="287120" y="20469"/>
                    <a:pt x="281034" y="20469"/>
                  </a:cubicBezTo>
                  <a:lnTo>
                    <a:pt x="270383" y="20469"/>
                  </a:lnTo>
                  <a:cubicBezTo>
                    <a:pt x="265058" y="20469"/>
                    <a:pt x="260493" y="15920"/>
                    <a:pt x="260493" y="9855"/>
                  </a:cubicBezTo>
                  <a:cubicBezTo>
                    <a:pt x="260493" y="4548"/>
                    <a:pt x="265058" y="0"/>
                    <a:pt x="270383" y="0"/>
                  </a:cubicBezTo>
                  <a:close/>
                  <a:moveTo>
                    <a:pt x="217222" y="0"/>
                  </a:moveTo>
                  <a:lnTo>
                    <a:pt x="227831" y="0"/>
                  </a:lnTo>
                  <a:cubicBezTo>
                    <a:pt x="233894" y="0"/>
                    <a:pt x="238440" y="4548"/>
                    <a:pt x="238440" y="9855"/>
                  </a:cubicBezTo>
                  <a:cubicBezTo>
                    <a:pt x="238440" y="15920"/>
                    <a:pt x="233894" y="20469"/>
                    <a:pt x="227831" y="20469"/>
                  </a:cubicBezTo>
                  <a:lnTo>
                    <a:pt x="217222" y="20469"/>
                  </a:lnTo>
                  <a:cubicBezTo>
                    <a:pt x="211918" y="20469"/>
                    <a:pt x="207371" y="15920"/>
                    <a:pt x="207371" y="9855"/>
                  </a:cubicBezTo>
                  <a:cubicBezTo>
                    <a:pt x="207371" y="4548"/>
                    <a:pt x="211918" y="0"/>
                    <a:pt x="217222" y="0"/>
                  </a:cubicBezTo>
                  <a:close/>
                  <a:moveTo>
                    <a:pt x="164017" y="0"/>
                  </a:moveTo>
                  <a:lnTo>
                    <a:pt x="174668" y="0"/>
                  </a:lnTo>
                  <a:cubicBezTo>
                    <a:pt x="180754" y="0"/>
                    <a:pt x="185318" y="4548"/>
                    <a:pt x="185318" y="9855"/>
                  </a:cubicBezTo>
                  <a:cubicBezTo>
                    <a:pt x="185318" y="15920"/>
                    <a:pt x="180754" y="20469"/>
                    <a:pt x="174668" y="20469"/>
                  </a:cubicBezTo>
                  <a:lnTo>
                    <a:pt x="164017" y="20469"/>
                  </a:lnTo>
                  <a:cubicBezTo>
                    <a:pt x="158692" y="20469"/>
                    <a:pt x="154127" y="15920"/>
                    <a:pt x="154127" y="9855"/>
                  </a:cubicBezTo>
                  <a:cubicBezTo>
                    <a:pt x="154127" y="4548"/>
                    <a:pt x="158692" y="0"/>
                    <a:pt x="164017" y="0"/>
                  </a:cubicBezTo>
                  <a:close/>
                  <a:moveTo>
                    <a:pt x="110895" y="0"/>
                  </a:moveTo>
                  <a:lnTo>
                    <a:pt x="121545" y="0"/>
                  </a:lnTo>
                  <a:cubicBezTo>
                    <a:pt x="127631" y="0"/>
                    <a:pt x="132196" y="4548"/>
                    <a:pt x="132196" y="9855"/>
                  </a:cubicBezTo>
                  <a:cubicBezTo>
                    <a:pt x="132196" y="15920"/>
                    <a:pt x="127631" y="20469"/>
                    <a:pt x="121545" y="20469"/>
                  </a:cubicBezTo>
                  <a:lnTo>
                    <a:pt x="110895" y="20469"/>
                  </a:lnTo>
                  <a:cubicBezTo>
                    <a:pt x="105569" y="20469"/>
                    <a:pt x="101005" y="15920"/>
                    <a:pt x="101005" y="9855"/>
                  </a:cubicBezTo>
                  <a:cubicBezTo>
                    <a:pt x="101005" y="4548"/>
                    <a:pt x="105569" y="0"/>
                    <a:pt x="110895" y="0"/>
                  </a:cubicBezTo>
                  <a:close/>
                  <a:moveTo>
                    <a:pt x="57743" y="0"/>
                  </a:moveTo>
                  <a:lnTo>
                    <a:pt x="68361" y="0"/>
                  </a:lnTo>
                  <a:cubicBezTo>
                    <a:pt x="73670" y="0"/>
                    <a:pt x="78221" y="4548"/>
                    <a:pt x="78221" y="9855"/>
                  </a:cubicBezTo>
                  <a:cubicBezTo>
                    <a:pt x="78221" y="15920"/>
                    <a:pt x="73670" y="20469"/>
                    <a:pt x="68361" y="20469"/>
                  </a:cubicBezTo>
                  <a:lnTo>
                    <a:pt x="57743" y="20469"/>
                  </a:lnTo>
                  <a:cubicBezTo>
                    <a:pt x="52433" y="20469"/>
                    <a:pt x="47883" y="15920"/>
                    <a:pt x="47883" y="9855"/>
                  </a:cubicBezTo>
                  <a:cubicBezTo>
                    <a:pt x="47883" y="4548"/>
                    <a:pt x="52433" y="0"/>
                    <a:pt x="57743" y="0"/>
                  </a:cubicBezTo>
                  <a:close/>
                  <a:moveTo>
                    <a:pt x="0" y="0"/>
                  </a:moveTo>
                  <a:lnTo>
                    <a:pt x="15211" y="0"/>
                  </a:lnTo>
                  <a:cubicBezTo>
                    <a:pt x="20535" y="0"/>
                    <a:pt x="25099" y="4541"/>
                    <a:pt x="25099" y="9839"/>
                  </a:cubicBezTo>
                  <a:cubicBezTo>
                    <a:pt x="25099" y="14380"/>
                    <a:pt x="22817" y="17408"/>
                    <a:pt x="19014" y="18922"/>
                  </a:cubicBezTo>
                  <a:cubicBezTo>
                    <a:pt x="17493" y="22706"/>
                    <a:pt x="14451" y="24977"/>
                    <a:pt x="9887" y="24977"/>
                  </a:cubicBezTo>
                  <a:cubicBezTo>
                    <a:pt x="4563" y="24977"/>
                    <a:pt x="0" y="20435"/>
                    <a:pt x="0" y="1513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cxnSp>
          <p:nvCxnSpPr>
            <p:cNvPr id="176" name="直接连接符 175">
              <a:extLst>
                <a:ext uri="{FF2B5EF4-FFF2-40B4-BE49-F238E27FC236}">
                  <a16:creationId xmlns:a16="http://schemas.microsoft.com/office/drawing/2014/main" id="{B68943DC-BA37-FB1C-7D27-B03BCA10D81E}"/>
                </a:ext>
              </a:extLst>
            </p:cNvPr>
            <p:cNvCxnSpPr>
              <a:cxnSpLocks/>
            </p:cNvCxnSpPr>
            <p:nvPr/>
          </p:nvCxnSpPr>
          <p:spPr>
            <a:xfrm>
              <a:off x="6318627" y="5391449"/>
              <a:ext cx="2171927" cy="0"/>
            </a:xfrm>
            <a:prstGeom prst="line">
              <a:avLst/>
            </a:prstGeom>
            <a:ln w="9525" cap="rnd">
              <a:solidFill>
                <a:schemeClr val="accent1">
                  <a:alpha val="24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56" name="ïšlîḍe">
            <a:extLst>
              <a:ext uri="{FF2B5EF4-FFF2-40B4-BE49-F238E27FC236}">
                <a16:creationId xmlns:a16="http://schemas.microsoft.com/office/drawing/2014/main" id="{BA333307-7EDC-276B-FFF0-7A79A9E8E07B}"/>
              </a:ext>
            </a:extLst>
          </p:cNvPr>
          <p:cNvCxnSpPr>
            <a:cxnSpLocks/>
          </p:cNvCxnSpPr>
          <p:nvPr/>
        </p:nvCxnSpPr>
        <p:spPr>
          <a:xfrm>
            <a:off x="10519279" y="4314010"/>
            <a:ext cx="943856" cy="0"/>
          </a:xfrm>
          <a:prstGeom prst="line">
            <a:avLst/>
          </a:prstGeom>
          <a:ln w="3175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ïšlîḍe">
            <a:extLst>
              <a:ext uri="{FF2B5EF4-FFF2-40B4-BE49-F238E27FC236}">
                <a16:creationId xmlns:a16="http://schemas.microsoft.com/office/drawing/2014/main" id="{A75102DF-6D61-DCE4-FCF6-6D12BB781973}"/>
              </a:ext>
            </a:extLst>
          </p:cNvPr>
          <p:cNvCxnSpPr>
            <a:cxnSpLocks/>
          </p:cNvCxnSpPr>
          <p:nvPr/>
        </p:nvCxnSpPr>
        <p:spPr>
          <a:xfrm>
            <a:off x="4829110" y="3466942"/>
            <a:ext cx="927572" cy="0"/>
          </a:xfrm>
          <a:prstGeom prst="line">
            <a:avLst/>
          </a:prstGeom>
          <a:ln w="3175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ïšlîḍe">
            <a:extLst>
              <a:ext uri="{FF2B5EF4-FFF2-40B4-BE49-F238E27FC236}">
                <a16:creationId xmlns:a16="http://schemas.microsoft.com/office/drawing/2014/main" id="{490252F5-2256-5647-0821-791FC4CD83A3}"/>
              </a:ext>
            </a:extLst>
          </p:cNvPr>
          <p:cNvCxnSpPr>
            <a:cxnSpLocks/>
          </p:cNvCxnSpPr>
          <p:nvPr/>
        </p:nvCxnSpPr>
        <p:spPr>
          <a:xfrm>
            <a:off x="8258955" y="3460673"/>
            <a:ext cx="943856" cy="0"/>
          </a:xfrm>
          <a:prstGeom prst="line">
            <a:avLst/>
          </a:prstGeom>
          <a:ln w="3175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6589561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E65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iSļidè">
            <a:extLst>
              <a:ext uri="{FF2B5EF4-FFF2-40B4-BE49-F238E27FC236}">
                <a16:creationId xmlns:a16="http://schemas.microsoft.com/office/drawing/2014/main" id="{B1AE80D4-4C53-F0F0-1EA2-2E8640E76845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  <a:gradFill flip="none" rotWithShape="1">
            <a:gsLst>
              <a:gs pos="51000">
                <a:srgbClr val="2F35B1"/>
              </a:gs>
              <a:gs pos="100000">
                <a:srgbClr val="4186D4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8" name="图片 77" descr="图片包含 人, 男人, 对着, 微笑&#10;&#10;描述已自动生成">
            <a:extLst>
              <a:ext uri="{FF2B5EF4-FFF2-40B4-BE49-F238E27FC236}">
                <a16:creationId xmlns:a16="http://schemas.microsoft.com/office/drawing/2014/main" id="{B21FE924-93AC-87D8-E3CB-2CA996F9766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0476" cy="6858000"/>
          </a:xfrm>
          <a:custGeom>
            <a:avLst/>
            <a:gdLst>
              <a:gd name="connsiteX0" fmla="*/ 0 w 12190476"/>
              <a:gd name="connsiteY0" fmla="*/ 0 h 6858000"/>
              <a:gd name="connsiteX1" fmla="*/ 12190476 w 12190476"/>
              <a:gd name="connsiteY1" fmla="*/ 0 h 6858000"/>
              <a:gd name="connsiteX2" fmla="*/ 12190476 w 12190476"/>
              <a:gd name="connsiteY2" fmla="*/ 6858000 h 6858000"/>
              <a:gd name="connsiteX3" fmla="*/ 0 w 1219047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0476" h="6858000">
                <a:moveTo>
                  <a:pt x="0" y="0"/>
                </a:moveTo>
                <a:lnTo>
                  <a:pt x="12190476" y="0"/>
                </a:lnTo>
                <a:lnTo>
                  <a:pt x="1219047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id="{423BA86F-9756-27A3-A79A-F751AD7A3C07}"/>
              </a:ext>
            </a:extLst>
          </p:cNvPr>
          <p:cNvSpPr/>
          <p:nvPr/>
        </p:nvSpPr>
        <p:spPr>
          <a:xfrm>
            <a:off x="0" y="4593310"/>
            <a:ext cx="12192000" cy="2264690"/>
          </a:xfrm>
          <a:custGeom>
            <a:avLst/>
            <a:gdLst>
              <a:gd name="connsiteX0" fmla="*/ 0 w 12192000"/>
              <a:gd name="connsiteY0" fmla="*/ 0 h 2264690"/>
              <a:gd name="connsiteX1" fmla="*/ 12192000 w 12192000"/>
              <a:gd name="connsiteY1" fmla="*/ 0 h 2264690"/>
              <a:gd name="connsiteX2" fmla="*/ 12192000 w 12192000"/>
              <a:gd name="connsiteY2" fmla="*/ 2264690 h 2264690"/>
              <a:gd name="connsiteX3" fmla="*/ 0 w 12192000"/>
              <a:gd name="connsiteY3" fmla="*/ 2264690 h 2264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264690">
                <a:moveTo>
                  <a:pt x="0" y="0"/>
                </a:moveTo>
                <a:lnTo>
                  <a:pt x="12192000" y="0"/>
                </a:lnTo>
                <a:lnTo>
                  <a:pt x="12192000" y="2264690"/>
                </a:lnTo>
                <a:lnTo>
                  <a:pt x="0" y="2264690"/>
                </a:lnTo>
                <a:close/>
              </a:path>
            </a:pathLst>
          </a:custGeom>
          <a:gradFill flip="none" rotWithShape="1">
            <a:gsLst>
              <a:gs pos="58000">
                <a:srgbClr val="353BB5"/>
              </a:gs>
              <a:gs pos="100000">
                <a:srgbClr val="4482CC"/>
              </a:gs>
            </a:gsLst>
            <a:lin ang="0" scaled="1"/>
            <a:tileRect/>
          </a:gradFill>
          <a:ln>
            <a:noFill/>
          </a:ln>
          <a:effectLst>
            <a:outerShdw blurRad="304800" dist="152400" dir="16200000" rotWithShape="0">
              <a:schemeClr val="accent3">
                <a:lumMod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8B3EC9FC-5511-4586-68D3-1CD92E1558CB}"/>
              </a:ext>
            </a:extLst>
          </p:cNvPr>
          <p:cNvGrpSpPr/>
          <p:nvPr/>
        </p:nvGrpSpPr>
        <p:grpSpPr>
          <a:xfrm>
            <a:off x="508823" y="-163219"/>
            <a:ext cx="4026895" cy="1166820"/>
            <a:chOff x="704231" y="998812"/>
            <a:chExt cx="4026895" cy="1166820"/>
          </a:xfrm>
        </p:grpSpPr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id="{B3AB1BE6-7277-31AA-1289-84E9E596B747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498027" y="1897828"/>
              <a:ext cx="1995886" cy="12644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2000">
                  <a:schemeClr val="bg1">
                    <a:alpha val="0"/>
                  </a:schemeClr>
                </a:gs>
                <a:gs pos="0">
                  <a:schemeClr val="bg1">
                    <a:alpha val="96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id="{703C03FD-D1A9-F2E0-7DE6-FDAD37807F63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 flipH="1" flipV="1">
              <a:off x="2535538" y="2108892"/>
              <a:ext cx="1437997" cy="3749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2000">
                  <a:schemeClr val="bg1">
                    <a:alpha val="0"/>
                  </a:schemeClr>
                </a:gs>
                <a:gs pos="0">
                  <a:schemeClr val="bg1">
                    <a:alpha val="96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291DB859-538C-1A4C-8E75-E7A481BAB118}"/>
                </a:ext>
              </a:extLst>
            </p:cNvPr>
            <p:cNvGrpSpPr/>
            <p:nvPr/>
          </p:nvGrpSpPr>
          <p:grpSpPr>
            <a:xfrm>
              <a:off x="704231" y="998812"/>
              <a:ext cx="1103451" cy="1147822"/>
              <a:chOff x="2534352" y="3936925"/>
              <a:chExt cx="1251453" cy="1301775"/>
            </a:xfrm>
          </p:grpSpPr>
          <p:sp>
            <p:nvSpPr>
              <p:cNvPr id="68" name="圆: 空心 67">
                <a:extLst>
                  <a:ext uri="{FF2B5EF4-FFF2-40B4-BE49-F238E27FC236}">
                    <a16:creationId xmlns:a16="http://schemas.microsoft.com/office/drawing/2014/main" id="{08688AFE-9042-9D86-BB13-77E7154EFDB5}"/>
                  </a:ext>
                </a:extLst>
              </p:cNvPr>
              <p:cNvSpPr/>
              <p:nvPr/>
            </p:nvSpPr>
            <p:spPr>
              <a:xfrm>
                <a:off x="2770425" y="4223320"/>
                <a:ext cx="1015380" cy="1015380"/>
              </a:xfrm>
              <a:prstGeom prst="donut">
                <a:avLst>
                  <a:gd name="adj" fmla="val 21916"/>
                </a:avLst>
              </a:prstGeom>
              <a:gradFill flip="none" rotWithShape="1">
                <a:gsLst>
                  <a:gs pos="0">
                    <a:schemeClr val="bg1"/>
                  </a:gs>
                  <a:gs pos="13000">
                    <a:schemeClr val="bg1"/>
                  </a:gs>
                  <a:gs pos="61000">
                    <a:schemeClr val="accent2">
                      <a:alpha val="0"/>
                    </a:schemeClr>
                  </a:gs>
                  <a:gs pos="29000">
                    <a:schemeClr val="bg1">
                      <a:alpha val="62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4981" tIns="37490" rIns="74981" bIns="37490" rtlCol="0" anchor="ctr"/>
              <a:lstStyle/>
              <a:p>
                <a:pPr algn="ctr"/>
                <a:endParaRPr lang="zh-CN" altLang="en-US" sz="1476" dirty="0">
                  <a:solidFill>
                    <a:schemeClr val="tx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pic>
            <p:nvPicPr>
              <p:cNvPr id="69" name="1">
                <a:extLst>
                  <a:ext uri="{FF2B5EF4-FFF2-40B4-BE49-F238E27FC236}">
                    <a16:creationId xmlns:a16="http://schemas.microsoft.com/office/drawing/2014/main" id="{E3C8CE71-5E87-537C-A0DA-18526E33C8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alphaModFix amt="73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7877989" flipV="1">
                <a:off x="2473732" y="3997545"/>
                <a:ext cx="1032581" cy="911341"/>
              </a:xfrm>
              <a:prstGeom prst="rect">
                <a:avLst/>
              </a:prstGeom>
              <a:effectLst/>
            </p:spPr>
          </p:pic>
        </p:grp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D523E0A2-3C5F-BE93-E95E-DA478E30A3FD}"/>
                </a:ext>
              </a:extLst>
            </p:cNvPr>
            <p:cNvSpPr txBox="1"/>
            <p:nvPr/>
          </p:nvSpPr>
          <p:spPr>
            <a:xfrm>
              <a:off x="1242205" y="1519301"/>
              <a:ext cx="3488921" cy="64633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rgbClr val="2C319C"/>
              </a:outerShdw>
            </a:effectLst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3600" dirty="0">
                  <a:gradFill flip="none" rotWithShape="1">
                    <a:gsLst>
                      <a:gs pos="0">
                        <a:srgbClr val="5DF8FE">
                          <a:lumMod val="33000"/>
                          <a:lumOff val="67000"/>
                        </a:srgbClr>
                      </a:gs>
                      <a:gs pos="68000">
                        <a:srgbClr val="44EEFE"/>
                      </a:gs>
                    </a:gsLst>
                    <a:lin ang="5400000" scaled="1"/>
                    <a:tileRect/>
                  </a:gradFill>
                  <a:latin typeface="DOUYUFont2.0" pitchFamily="2" charset="-128"/>
                  <a:ea typeface="DOUYUFont2.0" pitchFamily="2" charset="-128"/>
                </a:rPr>
                <a:t>应用效果</a:t>
              </a:r>
            </a:p>
          </p:txBody>
        </p:sp>
        <p:sp>
          <p:nvSpPr>
            <p:cNvPr id="67" name="矩形: 圆角 66">
              <a:extLst>
                <a:ext uri="{FF2B5EF4-FFF2-40B4-BE49-F238E27FC236}">
                  <a16:creationId xmlns:a16="http://schemas.microsoft.com/office/drawing/2014/main" id="{43E29F8D-4095-E6A9-0144-E9F4A1C6D9A9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 flipH="1">
              <a:off x="1598452" y="2028332"/>
              <a:ext cx="975802" cy="5760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2000">
                  <a:schemeClr val="bg1">
                    <a:alpha val="0"/>
                  </a:schemeClr>
                </a:gs>
                <a:gs pos="0">
                  <a:schemeClr val="bg1">
                    <a:alpha val="96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pic>
        <p:nvPicPr>
          <p:cNvPr id="56" name="图片 55" descr="图片包含 人, 男人, 对着, 微笑&#10;&#10;描述已自动生成">
            <a:extLst>
              <a:ext uri="{FF2B5EF4-FFF2-40B4-BE49-F238E27FC236}">
                <a16:creationId xmlns:a16="http://schemas.microsoft.com/office/drawing/2014/main" id="{AF304611-C5ED-F27D-4019-4EC11EDD9DA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593310"/>
            <a:ext cx="12190476" cy="2264690"/>
          </a:xfrm>
          <a:custGeom>
            <a:avLst/>
            <a:gdLst>
              <a:gd name="connsiteX0" fmla="*/ 0 w 12190476"/>
              <a:gd name="connsiteY0" fmla="*/ 0 h 2264690"/>
              <a:gd name="connsiteX1" fmla="*/ 12190476 w 12190476"/>
              <a:gd name="connsiteY1" fmla="*/ 0 h 2264690"/>
              <a:gd name="connsiteX2" fmla="*/ 12190476 w 12190476"/>
              <a:gd name="connsiteY2" fmla="*/ 2264690 h 2264690"/>
              <a:gd name="connsiteX3" fmla="*/ 0 w 12190476"/>
              <a:gd name="connsiteY3" fmla="*/ 2264690 h 2264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0476" h="2264690">
                <a:moveTo>
                  <a:pt x="0" y="0"/>
                </a:moveTo>
                <a:lnTo>
                  <a:pt x="12190476" y="0"/>
                </a:lnTo>
                <a:lnTo>
                  <a:pt x="12190476" y="2264690"/>
                </a:lnTo>
                <a:lnTo>
                  <a:pt x="0" y="2264690"/>
                </a:lnTo>
                <a:close/>
              </a:path>
            </a:pathLst>
          </a:custGeom>
        </p:spPr>
      </p:pic>
      <p:sp>
        <p:nvSpPr>
          <p:cNvPr id="110" name="文本框 109">
            <a:extLst>
              <a:ext uri="{FF2B5EF4-FFF2-40B4-BE49-F238E27FC236}">
                <a16:creationId xmlns:a16="http://schemas.microsoft.com/office/drawing/2014/main" id="{A6F023A6-FFC8-782E-896C-97FADEBEC4D3}"/>
              </a:ext>
            </a:extLst>
          </p:cNvPr>
          <p:cNvSpPr txBox="1"/>
          <p:nvPr/>
        </p:nvSpPr>
        <p:spPr>
          <a:xfrm>
            <a:off x="5511960" y="1519910"/>
            <a:ext cx="15075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0">
                      <a:schemeClr val="bg1"/>
                    </a:gs>
                    <a:gs pos="57000">
                      <a:schemeClr val="bg1"/>
                    </a:gs>
                    <a:gs pos="95000">
                      <a:schemeClr val="bg1"/>
                    </a:gs>
                    <a:gs pos="74336">
                      <a:srgbClr val="C8DDFD"/>
                    </a:gs>
                    <a:gs pos="29000">
                      <a:srgbClr val="C8DDFD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141648">
                      <a:alpha val="43000"/>
                    </a:srgbClr>
                  </a:outerShdw>
                </a:effectLst>
                <a:latin typeface="+mj-ea"/>
                <a:ea typeface="+mj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/>
              <a:t>提升质量</a:t>
            </a:r>
          </a:p>
        </p:txBody>
      </p:sp>
      <p:sp>
        <p:nvSpPr>
          <p:cNvPr id="137" name="iconfont-1096-617948">
            <a:extLst>
              <a:ext uri="{FF2B5EF4-FFF2-40B4-BE49-F238E27FC236}">
                <a16:creationId xmlns:a16="http://schemas.microsoft.com/office/drawing/2014/main" id="{25AEC06D-C2D0-47BF-9AE9-141EC69493B3}"/>
              </a:ext>
            </a:extLst>
          </p:cNvPr>
          <p:cNvSpPr/>
          <p:nvPr/>
        </p:nvSpPr>
        <p:spPr>
          <a:xfrm>
            <a:off x="4968085" y="1444190"/>
            <a:ext cx="466272" cy="499376"/>
          </a:xfrm>
          <a:custGeom>
            <a:avLst/>
            <a:gdLst>
              <a:gd name="connsiteX0" fmla="*/ 121763 h 600884"/>
              <a:gd name="connsiteY0" fmla="*/ 121763 h 600884"/>
              <a:gd name="connsiteX1" fmla="*/ 121763 h 600884"/>
              <a:gd name="connsiteY1" fmla="*/ 121763 h 600884"/>
              <a:gd name="connsiteX2" fmla="*/ 121763 h 600884"/>
              <a:gd name="connsiteY2" fmla="*/ 121763 h 600884"/>
              <a:gd name="connsiteX3" fmla="*/ 121763 h 600884"/>
              <a:gd name="connsiteY3" fmla="*/ 121763 h 600884"/>
              <a:gd name="connsiteX4" fmla="*/ 121763 h 600884"/>
              <a:gd name="connsiteY4" fmla="*/ 121763 h 600884"/>
              <a:gd name="connsiteX5" fmla="*/ 121763 h 600884"/>
              <a:gd name="connsiteY5" fmla="*/ 121763 h 600884"/>
              <a:gd name="connsiteX6" fmla="*/ 121763 h 600884"/>
              <a:gd name="connsiteY6" fmla="*/ 121763 h 600884"/>
              <a:gd name="connsiteX7" fmla="*/ 121763 h 600884"/>
              <a:gd name="connsiteY7" fmla="*/ 121763 h 600884"/>
              <a:gd name="connsiteX8" fmla="*/ 121763 h 600884"/>
              <a:gd name="connsiteY8" fmla="*/ 121763 h 600884"/>
              <a:gd name="connsiteX9" fmla="*/ 121763 h 600884"/>
              <a:gd name="connsiteY9" fmla="*/ 121763 h 600884"/>
              <a:gd name="connsiteX10" fmla="*/ 121763 h 600884"/>
              <a:gd name="connsiteY10" fmla="*/ 121763 h 600884"/>
              <a:gd name="connsiteX11" fmla="*/ 121763 h 600884"/>
              <a:gd name="connsiteY11" fmla="*/ 121763 h 600884"/>
              <a:gd name="connsiteX12" fmla="*/ 121763 h 600884"/>
              <a:gd name="connsiteY12" fmla="*/ 121763 h 600884"/>
              <a:gd name="connsiteX13" fmla="*/ 121763 h 600884"/>
              <a:gd name="connsiteY13" fmla="*/ 121763 h 600884"/>
              <a:gd name="connsiteX14" fmla="*/ 121763 h 600884"/>
              <a:gd name="connsiteY14" fmla="*/ 121763 h 600884"/>
              <a:gd name="connsiteX15" fmla="*/ 121763 h 600884"/>
              <a:gd name="connsiteY15" fmla="*/ 121763 h 600884"/>
              <a:gd name="connsiteX16" fmla="*/ 121763 h 600884"/>
              <a:gd name="connsiteY16" fmla="*/ 121763 h 600884"/>
              <a:gd name="connsiteX17" fmla="*/ 121763 h 600884"/>
              <a:gd name="connsiteY17" fmla="*/ 121763 h 600884"/>
              <a:gd name="connsiteX18" fmla="*/ 121763 h 600884"/>
              <a:gd name="connsiteY18" fmla="*/ 121763 h 600884"/>
              <a:gd name="connsiteX19" fmla="*/ 121763 h 600884"/>
              <a:gd name="connsiteY19" fmla="*/ 121763 h 600884"/>
              <a:gd name="connsiteX20" fmla="*/ 121763 h 600884"/>
              <a:gd name="connsiteY20" fmla="*/ 121763 h 600884"/>
              <a:gd name="connsiteX21" fmla="*/ 121763 h 600884"/>
              <a:gd name="connsiteY21" fmla="*/ 121763 h 600884"/>
              <a:gd name="connsiteX22" fmla="*/ 121763 h 600884"/>
              <a:gd name="connsiteY22" fmla="*/ 121763 h 600884"/>
              <a:gd name="connsiteX23" fmla="*/ 121763 h 600884"/>
              <a:gd name="connsiteY23" fmla="*/ 121763 h 600884"/>
              <a:gd name="connsiteX24" fmla="*/ 121763 h 600884"/>
              <a:gd name="connsiteY24" fmla="*/ 121763 h 600884"/>
              <a:gd name="connsiteX25" fmla="*/ 121763 h 600884"/>
              <a:gd name="connsiteY25" fmla="*/ 121763 h 600884"/>
              <a:gd name="connsiteX26" fmla="*/ 121763 h 600884"/>
              <a:gd name="connsiteY26" fmla="*/ 121763 h 600884"/>
              <a:gd name="connsiteX27" fmla="*/ 121763 h 600884"/>
              <a:gd name="connsiteY27" fmla="*/ 121763 h 600884"/>
              <a:gd name="connsiteX28" fmla="*/ 121763 h 600884"/>
              <a:gd name="connsiteY28" fmla="*/ 121763 h 600884"/>
              <a:gd name="connsiteX29" fmla="*/ 121763 h 600884"/>
              <a:gd name="connsiteY29" fmla="*/ 121763 h 600884"/>
              <a:gd name="connsiteX30" fmla="*/ 121763 h 600884"/>
              <a:gd name="connsiteY30" fmla="*/ 121763 h 600884"/>
              <a:gd name="connsiteX31" fmla="*/ 121763 h 600884"/>
              <a:gd name="connsiteY31" fmla="*/ 121763 h 600884"/>
              <a:gd name="connsiteX32" fmla="*/ 121763 h 600884"/>
              <a:gd name="connsiteY32" fmla="*/ 121763 h 600884"/>
              <a:gd name="connsiteX33" fmla="*/ 121763 h 600884"/>
              <a:gd name="connsiteY33" fmla="*/ 121763 h 600884"/>
              <a:gd name="connsiteX34" fmla="*/ 121763 h 600884"/>
              <a:gd name="connsiteY34" fmla="*/ 121763 h 600884"/>
              <a:gd name="connsiteX35" fmla="*/ 121763 h 600884"/>
              <a:gd name="connsiteY35" fmla="*/ 121763 h 600884"/>
              <a:gd name="connsiteX36" fmla="*/ 121763 h 600884"/>
              <a:gd name="connsiteY36" fmla="*/ 121763 h 600884"/>
              <a:gd name="connsiteX37" fmla="*/ 121763 h 600884"/>
              <a:gd name="connsiteY37" fmla="*/ 121763 h 600884"/>
              <a:gd name="connsiteX38" fmla="*/ 121763 h 600884"/>
              <a:gd name="connsiteY38" fmla="*/ 121763 h 600884"/>
              <a:gd name="connsiteX39" fmla="*/ 121763 h 600884"/>
              <a:gd name="connsiteY39" fmla="*/ 121763 h 600884"/>
              <a:gd name="connsiteX40" fmla="*/ 121763 h 600884"/>
              <a:gd name="connsiteY40" fmla="*/ 121763 h 600884"/>
              <a:gd name="connsiteX41" fmla="*/ 121763 h 600884"/>
              <a:gd name="connsiteY41" fmla="*/ 121763 h 600884"/>
              <a:gd name="connsiteX42" fmla="*/ 121763 h 600884"/>
              <a:gd name="connsiteY42" fmla="*/ 121763 h 600884"/>
              <a:gd name="connsiteX43" fmla="*/ 121763 h 600884"/>
              <a:gd name="connsiteY43" fmla="*/ 121763 h 600884"/>
              <a:gd name="connsiteX44" fmla="*/ 121763 h 600884"/>
              <a:gd name="connsiteY44" fmla="*/ 121763 h 600884"/>
              <a:gd name="connsiteX45" fmla="*/ 121763 h 600884"/>
              <a:gd name="connsiteY45" fmla="*/ 121763 h 600884"/>
              <a:gd name="connsiteX46" fmla="*/ 121763 h 600884"/>
              <a:gd name="connsiteY46" fmla="*/ 121763 h 600884"/>
              <a:gd name="connsiteX47" fmla="*/ 121763 h 600884"/>
              <a:gd name="connsiteY47" fmla="*/ 121763 h 600884"/>
              <a:gd name="connsiteX48" fmla="*/ 121763 h 600884"/>
              <a:gd name="connsiteY48" fmla="*/ 121763 h 600884"/>
              <a:gd name="connsiteX49" fmla="*/ 121763 h 600884"/>
              <a:gd name="connsiteY49" fmla="*/ 121763 h 600884"/>
              <a:gd name="connsiteX50" fmla="*/ 121763 h 600884"/>
              <a:gd name="connsiteY50" fmla="*/ 121763 h 600884"/>
              <a:gd name="connsiteX51" fmla="*/ 121763 h 600884"/>
              <a:gd name="connsiteY51" fmla="*/ 121763 h 600884"/>
              <a:gd name="connsiteX52" fmla="*/ 121763 h 600884"/>
              <a:gd name="connsiteY52" fmla="*/ 121763 h 600884"/>
              <a:gd name="connsiteX53" fmla="*/ 121763 h 600884"/>
              <a:gd name="connsiteY53" fmla="*/ 121763 h 600884"/>
              <a:gd name="connsiteX54" fmla="*/ 121763 h 600884"/>
              <a:gd name="connsiteY54" fmla="*/ 121763 h 600884"/>
              <a:gd name="connsiteX55" fmla="*/ 121763 h 600884"/>
              <a:gd name="connsiteY55" fmla="*/ 121763 h 600884"/>
              <a:gd name="connsiteX56" fmla="*/ 121763 h 600884"/>
              <a:gd name="connsiteY56" fmla="*/ 121763 h 600884"/>
              <a:gd name="connsiteX57" fmla="*/ 121763 h 600884"/>
              <a:gd name="connsiteY57" fmla="*/ 121763 h 600884"/>
              <a:gd name="connsiteX58" fmla="*/ 121763 h 600884"/>
              <a:gd name="connsiteY58" fmla="*/ 121763 h 600884"/>
              <a:gd name="connsiteX59" fmla="*/ 121763 h 600884"/>
              <a:gd name="connsiteY59" fmla="*/ 121763 h 600884"/>
              <a:gd name="connsiteX60" fmla="*/ 121763 h 600884"/>
              <a:gd name="connsiteY60" fmla="*/ 121763 h 600884"/>
              <a:gd name="connsiteX61" fmla="*/ 121763 h 600884"/>
              <a:gd name="connsiteY61" fmla="*/ 121763 h 600884"/>
              <a:gd name="connsiteX62" fmla="*/ 121763 h 600884"/>
              <a:gd name="connsiteY62" fmla="*/ 121763 h 600884"/>
              <a:gd name="connsiteX63" fmla="*/ 121763 h 600884"/>
              <a:gd name="connsiteY63" fmla="*/ 121763 h 600884"/>
              <a:gd name="connsiteX64" fmla="*/ 121763 h 600884"/>
              <a:gd name="connsiteY64" fmla="*/ 121763 h 600884"/>
              <a:gd name="connsiteX65" fmla="*/ 121763 h 600884"/>
              <a:gd name="connsiteY65" fmla="*/ 121763 h 600884"/>
              <a:gd name="connsiteX66" fmla="*/ 121763 h 600884"/>
              <a:gd name="connsiteY66" fmla="*/ 121763 h 600884"/>
              <a:gd name="connsiteX67" fmla="*/ 121763 h 600884"/>
              <a:gd name="connsiteY67" fmla="*/ 121763 h 600884"/>
              <a:gd name="connsiteX68" fmla="*/ 121763 h 600884"/>
              <a:gd name="connsiteY68" fmla="*/ 121763 h 600884"/>
              <a:gd name="connsiteX69" fmla="*/ 121763 h 600884"/>
              <a:gd name="connsiteY69" fmla="*/ 121763 h 600884"/>
              <a:gd name="connsiteX70" fmla="*/ 121763 h 600884"/>
              <a:gd name="connsiteY70" fmla="*/ 121763 h 600884"/>
              <a:gd name="connsiteX71" fmla="*/ 121763 h 600884"/>
              <a:gd name="connsiteY71" fmla="*/ 121763 h 600884"/>
              <a:gd name="connsiteX72" fmla="*/ 121763 h 600884"/>
              <a:gd name="connsiteY72" fmla="*/ 121763 h 600884"/>
              <a:gd name="connsiteX73" fmla="*/ 121763 h 600884"/>
              <a:gd name="connsiteY73" fmla="*/ 121763 h 600884"/>
              <a:gd name="connsiteX74" fmla="*/ 121763 h 600884"/>
              <a:gd name="connsiteY74" fmla="*/ 121763 h 600884"/>
              <a:gd name="connsiteX75" fmla="*/ 121763 h 600884"/>
              <a:gd name="connsiteY75" fmla="*/ 121763 h 600884"/>
              <a:gd name="connsiteX76" fmla="*/ 121763 h 600884"/>
              <a:gd name="connsiteY76" fmla="*/ 121763 h 600884"/>
              <a:gd name="connsiteX77" fmla="*/ 121763 h 600884"/>
              <a:gd name="connsiteY77" fmla="*/ 121763 h 600884"/>
              <a:gd name="connsiteX78" fmla="*/ 121763 h 600884"/>
              <a:gd name="connsiteY78" fmla="*/ 121763 h 600884"/>
              <a:gd name="connsiteX79" fmla="*/ 121763 h 600884"/>
              <a:gd name="connsiteY79" fmla="*/ 121763 h 600884"/>
              <a:gd name="connsiteX80" fmla="*/ 121763 h 600884"/>
              <a:gd name="connsiteY80" fmla="*/ 121763 h 600884"/>
              <a:gd name="connsiteX81" fmla="*/ 121763 h 600884"/>
              <a:gd name="connsiteY81" fmla="*/ 121763 h 600884"/>
              <a:gd name="connsiteX82" fmla="*/ 121763 h 600884"/>
              <a:gd name="connsiteY82" fmla="*/ 121763 h 600884"/>
              <a:gd name="connsiteX83" fmla="*/ 121763 h 600884"/>
              <a:gd name="connsiteY83" fmla="*/ 121763 h 600884"/>
              <a:gd name="connsiteX84" fmla="*/ 121763 h 600884"/>
              <a:gd name="connsiteY84" fmla="*/ 121763 h 600884"/>
              <a:gd name="connsiteX85" fmla="*/ 121763 h 600884"/>
              <a:gd name="connsiteY85" fmla="*/ 121763 h 600884"/>
              <a:gd name="connsiteX86" fmla="*/ 121763 h 600884"/>
              <a:gd name="connsiteY86" fmla="*/ 121763 h 600884"/>
              <a:gd name="connsiteX87" fmla="*/ 121763 h 600884"/>
              <a:gd name="connsiteY87" fmla="*/ 121763 h 600884"/>
              <a:gd name="connsiteX88" fmla="*/ 121763 h 600884"/>
              <a:gd name="connsiteY88" fmla="*/ 121763 h 600884"/>
              <a:gd name="connsiteX89" fmla="*/ 121763 h 600884"/>
              <a:gd name="connsiteY89" fmla="*/ 121763 h 600884"/>
              <a:gd name="connsiteX90" fmla="*/ 121763 h 600884"/>
              <a:gd name="connsiteY90" fmla="*/ 121763 h 600884"/>
              <a:gd name="connsiteX91" fmla="*/ 121763 h 600884"/>
              <a:gd name="connsiteY91" fmla="*/ 121763 h 600884"/>
              <a:gd name="connsiteX92" fmla="*/ 121763 h 600884"/>
              <a:gd name="connsiteY92" fmla="*/ 121763 h 600884"/>
              <a:gd name="connsiteX93" fmla="*/ 121763 h 600884"/>
              <a:gd name="connsiteY93" fmla="*/ 121763 h 600884"/>
              <a:gd name="connsiteX94" fmla="*/ 121763 h 600884"/>
              <a:gd name="connsiteY94" fmla="*/ 121763 h 600884"/>
              <a:gd name="connsiteX95" fmla="*/ 121763 h 600884"/>
              <a:gd name="connsiteY95" fmla="*/ 121763 h 600884"/>
              <a:gd name="connsiteX96" fmla="*/ 121763 h 600884"/>
              <a:gd name="connsiteY96" fmla="*/ 121763 h 600884"/>
              <a:gd name="connsiteX97" fmla="*/ 121763 h 600884"/>
              <a:gd name="connsiteY97" fmla="*/ 121763 h 600884"/>
              <a:gd name="connsiteX98" fmla="*/ 121763 h 600884"/>
              <a:gd name="connsiteY98" fmla="*/ 121763 h 600884"/>
              <a:gd name="connsiteX99" fmla="*/ 121763 h 600884"/>
              <a:gd name="connsiteY99" fmla="*/ 121763 h 600884"/>
              <a:gd name="connsiteX100" fmla="*/ 121763 h 600884"/>
              <a:gd name="connsiteY100" fmla="*/ 121763 h 600884"/>
              <a:gd name="connsiteX101" fmla="*/ 121763 h 600884"/>
              <a:gd name="connsiteY101" fmla="*/ 121763 h 600884"/>
              <a:gd name="connsiteX102" fmla="*/ 121763 h 600884"/>
              <a:gd name="connsiteY102" fmla="*/ 121763 h 600884"/>
              <a:gd name="connsiteX103" fmla="*/ 121763 h 600884"/>
              <a:gd name="connsiteY103" fmla="*/ 121763 h 600884"/>
              <a:gd name="connsiteX104" fmla="*/ 121763 h 600884"/>
              <a:gd name="connsiteY104" fmla="*/ 121763 h 600884"/>
              <a:gd name="connsiteX105" fmla="*/ 121763 h 600884"/>
              <a:gd name="connsiteY105" fmla="*/ 121763 h 600884"/>
              <a:gd name="connsiteX106" fmla="*/ 121763 h 600884"/>
              <a:gd name="connsiteY106" fmla="*/ 121763 h 600884"/>
              <a:gd name="connsiteX107" fmla="*/ 121763 h 600884"/>
              <a:gd name="connsiteY107" fmla="*/ 121763 h 600884"/>
              <a:gd name="connsiteX108" fmla="*/ 121763 h 600884"/>
              <a:gd name="connsiteY108" fmla="*/ 121763 h 600884"/>
              <a:gd name="connsiteX109" fmla="*/ 121763 h 600884"/>
              <a:gd name="connsiteY109" fmla="*/ 121763 h 600884"/>
              <a:gd name="connsiteX110" fmla="*/ 121763 h 600884"/>
              <a:gd name="connsiteY110" fmla="*/ 121763 h 600884"/>
              <a:gd name="connsiteX111" fmla="*/ 121763 h 600884"/>
              <a:gd name="connsiteY111" fmla="*/ 121763 h 600884"/>
              <a:gd name="connsiteX112" fmla="*/ 121763 h 600884"/>
              <a:gd name="connsiteY112" fmla="*/ 121763 h 600884"/>
              <a:gd name="connsiteX113" fmla="*/ 121763 h 600884"/>
              <a:gd name="connsiteY113" fmla="*/ 121763 h 600884"/>
              <a:gd name="connsiteX114" fmla="*/ 121763 h 600884"/>
              <a:gd name="connsiteY114" fmla="*/ 121763 h 600884"/>
              <a:gd name="connsiteX115" fmla="*/ 121763 h 600884"/>
              <a:gd name="connsiteY115" fmla="*/ 121763 h 600884"/>
              <a:gd name="connsiteX116" fmla="*/ 121763 h 600884"/>
              <a:gd name="connsiteY116" fmla="*/ 121763 h 600884"/>
              <a:gd name="connsiteX117" fmla="*/ 121763 h 600884"/>
              <a:gd name="connsiteY117" fmla="*/ 121763 h 600884"/>
              <a:gd name="connsiteX118" fmla="*/ 121763 h 600884"/>
              <a:gd name="connsiteY118" fmla="*/ 121763 h 600884"/>
              <a:gd name="connsiteX119" fmla="*/ 121763 h 600884"/>
              <a:gd name="connsiteY119" fmla="*/ 121763 h 600884"/>
              <a:gd name="connsiteX120" fmla="*/ 121763 h 600884"/>
              <a:gd name="connsiteY120" fmla="*/ 121763 h 600884"/>
              <a:gd name="connsiteX121" fmla="*/ 121763 h 600884"/>
              <a:gd name="connsiteY121" fmla="*/ 121763 h 600884"/>
              <a:gd name="connsiteX122" fmla="*/ 121763 h 600884"/>
              <a:gd name="connsiteY122" fmla="*/ 121763 h 60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567557" h="607851">
                <a:moveTo>
                  <a:pt x="400268" y="468239"/>
                </a:moveTo>
                <a:lnTo>
                  <a:pt x="403247" y="505083"/>
                </a:lnTo>
                <a:lnTo>
                  <a:pt x="403412" y="506570"/>
                </a:lnTo>
                <a:lnTo>
                  <a:pt x="378923" y="530197"/>
                </a:lnTo>
                <a:lnTo>
                  <a:pt x="410858" y="536640"/>
                </a:lnTo>
                <a:lnTo>
                  <a:pt x="413506" y="537136"/>
                </a:lnTo>
                <a:lnTo>
                  <a:pt x="429887" y="568693"/>
                </a:lnTo>
                <a:lnTo>
                  <a:pt x="447096" y="535319"/>
                </a:lnTo>
                <a:lnTo>
                  <a:pt x="484326" y="531684"/>
                </a:lnTo>
                <a:lnTo>
                  <a:pt x="460995" y="504918"/>
                </a:lnTo>
                <a:lnTo>
                  <a:pt x="461161" y="504422"/>
                </a:lnTo>
                <a:lnTo>
                  <a:pt x="467118" y="470552"/>
                </a:lnTo>
                <a:lnTo>
                  <a:pt x="433031" y="486578"/>
                </a:lnTo>
                <a:lnTo>
                  <a:pt x="432700" y="486413"/>
                </a:lnTo>
                <a:close/>
                <a:moveTo>
                  <a:pt x="167289" y="468239"/>
                </a:moveTo>
                <a:lnTo>
                  <a:pt x="134857" y="486413"/>
                </a:lnTo>
                <a:lnTo>
                  <a:pt x="134691" y="486578"/>
                </a:lnTo>
                <a:lnTo>
                  <a:pt x="100605" y="470552"/>
                </a:lnTo>
                <a:lnTo>
                  <a:pt x="106562" y="504422"/>
                </a:lnTo>
                <a:lnTo>
                  <a:pt x="106562" y="504918"/>
                </a:lnTo>
                <a:lnTo>
                  <a:pt x="83396" y="531684"/>
                </a:lnTo>
                <a:lnTo>
                  <a:pt x="120627" y="535319"/>
                </a:lnTo>
                <a:lnTo>
                  <a:pt x="137670" y="568528"/>
                </a:lnTo>
                <a:lnTo>
                  <a:pt x="154051" y="537136"/>
                </a:lnTo>
                <a:lnTo>
                  <a:pt x="156699" y="536640"/>
                </a:lnTo>
                <a:lnTo>
                  <a:pt x="188800" y="530197"/>
                </a:lnTo>
                <a:lnTo>
                  <a:pt x="164145" y="506570"/>
                </a:lnTo>
                <a:lnTo>
                  <a:pt x="164310" y="505083"/>
                </a:lnTo>
                <a:close/>
                <a:moveTo>
                  <a:pt x="194402" y="161754"/>
                </a:moveTo>
                <a:lnTo>
                  <a:pt x="194402" y="383999"/>
                </a:lnTo>
                <a:lnTo>
                  <a:pt x="240574" y="383999"/>
                </a:lnTo>
                <a:lnTo>
                  <a:pt x="240574" y="284691"/>
                </a:lnTo>
                <a:lnTo>
                  <a:pt x="327124" y="284691"/>
                </a:lnTo>
                <a:lnTo>
                  <a:pt x="327124" y="383999"/>
                </a:lnTo>
                <a:lnTo>
                  <a:pt x="373296" y="383999"/>
                </a:lnTo>
                <a:lnTo>
                  <a:pt x="373296" y="161754"/>
                </a:lnTo>
                <a:lnTo>
                  <a:pt x="327124" y="161754"/>
                </a:lnTo>
                <a:lnTo>
                  <a:pt x="327124" y="246521"/>
                </a:lnTo>
                <a:lnTo>
                  <a:pt x="240574" y="246521"/>
                </a:lnTo>
                <a:lnTo>
                  <a:pt x="240574" y="161754"/>
                </a:lnTo>
                <a:close/>
                <a:moveTo>
                  <a:pt x="194402" y="130193"/>
                </a:moveTo>
                <a:lnTo>
                  <a:pt x="240574" y="130193"/>
                </a:lnTo>
                <a:cubicBezTo>
                  <a:pt x="257950" y="130193"/>
                  <a:pt x="272182" y="144238"/>
                  <a:pt x="272182" y="161754"/>
                </a:cubicBezTo>
                <a:lnTo>
                  <a:pt x="272182" y="214960"/>
                </a:lnTo>
                <a:lnTo>
                  <a:pt x="295516" y="214960"/>
                </a:lnTo>
                <a:lnTo>
                  <a:pt x="295516" y="161754"/>
                </a:lnTo>
                <a:cubicBezTo>
                  <a:pt x="295516" y="144238"/>
                  <a:pt x="309583" y="130193"/>
                  <a:pt x="327124" y="130193"/>
                </a:cubicBezTo>
                <a:lnTo>
                  <a:pt x="373296" y="130193"/>
                </a:lnTo>
                <a:cubicBezTo>
                  <a:pt x="390672" y="130193"/>
                  <a:pt x="404904" y="144238"/>
                  <a:pt x="404904" y="161754"/>
                </a:cubicBezTo>
                <a:lnTo>
                  <a:pt x="404904" y="383999"/>
                </a:lnTo>
                <a:cubicBezTo>
                  <a:pt x="404904" y="401349"/>
                  <a:pt x="390672" y="415560"/>
                  <a:pt x="373296" y="415560"/>
                </a:cubicBezTo>
                <a:lnTo>
                  <a:pt x="327124" y="415560"/>
                </a:lnTo>
                <a:cubicBezTo>
                  <a:pt x="309583" y="415560"/>
                  <a:pt x="295516" y="401349"/>
                  <a:pt x="295516" y="383999"/>
                </a:cubicBezTo>
                <a:lnTo>
                  <a:pt x="295516" y="316417"/>
                </a:lnTo>
                <a:lnTo>
                  <a:pt x="272182" y="316417"/>
                </a:lnTo>
                <a:lnTo>
                  <a:pt x="272182" y="383999"/>
                </a:lnTo>
                <a:cubicBezTo>
                  <a:pt x="272182" y="401349"/>
                  <a:pt x="257950" y="415560"/>
                  <a:pt x="240574" y="415560"/>
                </a:cubicBezTo>
                <a:lnTo>
                  <a:pt x="194402" y="415560"/>
                </a:lnTo>
                <a:cubicBezTo>
                  <a:pt x="176861" y="415560"/>
                  <a:pt x="162794" y="401349"/>
                  <a:pt x="162794" y="383999"/>
                </a:cubicBezTo>
                <a:lnTo>
                  <a:pt x="162794" y="161754"/>
                </a:lnTo>
                <a:cubicBezTo>
                  <a:pt x="162794" y="144238"/>
                  <a:pt x="176861" y="130193"/>
                  <a:pt x="194402" y="130193"/>
                </a:cubicBezTo>
                <a:close/>
                <a:moveTo>
                  <a:pt x="283779" y="31557"/>
                </a:moveTo>
                <a:cubicBezTo>
                  <a:pt x="144785" y="31557"/>
                  <a:pt x="31604" y="144569"/>
                  <a:pt x="31604" y="283355"/>
                </a:cubicBezTo>
                <a:cubicBezTo>
                  <a:pt x="31604" y="341183"/>
                  <a:pt x="51295" y="394384"/>
                  <a:pt x="84223" y="437012"/>
                </a:cubicBezTo>
                <a:cubicBezTo>
                  <a:pt x="90015" y="434864"/>
                  <a:pt x="96468" y="434699"/>
                  <a:pt x="103087" y="436846"/>
                </a:cubicBezTo>
                <a:lnTo>
                  <a:pt x="104576" y="437507"/>
                </a:lnTo>
                <a:lnTo>
                  <a:pt x="133368" y="451055"/>
                </a:lnTo>
                <a:lnTo>
                  <a:pt x="161994" y="435029"/>
                </a:lnTo>
                <a:cubicBezTo>
                  <a:pt x="165799" y="433377"/>
                  <a:pt x="169771" y="432716"/>
                  <a:pt x="173576" y="432716"/>
                </a:cubicBezTo>
                <a:cubicBezTo>
                  <a:pt x="188303" y="432716"/>
                  <a:pt x="199224" y="443786"/>
                  <a:pt x="199721" y="459317"/>
                </a:cubicBezTo>
                <a:lnTo>
                  <a:pt x="199721" y="460143"/>
                </a:lnTo>
                <a:lnTo>
                  <a:pt x="196908" y="494178"/>
                </a:lnTo>
                <a:lnTo>
                  <a:pt x="219080" y="515492"/>
                </a:lnTo>
                <a:cubicBezTo>
                  <a:pt x="222390" y="519457"/>
                  <a:pt x="224541" y="523753"/>
                  <a:pt x="225368" y="528214"/>
                </a:cubicBezTo>
                <a:cubicBezTo>
                  <a:pt x="244232" y="532675"/>
                  <a:pt x="263757" y="535153"/>
                  <a:pt x="283779" y="535153"/>
                </a:cubicBezTo>
                <a:cubicBezTo>
                  <a:pt x="303966" y="535153"/>
                  <a:pt x="323491" y="532675"/>
                  <a:pt x="342189" y="528214"/>
                </a:cubicBezTo>
                <a:cubicBezTo>
                  <a:pt x="343182" y="523753"/>
                  <a:pt x="345333" y="519457"/>
                  <a:pt x="348477" y="515492"/>
                </a:cubicBezTo>
                <a:lnTo>
                  <a:pt x="349635" y="514335"/>
                </a:lnTo>
                <a:lnTo>
                  <a:pt x="370649" y="494178"/>
                </a:lnTo>
                <a:lnTo>
                  <a:pt x="367837" y="460143"/>
                </a:lnTo>
                <a:lnTo>
                  <a:pt x="368002" y="459317"/>
                </a:lnTo>
                <a:cubicBezTo>
                  <a:pt x="368498" y="443786"/>
                  <a:pt x="379419" y="432716"/>
                  <a:pt x="393981" y="432716"/>
                </a:cubicBezTo>
                <a:cubicBezTo>
                  <a:pt x="397952" y="432716"/>
                  <a:pt x="401758" y="433542"/>
                  <a:pt x="405563" y="435029"/>
                </a:cubicBezTo>
                <a:lnTo>
                  <a:pt x="407218" y="435855"/>
                </a:lnTo>
                <a:lnTo>
                  <a:pt x="434355" y="451055"/>
                </a:lnTo>
                <a:lnTo>
                  <a:pt x="464636" y="436846"/>
                </a:lnTo>
                <a:cubicBezTo>
                  <a:pt x="471089" y="434699"/>
                  <a:pt x="477708" y="434864"/>
                  <a:pt x="483499" y="437012"/>
                </a:cubicBezTo>
                <a:cubicBezTo>
                  <a:pt x="516427" y="394384"/>
                  <a:pt x="535953" y="341183"/>
                  <a:pt x="535953" y="283355"/>
                </a:cubicBezTo>
                <a:cubicBezTo>
                  <a:pt x="535953" y="144569"/>
                  <a:pt x="422938" y="31557"/>
                  <a:pt x="283779" y="31557"/>
                </a:cubicBezTo>
                <a:close/>
                <a:moveTo>
                  <a:pt x="283779" y="0"/>
                </a:moveTo>
                <a:cubicBezTo>
                  <a:pt x="440312" y="0"/>
                  <a:pt x="567557" y="127056"/>
                  <a:pt x="567557" y="283355"/>
                </a:cubicBezTo>
                <a:cubicBezTo>
                  <a:pt x="567557" y="353244"/>
                  <a:pt x="542075" y="417350"/>
                  <a:pt x="499880" y="466752"/>
                </a:cubicBezTo>
                <a:lnTo>
                  <a:pt x="494751" y="495500"/>
                </a:lnTo>
                <a:lnTo>
                  <a:pt x="516593" y="520779"/>
                </a:lnTo>
                <a:cubicBezTo>
                  <a:pt x="522550" y="528710"/>
                  <a:pt x="524039" y="537962"/>
                  <a:pt x="520729" y="546223"/>
                </a:cubicBezTo>
                <a:cubicBezTo>
                  <a:pt x="517420" y="554319"/>
                  <a:pt x="509974" y="560102"/>
                  <a:pt x="500046" y="561754"/>
                </a:cubicBezTo>
                <a:lnTo>
                  <a:pt x="498888" y="561919"/>
                </a:lnTo>
                <a:lnTo>
                  <a:pt x="467283" y="565059"/>
                </a:lnTo>
                <a:lnTo>
                  <a:pt x="452060" y="594303"/>
                </a:lnTo>
                <a:cubicBezTo>
                  <a:pt x="446930" y="602894"/>
                  <a:pt x="438823" y="607851"/>
                  <a:pt x="429887" y="607851"/>
                </a:cubicBezTo>
                <a:cubicBezTo>
                  <a:pt x="421117" y="607851"/>
                  <a:pt x="413175" y="603060"/>
                  <a:pt x="407880" y="594633"/>
                </a:cubicBezTo>
                <a:lnTo>
                  <a:pt x="407218" y="593477"/>
                </a:lnTo>
                <a:lnTo>
                  <a:pt x="392491" y="565224"/>
                </a:lnTo>
                <a:lnTo>
                  <a:pt x="360721" y="558615"/>
                </a:lnTo>
                <a:cubicBezTo>
                  <a:pt x="359563" y="558119"/>
                  <a:pt x="358405" y="557624"/>
                  <a:pt x="357412" y="556963"/>
                </a:cubicBezTo>
                <a:cubicBezTo>
                  <a:pt x="333915" y="563406"/>
                  <a:pt x="309261" y="566711"/>
                  <a:pt x="283779" y="566711"/>
                </a:cubicBezTo>
                <a:cubicBezTo>
                  <a:pt x="258296" y="566711"/>
                  <a:pt x="233642" y="563406"/>
                  <a:pt x="210145" y="556963"/>
                </a:cubicBezTo>
                <a:cubicBezTo>
                  <a:pt x="209152" y="557624"/>
                  <a:pt x="208159" y="558119"/>
                  <a:pt x="206836" y="558615"/>
                </a:cubicBezTo>
                <a:lnTo>
                  <a:pt x="205015" y="559111"/>
                </a:lnTo>
                <a:lnTo>
                  <a:pt x="175231" y="565224"/>
                </a:lnTo>
                <a:lnTo>
                  <a:pt x="159677" y="594633"/>
                </a:lnTo>
                <a:cubicBezTo>
                  <a:pt x="154548" y="603060"/>
                  <a:pt x="146440" y="607851"/>
                  <a:pt x="137670" y="607851"/>
                </a:cubicBezTo>
                <a:cubicBezTo>
                  <a:pt x="128735" y="607851"/>
                  <a:pt x="120627" y="602894"/>
                  <a:pt x="115497" y="594303"/>
                </a:cubicBezTo>
                <a:lnTo>
                  <a:pt x="114835" y="593311"/>
                </a:lnTo>
                <a:lnTo>
                  <a:pt x="100274" y="565059"/>
                </a:lnTo>
                <a:lnTo>
                  <a:pt x="67511" y="561754"/>
                </a:lnTo>
                <a:cubicBezTo>
                  <a:pt x="57749" y="560102"/>
                  <a:pt x="50137" y="554319"/>
                  <a:pt x="46828" y="546223"/>
                </a:cubicBezTo>
                <a:cubicBezTo>
                  <a:pt x="43684" y="537962"/>
                  <a:pt x="45173" y="528710"/>
                  <a:pt x="50964" y="520779"/>
                </a:cubicBezTo>
                <a:lnTo>
                  <a:pt x="51792" y="519788"/>
                </a:lnTo>
                <a:lnTo>
                  <a:pt x="72806" y="495500"/>
                </a:lnTo>
                <a:lnTo>
                  <a:pt x="67842" y="466917"/>
                </a:lnTo>
                <a:cubicBezTo>
                  <a:pt x="25648" y="417515"/>
                  <a:pt x="0" y="353409"/>
                  <a:pt x="0" y="283355"/>
                </a:cubicBezTo>
                <a:cubicBezTo>
                  <a:pt x="0" y="127056"/>
                  <a:pt x="127411" y="0"/>
                  <a:pt x="28377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4" name="图片 73">
            <a:extLst>
              <a:ext uri="{FF2B5EF4-FFF2-40B4-BE49-F238E27FC236}">
                <a16:creationId xmlns:a16="http://schemas.microsoft.com/office/drawing/2014/main" id="{27E8980F-AB30-1E64-7827-DE45A05EE43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7799" y="1910904"/>
            <a:ext cx="3804234" cy="2682406"/>
          </a:xfrm>
          <a:custGeom>
            <a:avLst/>
            <a:gdLst>
              <a:gd name="connsiteX0" fmla="*/ 0 w 3804234"/>
              <a:gd name="connsiteY0" fmla="*/ 0 h 2682406"/>
              <a:gd name="connsiteX1" fmla="*/ 3804234 w 3804234"/>
              <a:gd name="connsiteY1" fmla="*/ 0 h 2682406"/>
              <a:gd name="connsiteX2" fmla="*/ 3804234 w 3804234"/>
              <a:gd name="connsiteY2" fmla="*/ 2682406 h 2682406"/>
              <a:gd name="connsiteX3" fmla="*/ 0 w 3804234"/>
              <a:gd name="connsiteY3" fmla="*/ 2682406 h 2682406"/>
              <a:gd name="connsiteX4" fmla="*/ 0 w 3804234"/>
              <a:gd name="connsiteY4" fmla="*/ 0 h 2682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04234" h="2682406">
                <a:moveTo>
                  <a:pt x="0" y="0"/>
                </a:moveTo>
                <a:lnTo>
                  <a:pt x="3804234" y="0"/>
                </a:lnTo>
                <a:lnTo>
                  <a:pt x="3804234" y="2682406"/>
                </a:lnTo>
                <a:lnTo>
                  <a:pt x="0" y="2682406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76" name="图片 75">
            <a:extLst>
              <a:ext uri="{FF2B5EF4-FFF2-40B4-BE49-F238E27FC236}">
                <a16:creationId xmlns:a16="http://schemas.microsoft.com/office/drawing/2014/main" id="{DCC6B23D-A692-F49B-4632-2309A80ACE1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7799" y="4593310"/>
            <a:ext cx="3804234" cy="2066790"/>
          </a:xfrm>
          <a:custGeom>
            <a:avLst/>
            <a:gdLst>
              <a:gd name="connsiteX0" fmla="*/ 0 w 3804234"/>
              <a:gd name="connsiteY0" fmla="*/ 0 h 2066790"/>
              <a:gd name="connsiteX1" fmla="*/ 3804234 w 3804234"/>
              <a:gd name="connsiteY1" fmla="*/ 0 h 2066790"/>
              <a:gd name="connsiteX2" fmla="*/ 3804234 w 3804234"/>
              <a:gd name="connsiteY2" fmla="*/ 2066790 h 2066790"/>
              <a:gd name="connsiteX3" fmla="*/ 0 w 3804234"/>
              <a:gd name="connsiteY3" fmla="*/ 2066790 h 2066790"/>
              <a:gd name="connsiteX4" fmla="*/ 0 w 3804234"/>
              <a:gd name="connsiteY4" fmla="*/ 0 h 2066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04234" h="2066790">
                <a:moveTo>
                  <a:pt x="0" y="0"/>
                </a:moveTo>
                <a:lnTo>
                  <a:pt x="3804234" y="0"/>
                </a:lnTo>
                <a:lnTo>
                  <a:pt x="3804234" y="2066790"/>
                </a:lnTo>
                <a:lnTo>
                  <a:pt x="0" y="2066790"/>
                </a:lnTo>
                <a:lnTo>
                  <a:pt x="0" y="0"/>
                </a:lnTo>
                <a:close/>
              </a:path>
            </a:pathLst>
          </a:custGeom>
          <a:effectLst>
            <a:outerShdw blurRad="190500" dist="101600" dir="16200000" rotWithShape="0">
              <a:schemeClr val="accent3">
                <a:lumMod val="75000"/>
                <a:alpha val="70000"/>
              </a:schemeClr>
            </a:outerShdw>
          </a:effectLst>
        </p:spPr>
      </p:pic>
      <p:pic>
        <p:nvPicPr>
          <p:cNvPr id="70" name="图片 69">
            <a:extLst>
              <a:ext uri="{FF2B5EF4-FFF2-40B4-BE49-F238E27FC236}">
                <a16:creationId xmlns:a16="http://schemas.microsoft.com/office/drawing/2014/main" id="{53F513E5-4A8A-E4E3-F7F5-F651910D11F0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24619" y="1910904"/>
            <a:ext cx="3810330" cy="2682406"/>
          </a:xfrm>
          <a:custGeom>
            <a:avLst/>
            <a:gdLst>
              <a:gd name="connsiteX0" fmla="*/ 0 w 3810330"/>
              <a:gd name="connsiteY0" fmla="*/ 0 h 2682406"/>
              <a:gd name="connsiteX1" fmla="*/ 3810330 w 3810330"/>
              <a:gd name="connsiteY1" fmla="*/ 0 h 2682406"/>
              <a:gd name="connsiteX2" fmla="*/ 3810330 w 3810330"/>
              <a:gd name="connsiteY2" fmla="*/ 2682406 h 2682406"/>
              <a:gd name="connsiteX3" fmla="*/ 0 w 3810330"/>
              <a:gd name="connsiteY3" fmla="*/ 2682406 h 2682406"/>
              <a:gd name="connsiteX4" fmla="*/ 0 w 3810330"/>
              <a:gd name="connsiteY4" fmla="*/ 0 h 2682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0330" h="2682406">
                <a:moveTo>
                  <a:pt x="0" y="0"/>
                </a:moveTo>
                <a:lnTo>
                  <a:pt x="3810330" y="0"/>
                </a:lnTo>
                <a:lnTo>
                  <a:pt x="3810330" y="2682406"/>
                </a:lnTo>
                <a:lnTo>
                  <a:pt x="0" y="2682406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71" name="图片 70">
            <a:extLst>
              <a:ext uri="{FF2B5EF4-FFF2-40B4-BE49-F238E27FC236}">
                <a16:creationId xmlns:a16="http://schemas.microsoft.com/office/drawing/2014/main" id="{61360B72-7B77-9C5D-3776-6B0C888E6498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24619" y="4593310"/>
            <a:ext cx="3810330" cy="2066790"/>
          </a:xfrm>
          <a:custGeom>
            <a:avLst/>
            <a:gdLst>
              <a:gd name="connsiteX0" fmla="*/ 0 w 3810330"/>
              <a:gd name="connsiteY0" fmla="*/ 0 h 2066790"/>
              <a:gd name="connsiteX1" fmla="*/ 3810330 w 3810330"/>
              <a:gd name="connsiteY1" fmla="*/ 0 h 2066790"/>
              <a:gd name="connsiteX2" fmla="*/ 3810330 w 3810330"/>
              <a:gd name="connsiteY2" fmla="*/ 2066790 h 2066790"/>
              <a:gd name="connsiteX3" fmla="*/ 0 w 3810330"/>
              <a:gd name="connsiteY3" fmla="*/ 2066790 h 2066790"/>
              <a:gd name="connsiteX4" fmla="*/ 0 w 3810330"/>
              <a:gd name="connsiteY4" fmla="*/ 0 h 2066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0330" h="2066790">
                <a:moveTo>
                  <a:pt x="0" y="0"/>
                </a:moveTo>
                <a:lnTo>
                  <a:pt x="3810330" y="0"/>
                </a:lnTo>
                <a:lnTo>
                  <a:pt x="3810330" y="2066790"/>
                </a:lnTo>
                <a:lnTo>
                  <a:pt x="0" y="2066790"/>
                </a:lnTo>
                <a:lnTo>
                  <a:pt x="0" y="0"/>
                </a:lnTo>
                <a:close/>
              </a:path>
            </a:pathLst>
          </a:custGeom>
          <a:effectLst>
            <a:outerShdw blurRad="190500" dist="101600" dir="16200000" rotWithShape="0">
              <a:schemeClr val="accent3">
                <a:lumMod val="75000"/>
                <a:alpha val="70000"/>
              </a:schemeClr>
            </a:outerShdw>
          </a:effectLst>
        </p:spPr>
      </p:pic>
      <p:pic>
        <p:nvPicPr>
          <p:cNvPr id="58" name="图片 57">
            <a:extLst>
              <a:ext uri="{FF2B5EF4-FFF2-40B4-BE49-F238E27FC236}">
                <a16:creationId xmlns:a16="http://schemas.microsoft.com/office/drawing/2014/main" id="{4E78377D-7B2F-D4FD-6343-503E5849A4DC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07316" y="1910904"/>
            <a:ext cx="3810330" cy="2682406"/>
          </a:xfrm>
          <a:custGeom>
            <a:avLst/>
            <a:gdLst>
              <a:gd name="connsiteX0" fmla="*/ 0 w 3810330"/>
              <a:gd name="connsiteY0" fmla="*/ 0 h 2682406"/>
              <a:gd name="connsiteX1" fmla="*/ 3810330 w 3810330"/>
              <a:gd name="connsiteY1" fmla="*/ 0 h 2682406"/>
              <a:gd name="connsiteX2" fmla="*/ 3810330 w 3810330"/>
              <a:gd name="connsiteY2" fmla="*/ 2682406 h 2682406"/>
              <a:gd name="connsiteX3" fmla="*/ 0 w 3810330"/>
              <a:gd name="connsiteY3" fmla="*/ 2682406 h 2682406"/>
              <a:gd name="connsiteX4" fmla="*/ 0 w 3810330"/>
              <a:gd name="connsiteY4" fmla="*/ 0 h 2682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0330" h="2682406">
                <a:moveTo>
                  <a:pt x="0" y="0"/>
                </a:moveTo>
                <a:lnTo>
                  <a:pt x="3810330" y="0"/>
                </a:lnTo>
                <a:lnTo>
                  <a:pt x="3810330" y="2682406"/>
                </a:lnTo>
                <a:lnTo>
                  <a:pt x="0" y="2682406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id="{1DA3E2B7-167B-761B-D60D-B7A6430CF892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07316" y="4593310"/>
            <a:ext cx="3810330" cy="2066790"/>
          </a:xfrm>
          <a:custGeom>
            <a:avLst/>
            <a:gdLst>
              <a:gd name="connsiteX0" fmla="*/ 0 w 3810330"/>
              <a:gd name="connsiteY0" fmla="*/ 0 h 2066790"/>
              <a:gd name="connsiteX1" fmla="*/ 3810330 w 3810330"/>
              <a:gd name="connsiteY1" fmla="*/ 0 h 2066790"/>
              <a:gd name="connsiteX2" fmla="*/ 3810330 w 3810330"/>
              <a:gd name="connsiteY2" fmla="*/ 2066790 h 2066790"/>
              <a:gd name="connsiteX3" fmla="*/ 0 w 3810330"/>
              <a:gd name="connsiteY3" fmla="*/ 2066790 h 2066790"/>
              <a:gd name="connsiteX4" fmla="*/ 0 w 3810330"/>
              <a:gd name="connsiteY4" fmla="*/ 0 h 2066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0330" h="2066790">
                <a:moveTo>
                  <a:pt x="0" y="0"/>
                </a:moveTo>
                <a:lnTo>
                  <a:pt x="3810330" y="0"/>
                </a:lnTo>
                <a:lnTo>
                  <a:pt x="3810330" y="2066790"/>
                </a:lnTo>
                <a:lnTo>
                  <a:pt x="0" y="2066790"/>
                </a:lnTo>
                <a:lnTo>
                  <a:pt x="0" y="0"/>
                </a:lnTo>
                <a:close/>
              </a:path>
            </a:pathLst>
          </a:custGeom>
          <a:effectLst>
            <a:outerShdw blurRad="190500" dist="101600" dir="16200000" rotWithShape="0">
              <a:schemeClr val="accent3">
                <a:lumMod val="75000"/>
                <a:alpha val="70000"/>
              </a:schemeClr>
            </a:outerShdw>
          </a:effectLst>
        </p:spPr>
      </p:pic>
      <p:sp>
        <p:nvSpPr>
          <p:cNvPr id="138" name="文本框 137">
            <a:extLst>
              <a:ext uri="{FF2B5EF4-FFF2-40B4-BE49-F238E27FC236}">
                <a16:creationId xmlns:a16="http://schemas.microsoft.com/office/drawing/2014/main" id="{58A48BA2-5132-D7B8-A3B4-7744C8FB1132}"/>
              </a:ext>
            </a:extLst>
          </p:cNvPr>
          <p:cNvSpPr txBox="1"/>
          <p:nvPr/>
        </p:nvSpPr>
        <p:spPr>
          <a:xfrm>
            <a:off x="9194657" y="1519910"/>
            <a:ext cx="15075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0">
                      <a:schemeClr val="bg1"/>
                    </a:gs>
                    <a:gs pos="57000">
                      <a:schemeClr val="bg1"/>
                    </a:gs>
                    <a:gs pos="95000">
                      <a:schemeClr val="bg1"/>
                    </a:gs>
                    <a:gs pos="74336">
                      <a:srgbClr val="C8DDFD"/>
                    </a:gs>
                    <a:gs pos="29000">
                      <a:srgbClr val="C8DDFD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141648">
                      <a:alpha val="43000"/>
                    </a:srgbClr>
                  </a:outerShdw>
                </a:effectLst>
                <a:latin typeface="+mj-ea"/>
                <a:ea typeface="+mj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/>
              <a:t>优化工时</a:t>
            </a: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2490C122-BA11-FA5B-EB74-2004420AAE05}"/>
              </a:ext>
            </a:extLst>
          </p:cNvPr>
          <p:cNvSpPr txBox="1"/>
          <p:nvPr/>
        </p:nvSpPr>
        <p:spPr>
          <a:xfrm>
            <a:off x="8076704" y="4888026"/>
            <a:ext cx="3353117" cy="364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 kern="100">
                <a:solidFill>
                  <a:schemeClr val="bg1"/>
                </a:solidFill>
                <a:effectLst/>
                <a:latin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600" b="1" dirty="0"/>
              <a:t>平均全年优化工时</a:t>
            </a:r>
            <a:r>
              <a:rPr lang="en-US" altLang="zh-CN" sz="1600" b="1" dirty="0"/>
              <a:t>2202.4</a:t>
            </a:r>
            <a:r>
              <a:rPr lang="zh-CN" altLang="en-US" sz="1600" b="1" dirty="0"/>
              <a:t>小时</a:t>
            </a:r>
            <a:endParaRPr lang="zh-CN" altLang="en-US" sz="1400" dirty="0"/>
          </a:p>
        </p:txBody>
      </p:sp>
      <p:cxnSp>
        <p:nvCxnSpPr>
          <p:cNvPr id="146" name="ïšlîḍe">
            <a:extLst>
              <a:ext uri="{FF2B5EF4-FFF2-40B4-BE49-F238E27FC236}">
                <a16:creationId xmlns:a16="http://schemas.microsoft.com/office/drawing/2014/main" id="{9B13BF70-1148-D223-B638-5DF4564C06EA}"/>
              </a:ext>
            </a:extLst>
          </p:cNvPr>
          <p:cNvCxnSpPr>
            <a:cxnSpLocks/>
          </p:cNvCxnSpPr>
          <p:nvPr/>
        </p:nvCxnSpPr>
        <p:spPr>
          <a:xfrm>
            <a:off x="9296363" y="5562010"/>
            <a:ext cx="943856" cy="0"/>
          </a:xfrm>
          <a:prstGeom prst="line">
            <a:avLst/>
          </a:prstGeom>
          <a:ln w="3175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iconfont-1096-617948">
            <a:extLst>
              <a:ext uri="{FF2B5EF4-FFF2-40B4-BE49-F238E27FC236}">
                <a16:creationId xmlns:a16="http://schemas.microsoft.com/office/drawing/2014/main" id="{6363AC14-4723-CEC9-CE32-0BFC5733370F}"/>
              </a:ext>
            </a:extLst>
          </p:cNvPr>
          <p:cNvSpPr/>
          <p:nvPr/>
        </p:nvSpPr>
        <p:spPr>
          <a:xfrm>
            <a:off x="8634230" y="1449543"/>
            <a:ext cx="499376" cy="488670"/>
          </a:xfrm>
          <a:custGeom>
            <a:avLst/>
            <a:gdLst>
              <a:gd name="T0" fmla="*/ 6572 w 13413"/>
              <a:gd name="T1" fmla="*/ 2337 h 13123"/>
              <a:gd name="T2" fmla="*/ 6012 w 13413"/>
              <a:gd name="T3" fmla="*/ 2817 h 13123"/>
              <a:gd name="T4" fmla="*/ 6012 w 13413"/>
              <a:gd name="T5" fmla="*/ 6577 h 13123"/>
              <a:gd name="T6" fmla="*/ 6092 w 13413"/>
              <a:gd name="T7" fmla="*/ 6897 h 13123"/>
              <a:gd name="T8" fmla="*/ 8252 w 13413"/>
              <a:gd name="T9" fmla="*/ 9537 h 13123"/>
              <a:gd name="T10" fmla="*/ 8652 w 13413"/>
              <a:gd name="T11" fmla="*/ 9777 h 13123"/>
              <a:gd name="T12" fmla="*/ 8972 w 13413"/>
              <a:gd name="T13" fmla="*/ 9697 h 13123"/>
              <a:gd name="T14" fmla="*/ 9052 w 13413"/>
              <a:gd name="T15" fmla="*/ 8977 h 13123"/>
              <a:gd name="T16" fmla="*/ 7132 w 13413"/>
              <a:gd name="T17" fmla="*/ 6417 h 13123"/>
              <a:gd name="T18" fmla="*/ 7132 w 13413"/>
              <a:gd name="T19" fmla="*/ 2817 h 13123"/>
              <a:gd name="T20" fmla="*/ 6572 w 13413"/>
              <a:gd name="T21" fmla="*/ 2337 h 13123"/>
              <a:gd name="T22" fmla="*/ 6572 w 13413"/>
              <a:gd name="T23" fmla="*/ 2337 h 13123"/>
              <a:gd name="T24" fmla="*/ 2062 w 13413"/>
              <a:gd name="T25" fmla="*/ 2043 h 13123"/>
              <a:gd name="T26" fmla="*/ 5669 w 13413"/>
              <a:gd name="T27" fmla="*/ 243 h 13123"/>
              <a:gd name="T28" fmla="*/ 10414 w 13413"/>
              <a:gd name="T29" fmla="*/ 1456 h 13123"/>
              <a:gd name="T30" fmla="*/ 12912 w 13413"/>
              <a:gd name="T31" fmla="*/ 5668 h 13123"/>
              <a:gd name="T32" fmla="*/ 7488 w 13413"/>
              <a:gd name="T33" fmla="*/ 12912 h 13123"/>
              <a:gd name="T34" fmla="*/ 3260 w 13413"/>
              <a:gd name="T35" fmla="*/ 12050 h 13123"/>
              <a:gd name="T36" fmla="*/ 3107 w 13413"/>
              <a:gd name="T37" fmla="*/ 11422 h 13123"/>
              <a:gd name="T38" fmla="*/ 3735 w 13413"/>
              <a:gd name="T39" fmla="*/ 11268 h 13123"/>
              <a:gd name="T40" fmla="*/ 7358 w 13413"/>
              <a:gd name="T41" fmla="*/ 12007 h 13123"/>
              <a:gd name="T42" fmla="*/ 12007 w 13413"/>
              <a:gd name="T43" fmla="*/ 5798 h 13123"/>
              <a:gd name="T44" fmla="*/ 9865 w 13413"/>
              <a:gd name="T45" fmla="*/ 2188 h 13123"/>
              <a:gd name="T46" fmla="*/ 5799 w 13413"/>
              <a:gd name="T47" fmla="*/ 1149 h 13123"/>
              <a:gd name="T48" fmla="*/ 1148 w 13413"/>
              <a:gd name="T49" fmla="*/ 7358 h 13123"/>
              <a:gd name="T50" fmla="*/ 1958 w 13413"/>
              <a:gd name="T51" fmla="*/ 9535 h 13123"/>
              <a:gd name="T52" fmla="*/ 1821 w 13413"/>
              <a:gd name="T53" fmla="*/ 10166 h 13123"/>
              <a:gd name="T54" fmla="*/ 1190 w 13413"/>
              <a:gd name="T55" fmla="*/ 10030 h 13123"/>
              <a:gd name="T56" fmla="*/ 243 w 13413"/>
              <a:gd name="T57" fmla="*/ 7488 h 13123"/>
              <a:gd name="T58" fmla="*/ 1456 w 13413"/>
              <a:gd name="T59" fmla="*/ 2743 h 13123"/>
              <a:gd name="T60" fmla="*/ 2062 w 13413"/>
              <a:gd name="T61" fmla="*/ 2043 h 13123"/>
              <a:gd name="T62" fmla="*/ 2062 w 13413"/>
              <a:gd name="T63" fmla="*/ 2043 h 13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413" h="13123">
                <a:moveTo>
                  <a:pt x="6572" y="2337"/>
                </a:moveTo>
                <a:cubicBezTo>
                  <a:pt x="6252" y="2337"/>
                  <a:pt x="6012" y="2577"/>
                  <a:pt x="6012" y="2817"/>
                </a:cubicBezTo>
                <a:lnTo>
                  <a:pt x="6012" y="6577"/>
                </a:lnTo>
                <a:cubicBezTo>
                  <a:pt x="6012" y="6737"/>
                  <a:pt x="6092" y="6817"/>
                  <a:pt x="6092" y="6897"/>
                </a:cubicBezTo>
                <a:lnTo>
                  <a:pt x="8252" y="9537"/>
                </a:lnTo>
                <a:cubicBezTo>
                  <a:pt x="8332" y="9697"/>
                  <a:pt x="8492" y="9777"/>
                  <a:pt x="8652" y="9777"/>
                </a:cubicBezTo>
                <a:cubicBezTo>
                  <a:pt x="8732" y="9777"/>
                  <a:pt x="8892" y="9777"/>
                  <a:pt x="8972" y="9697"/>
                </a:cubicBezTo>
                <a:cubicBezTo>
                  <a:pt x="9212" y="9537"/>
                  <a:pt x="9212" y="9217"/>
                  <a:pt x="9052" y="8977"/>
                </a:cubicBezTo>
                <a:lnTo>
                  <a:pt x="7132" y="6417"/>
                </a:lnTo>
                <a:lnTo>
                  <a:pt x="7132" y="2817"/>
                </a:lnTo>
                <a:cubicBezTo>
                  <a:pt x="7132" y="2577"/>
                  <a:pt x="6892" y="2337"/>
                  <a:pt x="6572" y="2337"/>
                </a:cubicBezTo>
                <a:close/>
                <a:moveTo>
                  <a:pt x="6572" y="2337"/>
                </a:moveTo>
                <a:close/>
                <a:moveTo>
                  <a:pt x="2062" y="2043"/>
                </a:moveTo>
                <a:cubicBezTo>
                  <a:pt x="3033" y="1072"/>
                  <a:pt x="4285" y="442"/>
                  <a:pt x="5669" y="243"/>
                </a:cubicBezTo>
                <a:cubicBezTo>
                  <a:pt x="7360" y="0"/>
                  <a:pt x="9046" y="431"/>
                  <a:pt x="10414" y="1456"/>
                </a:cubicBezTo>
                <a:cubicBezTo>
                  <a:pt x="11782" y="2481"/>
                  <a:pt x="12669" y="3977"/>
                  <a:pt x="12912" y="5668"/>
                </a:cubicBezTo>
                <a:cubicBezTo>
                  <a:pt x="13413" y="9162"/>
                  <a:pt x="10979" y="12411"/>
                  <a:pt x="7488" y="12912"/>
                </a:cubicBezTo>
                <a:cubicBezTo>
                  <a:pt x="6024" y="13123"/>
                  <a:pt x="4522" y="12816"/>
                  <a:pt x="3260" y="12050"/>
                </a:cubicBezTo>
                <a:cubicBezTo>
                  <a:pt x="3044" y="11918"/>
                  <a:pt x="2976" y="11637"/>
                  <a:pt x="3107" y="11422"/>
                </a:cubicBezTo>
                <a:cubicBezTo>
                  <a:pt x="3239" y="11207"/>
                  <a:pt x="3519" y="11137"/>
                  <a:pt x="3735" y="11268"/>
                </a:cubicBezTo>
                <a:cubicBezTo>
                  <a:pt x="4816" y="11925"/>
                  <a:pt x="6102" y="12188"/>
                  <a:pt x="7358" y="12007"/>
                </a:cubicBezTo>
                <a:cubicBezTo>
                  <a:pt x="10350" y="11578"/>
                  <a:pt x="12436" y="8793"/>
                  <a:pt x="12007" y="5798"/>
                </a:cubicBezTo>
                <a:cubicBezTo>
                  <a:pt x="11799" y="4348"/>
                  <a:pt x="11038" y="3066"/>
                  <a:pt x="9865" y="2188"/>
                </a:cubicBezTo>
                <a:cubicBezTo>
                  <a:pt x="8693" y="1310"/>
                  <a:pt x="7248" y="941"/>
                  <a:pt x="5799" y="1149"/>
                </a:cubicBezTo>
                <a:cubicBezTo>
                  <a:pt x="2804" y="1579"/>
                  <a:pt x="718" y="4364"/>
                  <a:pt x="1148" y="7358"/>
                </a:cubicBezTo>
                <a:cubicBezTo>
                  <a:pt x="1261" y="8142"/>
                  <a:pt x="1533" y="8874"/>
                  <a:pt x="1958" y="9535"/>
                </a:cubicBezTo>
                <a:cubicBezTo>
                  <a:pt x="2094" y="9747"/>
                  <a:pt x="2032" y="10031"/>
                  <a:pt x="1821" y="10166"/>
                </a:cubicBezTo>
                <a:cubicBezTo>
                  <a:pt x="1609" y="10303"/>
                  <a:pt x="1326" y="10242"/>
                  <a:pt x="1190" y="10030"/>
                </a:cubicBezTo>
                <a:cubicBezTo>
                  <a:pt x="693" y="9258"/>
                  <a:pt x="375" y="8403"/>
                  <a:pt x="243" y="7488"/>
                </a:cubicBezTo>
                <a:cubicBezTo>
                  <a:pt x="0" y="5797"/>
                  <a:pt x="431" y="4111"/>
                  <a:pt x="1456" y="2743"/>
                </a:cubicBezTo>
                <a:cubicBezTo>
                  <a:pt x="1643" y="2493"/>
                  <a:pt x="1845" y="2259"/>
                  <a:pt x="2062" y="2043"/>
                </a:cubicBezTo>
                <a:close/>
                <a:moveTo>
                  <a:pt x="2062" y="2043"/>
                </a:move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aphicFrame>
        <p:nvGraphicFramePr>
          <p:cNvPr id="36" name="图表 35">
            <a:extLst>
              <a:ext uri="{FF2B5EF4-FFF2-40B4-BE49-F238E27FC236}">
                <a16:creationId xmlns:a16="http://schemas.microsoft.com/office/drawing/2014/main" id="{B389BBF4-5FC7-3431-F422-112BE7BC40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60750958"/>
              </p:ext>
            </p:extLst>
          </p:nvPr>
        </p:nvGraphicFramePr>
        <p:xfrm>
          <a:off x="8135923" y="2296737"/>
          <a:ext cx="3350622" cy="23672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  <p:sp>
        <p:nvSpPr>
          <p:cNvPr id="151" name="文本框 150">
            <a:extLst>
              <a:ext uri="{FF2B5EF4-FFF2-40B4-BE49-F238E27FC236}">
                <a16:creationId xmlns:a16="http://schemas.microsoft.com/office/drawing/2014/main" id="{C5E2FCF8-F300-09A6-27E9-BFA02A7ACAF0}"/>
              </a:ext>
            </a:extLst>
          </p:cNvPr>
          <p:cNvSpPr txBox="1"/>
          <p:nvPr/>
        </p:nvSpPr>
        <p:spPr>
          <a:xfrm>
            <a:off x="10532437" y="2607750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alpha val="40000"/>
                  </a:schemeClr>
                </a:solidFill>
              </a:rPr>
              <a:t>单位：小时</a:t>
            </a: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A21EFF9A-A8C6-4E25-35CA-C1000273D391}"/>
              </a:ext>
            </a:extLst>
          </p:cNvPr>
          <p:cNvSpPr txBox="1"/>
          <p:nvPr/>
        </p:nvSpPr>
        <p:spPr>
          <a:xfrm>
            <a:off x="4396845" y="4888026"/>
            <a:ext cx="3353117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 kern="100">
                <a:solidFill>
                  <a:schemeClr val="bg1"/>
                </a:solidFill>
                <a:effectLst/>
                <a:latin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600" b="1" dirty="0"/>
              <a:t>利用电子纸的直观颜色区分零件</a:t>
            </a:r>
            <a:endParaRPr lang="en-US" altLang="zh-CN" sz="1600" b="1" dirty="0"/>
          </a:p>
          <a:p>
            <a:pPr algn="ctr">
              <a:lnSpc>
                <a:spcPct val="120000"/>
              </a:lnSpc>
            </a:pPr>
            <a:r>
              <a:rPr lang="zh-CN" altLang="en-US" sz="1400" dirty="0"/>
              <a:t>指导员工备货，提高备货相符率</a:t>
            </a:r>
          </a:p>
        </p:txBody>
      </p:sp>
      <p:cxnSp>
        <p:nvCxnSpPr>
          <p:cNvPr id="117" name="ïšlîḍe">
            <a:extLst>
              <a:ext uri="{FF2B5EF4-FFF2-40B4-BE49-F238E27FC236}">
                <a16:creationId xmlns:a16="http://schemas.microsoft.com/office/drawing/2014/main" id="{E5831C64-4822-C99E-F213-C402586931D3}"/>
              </a:ext>
            </a:extLst>
          </p:cNvPr>
          <p:cNvCxnSpPr>
            <a:cxnSpLocks/>
          </p:cNvCxnSpPr>
          <p:nvPr/>
        </p:nvCxnSpPr>
        <p:spPr>
          <a:xfrm>
            <a:off x="5613666" y="5562010"/>
            <a:ext cx="943856" cy="0"/>
          </a:xfrm>
          <a:prstGeom prst="line">
            <a:avLst/>
          </a:prstGeom>
          <a:ln w="3175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8" name="图表 127">
            <a:extLst>
              <a:ext uri="{FF2B5EF4-FFF2-40B4-BE49-F238E27FC236}">
                <a16:creationId xmlns:a16="http://schemas.microsoft.com/office/drawing/2014/main" id="{AEFEFD2C-DC56-3C84-8E4F-9AA7815344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58338037"/>
              </p:ext>
            </p:extLst>
          </p:nvPr>
        </p:nvGraphicFramePr>
        <p:xfrm>
          <a:off x="4535718" y="2287768"/>
          <a:ext cx="3224650" cy="22675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7"/>
          </a:graphicData>
        </a:graphic>
      </p:graphicFrame>
      <p:sp>
        <p:nvSpPr>
          <p:cNvPr id="153" name="文本框 45">
            <a:extLst>
              <a:ext uri="{FF2B5EF4-FFF2-40B4-BE49-F238E27FC236}">
                <a16:creationId xmlns:a16="http://schemas.microsoft.com/office/drawing/2014/main" id="{0D904905-955C-4332-900D-D65D934F60A4}"/>
              </a:ext>
            </a:extLst>
          </p:cNvPr>
          <p:cNvSpPr txBox="1"/>
          <p:nvPr/>
        </p:nvSpPr>
        <p:spPr>
          <a:xfrm>
            <a:off x="6317365" y="3148285"/>
            <a:ext cx="480313" cy="306467"/>
          </a:xfrm>
          <a:prstGeom prst="roundRect">
            <a:avLst/>
          </a:prstGeom>
          <a:blipFill dpi="0" rotWithShape="1">
            <a:blip r:embed="rId18" cstate="screen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>
                <a:solidFill>
                  <a:schemeClr val="bg1"/>
                </a:solidFill>
              </a:rPr>
              <a:t>90%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pic>
        <p:nvPicPr>
          <p:cNvPr id="171" name="图片 170" descr="图形用户界面&#10;&#10;描述已自动生成">
            <a:extLst>
              <a:ext uri="{FF2B5EF4-FFF2-40B4-BE49-F238E27FC236}">
                <a16:creationId xmlns:a16="http://schemas.microsoft.com/office/drawing/2014/main" id="{36CC3C1F-55A8-468D-DB49-9B41734C8AA3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256121">
            <a:off x="7063912" y="1589773"/>
            <a:ext cx="1394434" cy="771033"/>
          </a:xfrm>
          <a:custGeom>
            <a:avLst/>
            <a:gdLst>
              <a:gd name="connsiteX0" fmla="*/ 110922 w 2030427"/>
              <a:gd name="connsiteY0" fmla="*/ 0 h 1122695"/>
              <a:gd name="connsiteX1" fmla="*/ 1919505 w 2030427"/>
              <a:gd name="connsiteY1" fmla="*/ 0 h 1122695"/>
              <a:gd name="connsiteX2" fmla="*/ 2030427 w 2030427"/>
              <a:gd name="connsiteY2" fmla="*/ 110922 h 1122695"/>
              <a:gd name="connsiteX3" fmla="*/ 2030427 w 2030427"/>
              <a:gd name="connsiteY3" fmla="*/ 1011773 h 1122695"/>
              <a:gd name="connsiteX4" fmla="*/ 1919505 w 2030427"/>
              <a:gd name="connsiteY4" fmla="*/ 1122695 h 1122695"/>
              <a:gd name="connsiteX5" fmla="*/ 110922 w 2030427"/>
              <a:gd name="connsiteY5" fmla="*/ 1122695 h 1122695"/>
              <a:gd name="connsiteX6" fmla="*/ 0 w 2030427"/>
              <a:gd name="connsiteY6" fmla="*/ 1011773 h 1122695"/>
              <a:gd name="connsiteX7" fmla="*/ 0 w 2030427"/>
              <a:gd name="connsiteY7" fmla="*/ 110922 h 1122695"/>
              <a:gd name="connsiteX8" fmla="*/ 110922 w 2030427"/>
              <a:gd name="connsiteY8" fmla="*/ 0 h 1122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427" h="1122695">
                <a:moveTo>
                  <a:pt x="110922" y="0"/>
                </a:moveTo>
                <a:lnTo>
                  <a:pt x="1919505" y="0"/>
                </a:lnTo>
                <a:cubicBezTo>
                  <a:pt x="1980766" y="0"/>
                  <a:pt x="2030427" y="49661"/>
                  <a:pt x="2030427" y="110922"/>
                </a:cubicBezTo>
                <a:lnTo>
                  <a:pt x="2030427" y="1011773"/>
                </a:lnTo>
                <a:cubicBezTo>
                  <a:pt x="2030427" y="1073034"/>
                  <a:pt x="1980766" y="1122695"/>
                  <a:pt x="1919505" y="1122695"/>
                </a:cubicBezTo>
                <a:lnTo>
                  <a:pt x="110922" y="1122695"/>
                </a:lnTo>
                <a:cubicBezTo>
                  <a:pt x="49661" y="1122695"/>
                  <a:pt x="0" y="1073034"/>
                  <a:pt x="0" y="1011773"/>
                </a:cubicBezTo>
                <a:lnTo>
                  <a:pt x="0" y="110922"/>
                </a:lnTo>
                <a:cubicBezTo>
                  <a:pt x="0" y="49661"/>
                  <a:pt x="49661" y="0"/>
                  <a:pt x="110922" y="0"/>
                </a:cubicBezTo>
                <a:close/>
              </a:path>
            </a:pathLst>
          </a:custGeom>
        </p:spPr>
      </p:pic>
      <p:pic>
        <p:nvPicPr>
          <p:cNvPr id="184" name="图片 183" descr="图形用户界面&#10;&#10;描述已自动生成">
            <a:extLst>
              <a:ext uri="{FF2B5EF4-FFF2-40B4-BE49-F238E27FC236}">
                <a16:creationId xmlns:a16="http://schemas.microsoft.com/office/drawing/2014/main" id="{24F49401-5F61-4289-1788-F23F744C2947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335003">
            <a:off x="7580395" y="2117493"/>
            <a:ext cx="910326" cy="461978"/>
          </a:xfrm>
          <a:custGeom>
            <a:avLst/>
            <a:gdLst>
              <a:gd name="connsiteX0" fmla="*/ 98820 w 1970906"/>
              <a:gd name="connsiteY0" fmla="*/ 0 h 1000207"/>
              <a:gd name="connsiteX1" fmla="*/ 1872086 w 1970906"/>
              <a:gd name="connsiteY1" fmla="*/ 0 h 1000207"/>
              <a:gd name="connsiteX2" fmla="*/ 1970906 w 1970906"/>
              <a:gd name="connsiteY2" fmla="*/ 98820 h 1000207"/>
              <a:gd name="connsiteX3" fmla="*/ 1970906 w 1970906"/>
              <a:gd name="connsiteY3" fmla="*/ 901387 h 1000207"/>
              <a:gd name="connsiteX4" fmla="*/ 1872086 w 1970906"/>
              <a:gd name="connsiteY4" fmla="*/ 1000207 h 1000207"/>
              <a:gd name="connsiteX5" fmla="*/ 98820 w 1970906"/>
              <a:gd name="connsiteY5" fmla="*/ 1000207 h 1000207"/>
              <a:gd name="connsiteX6" fmla="*/ 0 w 1970906"/>
              <a:gd name="connsiteY6" fmla="*/ 901387 h 1000207"/>
              <a:gd name="connsiteX7" fmla="*/ 0 w 1970906"/>
              <a:gd name="connsiteY7" fmla="*/ 98820 h 1000207"/>
              <a:gd name="connsiteX8" fmla="*/ 98820 w 1970906"/>
              <a:gd name="connsiteY8" fmla="*/ 0 h 1000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70906" h="1000207">
                <a:moveTo>
                  <a:pt x="98820" y="0"/>
                </a:moveTo>
                <a:lnTo>
                  <a:pt x="1872086" y="0"/>
                </a:lnTo>
                <a:cubicBezTo>
                  <a:pt x="1926663" y="0"/>
                  <a:pt x="1970906" y="44243"/>
                  <a:pt x="1970906" y="98820"/>
                </a:cubicBezTo>
                <a:lnTo>
                  <a:pt x="1970906" y="901387"/>
                </a:lnTo>
                <a:cubicBezTo>
                  <a:pt x="1970906" y="955964"/>
                  <a:pt x="1926663" y="1000207"/>
                  <a:pt x="1872086" y="1000207"/>
                </a:cubicBezTo>
                <a:lnTo>
                  <a:pt x="98820" y="1000207"/>
                </a:lnTo>
                <a:cubicBezTo>
                  <a:pt x="44243" y="1000207"/>
                  <a:pt x="0" y="955964"/>
                  <a:pt x="0" y="901387"/>
                </a:cubicBezTo>
                <a:lnTo>
                  <a:pt x="0" y="98820"/>
                </a:lnTo>
                <a:cubicBezTo>
                  <a:pt x="0" y="44243"/>
                  <a:pt x="44243" y="0"/>
                  <a:pt x="98820" y="0"/>
                </a:cubicBezTo>
                <a:close/>
              </a:path>
            </a:pathLst>
          </a:custGeom>
        </p:spPr>
      </p:pic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BA658113-289D-FBA0-ACA4-54AAD5FA60B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48279717"/>
              </p:ext>
            </p:extLst>
          </p:nvPr>
        </p:nvGraphicFramePr>
        <p:xfrm>
          <a:off x="833455" y="2249758"/>
          <a:ext cx="3204176" cy="23174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2"/>
          </a:graphicData>
        </a:graphic>
      </p:graphicFrame>
      <p:sp>
        <p:nvSpPr>
          <p:cNvPr id="97" name="文本框 96">
            <a:extLst>
              <a:ext uri="{FF2B5EF4-FFF2-40B4-BE49-F238E27FC236}">
                <a16:creationId xmlns:a16="http://schemas.microsoft.com/office/drawing/2014/main" id="{8E3E0CFC-D0EB-8CF8-D4C9-2B22AA116C4D}"/>
              </a:ext>
            </a:extLst>
          </p:cNvPr>
          <p:cNvSpPr txBox="1"/>
          <p:nvPr/>
        </p:nvSpPr>
        <p:spPr>
          <a:xfrm>
            <a:off x="2015480" y="1481901"/>
            <a:ext cx="150756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0">
                      <a:schemeClr val="bg1"/>
                    </a:gs>
                    <a:gs pos="57000">
                      <a:schemeClr val="bg1"/>
                    </a:gs>
                    <a:gs pos="95000">
                      <a:schemeClr val="bg1"/>
                    </a:gs>
                    <a:gs pos="74336">
                      <a:srgbClr val="C8DDFD"/>
                    </a:gs>
                    <a:gs pos="29000">
                      <a:srgbClr val="C8DDFD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141648">
                      <a:alpha val="43000"/>
                    </a:srgbClr>
                  </a:outerShdw>
                </a:effectLst>
                <a:latin typeface="+mj-ea"/>
                <a:ea typeface="+mj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zh-CN" dirty="0"/>
              <a:t>降低成本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50EFA55-6DD8-453A-CF22-9C3B20AC9CDE}"/>
              </a:ext>
            </a:extLst>
          </p:cNvPr>
          <p:cNvSpPr txBox="1"/>
          <p:nvPr/>
        </p:nvSpPr>
        <p:spPr>
          <a:xfrm>
            <a:off x="3126585" y="2607750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alpha val="40000"/>
                  </a:schemeClr>
                </a:solidFill>
              </a:rPr>
              <a:t>单位：万元</a:t>
            </a:r>
          </a:p>
        </p:txBody>
      </p:sp>
      <p:sp>
        <p:nvSpPr>
          <p:cNvPr id="133" name="iconfont-1096-617948">
            <a:extLst>
              <a:ext uri="{FF2B5EF4-FFF2-40B4-BE49-F238E27FC236}">
                <a16:creationId xmlns:a16="http://schemas.microsoft.com/office/drawing/2014/main" id="{7089D5C6-68EE-FCC0-0931-56DB607E7AF8}"/>
              </a:ext>
            </a:extLst>
          </p:cNvPr>
          <p:cNvSpPr/>
          <p:nvPr/>
        </p:nvSpPr>
        <p:spPr>
          <a:xfrm>
            <a:off x="1512902" y="1474370"/>
            <a:ext cx="499376" cy="447346"/>
          </a:xfrm>
          <a:custGeom>
            <a:avLst/>
            <a:gdLst>
              <a:gd name="T0" fmla="*/ 10949 w 11637"/>
              <a:gd name="T1" fmla="*/ 6085 h 10424"/>
              <a:gd name="T2" fmla="*/ 10424 w 11637"/>
              <a:gd name="T3" fmla="*/ 5212 h 10424"/>
              <a:gd name="T4" fmla="*/ 0 w 11637"/>
              <a:gd name="T5" fmla="*/ 5212 h 10424"/>
              <a:gd name="T6" fmla="*/ 7797 w 11637"/>
              <a:gd name="T7" fmla="*/ 9736 h 10424"/>
              <a:gd name="T8" fmla="*/ 8558 w 11637"/>
              <a:gd name="T9" fmla="*/ 9241 h 10424"/>
              <a:gd name="T10" fmla="*/ 8048 w 11637"/>
              <a:gd name="T11" fmla="*/ 8624 h 10424"/>
              <a:gd name="T12" fmla="*/ 7468 w 11637"/>
              <a:gd name="T13" fmla="*/ 9005 h 10424"/>
              <a:gd name="T14" fmla="*/ 798 w 11637"/>
              <a:gd name="T15" fmla="*/ 5212 h 10424"/>
              <a:gd name="T16" fmla="*/ 9624 w 11637"/>
              <a:gd name="T17" fmla="*/ 5212 h 10424"/>
              <a:gd name="T18" fmla="*/ 8758 w 11637"/>
              <a:gd name="T19" fmla="*/ 5455 h 10424"/>
              <a:gd name="T20" fmla="*/ 8020 w 11637"/>
              <a:gd name="T21" fmla="*/ 5762 h 10424"/>
              <a:gd name="T22" fmla="*/ 8958 w 11637"/>
              <a:gd name="T23" fmla="*/ 7986 h 10424"/>
              <a:gd name="T24" fmla="*/ 8971 w 11637"/>
              <a:gd name="T25" fmla="*/ 8007 h 10424"/>
              <a:gd name="T26" fmla="*/ 9123 w 11637"/>
              <a:gd name="T27" fmla="*/ 8130 h 10424"/>
              <a:gd name="T28" fmla="*/ 9280 w 11637"/>
              <a:gd name="T29" fmla="*/ 8168 h 10424"/>
              <a:gd name="T30" fmla="*/ 9317 w 11637"/>
              <a:gd name="T31" fmla="*/ 8166 h 10424"/>
              <a:gd name="T32" fmla="*/ 9422 w 11637"/>
              <a:gd name="T33" fmla="*/ 8147 h 10424"/>
              <a:gd name="T34" fmla="*/ 9525 w 11637"/>
              <a:gd name="T35" fmla="*/ 8095 h 10424"/>
              <a:gd name="T36" fmla="*/ 11508 w 11637"/>
              <a:gd name="T37" fmla="*/ 6175 h 10424"/>
              <a:gd name="T38" fmla="*/ 6775 w 11637"/>
              <a:gd name="T39" fmla="*/ 2915 h 10424"/>
              <a:gd name="T40" fmla="*/ 5212 w 11637"/>
              <a:gd name="T41" fmla="*/ 3870 h 10424"/>
              <a:gd name="T42" fmla="*/ 3651 w 11637"/>
              <a:gd name="T43" fmla="*/ 2915 h 10424"/>
              <a:gd name="T44" fmla="*/ 4782 w 11637"/>
              <a:gd name="T45" fmla="*/ 4565 h 10424"/>
              <a:gd name="T46" fmla="*/ 3982 w 11637"/>
              <a:gd name="T47" fmla="*/ 4799 h 10424"/>
              <a:gd name="T48" fmla="*/ 3982 w 11637"/>
              <a:gd name="T49" fmla="*/ 5599 h 10424"/>
              <a:gd name="T50" fmla="*/ 4782 w 11637"/>
              <a:gd name="T51" fmla="*/ 5999 h 10424"/>
              <a:gd name="T52" fmla="*/ 3582 w 11637"/>
              <a:gd name="T53" fmla="*/ 6399 h 10424"/>
              <a:gd name="T54" fmla="*/ 4782 w 11637"/>
              <a:gd name="T55" fmla="*/ 6799 h 10424"/>
              <a:gd name="T56" fmla="*/ 5182 w 11637"/>
              <a:gd name="T57" fmla="*/ 8039 h 10424"/>
              <a:gd name="T58" fmla="*/ 5582 w 11637"/>
              <a:gd name="T59" fmla="*/ 6799 h 10424"/>
              <a:gd name="T60" fmla="*/ 6782 w 11637"/>
              <a:gd name="T61" fmla="*/ 6399 h 10424"/>
              <a:gd name="T62" fmla="*/ 5582 w 11637"/>
              <a:gd name="T63" fmla="*/ 5999 h 10424"/>
              <a:gd name="T64" fmla="*/ 6382 w 11637"/>
              <a:gd name="T65" fmla="*/ 5599 h 10424"/>
              <a:gd name="T66" fmla="*/ 6382 w 11637"/>
              <a:gd name="T67" fmla="*/ 4799 h 10424"/>
              <a:gd name="T68" fmla="*/ 5582 w 11637"/>
              <a:gd name="T69" fmla="*/ 4627 h 10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1637" h="10424">
                <a:moveTo>
                  <a:pt x="11508" y="6175"/>
                </a:moveTo>
                <a:cubicBezTo>
                  <a:pt x="11379" y="5997"/>
                  <a:pt x="11129" y="5956"/>
                  <a:pt x="10949" y="6085"/>
                </a:cubicBezTo>
                <a:lnTo>
                  <a:pt x="10237" y="6597"/>
                </a:lnTo>
                <a:cubicBezTo>
                  <a:pt x="10360" y="6147"/>
                  <a:pt x="10424" y="5683"/>
                  <a:pt x="10424" y="5212"/>
                </a:cubicBezTo>
                <a:cubicBezTo>
                  <a:pt x="10424" y="2337"/>
                  <a:pt x="8085" y="0"/>
                  <a:pt x="5212" y="0"/>
                </a:cubicBezTo>
                <a:cubicBezTo>
                  <a:pt x="2337" y="0"/>
                  <a:pt x="0" y="2337"/>
                  <a:pt x="0" y="5212"/>
                </a:cubicBezTo>
                <a:cubicBezTo>
                  <a:pt x="0" y="8087"/>
                  <a:pt x="2339" y="10424"/>
                  <a:pt x="5212" y="10424"/>
                </a:cubicBezTo>
                <a:cubicBezTo>
                  <a:pt x="6122" y="10424"/>
                  <a:pt x="7012" y="10185"/>
                  <a:pt x="7797" y="9736"/>
                </a:cubicBezTo>
                <a:cubicBezTo>
                  <a:pt x="7840" y="9727"/>
                  <a:pt x="7880" y="9714"/>
                  <a:pt x="7919" y="9691"/>
                </a:cubicBezTo>
                <a:cubicBezTo>
                  <a:pt x="8143" y="9557"/>
                  <a:pt x="8358" y="9407"/>
                  <a:pt x="8558" y="9241"/>
                </a:cubicBezTo>
                <a:cubicBezTo>
                  <a:pt x="8728" y="9101"/>
                  <a:pt x="8753" y="8850"/>
                  <a:pt x="8612" y="8678"/>
                </a:cubicBezTo>
                <a:cubicBezTo>
                  <a:pt x="8472" y="8508"/>
                  <a:pt x="8220" y="8482"/>
                  <a:pt x="8048" y="8624"/>
                </a:cubicBezTo>
                <a:cubicBezTo>
                  <a:pt x="7891" y="8753"/>
                  <a:pt x="7721" y="8869"/>
                  <a:pt x="7547" y="8977"/>
                </a:cubicBezTo>
                <a:cubicBezTo>
                  <a:pt x="7521" y="8985"/>
                  <a:pt x="7493" y="8990"/>
                  <a:pt x="7468" y="9005"/>
                </a:cubicBezTo>
                <a:cubicBezTo>
                  <a:pt x="6788" y="9411"/>
                  <a:pt x="6008" y="9624"/>
                  <a:pt x="5210" y="9624"/>
                </a:cubicBezTo>
                <a:cubicBezTo>
                  <a:pt x="2776" y="9624"/>
                  <a:pt x="798" y="7644"/>
                  <a:pt x="798" y="5212"/>
                </a:cubicBezTo>
                <a:cubicBezTo>
                  <a:pt x="798" y="2780"/>
                  <a:pt x="2778" y="800"/>
                  <a:pt x="5212" y="800"/>
                </a:cubicBezTo>
                <a:cubicBezTo>
                  <a:pt x="7646" y="800"/>
                  <a:pt x="9624" y="2778"/>
                  <a:pt x="9624" y="5212"/>
                </a:cubicBezTo>
                <a:cubicBezTo>
                  <a:pt x="9624" y="5764"/>
                  <a:pt x="9521" y="6306"/>
                  <a:pt x="9323" y="6814"/>
                </a:cubicBezTo>
                <a:lnTo>
                  <a:pt x="8758" y="5455"/>
                </a:lnTo>
                <a:cubicBezTo>
                  <a:pt x="8672" y="5251"/>
                  <a:pt x="8437" y="5156"/>
                  <a:pt x="8235" y="5240"/>
                </a:cubicBezTo>
                <a:cubicBezTo>
                  <a:pt x="8031" y="5324"/>
                  <a:pt x="7934" y="5558"/>
                  <a:pt x="8020" y="5762"/>
                </a:cubicBezTo>
                <a:lnTo>
                  <a:pt x="8921" y="7923"/>
                </a:lnTo>
                <a:cubicBezTo>
                  <a:pt x="8930" y="7947"/>
                  <a:pt x="8945" y="7964"/>
                  <a:pt x="8958" y="7986"/>
                </a:cubicBezTo>
                <a:cubicBezTo>
                  <a:pt x="8962" y="7992"/>
                  <a:pt x="8962" y="7998"/>
                  <a:pt x="8966" y="8003"/>
                </a:cubicBezTo>
                <a:cubicBezTo>
                  <a:pt x="8968" y="8005"/>
                  <a:pt x="8971" y="8005"/>
                  <a:pt x="8971" y="8007"/>
                </a:cubicBezTo>
                <a:cubicBezTo>
                  <a:pt x="9005" y="8052"/>
                  <a:pt x="9048" y="8089"/>
                  <a:pt x="9097" y="8117"/>
                </a:cubicBezTo>
                <a:lnTo>
                  <a:pt x="9123" y="8130"/>
                </a:lnTo>
                <a:cubicBezTo>
                  <a:pt x="9164" y="8149"/>
                  <a:pt x="9209" y="8164"/>
                  <a:pt x="9257" y="8168"/>
                </a:cubicBezTo>
                <a:cubicBezTo>
                  <a:pt x="9265" y="8168"/>
                  <a:pt x="9272" y="8166"/>
                  <a:pt x="9280" y="8168"/>
                </a:cubicBezTo>
                <a:cubicBezTo>
                  <a:pt x="9285" y="8168"/>
                  <a:pt x="9287" y="8170"/>
                  <a:pt x="9291" y="8170"/>
                </a:cubicBezTo>
                <a:cubicBezTo>
                  <a:pt x="9300" y="8170"/>
                  <a:pt x="9308" y="8168"/>
                  <a:pt x="9317" y="8166"/>
                </a:cubicBezTo>
                <a:cubicBezTo>
                  <a:pt x="9347" y="8164"/>
                  <a:pt x="9377" y="8160"/>
                  <a:pt x="9405" y="8153"/>
                </a:cubicBezTo>
                <a:cubicBezTo>
                  <a:pt x="9411" y="8151"/>
                  <a:pt x="9418" y="8149"/>
                  <a:pt x="9422" y="8147"/>
                </a:cubicBezTo>
                <a:cubicBezTo>
                  <a:pt x="9454" y="8136"/>
                  <a:pt x="9484" y="8121"/>
                  <a:pt x="9512" y="8102"/>
                </a:cubicBezTo>
                <a:lnTo>
                  <a:pt x="9525" y="8095"/>
                </a:lnTo>
                <a:lnTo>
                  <a:pt x="11418" y="6734"/>
                </a:lnTo>
                <a:cubicBezTo>
                  <a:pt x="11596" y="6603"/>
                  <a:pt x="11637" y="6354"/>
                  <a:pt x="11508" y="6175"/>
                </a:cubicBezTo>
                <a:close/>
                <a:moveTo>
                  <a:pt x="6767" y="3481"/>
                </a:moveTo>
                <a:cubicBezTo>
                  <a:pt x="6926" y="3328"/>
                  <a:pt x="6930" y="3075"/>
                  <a:pt x="6775" y="2915"/>
                </a:cubicBezTo>
                <a:cubicBezTo>
                  <a:pt x="6623" y="2756"/>
                  <a:pt x="6369" y="2752"/>
                  <a:pt x="6210" y="2907"/>
                </a:cubicBezTo>
                <a:lnTo>
                  <a:pt x="5212" y="3870"/>
                </a:lnTo>
                <a:lnTo>
                  <a:pt x="4217" y="2907"/>
                </a:lnTo>
                <a:cubicBezTo>
                  <a:pt x="4057" y="2754"/>
                  <a:pt x="3804" y="2756"/>
                  <a:pt x="3651" y="2915"/>
                </a:cubicBezTo>
                <a:cubicBezTo>
                  <a:pt x="3498" y="3075"/>
                  <a:pt x="3501" y="3328"/>
                  <a:pt x="3660" y="3481"/>
                </a:cubicBezTo>
                <a:lnTo>
                  <a:pt x="4782" y="4565"/>
                </a:lnTo>
                <a:lnTo>
                  <a:pt x="4782" y="4799"/>
                </a:lnTo>
                <a:lnTo>
                  <a:pt x="3982" y="4799"/>
                </a:lnTo>
                <a:cubicBezTo>
                  <a:pt x="3761" y="4799"/>
                  <a:pt x="3582" y="4977"/>
                  <a:pt x="3582" y="5199"/>
                </a:cubicBezTo>
                <a:cubicBezTo>
                  <a:pt x="3582" y="5420"/>
                  <a:pt x="3761" y="5599"/>
                  <a:pt x="3982" y="5599"/>
                </a:cubicBezTo>
                <a:lnTo>
                  <a:pt x="4782" y="5599"/>
                </a:lnTo>
                <a:lnTo>
                  <a:pt x="4782" y="5999"/>
                </a:lnTo>
                <a:lnTo>
                  <a:pt x="3982" y="5999"/>
                </a:lnTo>
                <a:cubicBezTo>
                  <a:pt x="3761" y="5999"/>
                  <a:pt x="3582" y="6177"/>
                  <a:pt x="3582" y="6399"/>
                </a:cubicBezTo>
                <a:cubicBezTo>
                  <a:pt x="3582" y="6620"/>
                  <a:pt x="3761" y="6799"/>
                  <a:pt x="3982" y="6799"/>
                </a:cubicBezTo>
                <a:lnTo>
                  <a:pt x="4782" y="6799"/>
                </a:lnTo>
                <a:lnTo>
                  <a:pt x="4782" y="7639"/>
                </a:lnTo>
                <a:cubicBezTo>
                  <a:pt x="4782" y="7861"/>
                  <a:pt x="4961" y="8039"/>
                  <a:pt x="5182" y="8039"/>
                </a:cubicBezTo>
                <a:cubicBezTo>
                  <a:pt x="5403" y="8039"/>
                  <a:pt x="5582" y="7861"/>
                  <a:pt x="5582" y="7639"/>
                </a:cubicBezTo>
                <a:lnTo>
                  <a:pt x="5582" y="6799"/>
                </a:lnTo>
                <a:lnTo>
                  <a:pt x="6382" y="6799"/>
                </a:lnTo>
                <a:cubicBezTo>
                  <a:pt x="6603" y="6799"/>
                  <a:pt x="6782" y="6620"/>
                  <a:pt x="6782" y="6399"/>
                </a:cubicBezTo>
                <a:cubicBezTo>
                  <a:pt x="6782" y="6177"/>
                  <a:pt x="6603" y="5999"/>
                  <a:pt x="6382" y="5999"/>
                </a:cubicBezTo>
                <a:lnTo>
                  <a:pt x="5582" y="5999"/>
                </a:lnTo>
                <a:lnTo>
                  <a:pt x="5582" y="5599"/>
                </a:lnTo>
                <a:lnTo>
                  <a:pt x="6382" y="5599"/>
                </a:lnTo>
                <a:cubicBezTo>
                  <a:pt x="6603" y="5599"/>
                  <a:pt x="6782" y="5420"/>
                  <a:pt x="6782" y="5199"/>
                </a:cubicBezTo>
                <a:cubicBezTo>
                  <a:pt x="6782" y="4977"/>
                  <a:pt x="6603" y="4799"/>
                  <a:pt x="6382" y="4799"/>
                </a:cubicBezTo>
                <a:lnTo>
                  <a:pt x="5582" y="4799"/>
                </a:lnTo>
                <a:lnTo>
                  <a:pt x="5582" y="4627"/>
                </a:lnTo>
                <a:lnTo>
                  <a:pt x="6767" y="348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文本框 45">
            <a:extLst>
              <a:ext uri="{FF2B5EF4-FFF2-40B4-BE49-F238E27FC236}">
                <a16:creationId xmlns:a16="http://schemas.microsoft.com/office/drawing/2014/main" id="{F17CEB4A-F617-6B46-D20F-0D05EB067305}"/>
              </a:ext>
            </a:extLst>
          </p:cNvPr>
          <p:cNvSpPr txBox="1"/>
          <p:nvPr/>
        </p:nvSpPr>
        <p:spPr>
          <a:xfrm>
            <a:off x="2540874" y="3201116"/>
            <a:ext cx="536421" cy="306467"/>
          </a:xfrm>
          <a:prstGeom prst="roundRect">
            <a:avLst/>
          </a:prstGeom>
          <a:blipFill dpi="0" rotWithShape="1">
            <a:blip r:embed="rId18" cstate="screen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>
                <a:solidFill>
                  <a:schemeClr val="bg1"/>
                </a:solidFill>
              </a:rPr>
              <a:t>100%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74D371E6-7B72-6505-3463-9E9F488E6D9C}"/>
              </a:ext>
            </a:extLst>
          </p:cNvPr>
          <p:cNvSpPr txBox="1"/>
          <p:nvPr/>
        </p:nvSpPr>
        <p:spPr>
          <a:xfrm>
            <a:off x="716977" y="4888026"/>
            <a:ext cx="3416320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 kern="100">
                <a:solidFill>
                  <a:schemeClr val="bg1"/>
                </a:solidFill>
                <a:effectLst/>
                <a:latin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600" b="1" dirty="0"/>
              <a:t>通过电子纸显示方式，代替纸张</a:t>
            </a:r>
            <a:endParaRPr lang="en-US" altLang="zh-CN" sz="1600" b="1" dirty="0"/>
          </a:p>
          <a:p>
            <a:pPr algn="ctr">
              <a:lnSpc>
                <a:spcPct val="120000"/>
              </a:lnSpc>
            </a:pPr>
            <a:r>
              <a:rPr lang="zh-CN" altLang="en-US" sz="1400" dirty="0"/>
              <a:t>指导排序作业，降低纸张及耗材成本投入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2D58F5F-39A2-C82E-3D49-7DF66C755217}"/>
              </a:ext>
            </a:extLst>
          </p:cNvPr>
          <p:cNvSpPr txBox="1"/>
          <p:nvPr/>
        </p:nvSpPr>
        <p:spPr>
          <a:xfrm>
            <a:off x="823049" y="5739407"/>
            <a:ext cx="3204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kern="100" dirty="0">
                <a:solidFill>
                  <a:schemeClr val="bg1">
                    <a:alpha val="40000"/>
                  </a:schemeClr>
                </a:solidFill>
                <a:effectLst/>
                <a:latin typeface="+mn-ea"/>
              </a:rPr>
              <a:t>设备设施投入由客户确认，不计入成本分析</a:t>
            </a:r>
            <a:endParaRPr lang="zh-CN" altLang="en-US" sz="1200" dirty="0">
              <a:solidFill>
                <a:schemeClr val="bg1">
                  <a:alpha val="40000"/>
                </a:schemeClr>
              </a:solidFill>
              <a:latin typeface="+mn-ea"/>
            </a:endParaRPr>
          </a:p>
        </p:txBody>
      </p:sp>
      <p:cxnSp>
        <p:nvCxnSpPr>
          <p:cNvPr id="108" name="ïšlîḍe">
            <a:extLst>
              <a:ext uri="{FF2B5EF4-FFF2-40B4-BE49-F238E27FC236}">
                <a16:creationId xmlns:a16="http://schemas.microsoft.com/office/drawing/2014/main" id="{3E7D4D75-8A7B-26EC-4867-647607247337}"/>
              </a:ext>
            </a:extLst>
          </p:cNvPr>
          <p:cNvCxnSpPr>
            <a:cxnSpLocks/>
          </p:cNvCxnSpPr>
          <p:nvPr/>
        </p:nvCxnSpPr>
        <p:spPr>
          <a:xfrm>
            <a:off x="1967582" y="5562010"/>
            <a:ext cx="943856" cy="0"/>
          </a:xfrm>
          <a:prstGeom prst="line">
            <a:avLst/>
          </a:prstGeom>
          <a:ln w="3175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5427507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E65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iSļidè">
            <a:extLst>
              <a:ext uri="{FF2B5EF4-FFF2-40B4-BE49-F238E27FC236}">
                <a16:creationId xmlns:a16="http://schemas.microsoft.com/office/drawing/2014/main" id="{C24F9F3C-93D3-F4CD-AEFF-BB2FFD2E30C2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  <a:gradFill flip="none" rotWithShape="1">
            <a:gsLst>
              <a:gs pos="40000">
                <a:srgbClr val="2F35B1"/>
              </a:gs>
              <a:gs pos="100000">
                <a:srgbClr val="4186D4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82" name="图片 181" descr="雪地上的人&#10;&#10;中度可信度描述已自动生成">
            <a:extLst>
              <a:ext uri="{FF2B5EF4-FFF2-40B4-BE49-F238E27FC236}">
                <a16:creationId xmlns:a16="http://schemas.microsoft.com/office/drawing/2014/main" id="{EF6EF00C-2B31-FF76-D3DA-25A6E593535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 amt="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17597" y="-614329"/>
            <a:ext cx="12307719" cy="7459224"/>
          </a:xfrm>
          <a:custGeom>
            <a:avLst/>
            <a:gdLst>
              <a:gd name="connsiteX0" fmla="*/ 0 w 12307719"/>
              <a:gd name="connsiteY0" fmla="*/ 0 h 7459224"/>
              <a:gd name="connsiteX1" fmla="*/ 12307719 w 12307719"/>
              <a:gd name="connsiteY1" fmla="*/ 0 h 7459224"/>
              <a:gd name="connsiteX2" fmla="*/ 12307719 w 12307719"/>
              <a:gd name="connsiteY2" fmla="*/ 614330 h 7459224"/>
              <a:gd name="connsiteX3" fmla="*/ 10598882 w 12307719"/>
              <a:gd name="connsiteY3" fmla="*/ 614329 h 7459224"/>
              <a:gd name="connsiteX4" fmla="*/ 117598 w 12307719"/>
              <a:gd name="connsiteY4" fmla="*/ 5935549 h 7459224"/>
              <a:gd name="connsiteX5" fmla="*/ 117598 w 12307719"/>
              <a:gd name="connsiteY5" fmla="*/ 7459224 h 7459224"/>
              <a:gd name="connsiteX6" fmla="*/ 0 w 12307719"/>
              <a:gd name="connsiteY6" fmla="*/ 7459224 h 7459224"/>
              <a:gd name="connsiteX7" fmla="*/ 0 w 12307719"/>
              <a:gd name="connsiteY7" fmla="*/ 0 h 7459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07719" h="7459224">
                <a:moveTo>
                  <a:pt x="0" y="0"/>
                </a:moveTo>
                <a:lnTo>
                  <a:pt x="12307719" y="0"/>
                </a:lnTo>
                <a:lnTo>
                  <a:pt x="12307719" y="614330"/>
                </a:lnTo>
                <a:lnTo>
                  <a:pt x="10598882" y="614329"/>
                </a:lnTo>
                <a:lnTo>
                  <a:pt x="117598" y="5935549"/>
                </a:lnTo>
                <a:lnTo>
                  <a:pt x="117598" y="7459224"/>
                </a:lnTo>
                <a:lnTo>
                  <a:pt x="0" y="7459224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FED0CAC3-2D49-87E7-C079-0C1AE1D808F0}"/>
              </a:ext>
            </a:extLst>
          </p:cNvPr>
          <p:cNvSpPr/>
          <p:nvPr/>
        </p:nvSpPr>
        <p:spPr>
          <a:xfrm rot="19985019">
            <a:off x="112185" y="2116360"/>
            <a:ext cx="13975763" cy="6580726"/>
          </a:xfrm>
          <a:custGeom>
            <a:avLst/>
            <a:gdLst>
              <a:gd name="connsiteX0" fmla="*/ 12450372 w 13975763"/>
              <a:gd name="connsiteY0" fmla="*/ 0 h 6580726"/>
              <a:gd name="connsiteX1" fmla="*/ 13975763 w 13975763"/>
              <a:gd name="connsiteY1" fmla="*/ 774423 h 6580726"/>
              <a:gd name="connsiteX2" fmla="*/ 11027974 w 13975763"/>
              <a:gd name="connsiteY2" fmla="*/ 6580726 h 6580726"/>
              <a:gd name="connsiteX3" fmla="*/ 10263056 w 13975763"/>
              <a:gd name="connsiteY3" fmla="*/ 6580726 h 6580726"/>
              <a:gd name="connsiteX4" fmla="*/ 0 w 13975763"/>
              <a:gd name="connsiteY4" fmla="*/ 1370298 h 6580726"/>
              <a:gd name="connsiteX5" fmla="*/ 695684 w 13975763"/>
              <a:gd name="connsiteY5" fmla="*/ 0 h 6580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975763" h="6580726">
                <a:moveTo>
                  <a:pt x="12450372" y="0"/>
                </a:moveTo>
                <a:lnTo>
                  <a:pt x="13975763" y="774423"/>
                </a:lnTo>
                <a:lnTo>
                  <a:pt x="11027974" y="6580726"/>
                </a:lnTo>
                <a:lnTo>
                  <a:pt x="10263056" y="6580726"/>
                </a:lnTo>
                <a:lnTo>
                  <a:pt x="0" y="1370298"/>
                </a:lnTo>
                <a:lnTo>
                  <a:pt x="695684" y="0"/>
                </a:lnTo>
                <a:close/>
              </a:path>
            </a:pathLst>
          </a:custGeom>
          <a:gradFill flip="none" rotWithShape="1">
            <a:gsLst>
              <a:gs pos="24000">
                <a:srgbClr val="353BB5">
                  <a:alpha val="40000"/>
                </a:srgbClr>
              </a:gs>
              <a:gs pos="100000">
                <a:srgbClr val="4482CC">
                  <a:alpha val="40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635000" sx="102000" sy="102000" algn="ctr" rotWithShape="0">
              <a:schemeClr val="accent3">
                <a:alpha val="52000"/>
              </a:schemeClr>
            </a:outerShdw>
          </a:effectLst>
          <a:extLs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62BACDFD-AE68-3BE7-87C8-48C41F08B3F2}"/>
              </a:ext>
            </a:extLst>
          </p:cNvPr>
          <p:cNvSpPr/>
          <p:nvPr/>
        </p:nvSpPr>
        <p:spPr>
          <a:xfrm rot="20050698">
            <a:off x="182897" y="2345375"/>
            <a:ext cx="13961829" cy="6580726"/>
          </a:xfrm>
          <a:custGeom>
            <a:avLst/>
            <a:gdLst>
              <a:gd name="connsiteX0" fmla="*/ 13119750 w 13961829"/>
              <a:gd name="connsiteY0" fmla="*/ 0 h 6580726"/>
              <a:gd name="connsiteX1" fmla="*/ 13961829 w 13961829"/>
              <a:gd name="connsiteY1" fmla="*/ 407471 h 6580726"/>
              <a:gd name="connsiteX2" fmla="*/ 10974676 w 13961829"/>
              <a:gd name="connsiteY2" fmla="*/ 6580726 h 6580726"/>
              <a:gd name="connsiteX3" fmla="*/ 0 w 13961829"/>
              <a:gd name="connsiteY3" fmla="*/ 1270232 h 6580726"/>
              <a:gd name="connsiteX4" fmla="*/ 614647 w 13961829"/>
              <a:gd name="connsiteY4" fmla="*/ 0 h 6580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961829" h="6580726">
                <a:moveTo>
                  <a:pt x="13119750" y="0"/>
                </a:moveTo>
                <a:lnTo>
                  <a:pt x="13961829" y="407471"/>
                </a:lnTo>
                <a:lnTo>
                  <a:pt x="10974676" y="6580726"/>
                </a:lnTo>
                <a:lnTo>
                  <a:pt x="0" y="1270232"/>
                </a:lnTo>
                <a:lnTo>
                  <a:pt x="614647" y="0"/>
                </a:lnTo>
                <a:close/>
              </a:path>
            </a:pathLst>
          </a:custGeom>
          <a:gradFill flip="none" rotWithShape="1">
            <a:gsLst>
              <a:gs pos="24000">
                <a:srgbClr val="353BB5"/>
              </a:gs>
              <a:gs pos="100000">
                <a:srgbClr val="4482CC"/>
              </a:gs>
            </a:gsLst>
            <a:lin ang="0" scaled="1"/>
            <a:tileRect/>
          </a:gradFill>
          <a:ln>
            <a:noFill/>
          </a:ln>
          <a:effectLst>
            <a:outerShdw blurRad="304800" dist="38100" dir="13500000" algn="br" rotWithShape="0">
              <a:schemeClr val="accent3">
                <a:alpha val="40000"/>
              </a:schemeClr>
            </a:outerShdw>
          </a:effectLst>
          <a:extLs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83" name="图片 182" descr="雪地上的人&#10;&#10;中度可信度描述已自动生成">
            <a:extLst>
              <a:ext uri="{FF2B5EF4-FFF2-40B4-BE49-F238E27FC236}">
                <a16:creationId xmlns:a16="http://schemas.microsoft.com/office/drawing/2014/main" id="{27A7667A-372E-2C6C-70A2-9D1CE025EC1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 amt="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1"/>
            <a:ext cx="12190121" cy="6844895"/>
          </a:xfrm>
          <a:custGeom>
            <a:avLst/>
            <a:gdLst>
              <a:gd name="connsiteX0" fmla="*/ 10481284 w 12190121"/>
              <a:gd name="connsiteY0" fmla="*/ 0 h 6844895"/>
              <a:gd name="connsiteX1" fmla="*/ 12190121 w 12190121"/>
              <a:gd name="connsiteY1" fmla="*/ 1 h 6844895"/>
              <a:gd name="connsiteX2" fmla="*/ 12190121 w 12190121"/>
              <a:gd name="connsiteY2" fmla="*/ 6512684 h 6844895"/>
              <a:gd name="connsiteX3" fmla="*/ 11535760 w 12190121"/>
              <a:gd name="connsiteY3" fmla="*/ 6844895 h 6844895"/>
              <a:gd name="connsiteX4" fmla="*/ 0 w 12190121"/>
              <a:gd name="connsiteY4" fmla="*/ 6844895 h 6844895"/>
              <a:gd name="connsiteX5" fmla="*/ 0 w 12190121"/>
              <a:gd name="connsiteY5" fmla="*/ 5321220 h 6844895"/>
              <a:gd name="connsiteX6" fmla="*/ 10481284 w 12190121"/>
              <a:gd name="connsiteY6" fmla="*/ 0 h 6844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0121" h="6844895">
                <a:moveTo>
                  <a:pt x="10481284" y="0"/>
                </a:moveTo>
                <a:lnTo>
                  <a:pt x="12190121" y="1"/>
                </a:lnTo>
                <a:lnTo>
                  <a:pt x="12190121" y="6512684"/>
                </a:lnTo>
                <a:lnTo>
                  <a:pt x="11535760" y="6844895"/>
                </a:lnTo>
                <a:lnTo>
                  <a:pt x="0" y="6844895"/>
                </a:lnTo>
                <a:lnTo>
                  <a:pt x="0" y="5321220"/>
                </a:lnTo>
                <a:lnTo>
                  <a:pt x="10481284" y="0"/>
                </a:lnTo>
                <a:close/>
              </a:path>
            </a:pathLst>
          </a:custGeom>
        </p:spPr>
      </p:pic>
      <p:sp>
        <p:nvSpPr>
          <p:cNvPr id="75" name="Rectangle 74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id="{BC9BAFDD-2216-EAB0-0998-EA56737EDC6C}"/>
              </a:ext>
            </a:extLst>
          </p:cNvPr>
          <p:cNvCxnSpPr>
            <a:cxnSpLocks/>
          </p:cNvCxnSpPr>
          <p:nvPr/>
        </p:nvCxnSpPr>
        <p:spPr>
          <a:xfrm>
            <a:off x="1207258" y="1884801"/>
            <a:ext cx="5347182" cy="0"/>
          </a:xfrm>
          <a:prstGeom prst="line">
            <a:avLst/>
          </a:prstGeom>
          <a:ln w="9525" cap="rnd">
            <a:solidFill>
              <a:schemeClr val="accent1">
                <a:alpha val="24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5AD2AA01-FC96-E251-DB46-E3DFECCD3985}"/>
              </a:ext>
            </a:extLst>
          </p:cNvPr>
          <p:cNvCxnSpPr>
            <a:cxnSpLocks/>
          </p:cNvCxnSpPr>
          <p:nvPr/>
        </p:nvCxnSpPr>
        <p:spPr>
          <a:xfrm>
            <a:off x="1207258" y="2694199"/>
            <a:ext cx="4374104" cy="0"/>
          </a:xfrm>
          <a:prstGeom prst="line">
            <a:avLst/>
          </a:prstGeom>
          <a:ln w="9525" cap="rnd">
            <a:solidFill>
              <a:schemeClr val="accent1">
                <a:alpha val="24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8B3EC9FC-5511-4586-68D3-1CD92E1558CB}"/>
              </a:ext>
            </a:extLst>
          </p:cNvPr>
          <p:cNvGrpSpPr/>
          <p:nvPr/>
        </p:nvGrpSpPr>
        <p:grpSpPr>
          <a:xfrm>
            <a:off x="508823" y="-163219"/>
            <a:ext cx="6745262" cy="1166820"/>
            <a:chOff x="704231" y="998812"/>
            <a:chExt cx="6745262" cy="1166820"/>
          </a:xfrm>
        </p:grpSpPr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id="{B3AB1BE6-7277-31AA-1289-84E9E596B747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498027" y="1897828"/>
              <a:ext cx="1995886" cy="12644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2000">
                  <a:schemeClr val="bg1">
                    <a:alpha val="0"/>
                  </a:schemeClr>
                </a:gs>
                <a:gs pos="0">
                  <a:schemeClr val="bg1">
                    <a:alpha val="96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id="{703C03FD-D1A9-F2E0-7DE6-FDAD37807F63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 flipH="1" flipV="1">
              <a:off x="2535538" y="2108892"/>
              <a:ext cx="1437997" cy="3749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2000">
                  <a:schemeClr val="bg1">
                    <a:alpha val="0"/>
                  </a:schemeClr>
                </a:gs>
                <a:gs pos="0">
                  <a:schemeClr val="bg1">
                    <a:alpha val="96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291DB859-538C-1A4C-8E75-E7A481BAB118}"/>
                </a:ext>
              </a:extLst>
            </p:cNvPr>
            <p:cNvGrpSpPr/>
            <p:nvPr/>
          </p:nvGrpSpPr>
          <p:grpSpPr>
            <a:xfrm>
              <a:off x="704231" y="998812"/>
              <a:ext cx="1103451" cy="1147822"/>
              <a:chOff x="2534352" y="3936925"/>
              <a:chExt cx="1251453" cy="1301775"/>
            </a:xfrm>
          </p:grpSpPr>
          <p:sp>
            <p:nvSpPr>
              <p:cNvPr id="68" name="圆: 空心 67">
                <a:extLst>
                  <a:ext uri="{FF2B5EF4-FFF2-40B4-BE49-F238E27FC236}">
                    <a16:creationId xmlns:a16="http://schemas.microsoft.com/office/drawing/2014/main" id="{08688AFE-9042-9D86-BB13-77E7154EFDB5}"/>
                  </a:ext>
                </a:extLst>
              </p:cNvPr>
              <p:cNvSpPr/>
              <p:nvPr/>
            </p:nvSpPr>
            <p:spPr>
              <a:xfrm>
                <a:off x="2770425" y="4223320"/>
                <a:ext cx="1015380" cy="1015380"/>
              </a:xfrm>
              <a:prstGeom prst="donut">
                <a:avLst>
                  <a:gd name="adj" fmla="val 21916"/>
                </a:avLst>
              </a:prstGeom>
              <a:gradFill flip="none" rotWithShape="1">
                <a:gsLst>
                  <a:gs pos="0">
                    <a:schemeClr val="bg1"/>
                  </a:gs>
                  <a:gs pos="13000">
                    <a:schemeClr val="bg1"/>
                  </a:gs>
                  <a:gs pos="61000">
                    <a:schemeClr val="accent2">
                      <a:alpha val="0"/>
                    </a:schemeClr>
                  </a:gs>
                  <a:gs pos="29000">
                    <a:schemeClr val="bg1">
                      <a:alpha val="62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4981" tIns="37490" rIns="74981" bIns="37490" rtlCol="0" anchor="ctr"/>
              <a:lstStyle/>
              <a:p>
                <a:pPr algn="ctr"/>
                <a:endParaRPr lang="zh-CN" altLang="en-US" sz="1476" dirty="0">
                  <a:solidFill>
                    <a:schemeClr val="tx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pic>
            <p:nvPicPr>
              <p:cNvPr id="69" name="1">
                <a:extLst>
                  <a:ext uri="{FF2B5EF4-FFF2-40B4-BE49-F238E27FC236}">
                    <a16:creationId xmlns:a16="http://schemas.microsoft.com/office/drawing/2014/main" id="{E3C8CE71-5E87-537C-A0DA-18526E33C8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alphaModFix amt="73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7877989" flipV="1">
                <a:off x="2473732" y="3997545"/>
                <a:ext cx="1032581" cy="911341"/>
              </a:xfrm>
              <a:prstGeom prst="rect">
                <a:avLst/>
              </a:prstGeom>
              <a:effectLst/>
            </p:spPr>
          </p:pic>
        </p:grp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D523E0A2-3C5F-BE93-E95E-DA478E30A3FD}"/>
                </a:ext>
              </a:extLst>
            </p:cNvPr>
            <p:cNvSpPr txBox="1"/>
            <p:nvPr/>
          </p:nvSpPr>
          <p:spPr>
            <a:xfrm>
              <a:off x="1242205" y="1519301"/>
              <a:ext cx="6207288" cy="64633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rgbClr val="2C319C"/>
              </a:outerShdw>
            </a:effectLst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3600" dirty="0">
                  <a:gradFill flip="none" rotWithShape="1">
                    <a:gsLst>
                      <a:gs pos="0">
                        <a:srgbClr val="5DF8FE">
                          <a:lumMod val="33000"/>
                          <a:lumOff val="67000"/>
                        </a:srgbClr>
                      </a:gs>
                      <a:gs pos="68000">
                        <a:srgbClr val="44EEFE"/>
                      </a:gs>
                    </a:gsLst>
                    <a:lin ang="5400000" scaled="1"/>
                    <a:tileRect/>
                  </a:gradFill>
                  <a:latin typeface="DOUYUFont2.0" pitchFamily="2" charset="-128"/>
                  <a:ea typeface="DOUYUFont2.0" pitchFamily="2" charset="-128"/>
                </a:rPr>
                <a:t>下一步应用及完善策划</a:t>
              </a:r>
            </a:p>
          </p:txBody>
        </p:sp>
        <p:sp>
          <p:nvSpPr>
            <p:cNvPr id="67" name="矩形: 圆角 66">
              <a:extLst>
                <a:ext uri="{FF2B5EF4-FFF2-40B4-BE49-F238E27FC236}">
                  <a16:creationId xmlns:a16="http://schemas.microsoft.com/office/drawing/2014/main" id="{43E29F8D-4095-E6A9-0144-E9F4A1C6D9A9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 flipH="1">
              <a:off x="1598452" y="2028332"/>
              <a:ext cx="975802" cy="5760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2000">
                  <a:schemeClr val="bg1">
                    <a:alpha val="0"/>
                  </a:schemeClr>
                </a:gs>
                <a:gs pos="0">
                  <a:schemeClr val="bg1">
                    <a:alpha val="96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77" name="文本框 76">
            <a:extLst>
              <a:ext uri="{FF2B5EF4-FFF2-40B4-BE49-F238E27FC236}">
                <a16:creationId xmlns:a16="http://schemas.microsoft.com/office/drawing/2014/main" id="{F53BB3E3-5567-DFA2-D504-7CCB98A70A17}"/>
              </a:ext>
            </a:extLst>
          </p:cNvPr>
          <p:cNvSpPr txBox="1"/>
          <p:nvPr/>
        </p:nvSpPr>
        <p:spPr>
          <a:xfrm>
            <a:off x="1633982" y="1153339"/>
            <a:ext cx="4817570" cy="65966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indent="361950">
              <a:lnSpc>
                <a:spcPct val="120000"/>
              </a:lnSpc>
              <a:defRPr sz="1400" b="0" i="0">
                <a:solidFill>
                  <a:srgbClr val="C8DDFD"/>
                </a:solidFill>
                <a:effectLst>
                  <a:outerShdw blurRad="38100" dist="38100" dir="2700000" algn="tl">
                    <a:srgbClr val="141648">
                      <a:alpha val="43000"/>
                    </a:srgbClr>
                  </a:outerShdw>
                </a:effectLst>
                <a:latin typeface="+mn-ea"/>
              </a:defRPr>
            </a:lvl1pPr>
          </a:lstStyle>
          <a:p>
            <a:pPr indent="0"/>
            <a:r>
              <a:rPr lang="zh-CN" altLang="zh-CN" sz="1600" dirty="0">
                <a:solidFill>
                  <a:schemeClr val="bg1"/>
                </a:solidFill>
              </a:rPr>
              <a:t>将电子纸防护材质全面升级（聚氨酯）</a:t>
            </a:r>
            <a:r>
              <a:rPr lang="zh-CN" altLang="en-US" sz="1600" dirty="0">
                <a:solidFill>
                  <a:schemeClr val="bg1"/>
                </a:solidFill>
              </a:rPr>
              <a:t>，有效保护设备的同时减少器具损伤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88A63CF5-CA33-BF14-1B8E-66A31D2F7AD7}"/>
              </a:ext>
            </a:extLst>
          </p:cNvPr>
          <p:cNvSpPr txBox="1"/>
          <p:nvPr/>
        </p:nvSpPr>
        <p:spPr>
          <a:xfrm>
            <a:off x="1633982" y="1966103"/>
            <a:ext cx="3799240" cy="65966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indent="361950">
              <a:lnSpc>
                <a:spcPct val="120000"/>
              </a:lnSpc>
              <a:defRPr sz="1400" b="0" i="0">
                <a:solidFill>
                  <a:srgbClr val="C8DDFD"/>
                </a:solidFill>
                <a:effectLst>
                  <a:outerShdw blurRad="38100" dist="38100" dir="2700000" algn="tl">
                    <a:srgbClr val="141648">
                      <a:alpha val="43000"/>
                    </a:srgbClr>
                  </a:outerShdw>
                </a:effectLst>
                <a:latin typeface="+mn-ea"/>
              </a:defRPr>
            </a:lvl1pPr>
          </a:lstStyle>
          <a:p>
            <a:pPr indent="0"/>
            <a:r>
              <a:rPr lang="zh-CN" altLang="zh-CN" sz="1600" dirty="0">
                <a:solidFill>
                  <a:schemeClr val="bg1"/>
                </a:solidFill>
              </a:rPr>
              <a:t>将</a:t>
            </a:r>
            <a:r>
              <a:rPr lang="zh-CN" altLang="en-US" sz="1600" dirty="0">
                <a:solidFill>
                  <a:schemeClr val="bg1"/>
                </a:solidFill>
              </a:rPr>
              <a:t>电子纸</a:t>
            </a:r>
            <a:r>
              <a:rPr lang="zh-CN" altLang="zh-CN" sz="1600" dirty="0">
                <a:solidFill>
                  <a:schemeClr val="bg1"/>
                </a:solidFill>
              </a:rPr>
              <a:t>显示界面进一步优化</a:t>
            </a:r>
            <a:r>
              <a:rPr lang="zh-CN" altLang="en-US" sz="1600" dirty="0">
                <a:solidFill>
                  <a:schemeClr val="bg1"/>
                </a:solidFill>
              </a:rPr>
              <a:t>，使系统向着更利于员工操作的方向升级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86A8E76-E540-AE90-E086-E4A55FF7F85D}"/>
              </a:ext>
            </a:extLst>
          </p:cNvPr>
          <p:cNvGrpSpPr/>
          <p:nvPr/>
        </p:nvGrpSpPr>
        <p:grpSpPr>
          <a:xfrm>
            <a:off x="1046797" y="1169922"/>
            <a:ext cx="504000" cy="504000"/>
            <a:chOff x="914650" y="1571947"/>
            <a:chExt cx="504000" cy="504000"/>
          </a:xfrm>
        </p:grpSpPr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BEDFAD99-2BCC-7D51-7504-4C80465581EF}"/>
                </a:ext>
              </a:extLst>
            </p:cNvPr>
            <p:cNvSpPr/>
            <p:nvPr/>
          </p:nvSpPr>
          <p:spPr>
            <a:xfrm>
              <a:off x="946460" y="1603757"/>
              <a:ext cx="440380" cy="440380"/>
            </a:xfrm>
            <a:prstGeom prst="ellipse">
              <a:avLst/>
            </a:prstGeom>
            <a:gradFill flip="none" rotWithShape="1">
              <a:gsLst>
                <a:gs pos="24000">
                  <a:schemeClr val="bg1">
                    <a:alpha val="58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1400" dirty="0"/>
                <a:t>01</a:t>
              </a:r>
              <a:endParaRPr lang="zh-CN" altLang="en-US" sz="1400" dirty="0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AEFA8CAA-4DD8-AE65-DBEE-6E32BFBEB658}"/>
                </a:ext>
              </a:extLst>
            </p:cNvPr>
            <p:cNvSpPr/>
            <p:nvPr/>
          </p:nvSpPr>
          <p:spPr>
            <a:xfrm>
              <a:off x="914650" y="1571947"/>
              <a:ext cx="504000" cy="504000"/>
            </a:xfrm>
            <a:prstGeom prst="ellipse">
              <a:avLst/>
            </a:prstGeom>
            <a:noFill/>
            <a:ln>
              <a:solidFill>
                <a:schemeClr val="bg1">
                  <a:alpha val="23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F5241FB6-1579-81AE-A0AF-F3BB1AD76071}"/>
              </a:ext>
            </a:extLst>
          </p:cNvPr>
          <p:cNvGrpSpPr/>
          <p:nvPr/>
        </p:nvGrpSpPr>
        <p:grpSpPr>
          <a:xfrm>
            <a:off x="1046797" y="2049316"/>
            <a:ext cx="504000" cy="504000"/>
            <a:chOff x="914650" y="1571947"/>
            <a:chExt cx="504000" cy="504000"/>
          </a:xfrm>
        </p:grpSpPr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81F4A698-A025-BD25-7081-1AA61AB4C89A}"/>
                </a:ext>
              </a:extLst>
            </p:cNvPr>
            <p:cNvSpPr/>
            <p:nvPr/>
          </p:nvSpPr>
          <p:spPr>
            <a:xfrm>
              <a:off x="946460" y="1603757"/>
              <a:ext cx="440380" cy="440380"/>
            </a:xfrm>
            <a:prstGeom prst="ellipse">
              <a:avLst/>
            </a:prstGeom>
            <a:gradFill flip="none" rotWithShape="1">
              <a:gsLst>
                <a:gs pos="24000">
                  <a:schemeClr val="bg1">
                    <a:alpha val="58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1400" dirty="0"/>
                <a:t>02</a:t>
              </a:r>
              <a:endParaRPr lang="zh-CN" altLang="en-US" sz="1400" dirty="0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922EE092-6AC3-C66C-1443-579CC88A32FE}"/>
                </a:ext>
              </a:extLst>
            </p:cNvPr>
            <p:cNvSpPr/>
            <p:nvPr/>
          </p:nvSpPr>
          <p:spPr>
            <a:xfrm>
              <a:off x="914650" y="1571947"/>
              <a:ext cx="504000" cy="504000"/>
            </a:xfrm>
            <a:prstGeom prst="ellipse">
              <a:avLst/>
            </a:prstGeom>
            <a:noFill/>
            <a:ln>
              <a:solidFill>
                <a:schemeClr val="bg1">
                  <a:alpha val="23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89B9EE4B-85CB-F22C-5C19-E494D7D9AE8D}"/>
              </a:ext>
            </a:extLst>
          </p:cNvPr>
          <p:cNvGrpSpPr/>
          <p:nvPr/>
        </p:nvGrpSpPr>
        <p:grpSpPr>
          <a:xfrm>
            <a:off x="5581362" y="2020647"/>
            <a:ext cx="1196215" cy="520456"/>
            <a:chOff x="1038224" y="3234772"/>
            <a:chExt cx="1196215" cy="520456"/>
          </a:xfrm>
        </p:grpSpPr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42AA246A-1FFA-4724-79D2-D42D89FBB396}"/>
                </a:ext>
              </a:extLst>
            </p:cNvPr>
            <p:cNvSpPr/>
            <p:nvPr/>
          </p:nvSpPr>
          <p:spPr>
            <a:xfrm>
              <a:off x="1038224" y="3234772"/>
              <a:ext cx="1196215" cy="520456"/>
            </a:xfrm>
            <a:custGeom>
              <a:avLst/>
              <a:gdLst>
                <a:gd name="connsiteX0" fmla="*/ 0 w 1488253"/>
                <a:gd name="connsiteY0" fmla="*/ 0 h 379697"/>
                <a:gd name="connsiteX1" fmla="*/ 63284 w 1488253"/>
                <a:gd name="connsiteY1" fmla="*/ 0 h 379697"/>
                <a:gd name="connsiteX2" fmla="*/ 186032 w 1488253"/>
                <a:gd name="connsiteY2" fmla="*/ 0 h 379697"/>
                <a:gd name="connsiteX3" fmla="*/ 1424969 w 1488253"/>
                <a:gd name="connsiteY3" fmla="*/ 0 h 379697"/>
                <a:gd name="connsiteX4" fmla="*/ 1488253 w 1488253"/>
                <a:gd name="connsiteY4" fmla="*/ 63284 h 379697"/>
                <a:gd name="connsiteX5" fmla="*/ 1488253 w 1488253"/>
                <a:gd name="connsiteY5" fmla="*/ 316413 h 379697"/>
                <a:gd name="connsiteX6" fmla="*/ 1424969 w 1488253"/>
                <a:gd name="connsiteY6" fmla="*/ 379697 h 379697"/>
                <a:gd name="connsiteX7" fmla="*/ 63284 w 1488253"/>
                <a:gd name="connsiteY7" fmla="*/ 379697 h 379697"/>
                <a:gd name="connsiteX8" fmla="*/ 0 w 1488253"/>
                <a:gd name="connsiteY8" fmla="*/ 316413 h 379697"/>
                <a:gd name="connsiteX9" fmla="*/ 0 w 1488253"/>
                <a:gd name="connsiteY9" fmla="*/ 189849 h 379697"/>
                <a:gd name="connsiteX10" fmla="*/ 0 w 1488253"/>
                <a:gd name="connsiteY10" fmla="*/ 63284 h 37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8253" h="379697">
                  <a:moveTo>
                    <a:pt x="0" y="0"/>
                  </a:moveTo>
                  <a:lnTo>
                    <a:pt x="63284" y="0"/>
                  </a:lnTo>
                  <a:lnTo>
                    <a:pt x="186032" y="0"/>
                  </a:lnTo>
                  <a:lnTo>
                    <a:pt x="1424969" y="0"/>
                  </a:lnTo>
                  <a:cubicBezTo>
                    <a:pt x="1459920" y="0"/>
                    <a:pt x="1488253" y="28333"/>
                    <a:pt x="1488253" y="63284"/>
                  </a:cubicBezTo>
                  <a:lnTo>
                    <a:pt x="1488253" y="316413"/>
                  </a:lnTo>
                  <a:cubicBezTo>
                    <a:pt x="1488253" y="351364"/>
                    <a:pt x="1459920" y="379697"/>
                    <a:pt x="1424969" y="379697"/>
                  </a:cubicBezTo>
                  <a:lnTo>
                    <a:pt x="63284" y="379697"/>
                  </a:lnTo>
                  <a:cubicBezTo>
                    <a:pt x="28333" y="379697"/>
                    <a:pt x="0" y="351364"/>
                    <a:pt x="0" y="316413"/>
                  </a:cubicBezTo>
                  <a:lnTo>
                    <a:pt x="0" y="189849"/>
                  </a:lnTo>
                  <a:lnTo>
                    <a:pt x="0" y="63284"/>
                  </a:lnTo>
                  <a:close/>
                </a:path>
              </a:pathLst>
            </a:custGeom>
            <a:blipFill dpi="0" rotWithShape="1">
              <a:blip r:embed="rId10" cstate="screen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outerShdw blurRad="152400" dist="88900" dir="5400000" rotWithShape="0">
                <a:srgbClr val="000000">
                  <a:alpha val="2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C440B332-D1A8-D2D5-8551-5E769C49F817}"/>
                </a:ext>
              </a:extLst>
            </p:cNvPr>
            <p:cNvSpPr txBox="1"/>
            <p:nvPr/>
          </p:nvSpPr>
          <p:spPr>
            <a:xfrm>
              <a:off x="1082938" y="3236083"/>
              <a:ext cx="1106787" cy="5178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indent="0">
                <a:lnSpc>
                  <a:spcPct val="120000"/>
                </a:lnSpc>
                <a:defRPr sz="1600" b="0" i="0">
                  <a:solidFill>
                    <a:srgbClr val="C8DDFD"/>
                  </a:solidFill>
                  <a:effectLst>
                    <a:outerShdw blurRad="38100" dist="38100" dir="2700000" algn="tl">
                      <a:srgbClr val="141648">
                        <a:alpha val="43000"/>
                      </a:srgbClr>
                    </a:outerShdw>
                  </a:effectLst>
                  <a:latin typeface="+mn-ea"/>
                </a:defRPr>
              </a:lvl1pPr>
            </a:lstStyle>
            <a:p>
              <a:pPr algn="ctr"/>
              <a:r>
                <a:rPr lang="zh-CN" altLang="en-US" sz="1200" dirty="0"/>
                <a:t>单个器具</a:t>
              </a:r>
              <a:endParaRPr lang="en-US" altLang="zh-CN" sz="1200" dirty="0"/>
            </a:p>
            <a:p>
              <a:pPr algn="ctr"/>
              <a:r>
                <a:rPr lang="zh-CN" altLang="en-US" sz="1200" dirty="0"/>
                <a:t>显示全部零件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3F719F1-BAB6-222D-1068-A7A562AAFEF1}"/>
              </a:ext>
            </a:extLst>
          </p:cNvPr>
          <p:cNvGrpSpPr/>
          <p:nvPr/>
        </p:nvGrpSpPr>
        <p:grpSpPr>
          <a:xfrm>
            <a:off x="6865658" y="2020647"/>
            <a:ext cx="1204596" cy="520456"/>
            <a:chOff x="2322520" y="3196266"/>
            <a:chExt cx="1204596" cy="520456"/>
          </a:xfrm>
        </p:grpSpPr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24CC65F6-F09C-5B93-BEEE-7BE09A064BBE}"/>
                </a:ext>
              </a:extLst>
            </p:cNvPr>
            <p:cNvSpPr/>
            <p:nvPr/>
          </p:nvSpPr>
          <p:spPr>
            <a:xfrm>
              <a:off x="2326711" y="3196266"/>
              <a:ext cx="1196215" cy="520456"/>
            </a:xfrm>
            <a:custGeom>
              <a:avLst/>
              <a:gdLst>
                <a:gd name="connsiteX0" fmla="*/ 0 w 1488253"/>
                <a:gd name="connsiteY0" fmla="*/ 0 h 379697"/>
                <a:gd name="connsiteX1" fmla="*/ 63284 w 1488253"/>
                <a:gd name="connsiteY1" fmla="*/ 0 h 379697"/>
                <a:gd name="connsiteX2" fmla="*/ 186032 w 1488253"/>
                <a:gd name="connsiteY2" fmla="*/ 0 h 379697"/>
                <a:gd name="connsiteX3" fmla="*/ 1424969 w 1488253"/>
                <a:gd name="connsiteY3" fmla="*/ 0 h 379697"/>
                <a:gd name="connsiteX4" fmla="*/ 1488253 w 1488253"/>
                <a:gd name="connsiteY4" fmla="*/ 63284 h 379697"/>
                <a:gd name="connsiteX5" fmla="*/ 1488253 w 1488253"/>
                <a:gd name="connsiteY5" fmla="*/ 316413 h 379697"/>
                <a:gd name="connsiteX6" fmla="*/ 1424969 w 1488253"/>
                <a:gd name="connsiteY6" fmla="*/ 379697 h 379697"/>
                <a:gd name="connsiteX7" fmla="*/ 63284 w 1488253"/>
                <a:gd name="connsiteY7" fmla="*/ 379697 h 379697"/>
                <a:gd name="connsiteX8" fmla="*/ 0 w 1488253"/>
                <a:gd name="connsiteY8" fmla="*/ 316413 h 379697"/>
                <a:gd name="connsiteX9" fmla="*/ 0 w 1488253"/>
                <a:gd name="connsiteY9" fmla="*/ 189849 h 379697"/>
                <a:gd name="connsiteX10" fmla="*/ 0 w 1488253"/>
                <a:gd name="connsiteY10" fmla="*/ 63284 h 37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8253" h="379697">
                  <a:moveTo>
                    <a:pt x="0" y="0"/>
                  </a:moveTo>
                  <a:lnTo>
                    <a:pt x="63284" y="0"/>
                  </a:lnTo>
                  <a:lnTo>
                    <a:pt x="186032" y="0"/>
                  </a:lnTo>
                  <a:lnTo>
                    <a:pt x="1424969" y="0"/>
                  </a:lnTo>
                  <a:cubicBezTo>
                    <a:pt x="1459920" y="0"/>
                    <a:pt x="1488253" y="28333"/>
                    <a:pt x="1488253" y="63284"/>
                  </a:cubicBezTo>
                  <a:lnTo>
                    <a:pt x="1488253" y="316413"/>
                  </a:lnTo>
                  <a:cubicBezTo>
                    <a:pt x="1488253" y="351364"/>
                    <a:pt x="1459920" y="379697"/>
                    <a:pt x="1424969" y="379697"/>
                  </a:cubicBezTo>
                  <a:lnTo>
                    <a:pt x="63284" y="379697"/>
                  </a:lnTo>
                  <a:cubicBezTo>
                    <a:pt x="28333" y="379697"/>
                    <a:pt x="0" y="351364"/>
                    <a:pt x="0" y="316413"/>
                  </a:cubicBezTo>
                  <a:lnTo>
                    <a:pt x="0" y="189849"/>
                  </a:lnTo>
                  <a:lnTo>
                    <a:pt x="0" y="63284"/>
                  </a:lnTo>
                  <a:close/>
                </a:path>
              </a:pathLst>
            </a:custGeom>
            <a:blipFill dpi="0" rotWithShape="1">
              <a:blip r:embed="rId10" cstate="screen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outerShdw blurRad="152400" dist="88900" dir="5400000" rotWithShape="0">
                <a:srgbClr val="000000">
                  <a:alpha val="2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420A0C8F-8B3B-3EA5-28C4-07CBB50E2516}"/>
                </a:ext>
              </a:extLst>
            </p:cNvPr>
            <p:cNvSpPr txBox="1"/>
            <p:nvPr/>
          </p:nvSpPr>
          <p:spPr>
            <a:xfrm>
              <a:off x="2322520" y="3197577"/>
              <a:ext cx="1204596" cy="5178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indent="0">
                <a:lnSpc>
                  <a:spcPct val="120000"/>
                </a:lnSpc>
                <a:defRPr sz="1600" b="0" i="0">
                  <a:solidFill>
                    <a:srgbClr val="C8DDFD"/>
                  </a:solidFill>
                  <a:effectLst>
                    <a:outerShdw blurRad="38100" dist="38100" dir="2700000" algn="tl">
                      <a:srgbClr val="141648">
                        <a:alpha val="43000"/>
                      </a:srgbClr>
                    </a:outerShdw>
                  </a:effectLst>
                  <a:latin typeface="+mn-ea"/>
                </a:defRPr>
              </a:lvl1pPr>
            </a:lstStyle>
            <a:p>
              <a:pPr algn="ctr"/>
              <a:r>
                <a:rPr lang="zh-CN" altLang="en-US" sz="1200" dirty="0"/>
                <a:t>多个器具</a:t>
              </a:r>
              <a:endParaRPr lang="en-US" altLang="zh-CN" sz="1200" dirty="0"/>
            </a:p>
            <a:p>
              <a:pPr algn="ctr"/>
              <a:r>
                <a:rPr lang="zh-CN" altLang="en-US" sz="1200" dirty="0"/>
                <a:t>显示单个零件</a:t>
              </a:r>
            </a:p>
          </p:txBody>
        </p:sp>
      </p:grpSp>
      <p:sp>
        <p:nvSpPr>
          <p:cNvPr id="55" name="矩形 54">
            <a:extLst>
              <a:ext uri="{FF2B5EF4-FFF2-40B4-BE49-F238E27FC236}">
                <a16:creationId xmlns:a16="http://schemas.microsoft.com/office/drawing/2014/main" id="{485DEB75-A3AD-97D4-1CF9-43DEB994D4FB}"/>
              </a:ext>
            </a:extLst>
          </p:cNvPr>
          <p:cNvSpPr/>
          <p:nvPr/>
        </p:nvSpPr>
        <p:spPr>
          <a:xfrm>
            <a:off x="866775" y="2937165"/>
            <a:ext cx="10759750" cy="3393274"/>
          </a:xfrm>
          <a:prstGeom prst="rect">
            <a:avLst/>
          </a:prstGeom>
          <a:blipFill dpi="0" rotWithShape="1">
            <a:blip r:embed="rId12" cstate="screen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29" name="表格 128">
            <a:extLst>
              <a:ext uri="{FF2B5EF4-FFF2-40B4-BE49-F238E27FC236}">
                <a16:creationId xmlns:a16="http://schemas.microsoft.com/office/drawing/2014/main" id="{EEC91AB7-9997-FB03-B95E-1B7B5EF7BE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6681688"/>
              </p:ext>
            </p:extLst>
          </p:nvPr>
        </p:nvGraphicFramePr>
        <p:xfrm>
          <a:off x="969508" y="3001684"/>
          <a:ext cx="10549392" cy="3234020"/>
        </p:xfrm>
        <a:graphic>
          <a:graphicData uri="http://schemas.openxmlformats.org/drawingml/2006/table">
            <a:tbl>
              <a:tblPr firstRow="1" firstCol="1" bandRow="1">
                <a:tableStyleId>{5FD0F851-EC5A-4D38-B0AD-8093EC10F338}</a:tableStyleId>
              </a:tblPr>
              <a:tblGrid>
                <a:gridCol w="605740">
                  <a:extLst>
                    <a:ext uri="{9D8B030D-6E8A-4147-A177-3AD203B41FA5}">
                      <a16:colId xmlns:a16="http://schemas.microsoft.com/office/drawing/2014/main" val="3951057343"/>
                    </a:ext>
                  </a:extLst>
                </a:gridCol>
                <a:gridCol w="2768152">
                  <a:extLst>
                    <a:ext uri="{9D8B030D-6E8A-4147-A177-3AD203B41FA5}">
                      <a16:colId xmlns:a16="http://schemas.microsoft.com/office/drawing/2014/main" val="889716649"/>
                    </a:ext>
                  </a:extLst>
                </a:gridCol>
                <a:gridCol w="1244256">
                  <a:extLst>
                    <a:ext uri="{9D8B030D-6E8A-4147-A177-3AD203B41FA5}">
                      <a16:colId xmlns:a16="http://schemas.microsoft.com/office/drawing/2014/main" val="452677328"/>
                    </a:ext>
                  </a:extLst>
                </a:gridCol>
                <a:gridCol w="539204">
                  <a:extLst>
                    <a:ext uri="{9D8B030D-6E8A-4147-A177-3AD203B41FA5}">
                      <a16:colId xmlns:a16="http://schemas.microsoft.com/office/drawing/2014/main" val="2420163136"/>
                    </a:ext>
                  </a:extLst>
                </a:gridCol>
                <a:gridCol w="539204">
                  <a:extLst>
                    <a:ext uri="{9D8B030D-6E8A-4147-A177-3AD203B41FA5}">
                      <a16:colId xmlns:a16="http://schemas.microsoft.com/office/drawing/2014/main" val="3232902057"/>
                    </a:ext>
                  </a:extLst>
                </a:gridCol>
                <a:gridCol w="539204">
                  <a:extLst>
                    <a:ext uri="{9D8B030D-6E8A-4147-A177-3AD203B41FA5}">
                      <a16:colId xmlns:a16="http://schemas.microsoft.com/office/drawing/2014/main" val="2076630134"/>
                    </a:ext>
                  </a:extLst>
                </a:gridCol>
                <a:gridCol w="539204">
                  <a:extLst>
                    <a:ext uri="{9D8B030D-6E8A-4147-A177-3AD203B41FA5}">
                      <a16:colId xmlns:a16="http://schemas.microsoft.com/office/drawing/2014/main" val="2309904342"/>
                    </a:ext>
                  </a:extLst>
                </a:gridCol>
                <a:gridCol w="539204">
                  <a:extLst>
                    <a:ext uri="{9D8B030D-6E8A-4147-A177-3AD203B41FA5}">
                      <a16:colId xmlns:a16="http://schemas.microsoft.com/office/drawing/2014/main" val="282583993"/>
                    </a:ext>
                  </a:extLst>
                </a:gridCol>
                <a:gridCol w="539204">
                  <a:extLst>
                    <a:ext uri="{9D8B030D-6E8A-4147-A177-3AD203B41FA5}">
                      <a16:colId xmlns:a16="http://schemas.microsoft.com/office/drawing/2014/main" val="1040087913"/>
                    </a:ext>
                  </a:extLst>
                </a:gridCol>
                <a:gridCol w="539204">
                  <a:extLst>
                    <a:ext uri="{9D8B030D-6E8A-4147-A177-3AD203B41FA5}">
                      <a16:colId xmlns:a16="http://schemas.microsoft.com/office/drawing/2014/main" val="1919914871"/>
                    </a:ext>
                  </a:extLst>
                </a:gridCol>
                <a:gridCol w="539204">
                  <a:extLst>
                    <a:ext uri="{9D8B030D-6E8A-4147-A177-3AD203B41FA5}">
                      <a16:colId xmlns:a16="http://schemas.microsoft.com/office/drawing/2014/main" val="3245281755"/>
                    </a:ext>
                  </a:extLst>
                </a:gridCol>
                <a:gridCol w="539204">
                  <a:extLst>
                    <a:ext uri="{9D8B030D-6E8A-4147-A177-3AD203B41FA5}">
                      <a16:colId xmlns:a16="http://schemas.microsoft.com/office/drawing/2014/main" val="1024386869"/>
                    </a:ext>
                  </a:extLst>
                </a:gridCol>
                <a:gridCol w="539204">
                  <a:extLst>
                    <a:ext uri="{9D8B030D-6E8A-4147-A177-3AD203B41FA5}">
                      <a16:colId xmlns:a16="http://schemas.microsoft.com/office/drawing/2014/main" val="2164032222"/>
                    </a:ext>
                  </a:extLst>
                </a:gridCol>
                <a:gridCol w="539204">
                  <a:extLst>
                    <a:ext uri="{9D8B030D-6E8A-4147-A177-3AD203B41FA5}">
                      <a16:colId xmlns:a16="http://schemas.microsoft.com/office/drawing/2014/main" val="824607384"/>
                    </a:ext>
                  </a:extLst>
                </a:gridCol>
              </a:tblGrid>
              <a:tr h="3202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</a:rPr>
                        <a:t>序号</a:t>
                      </a: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</a:rPr>
                        <a:t>工作任务</a:t>
                      </a:r>
                    </a:p>
                  </a:txBody>
                  <a:tcP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400" b="0" kern="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负责人</a:t>
                      </a:r>
                      <a:endParaRPr lang="zh-CN" sz="1400" b="0" kern="100" dirty="0">
                        <a:solidFill>
                          <a:schemeClr val="accent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39931" marR="39931" marT="0" marB="0" anchor="ctr"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kern="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2</a:t>
                      </a:r>
                      <a:r>
                        <a:rPr lang="zh-CN" sz="1400" b="0" kern="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月</a:t>
                      </a:r>
                      <a:endParaRPr lang="zh-CN" sz="1400" b="0" kern="100" dirty="0">
                        <a:solidFill>
                          <a:schemeClr val="accent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39931" marR="39931" marT="0" marB="0" anchor="ctr"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kern="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3</a:t>
                      </a:r>
                      <a:r>
                        <a:rPr lang="zh-CN" sz="1400" b="0" kern="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月</a:t>
                      </a:r>
                      <a:endParaRPr lang="zh-CN" sz="1400" b="0" kern="100" dirty="0">
                        <a:solidFill>
                          <a:schemeClr val="accent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39931" marR="39931" marT="0" marB="0" anchor="ctr"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kern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4</a:t>
                      </a:r>
                      <a:r>
                        <a:rPr lang="zh-CN" sz="1400" b="0" kern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月</a:t>
                      </a:r>
                      <a:endParaRPr lang="zh-CN" sz="1400" b="0" kern="100">
                        <a:solidFill>
                          <a:schemeClr val="accent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39931" marR="39931" marT="0" marB="0" anchor="ctr"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kern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5</a:t>
                      </a:r>
                      <a:r>
                        <a:rPr lang="zh-CN" sz="1400" b="0" kern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月</a:t>
                      </a:r>
                      <a:endParaRPr lang="zh-CN" sz="1400" b="0" kern="100">
                        <a:solidFill>
                          <a:schemeClr val="accent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39931" marR="39931" marT="0" marB="0" anchor="ctr"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kern="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6</a:t>
                      </a:r>
                      <a:r>
                        <a:rPr lang="zh-CN" sz="1400" b="0" kern="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月</a:t>
                      </a:r>
                      <a:endParaRPr lang="zh-CN" sz="1400" b="0" kern="100" dirty="0">
                        <a:solidFill>
                          <a:schemeClr val="accent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39931" marR="39931" marT="0" marB="0" anchor="ctr"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kern="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7</a:t>
                      </a:r>
                      <a:r>
                        <a:rPr lang="zh-CN" sz="1400" b="0" kern="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月</a:t>
                      </a:r>
                      <a:endParaRPr lang="zh-CN" sz="1400" b="0" kern="100" dirty="0">
                        <a:solidFill>
                          <a:schemeClr val="accent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39931" marR="39931" marT="0" marB="0" anchor="ctr"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kern="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8</a:t>
                      </a:r>
                      <a:r>
                        <a:rPr lang="zh-CN" sz="1400" b="0" kern="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月</a:t>
                      </a:r>
                      <a:endParaRPr lang="zh-CN" sz="1400" b="0" kern="100" dirty="0">
                        <a:solidFill>
                          <a:schemeClr val="accent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39931" marR="39931" marT="0" marB="0" anchor="ctr"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kern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9</a:t>
                      </a:r>
                      <a:r>
                        <a:rPr lang="zh-CN" sz="1400" b="0" kern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月</a:t>
                      </a:r>
                      <a:endParaRPr lang="zh-CN" sz="1400" b="0" kern="100">
                        <a:solidFill>
                          <a:schemeClr val="accent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39931" marR="39931" marT="0" marB="0" anchor="ctr"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kern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10</a:t>
                      </a:r>
                      <a:r>
                        <a:rPr lang="zh-CN" sz="1400" b="0" kern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月</a:t>
                      </a:r>
                      <a:endParaRPr lang="zh-CN" sz="1400" b="0" kern="100">
                        <a:solidFill>
                          <a:schemeClr val="accent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39931" marR="39931" marT="0" marB="0" anchor="ctr"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kern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11</a:t>
                      </a:r>
                      <a:r>
                        <a:rPr lang="zh-CN" sz="1400" b="0" kern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月</a:t>
                      </a:r>
                      <a:endParaRPr lang="zh-CN" sz="1400" b="0" kern="100">
                        <a:solidFill>
                          <a:schemeClr val="accent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39931" marR="39931" marT="0" marB="0" anchor="ctr"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kern="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12</a:t>
                      </a:r>
                      <a:r>
                        <a:rPr lang="zh-CN" sz="1400" b="0" kern="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月</a:t>
                      </a:r>
                      <a:endParaRPr lang="zh-CN" sz="1400" b="0" kern="100" dirty="0">
                        <a:solidFill>
                          <a:schemeClr val="accent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39931" marR="39931" marT="0" marB="0" anchor="ctr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993476369"/>
                  </a:ext>
                </a:extLst>
              </a:tr>
              <a:tr h="224140"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accent1"/>
                          </a:solidFill>
                          <a:effectLst/>
                        </a:rPr>
                        <a:t>1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400" kern="0" dirty="0">
                          <a:solidFill>
                            <a:schemeClr val="accent1"/>
                          </a:solidFill>
                          <a:effectLst/>
                        </a:rPr>
                        <a:t>二期方案研讨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50" kern="100" dirty="0">
                          <a:solidFill>
                            <a:schemeClr val="accent1"/>
                          </a:solidFill>
                          <a:effectLst/>
                        </a:rPr>
                        <a:t>李顺</a:t>
                      </a:r>
                      <a:endParaRPr lang="en-US" altLang="zh-CN" sz="105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25388976"/>
                  </a:ext>
                </a:extLst>
              </a:tr>
              <a:tr h="224140"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accent1"/>
                          </a:solidFill>
                          <a:effectLst/>
                        </a:rPr>
                        <a:t>2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400" kern="0" dirty="0">
                          <a:solidFill>
                            <a:schemeClr val="accent1"/>
                          </a:solidFill>
                          <a:effectLst/>
                        </a:rPr>
                        <a:t>实地考察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50" kern="100" dirty="0">
                          <a:solidFill>
                            <a:schemeClr val="accent1"/>
                          </a:solidFill>
                          <a:effectLst/>
                        </a:rPr>
                        <a:t>刘大峰</a:t>
                      </a:r>
                      <a:endParaRPr lang="zh-CN" sz="105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10522819"/>
                  </a:ext>
                </a:extLst>
              </a:tr>
              <a:tr h="224140"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accent1"/>
                          </a:solidFill>
                          <a:effectLst/>
                        </a:rPr>
                        <a:t>3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400" kern="0" dirty="0">
                          <a:solidFill>
                            <a:schemeClr val="accent1"/>
                          </a:solidFill>
                          <a:effectLst/>
                        </a:rPr>
                        <a:t>修改方案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50" kern="100" dirty="0">
                          <a:solidFill>
                            <a:schemeClr val="accent1"/>
                          </a:solidFill>
                          <a:effectLst/>
                        </a:rPr>
                        <a:t>马自强</a:t>
                      </a:r>
                      <a:endParaRPr lang="zh-CN" sz="105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74590517"/>
                  </a:ext>
                </a:extLst>
              </a:tr>
              <a:tr h="224140"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accent1"/>
                          </a:solidFill>
                          <a:effectLst/>
                        </a:rPr>
                        <a:t>4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400" kern="0" dirty="0">
                          <a:solidFill>
                            <a:schemeClr val="accent1"/>
                          </a:solidFill>
                          <a:effectLst/>
                        </a:rPr>
                        <a:t>提报系统升级并跟踪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50" kern="100" dirty="0">
                          <a:solidFill>
                            <a:schemeClr val="accent1"/>
                          </a:solidFill>
                          <a:effectLst/>
                        </a:rPr>
                        <a:t>李顺、刘大峰</a:t>
                      </a:r>
                      <a:endParaRPr lang="zh-CN" sz="105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612057779"/>
                  </a:ext>
                </a:extLst>
              </a:tr>
              <a:tr h="224140"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accent1"/>
                          </a:solidFill>
                          <a:effectLst/>
                        </a:rPr>
                        <a:t>5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400" kern="0" dirty="0">
                          <a:solidFill>
                            <a:schemeClr val="accent1"/>
                          </a:solidFill>
                          <a:effectLst/>
                        </a:rPr>
                        <a:t>设备采购、安装及权限准备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50" kern="100" dirty="0">
                          <a:solidFill>
                            <a:schemeClr val="accent1"/>
                          </a:solidFill>
                          <a:effectLst/>
                        </a:rPr>
                        <a:t>刘大峰、马自强</a:t>
                      </a:r>
                      <a:endParaRPr lang="zh-CN" sz="105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74826534"/>
                  </a:ext>
                </a:extLst>
              </a:tr>
              <a:tr h="224140"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accent1"/>
                          </a:solidFill>
                          <a:effectLst/>
                        </a:rPr>
                        <a:t>6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400" kern="0" dirty="0">
                          <a:solidFill>
                            <a:schemeClr val="accent1"/>
                          </a:solidFill>
                          <a:effectLst/>
                        </a:rPr>
                        <a:t>单点测试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50" kern="100" dirty="0">
                          <a:solidFill>
                            <a:schemeClr val="accent1"/>
                          </a:solidFill>
                          <a:effectLst/>
                        </a:rPr>
                        <a:t>张蔷</a:t>
                      </a:r>
                      <a:endParaRPr lang="zh-CN" sz="105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785074551"/>
                  </a:ext>
                </a:extLst>
              </a:tr>
              <a:tr h="224140"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accent1"/>
                          </a:solidFill>
                          <a:effectLst/>
                        </a:rPr>
                        <a:t>7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400" kern="0" dirty="0">
                          <a:solidFill>
                            <a:schemeClr val="accent1"/>
                          </a:solidFill>
                          <a:effectLst/>
                        </a:rPr>
                        <a:t>问题收集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50" kern="100" dirty="0">
                          <a:solidFill>
                            <a:schemeClr val="accent1"/>
                          </a:solidFill>
                          <a:effectLst/>
                        </a:rPr>
                        <a:t>孙有，陶白</a:t>
                      </a:r>
                      <a:endParaRPr lang="zh-CN" sz="105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517793492"/>
                  </a:ext>
                </a:extLst>
              </a:tr>
              <a:tr h="224140"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accent1"/>
                          </a:solidFill>
                          <a:effectLst/>
                        </a:rPr>
                        <a:t>8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400" kern="0" dirty="0">
                          <a:solidFill>
                            <a:schemeClr val="accent1"/>
                          </a:solidFill>
                          <a:effectLst/>
                        </a:rPr>
                        <a:t>数据准备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50" kern="100" dirty="0">
                          <a:solidFill>
                            <a:schemeClr val="accent1"/>
                          </a:solidFill>
                          <a:effectLst/>
                        </a:rPr>
                        <a:t>马自强、孙有</a:t>
                      </a:r>
                      <a:endParaRPr lang="zh-CN" sz="105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486102322"/>
                  </a:ext>
                </a:extLst>
              </a:tr>
              <a:tr h="224140"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accent1"/>
                          </a:solidFill>
                          <a:effectLst/>
                        </a:rPr>
                        <a:t>9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400" kern="0" dirty="0">
                          <a:solidFill>
                            <a:schemeClr val="accent1"/>
                          </a:solidFill>
                          <a:effectLst/>
                        </a:rPr>
                        <a:t>操作培训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50" kern="100" dirty="0">
                          <a:solidFill>
                            <a:schemeClr val="accent1"/>
                          </a:solidFill>
                          <a:effectLst/>
                        </a:rPr>
                        <a:t>陶白、李顺</a:t>
                      </a:r>
                      <a:endParaRPr lang="zh-CN" sz="105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383876554"/>
                  </a:ext>
                </a:extLst>
              </a:tr>
              <a:tr h="224140"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accent1"/>
                          </a:solidFill>
                          <a:effectLst/>
                        </a:rPr>
                        <a:t>10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400" kern="0" dirty="0">
                          <a:solidFill>
                            <a:schemeClr val="accent1"/>
                          </a:solidFill>
                          <a:effectLst/>
                        </a:rPr>
                        <a:t>测试数据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50" kern="100" dirty="0">
                          <a:solidFill>
                            <a:schemeClr val="accent1"/>
                          </a:solidFill>
                          <a:effectLst/>
                        </a:rPr>
                        <a:t>张蔷、孙有</a:t>
                      </a:r>
                      <a:endParaRPr lang="zh-CN" sz="105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402472901"/>
                  </a:ext>
                </a:extLst>
              </a:tr>
              <a:tr h="224140"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accent1"/>
                          </a:solidFill>
                          <a:effectLst/>
                        </a:rPr>
                        <a:t>11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400" kern="0">
                          <a:solidFill>
                            <a:schemeClr val="accent1"/>
                          </a:solidFill>
                          <a:effectLst/>
                        </a:rPr>
                        <a:t>局部点位试运行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50" kern="100" dirty="0">
                          <a:solidFill>
                            <a:schemeClr val="accent1"/>
                          </a:solidFill>
                          <a:effectLst/>
                        </a:rPr>
                        <a:t>马自强、孙有</a:t>
                      </a:r>
                      <a:endParaRPr lang="zh-CN" sz="105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304291782"/>
                  </a:ext>
                </a:extLst>
              </a:tr>
              <a:tr h="224140"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accent1"/>
                          </a:solidFill>
                          <a:effectLst/>
                        </a:rPr>
                        <a:t>12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400" kern="0" dirty="0">
                          <a:solidFill>
                            <a:schemeClr val="accent1"/>
                          </a:solidFill>
                          <a:effectLst/>
                        </a:rPr>
                        <a:t>全面推进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50" kern="100" dirty="0">
                          <a:solidFill>
                            <a:schemeClr val="accent1"/>
                          </a:solidFill>
                          <a:effectLst/>
                        </a:rPr>
                        <a:t>李顺</a:t>
                      </a:r>
                      <a:endParaRPr lang="zh-CN" sz="105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55353574"/>
                  </a:ext>
                </a:extLst>
              </a:tr>
              <a:tr h="224140"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accent1"/>
                          </a:solidFill>
                          <a:effectLst/>
                        </a:rPr>
                        <a:t>13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400" kern="0" dirty="0">
                          <a:solidFill>
                            <a:schemeClr val="accent1"/>
                          </a:solidFill>
                          <a:effectLst/>
                        </a:rPr>
                        <a:t>协调问题解决及跟踪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50" kern="100" dirty="0">
                          <a:solidFill>
                            <a:schemeClr val="accent1"/>
                          </a:solidFill>
                          <a:effectLst/>
                        </a:rPr>
                        <a:t>马自强、刘大峰</a:t>
                      </a:r>
                      <a:endParaRPr lang="zh-CN" sz="105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zh-CN" sz="14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014361"/>
                  </a:ext>
                </a:extLst>
              </a:tr>
            </a:tbl>
          </a:graphicData>
        </a:graphic>
      </p:graphicFrame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E02E0BA6-7970-1743-0585-F5595F9A7459}"/>
              </a:ext>
            </a:extLst>
          </p:cNvPr>
          <p:cNvSpPr/>
          <p:nvPr/>
        </p:nvSpPr>
        <p:spPr>
          <a:xfrm>
            <a:off x="1550797" y="2762250"/>
            <a:ext cx="2655288" cy="3687125"/>
          </a:xfrm>
          <a:prstGeom prst="roundRect">
            <a:avLst>
              <a:gd name="adj" fmla="val 6267"/>
            </a:avLst>
          </a:prstGeom>
          <a:gradFill>
            <a:gsLst>
              <a:gs pos="24000">
                <a:schemeClr val="accent3"/>
              </a:gs>
              <a:gs pos="100000">
                <a:schemeClr val="accent4"/>
              </a:gs>
            </a:gsLst>
            <a:lin ang="5400000" scaled="1"/>
          </a:gradFill>
          <a:ln>
            <a:noFill/>
          </a:ln>
          <a:effectLst>
            <a:outerShdw blurRad="279400" dist="152400" algn="l" rotWithShape="0">
              <a:schemeClr val="accent3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4" name="表格 43">
            <a:extLst>
              <a:ext uri="{FF2B5EF4-FFF2-40B4-BE49-F238E27FC236}">
                <a16:creationId xmlns:a16="http://schemas.microsoft.com/office/drawing/2014/main" id="{FB315905-15D7-F09C-D267-3AB3B4D44F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121681"/>
              </p:ext>
            </p:extLst>
          </p:nvPr>
        </p:nvGraphicFramePr>
        <p:xfrm>
          <a:off x="1550797" y="2985541"/>
          <a:ext cx="2655288" cy="3268698"/>
        </p:xfrm>
        <a:graphic>
          <a:graphicData uri="http://schemas.openxmlformats.org/drawingml/2006/table">
            <a:tbl>
              <a:tblPr firstRow="1" firstCol="1" bandRow="1">
                <a:tableStyleId>{5FD0F851-EC5A-4D38-B0AD-8093EC10F338}</a:tableStyleId>
              </a:tblPr>
              <a:tblGrid>
                <a:gridCol w="2655288">
                  <a:extLst>
                    <a:ext uri="{9D8B030D-6E8A-4147-A177-3AD203B41FA5}">
                      <a16:colId xmlns:a16="http://schemas.microsoft.com/office/drawing/2014/main" val="2271758858"/>
                    </a:ext>
                  </a:extLst>
                </a:gridCol>
              </a:tblGrid>
              <a:tr h="33730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accent1"/>
                          </a:solidFill>
                        </a:rPr>
                        <a:t>工作任务</a:t>
                      </a:r>
                      <a:endParaRPr lang="zh-CN" altLang="en-US" sz="1600" b="1" dirty="0">
                        <a:solidFill>
                          <a:schemeClr val="accent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894795524"/>
                  </a:ext>
                </a:extLst>
              </a:tr>
              <a:tr h="225492">
                <a:tc>
                  <a:txBody>
                    <a:bodyPr/>
                    <a:lstStyle/>
                    <a:p>
                      <a:pPr algn="ctr"/>
                      <a:r>
                        <a:rPr lang="zh-CN" sz="1100" kern="0" dirty="0">
                          <a:solidFill>
                            <a:schemeClr val="accent1"/>
                          </a:solidFill>
                          <a:effectLst/>
                        </a:rPr>
                        <a:t>二期方案研讨</a:t>
                      </a:r>
                      <a:endParaRPr lang="zh-CN" sz="11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rgbClr val="D9E6F6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7939556"/>
                  </a:ext>
                </a:extLst>
              </a:tr>
              <a:tr h="225492">
                <a:tc>
                  <a:txBody>
                    <a:bodyPr/>
                    <a:lstStyle/>
                    <a:p>
                      <a:pPr algn="ctr"/>
                      <a:r>
                        <a:rPr lang="zh-CN" sz="1100" kern="0" dirty="0">
                          <a:solidFill>
                            <a:schemeClr val="accent1"/>
                          </a:solidFill>
                          <a:effectLst/>
                        </a:rPr>
                        <a:t>实地考察</a:t>
                      </a:r>
                      <a:endParaRPr lang="zh-CN" sz="11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D9E6F6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D9E6F6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899995"/>
                  </a:ext>
                </a:extLst>
              </a:tr>
              <a:tr h="225492">
                <a:tc>
                  <a:txBody>
                    <a:bodyPr/>
                    <a:lstStyle/>
                    <a:p>
                      <a:pPr algn="ctr"/>
                      <a:r>
                        <a:rPr lang="zh-CN" sz="1100" kern="0" dirty="0">
                          <a:solidFill>
                            <a:schemeClr val="accent1"/>
                          </a:solidFill>
                          <a:effectLst/>
                        </a:rPr>
                        <a:t>修改方案</a:t>
                      </a:r>
                      <a:endParaRPr lang="zh-CN" sz="11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D9E6F6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D9E6F6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5804931"/>
                  </a:ext>
                </a:extLst>
              </a:tr>
              <a:tr h="225492">
                <a:tc>
                  <a:txBody>
                    <a:bodyPr/>
                    <a:lstStyle/>
                    <a:p>
                      <a:pPr algn="ctr"/>
                      <a:r>
                        <a:rPr lang="zh-CN" sz="1100" kern="0" dirty="0">
                          <a:solidFill>
                            <a:schemeClr val="accent1"/>
                          </a:solidFill>
                          <a:effectLst/>
                        </a:rPr>
                        <a:t>提报系统升级并跟踪</a:t>
                      </a:r>
                      <a:endParaRPr lang="zh-CN" sz="11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D9E6F6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D9E6F6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502748"/>
                  </a:ext>
                </a:extLst>
              </a:tr>
              <a:tr h="225492">
                <a:tc>
                  <a:txBody>
                    <a:bodyPr/>
                    <a:lstStyle/>
                    <a:p>
                      <a:pPr algn="ctr"/>
                      <a:r>
                        <a:rPr lang="zh-CN" sz="1100" kern="0" dirty="0">
                          <a:solidFill>
                            <a:schemeClr val="accent1"/>
                          </a:solidFill>
                          <a:effectLst/>
                        </a:rPr>
                        <a:t>设备采购、安装及权限准备</a:t>
                      </a:r>
                      <a:endParaRPr lang="zh-CN" sz="11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D9E6F6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D9E6F6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3749645"/>
                  </a:ext>
                </a:extLst>
              </a:tr>
              <a:tr h="225492">
                <a:tc>
                  <a:txBody>
                    <a:bodyPr/>
                    <a:lstStyle/>
                    <a:p>
                      <a:pPr algn="ctr"/>
                      <a:r>
                        <a:rPr lang="zh-CN" sz="1100" kern="0" dirty="0">
                          <a:solidFill>
                            <a:schemeClr val="accent1"/>
                          </a:solidFill>
                          <a:effectLst/>
                        </a:rPr>
                        <a:t>单点测试</a:t>
                      </a:r>
                      <a:endParaRPr lang="zh-CN" sz="11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D9E6F6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D9E6F6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1231673"/>
                  </a:ext>
                </a:extLst>
              </a:tr>
              <a:tr h="225492">
                <a:tc>
                  <a:txBody>
                    <a:bodyPr/>
                    <a:lstStyle/>
                    <a:p>
                      <a:pPr algn="ctr"/>
                      <a:r>
                        <a:rPr lang="zh-CN" sz="1100" kern="0" dirty="0">
                          <a:solidFill>
                            <a:schemeClr val="accent1"/>
                          </a:solidFill>
                          <a:effectLst/>
                        </a:rPr>
                        <a:t>问题收集</a:t>
                      </a:r>
                      <a:endParaRPr lang="zh-CN" sz="11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D9E6F6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D9E6F6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9539776"/>
                  </a:ext>
                </a:extLst>
              </a:tr>
              <a:tr h="225492">
                <a:tc>
                  <a:txBody>
                    <a:bodyPr/>
                    <a:lstStyle/>
                    <a:p>
                      <a:pPr algn="ctr"/>
                      <a:r>
                        <a:rPr lang="zh-CN" sz="1100" kern="0" dirty="0">
                          <a:solidFill>
                            <a:schemeClr val="accent1"/>
                          </a:solidFill>
                          <a:effectLst/>
                        </a:rPr>
                        <a:t>数据准备</a:t>
                      </a:r>
                      <a:endParaRPr lang="zh-CN" sz="11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D9E6F6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D9E6F6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6451431"/>
                  </a:ext>
                </a:extLst>
              </a:tr>
              <a:tr h="225492">
                <a:tc>
                  <a:txBody>
                    <a:bodyPr/>
                    <a:lstStyle/>
                    <a:p>
                      <a:pPr algn="ctr"/>
                      <a:r>
                        <a:rPr lang="zh-CN" sz="1100" kern="0" dirty="0">
                          <a:solidFill>
                            <a:schemeClr val="accent1"/>
                          </a:solidFill>
                          <a:effectLst/>
                        </a:rPr>
                        <a:t>操作培训</a:t>
                      </a:r>
                      <a:endParaRPr lang="zh-CN" sz="11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D9E6F6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D9E6F6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3959744"/>
                  </a:ext>
                </a:extLst>
              </a:tr>
              <a:tr h="225492">
                <a:tc>
                  <a:txBody>
                    <a:bodyPr/>
                    <a:lstStyle/>
                    <a:p>
                      <a:pPr algn="ctr"/>
                      <a:r>
                        <a:rPr lang="zh-CN" sz="1100" kern="0" dirty="0">
                          <a:solidFill>
                            <a:schemeClr val="accent1"/>
                          </a:solidFill>
                          <a:effectLst/>
                        </a:rPr>
                        <a:t>测试数据</a:t>
                      </a:r>
                      <a:endParaRPr lang="zh-CN" sz="11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D9E6F6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D9E6F6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1038712"/>
                  </a:ext>
                </a:extLst>
              </a:tr>
              <a:tr h="225492">
                <a:tc>
                  <a:txBody>
                    <a:bodyPr/>
                    <a:lstStyle/>
                    <a:p>
                      <a:pPr algn="ctr"/>
                      <a:r>
                        <a:rPr lang="zh-CN" sz="1100" kern="0" dirty="0">
                          <a:solidFill>
                            <a:schemeClr val="accent1"/>
                          </a:solidFill>
                          <a:effectLst/>
                        </a:rPr>
                        <a:t>局部点位试运行</a:t>
                      </a:r>
                      <a:endParaRPr lang="zh-CN" sz="11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D9E6F6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D9E6F6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5037780"/>
                  </a:ext>
                </a:extLst>
              </a:tr>
              <a:tr h="225492">
                <a:tc>
                  <a:txBody>
                    <a:bodyPr/>
                    <a:lstStyle/>
                    <a:p>
                      <a:pPr algn="ctr"/>
                      <a:r>
                        <a:rPr lang="zh-CN" sz="1100" kern="0" dirty="0">
                          <a:solidFill>
                            <a:schemeClr val="accent1"/>
                          </a:solidFill>
                          <a:effectLst/>
                        </a:rPr>
                        <a:t>全面推进</a:t>
                      </a:r>
                      <a:endParaRPr lang="zh-CN" sz="11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D9E6F6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D9E6F6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7419989"/>
                  </a:ext>
                </a:extLst>
              </a:tr>
              <a:tr h="225492">
                <a:tc>
                  <a:txBody>
                    <a:bodyPr/>
                    <a:lstStyle/>
                    <a:p>
                      <a:pPr algn="ctr"/>
                      <a:r>
                        <a:rPr lang="zh-CN" sz="1100" kern="0" dirty="0">
                          <a:solidFill>
                            <a:schemeClr val="accent1"/>
                          </a:solidFill>
                          <a:effectLst/>
                        </a:rPr>
                        <a:t>协调问题解决及跟踪</a:t>
                      </a:r>
                      <a:endParaRPr lang="zh-CN" sz="1100" kern="1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D9E6F6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4724812"/>
                  </a:ext>
                </a:extLst>
              </a:tr>
            </a:tbl>
          </a:graphicData>
        </a:graphic>
      </p:graphicFrame>
      <p:sp>
        <p:nvSpPr>
          <p:cNvPr id="154" name="矩形: 圆角 153">
            <a:extLst>
              <a:ext uri="{FF2B5EF4-FFF2-40B4-BE49-F238E27FC236}">
                <a16:creationId xmlns:a16="http://schemas.microsoft.com/office/drawing/2014/main" id="{88C344CD-19AE-D8EC-5241-84C02FCC0D7C}"/>
              </a:ext>
            </a:extLst>
          </p:cNvPr>
          <p:cNvSpPr/>
          <p:nvPr/>
        </p:nvSpPr>
        <p:spPr>
          <a:xfrm>
            <a:off x="5730084" y="3405476"/>
            <a:ext cx="2335979" cy="6302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9000">
                <a:schemeClr val="accent3"/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50800" dist="38100" algn="l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矩形: 圆角 154">
            <a:extLst>
              <a:ext uri="{FF2B5EF4-FFF2-40B4-BE49-F238E27FC236}">
                <a16:creationId xmlns:a16="http://schemas.microsoft.com/office/drawing/2014/main" id="{AF8A8626-70EA-4494-93E7-39F25804EC00}"/>
              </a:ext>
            </a:extLst>
          </p:cNvPr>
          <p:cNvSpPr/>
          <p:nvPr/>
        </p:nvSpPr>
        <p:spPr>
          <a:xfrm>
            <a:off x="5913951" y="3616300"/>
            <a:ext cx="528052" cy="88231"/>
          </a:xfrm>
          <a:prstGeom prst="roundRect">
            <a:avLst>
              <a:gd name="adj" fmla="val 35716"/>
            </a:avLst>
          </a:prstGeom>
          <a:gradFill>
            <a:gsLst>
              <a:gs pos="24000">
                <a:schemeClr val="accent4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10800000" scaled="1"/>
          </a:gradFill>
          <a:ln>
            <a:noFill/>
          </a:ln>
          <a:effectLst>
            <a:outerShdw blurRad="50800" dist="38100" algn="l" rotWithShape="0">
              <a:schemeClr val="accent4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矩形: 圆角 155">
            <a:extLst>
              <a:ext uri="{FF2B5EF4-FFF2-40B4-BE49-F238E27FC236}">
                <a16:creationId xmlns:a16="http://schemas.microsoft.com/office/drawing/2014/main" id="{50D1345D-A7C2-F3B5-AB24-80F17E9CEC86}"/>
              </a:ext>
            </a:extLst>
          </p:cNvPr>
          <p:cNvSpPr/>
          <p:nvPr/>
        </p:nvSpPr>
        <p:spPr>
          <a:xfrm>
            <a:off x="6359509" y="3851493"/>
            <a:ext cx="1605012" cy="88231"/>
          </a:xfrm>
          <a:prstGeom prst="roundRect">
            <a:avLst>
              <a:gd name="adj" fmla="val 35716"/>
            </a:avLst>
          </a:prstGeom>
          <a:gradFill flip="none" rotWithShape="1">
            <a:gsLst>
              <a:gs pos="39000">
                <a:schemeClr val="accent3"/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50800" dist="38100" algn="l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矩形: 圆角 156">
            <a:extLst>
              <a:ext uri="{FF2B5EF4-FFF2-40B4-BE49-F238E27FC236}">
                <a16:creationId xmlns:a16="http://schemas.microsoft.com/office/drawing/2014/main" id="{E7E716B5-75E1-39D8-DB13-578BD6C65C05}"/>
              </a:ext>
            </a:extLst>
          </p:cNvPr>
          <p:cNvSpPr/>
          <p:nvPr/>
        </p:nvSpPr>
        <p:spPr>
          <a:xfrm>
            <a:off x="6847303" y="4052708"/>
            <a:ext cx="1605012" cy="88231"/>
          </a:xfrm>
          <a:prstGeom prst="roundRect">
            <a:avLst>
              <a:gd name="adj" fmla="val 35716"/>
            </a:avLst>
          </a:prstGeom>
          <a:gradFill>
            <a:gsLst>
              <a:gs pos="24000">
                <a:schemeClr val="accent4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10800000" scaled="1"/>
          </a:gradFill>
          <a:ln>
            <a:noFill/>
          </a:ln>
          <a:effectLst>
            <a:outerShdw blurRad="50800" dist="38100" algn="l" rotWithShape="0">
              <a:schemeClr val="accent4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矩形: 圆角 157">
            <a:extLst>
              <a:ext uri="{FF2B5EF4-FFF2-40B4-BE49-F238E27FC236}">
                <a16:creationId xmlns:a16="http://schemas.microsoft.com/office/drawing/2014/main" id="{E90665C9-D83F-B9C5-94CD-CF79BC8B213B}"/>
              </a:ext>
            </a:extLst>
          </p:cNvPr>
          <p:cNvSpPr/>
          <p:nvPr/>
        </p:nvSpPr>
        <p:spPr>
          <a:xfrm>
            <a:off x="5913951" y="4520423"/>
            <a:ext cx="1605012" cy="88231"/>
          </a:xfrm>
          <a:prstGeom prst="roundRect">
            <a:avLst>
              <a:gd name="adj" fmla="val 35716"/>
            </a:avLst>
          </a:prstGeom>
          <a:gradFill flip="none" rotWithShape="1">
            <a:gsLst>
              <a:gs pos="39000">
                <a:schemeClr val="accent3"/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50800" dist="38100" algn="l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矩形: 圆角 158">
            <a:extLst>
              <a:ext uri="{FF2B5EF4-FFF2-40B4-BE49-F238E27FC236}">
                <a16:creationId xmlns:a16="http://schemas.microsoft.com/office/drawing/2014/main" id="{0A508AA4-FD36-947A-4922-24C0126D90EE}"/>
              </a:ext>
            </a:extLst>
          </p:cNvPr>
          <p:cNvSpPr/>
          <p:nvPr/>
        </p:nvSpPr>
        <p:spPr>
          <a:xfrm>
            <a:off x="5854666" y="4276356"/>
            <a:ext cx="967253" cy="88231"/>
          </a:xfrm>
          <a:prstGeom prst="roundRect">
            <a:avLst>
              <a:gd name="adj" fmla="val 35716"/>
            </a:avLst>
          </a:prstGeom>
          <a:gradFill flip="none" rotWithShape="1">
            <a:gsLst>
              <a:gs pos="39000">
                <a:schemeClr val="accent3"/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50800" dist="38100" algn="l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矩形: 圆角 160">
            <a:extLst>
              <a:ext uri="{FF2B5EF4-FFF2-40B4-BE49-F238E27FC236}">
                <a16:creationId xmlns:a16="http://schemas.microsoft.com/office/drawing/2014/main" id="{28409BAE-70F6-8810-8E13-BFE083FEE256}"/>
              </a:ext>
            </a:extLst>
          </p:cNvPr>
          <p:cNvSpPr/>
          <p:nvPr/>
        </p:nvSpPr>
        <p:spPr>
          <a:xfrm>
            <a:off x="5955348" y="4721699"/>
            <a:ext cx="5369877" cy="126389"/>
          </a:xfrm>
          <a:prstGeom prst="roundRect">
            <a:avLst>
              <a:gd name="adj" fmla="val 24933"/>
            </a:avLst>
          </a:prstGeom>
          <a:gradFill>
            <a:gsLst>
              <a:gs pos="24000">
                <a:schemeClr val="accent2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10800000" scaled="1"/>
          </a:gradFill>
          <a:ln>
            <a:noFill/>
          </a:ln>
          <a:effectLst>
            <a:outerShdw blurRad="50800" dist="38100" algn="l" rotWithShape="0">
              <a:schemeClr val="accent2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矩形: 圆角 161">
            <a:extLst>
              <a:ext uri="{FF2B5EF4-FFF2-40B4-BE49-F238E27FC236}">
                <a16:creationId xmlns:a16="http://schemas.microsoft.com/office/drawing/2014/main" id="{1C097DB5-2DF7-224D-5F4E-B9DF7283E1B2}"/>
              </a:ext>
            </a:extLst>
          </p:cNvPr>
          <p:cNvSpPr/>
          <p:nvPr/>
        </p:nvSpPr>
        <p:spPr>
          <a:xfrm>
            <a:off x="7416623" y="4968007"/>
            <a:ext cx="1605012" cy="55514"/>
          </a:xfrm>
          <a:prstGeom prst="roundRect">
            <a:avLst>
              <a:gd name="adj" fmla="val 56765"/>
            </a:avLst>
          </a:prstGeom>
          <a:gradFill flip="none" rotWithShape="1">
            <a:gsLst>
              <a:gs pos="39000">
                <a:schemeClr val="accent3"/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50800" dist="38100" algn="l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矩形: 圆角 162">
            <a:extLst>
              <a:ext uri="{FF2B5EF4-FFF2-40B4-BE49-F238E27FC236}">
                <a16:creationId xmlns:a16="http://schemas.microsoft.com/office/drawing/2014/main" id="{47FD36D8-0B78-67F3-8E83-08393AEDBFCA}"/>
              </a:ext>
            </a:extLst>
          </p:cNvPr>
          <p:cNvSpPr/>
          <p:nvPr/>
        </p:nvSpPr>
        <p:spPr>
          <a:xfrm>
            <a:off x="7254084" y="5134389"/>
            <a:ext cx="2292096" cy="148250"/>
          </a:xfrm>
          <a:prstGeom prst="roundRect">
            <a:avLst>
              <a:gd name="adj" fmla="val 21256"/>
            </a:avLst>
          </a:prstGeom>
          <a:gradFill>
            <a:gsLst>
              <a:gs pos="24000">
                <a:schemeClr val="accent2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10800000" scaled="1"/>
          </a:gradFill>
          <a:ln>
            <a:noFill/>
          </a:ln>
          <a:effectLst>
            <a:outerShdw blurRad="50800" dist="38100" algn="l" rotWithShape="0">
              <a:schemeClr val="accent2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矩形: 圆角 163">
            <a:extLst>
              <a:ext uri="{FF2B5EF4-FFF2-40B4-BE49-F238E27FC236}">
                <a16:creationId xmlns:a16="http://schemas.microsoft.com/office/drawing/2014/main" id="{FAC6B30F-A395-5D46-D918-65D6997934A6}"/>
              </a:ext>
            </a:extLst>
          </p:cNvPr>
          <p:cNvSpPr/>
          <p:nvPr/>
        </p:nvSpPr>
        <p:spPr>
          <a:xfrm>
            <a:off x="7416623" y="5475217"/>
            <a:ext cx="1561846" cy="45720"/>
          </a:xfrm>
          <a:prstGeom prst="roundRect">
            <a:avLst>
              <a:gd name="adj" fmla="val 68925"/>
            </a:avLst>
          </a:prstGeom>
          <a:gradFill flip="none" rotWithShape="1">
            <a:gsLst>
              <a:gs pos="39000">
                <a:schemeClr val="accent3"/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50800" dist="38100" algn="l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5" name="矩形: 圆角 164">
            <a:extLst>
              <a:ext uri="{FF2B5EF4-FFF2-40B4-BE49-F238E27FC236}">
                <a16:creationId xmlns:a16="http://schemas.microsoft.com/office/drawing/2014/main" id="{2EA0C2F1-E307-A2CD-EA1B-698D53CB7481}"/>
              </a:ext>
            </a:extLst>
          </p:cNvPr>
          <p:cNvSpPr/>
          <p:nvPr/>
        </p:nvSpPr>
        <p:spPr>
          <a:xfrm>
            <a:off x="7912055" y="5640263"/>
            <a:ext cx="1960245" cy="88231"/>
          </a:xfrm>
          <a:prstGeom prst="roundRect">
            <a:avLst>
              <a:gd name="adj" fmla="val 35716"/>
            </a:avLst>
          </a:prstGeom>
          <a:gradFill>
            <a:gsLst>
              <a:gs pos="24000">
                <a:schemeClr val="accent2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10800000" scaled="1"/>
          </a:gradFill>
          <a:ln>
            <a:noFill/>
          </a:ln>
          <a:effectLst>
            <a:outerShdw blurRad="50800" dist="38100" algn="l" rotWithShape="0">
              <a:schemeClr val="accent2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矩形: 圆角 165">
            <a:extLst>
              <a:ext uri="{FF2B5EF4-FFF2-40B4-BE49-F238E27FC236}">
                <a16:creationId xmlns:a16="http://schemas.microsoft.com/office/drawing/2014/main" id="{B9A1964D-082F-D7F0-4E14-B795219AC626}"/>
              </a:ext>
            </a:extLst>
          </p:cNvPr>
          <p:cNvSpPr/>
          <p:nvPr/>
        </p:nvSpPr>
        <p:spPr>
          <a:xfrm>
            <a:off x="8219378" y="5841082"/>
            <a:ext cx="2292096" cy="115560"/>
          </a:xfrm>
          <a:prstGeom prst="roundRect">
            <a:avLst>
              <a:gd name="adj" fmla="val 27269"/>
            </a:avLst>
          </a:prstGeom>
          <a:gradFill>
            <a:gsLst>
              <a:gs pos="24000">
                <a:schemeClr val="accent2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10800000" scaled="1"/>
          </a:gradFill>
          <a:ln>
            <a:noFill/>
          </a:ln>
          <a:effectLst>
            <a:outerShdw blurRad="50800" dist="38100" algn="l" rotWithShape="0">
              <a:schemeClr val="accent2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矩形: 圆角 166">
            <a:extLst>
              <a:ext uri="{FF2B5EF4-FFF2-40B4-BE49-F238E27FC236}">
                <a16:creationId xmlns:a16="http://schemas.microsoft.com/office/drawing/2014/main" id="{04CEFBF5-AEDE-F32E-395B-AF7A66C4190E}"/>
              </a:ext>
            </a:extLst>
          </p:cNvPr>
          <p:cNvSpPr/>
          <p:nvPr/>
        </p:nvSpPr>
        <p:spPr>
          <a:xfrm>
            <a:off x="10405007" y="6089521"/>
            <a:ext cx="706374" cy="88231"/>
          </a:xfrm>
          <a:prstGeom prst="roundRect">
            <a:avLst>
              <a:gd name="adj" fmla="val 35716"/>
            </a:avLst>
          </a:prstGeom>
          <a:gradFill flip="none" rotWithShape="1">
            <a:gsLst>
              <a:gs pos="39000">
                <a:schemeClr val="accent3"/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50800" dist="38100" algn="l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86505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82987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65DF693-08BB-FC29-8E8B-0516A7DDFC5D}"/>
              </a:ext>
            </a:extLst>
          </p:cNvPr>
          <p:cNvSpPr txBox="1"/>
          <p:nvPr/>
        </p:nvSpPr>
        <p:spPr>
          <a:xfrm>
            <a:off x="552091" y="2665562"/>
            <a:ext cx="5080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7549551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.79996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76574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1015;#60963;#370222;#107212;#400843;#370404;#404950;#131548;#399187;#70010;#20692;#69950;#384263;#138887;#104117;#171273;#384269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73535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.79996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76574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1015;#60963;#370222;#107212;#400843;#370404;#404950;#131548;#399187;#70010;#20692;#69950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1015;#60963;#370222;#107212;#400843;#370404;#404950;#131548;#399187;#70010;#20692;#69950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.79996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73535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.79996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76574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1015;#60963;#370222;#107212;#400843;#370404;#404950;#131548;#399187;#70010;#20692;#69950;#384263;#138887;#104117;#171273;#384269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735354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CFE4FD"/>
      </a:accent1>
      <a:accent2>
        <a:srgbClr val="44EEFE"/>
      </a:accent2>
      <a:accent3>
        <a:srgbClr val="3038B2"/>
      </a:accent3>
      <a:accent4>
        <a:srgbClr val="4081D2"/>
      </a:accent4>
      <a:accent5>
        <a:srgbClr val="A5A5A5"/>
      </a:accent5>
      <a:accent6>
        <a:srgbClr val="C9C9C9"/>
      </a:accent6>
      <a:hlink>
        <a:srgbClr val="4472C4"/>
      </a:hlink>
      <a:folHlink>
        <a:srgbClr val="BFBFBF"/>
      </a:folHlink>
    </a:clrScheme>
    <a:fontScheme name="HarmonyOS">
      <a:majorFont>
        <a:latin typeface="Bahnschrift SemiBold"/>
        <a:ea typeface="HarmonyOS Sans SC Black"/>
        <a:cs typeface=""/>
      </a:majorFont>
      <a:minorFont>
        <a:latin typeface="Bahnschrift"/>
        <a:ea typeface="HarmonyOS Sans S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9FE8"/>
      </a:accent1>
      <a:accent2>
        <a:srgbClr val="00EA79"/>
      </a:accent2>
      <a:accent3>
        <a:srgbClr val="01C9DF"/>
      </a:accent3>
      <a:accent4>
        <a:srgbClr val="01FE8A"/>
      </a:accent4>
      <a:accent5>
        <a:srgbClr val="909CA6"/>
      </a:accent5>
      <a:accent6>
        <a:srgbClr val="B3BBC1"/>
      </a:accent6>
      <a:hlink>
        <a:srgbClr val="4472C4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CFE4FD"/>
    </a:accent1>
    <a:accent2>
      <a:srgbClr val="44EEFE"/>
    </a:accent2>
    <a:accent3>
      <a:srgbClr val="3038B2"/>
    </a:accent3>
    <a:accent4>
      <a:srgbClr val="4081D2"/>
    </a:accent4>
    <a:accent5>
      <a:srgbClr val="B9B9B9"/>
    </a:accent5>
    <a:accent6>
      <a:srgbClr val="E4E4E4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670</TotalTime>
  <Words>587</Words>
  <Application>Microsoft Office PowerPoint</Application>
  <PresentationFormat>宽屏</PresentationFormat>
  <Paragraphs>264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HarmonyOS Sans SC</vt:lpstr>
      <vt:lpstr>Times New Roman</vt:lpstr>
      <vt:lpstr>Bahnschrift</vt:lpstr>
      <vt:lpstr>HarmonyOS Sans SC Black</vt:lpstr>
      <vt:lpstr>等线</vt:lpstr>
      <vt:lpstr>优设标题黑</vt:lpstr>
      <vt:lpstr>黑体</vt:lpstr>
      <vt:lpstr>Bahnschrift SemiBold</vt:lpstr>
      <vt:lpstr>DOUYUFont2.0</vt:lpstr>
      <vt:lpstr>Arial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科技插画风无纸化设备应用报告ppt模板</dc:title>
  <dc:creator>PPT竞技场</dc:creator>
  <cp:keywords>51PPT模板网</cp:keywords>
  <dc:description>www.51pptmoban.com</dc:description>
  <cp:lastModifiedBy>Win user</cp:lastModifiedBy>
  <cp:revision>33</cp:revision>
  <dcterms:created xsi:type="dcterms:W3CDTF">2022-04-27T09:13:17Z</dcterms:created>
  <dcterms:modified xsi:type="dcterms:W3CDTF">2022-07-16T14:09:28Z</dcterms:modified>
</cp:coreProperties>
</file>