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5" r:id="rId3"/>
    <p:sldId id="262" r:id="rId4"/>
    <p:sldId id="266" r:id="rId5"/>
    <p:sldId id="267" r:id="rId6"/>
    <p:sldId id="268" r:id="rId7"/>
    <p:sldId id="269" r:id="rId8"/>
    <p:sldId id="271" r:id="rId9"/>
    <p:sldId id="275" r:id="rId10"/>
    <p:sldId id="272" r:id="rId11"/>
    <p:sldId id="273" r:id="rId12"/>
    <p:sldId id="256" r:id="rId13"/>
    <p:sldId id="1126" r:id="rId14"/>
    <p:sldId id="112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轩玮" initials="轩玮" lastIdx="1" clrIdx="0">
    <p:extLst>
      <p:ext uri="{19B8F6BF-5375-455C-9EA6-DF929625EA0E}">
        <p15:presenceInfo xmlns:p15="http://schemas.microsoft.com/office/powerpoint/2012/main" userId="c708e8a1217430e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E4DF"/>
    <a:srgbClr val="ED7D31"/>
    <a:srgbClr val="70AD47"/>
    <a:srgbClr val="4472C4"/>
    <a:srgbClr val="3B9938"/>
    <a:srgbClr val="0B8007"/>
    <a:srgbClr val="FEBA3D"/>
    <a:srgbClr val="FECD4E"/>
    <a:srgbClr val="5FCB5E"/>
    <a:srgbClr val="F98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282"/>
      </p:cViewPr>
      <p:guideLst>
        <p:guide orient="horz" pos="2183"/>
        <p:guide pos="3840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1F-4722-8DD5-3CA406E6DD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1F-4722-8DD5-3CA406E6DD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1F-4722-8DD5-3CA406E6DD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29104304"/>
        <c:axId val="929101392"/>
      </c:barChart>
      <c:catAx>
        <c:axId val="92910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9101392"/>
        <c:crosses val="autoZero"/>
        <c:auto val="1"/>
        <c:lblAlgn val="ctr"/>
        <c:lblOffset val="100"/>
        <c:noMultiLvlLbl val="0"/>
      </c:catAx>
      <c:valAx>
        <c:axId val="929101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910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764BD-3DE8-4720-B553-2619D7717F0A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39182-9B4B-4F31-9293-D6AC76A39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77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28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08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63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91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70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5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758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7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8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85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01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39182-9B4B-4F31-9293-D6AC76A39F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17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A593748-ED56-8F21-B9C7-945D1FCF4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6B128-37C5-4360-AE1C-643B52ABE1EE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0E4568-B6F7-61E3-01F7-C71596943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069BC6-6311-9F8D-E57A-83185C4E2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33EC-E986-446E-ACEB-8E96FD9657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681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898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68E28-04A2-42CA-93B1-C442F1CD466A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F060-2226-455B-85C1-3767DA5D1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9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646E118-B512-F123-428D-094ACA1CC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D4F753-B7E9-F93F-D1F7-B662C2959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2636CA-9845-FB5A-5F71-363B21B0E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6B128-37C5-4360-AE1C-643B52ABE1EE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97476D-6B85-E694-BD31-7E6F0EB37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1B83F1-997A-DD5C-2535-36EC4C96B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E33EC-E986-446E-ACEB-8E96FD9657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1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6F051B-B530-A7F6-C56C-AE4476B0D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40C2F6-AE84-DCB1-3590-8CEA18372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3A04F3-3988-D245-DB47-9DC14057D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E1714-4E94-48E7-8906-2308BB52E54B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A34D70-9AE7-0FF5-DB9B-392D6727A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A48FC1-A281-9193-5F90-8326D115E9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84D8B-5B0C-4C54-AE7D-5C96BFEB2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63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表格 3">
            <a:extLst>
              <a:ext uri="{FF2B5EF4-FFF2-40B4-BE49-F238E27FC236}">
                <a16:creationId xmlns:a16="http://schemas.microsoft.com/office/drawing/2014/main" id="{7E5450CB-051F-AD3D-CCDF-E78BF60C9A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671994"/>
              </p:ext>
            </p:extLst>
          </p:nvPr>
        </p:nvGraphicFramePr>
        <p:xfrm>
          <a:off x="495184" y="489362"/>
          <a:ext cx="11203323" cy="5845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4441">
                  <a:extLst>
                    <a:ext uri="{9D8B030D-6E8A-4147-A177-3AD203B41FA5}">
                      <a16:colId xmlns:a16="http://schemas.microsoft.com/office/drawing/2014/main" val="3184776765"/>
                    </a:ext>
                  </a:extLst>
                </a:gridCol>
                <a:gridCol w="3734441">
                  <a:extLst>
                    <a:ext uri="{9D8B030D-6E8A-4147-A177-3AD203B41FA5}">
                      <a16:colId xmlns:a16="http://schemas.microsoft.com/office/drawing/2014/main" val="1830439587"/>
                    </a:ext>
                  </a:extLst>
                </a:gridCol>
                <a:gridCol w="3734441">
                  <a:extLst>
                    <a:ext uri="{9D8B030D-6E8A-4147-A177-3AD203B41FA5}">
                      <a16:colId xmlns:a16="http://schemas.microsoft.com/office/drawing/2014/main" val="4256196693"/>
                    </a:ext>
                  </a:extLst>
                </a:gridCol>
              </a:tblGrid>
              <a:tr h="193065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solidDmnd">
                      <a:fgClr>
                        <a:schemeClr val="accent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laid">
                      <a:fgClr>
                        <a:schemeClr val="bg2">
                          <a:lumMod val="7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02536820"/>
                  </a:ext>
                </a:extLst>
              </a:tr>
              <a:tr h="195747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BA3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sphere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BA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441083"/>
                  </a:ext>
                </a:extLst>
              </a:tr>
              <a:tr h="195747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gGrid">
                      <a:fgClr>
                        <a:srgbClr val="05DFE5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BA3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diagBrick">
                      <a:fgClr>
                        <a:schemeClr val="accent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868859329"/>
                  </a:ext>
                </a:extLst>
              </a:tr>
            </a:tbl>
          </a:graphicData>
        </a:graphic>
      </p:graphicFrame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0C7B0A8-B91A-765A-E12D-53437050270E}"/>
              </a:ext>
            </a:extLst>
          </p:cNvPr>
          <p:cNvSpPr/>
          <p:nvPr/>
        </p:nvSpPr>
        <p:spPr>
          <a:xfrm rot="20994399">
            <a:off x="3456934" y="1830384"/>
            <a:ext cx="5385895" cy="2471404"/>
          </a:xfrm>
          <a:custGeom>
            <a:avLst/>
            <a:gdLst>
              <a:gd name="connsiteX0" fmla="*/ 5847557 w 5847557"/>
              <a:gd name="connsiteY0" fmla="*/ 0 h 2683245"/>
              <a:gd name="connsiteX1" fmla="*/ 5847557 w 5847557"/>
              <a:gd name="connsiteY1" fmla="*/ 2188405 h 2683245"/>
              <a:gd name="connsiteX2" fmla="*/ 4845235 w 5847557"/>
              <a:gd name="connsiteY2" fmla="*/ 2188405 h 2683245"/>
              <a:gd name="connsiteX3" fmla="*/ 4353945 w 5847557"/>
              <a:gd name="connsiteY3" fmla="*/ 2683245 h 2683245"/>
              <a:gd name="connsiteX4" fmla="*/ 4344455 w 5847557"/>
              <a:gd name="connsiteY4" fmla="*/ 2188405 h 2683245"/>
              <a:gd name="connsiteX5" fmla="*/ 0 w 5847557"/>
              <a:gd name="connsiteY5" fmla="*/ 2188405 h 2683245"/>
              <a:gd name="connsiteX6" fmla="*/ 0 w 5847557"/>
              <a:gd name="connsiteY6" fmla="*/ 0 h 268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7557" h="2683245">
                <a:moveTo>
                  <a:pt x="5847557" y="0"/>
                </a:moveTo>
                <a:lnTo>
                  <a:pt x="5847557" y="2188405"/>
                </a:lnTo>
                <a:lnTo>
                  <a:pt x="4845235" y="2188405"/>
                </a:lnTo>
                <a:lnTo>
                  <a:pt x="4353945" y="2683245"/>
                </a:lnTo>
                <a:lnTo>
                  <a:pt x="4344455" y="2188405"/>
                </a:lnTo>
                <a:lnTo>
                  <a:pt x="0" y="2188405"/>
                </a:lnTo>
                <a:lnTo>
                  <a:pt x="0" y="0"/>
                </a:lnTo>
                <a:close/>
              </a:path>
            </a:pathLst>
          </a:custGeom>
          <a:solidFill>
            <a:srgbClr val="57CC59"/>
          </a:solidFill>
          <a:ln w="19050">
            <a:solidFill>
              <a:schemeClr val="tx1"/>
            </a:solidFill>
          </a:ln>
          <a:effectLst>
            <a:outerShdw dist="190500" dir="5400000" sx="98000" sy="98000" algn="t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32EBF80-8F17-23E5-CD3B-F615881D2FD9}"/>
              </a:ext>
            </a:extLst>
          </p:cNvPr>
          <p:cNvSpPr/>
          <p:nvPr/>
        </p:nvSpPr>
        <p:spPr>
          <a:xfrm rot="20994399">
            <a:off x="3571419" y="1917811"/>
            <a:ext cx="5385895" cy="2471404"/>
          </a:xfrm>
          <a:custGeom>
            <a:avLst/>
            <a:gdLst>
              <a:gd name="connsiteX0" fmla="*/ 5847557 w 5847557"/>
              <a:gd name="connsiteY0" fmla="*/ 0 h 2683245"/>
              <a:gd name="connsiteX1" fmla="*/ 5847557 w 5847557"/>
              <a:gd name="connsiteY1" fmla="*/ 2188405 h 2683245"/>
              <a:gd name="connsiteX2" fmla="*/ 4845235 w 5847557"/>
              <a:gd name="connsiteY2" fmla="*/ 2188405 h 2683245"/>
              <a:gd name="connsiteX3" fmla="*/ 4353945 w 5847557"/>
              <a:gd name="connsiteY3" fmla="*/ 2683245 h 2683245"/>
              <a:gd name="connsiteX4" fmla="*/ 4344455 w 5847557"/>
              <a:gd name="connsiteY4" fmla="*/ 2188405 h 2683245"/>
              <a:gd name="connsiteX5" fmla="*/ 0 w 5847557"/>
              <a:gd name="connsiteY5" fmla="*/ 2188405 h 2683245"/>
              <a:gd name="connsiteX6" fmla="*/ 0 w 5847557"/>
              <a:gd name="connsiteY6" fmla="*/ 0 h 268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7557" h="2683245">
                <a:moveTo>
                  <a:pt x="5847557" y="0"/>
                </a:moveTo>
                <a:lnTo>
                  <a:pt x="5847557" y="2188405"/>
                </a:lnTo>
                <a:lnTo>
                  <a:pt x="4845235" y="2188405"/>
                </a:lnTo>
                <a:lnTo>
                  <a:pt x="4353945" y="2683245"/>
                </a:lnTo>
                <a:lnTo>
                  <a:pt x="4344455" y="2188405"/>
                </a:lnTo>
                <a:lnTo>
                  <a:pt x="0" y="2188405"/>
                </a:lnTo>
                <a:lnTo>
                  <a:pt x="0" y="0"/>
                </a:lnTo>
                <a:close/>
              </a:path>
            </a:pathLst>
          </a:custGeom>
          <a:solidFill>
            <a:srgbClr val="CC7F3B"/>
          </a:solidFill>
          <a:ln w="19050">
            <a:solidFill>
              <a:schemeClr val="tx1"/>
            </a:solidFill>
          </a:ln>
          <a:effectLst>
            <a:outerShdw dist="190500" dir="5400000" sx="98000" sy="98000" algn="t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19E10F02-4D4C-06DC-6D62-DC6C301418EA}"/>
              </a:ext>
            </a:extLst>
          </p:cNvPr>
          <p:cNvSpPr/>
          <p:nvPr/>
        </p:nvSpPr>
        <p:spPr>
          <a:xfrm rot="20994399">
            <a:off x="3571418" y="1917811"/>
            <a:ext cx="5385895" cy="2471404"/>
          </a:xfrm>
          <a:custGeom>
            <a:avLst/>
            <a:gdLst>
              <a:gd name="connsiteX0" fmla="*/ 5847557 w 5847557"/>
              <a:gd name="connsiteY0" fmla="*/ 0 h 2683245"/>
              <a:gd name="connsiteX1" fmla="*/ 5847557 w 5847557"/>
              <a:gd name="connsiteY1" fmla="*/ 2188405 h 2683245"/>
              <a:gd name="connsiteX2" fmla="*/ 4845235 w 5847557"/>
              <a:gd name="connsiteY2" fmla="*/ 2188405 h 2683245"/>
              <a:gd name="connsiteX3" fmla="*/ 4353945 w 5847557"/>
              <a:gd name="connsiteY3" fmla="*/ 2683245 h 2683245"/>
              <a:gd name="connsiteX4" fmla="*/ 4344455 w 5847557"/>
              <a:gd name="connsiteY4" fmla="*/ 2188405 h 2683245"/>
              <a:gd name="connsiteX5" fmla="*/ 0 w 5847557"/>
              <a:gd name="connsiteY5" fmla="*/ 2188405 h 2683245"/>
              <a:gd name="connsiteX6" fmla="*/ 0 w 5847557"/>
              <a:gd name="connsiteY6" fmla="*/ 0 h 268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7557" h="2683245">
                <a:moveTo>
                  <a:pt x="5847557" y="0"/>
                </a:moveTo>
                <a:lnTo>
                  <a:pt x="5847557" y="2188405"/>
                </a:lnTo>
                <a:lnTo>
                  <a:pt x="4845235" y="2188405"/>
                </a:lnTo>
                <a:lnTo>
                  <a:pt x="4353945" y="2683245"/>
                </a:lnTo>
                <a:lnTo>
                  <a:pt x="4344455" y="2188405"/>
                </a:lnTo>
                <a:lnTo>
                  <a:pt x="0" y="2188405"/>
                </a:lnTo>
                <a:lnTo>
                  <a:pt x="0" y="0"/>
                </a:lnTo>
                <a:close/>
              </a:path>
            </a:pathLst>
          </a:custGeom>
          <a:solidFill>
            <a:srgbClr val="CC7F3B"/>
          </a:solidFill>
          <a:ln w="19050">
            <a:solidFill>
              <a:schemeClr val="tx1"/>
            </a:solidFill>
          </a:ln>
          <a:effectLst>
            <a:outerShdw dist="190500" dir="5400000" sx="98000" sy="98000" algn="t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14E0E00-ACD2-81A0-B680-46B0CE73D5FB}"/>
              </a:ext>
            </a:extLst>
          </p:cNvPr>
          <p:cNvSpPr/>
          <p:nvPr/>
        </p:nvSpPr>
        <p:spPr>
          <a:xfrm rot="20994399">
            <a:off x="3720644" y="2005239"/>
            <a:ext cx="5385895" cy="2471404"/>
          </a:xfrm>
          <a:custGeom>
            <a:avLst/>
            <a:gdLst>
              <a:gd name="connsiteX0" fmla="*/ 5847557 w 5847557"/>
              <a:gd name="connsiteY0" fmla="*/ 0 h 2683245"/>
              <a:gd name="connsiteX1" fmla="*/ 5847557 w 5847557"/>
              <a:gd name="connsiteY1" fmla="*/ 2188405 h 2683245"/>
              <a:gd name="connsiteX2" fmla="*/ 4845235 w 5847557"/>
              <a:gd name="connsiteY2" fmla="*/ 2188405 h 2683245"/>
              <a:gd name="connsiteX3" fmla="*/ 4353945 w 5847557"/>
              <a:gd name="connsiteY3" fmla="*/ 2683245 h 2683245"/>
              <a:gd name="connsiteX4" fmla="*/ 4344455 w 5847557"/>
              <a:gd name="connsiteY4" fmla="*/ 2188405 h 2683245"/>
              <a:gd name="connsiteX5" fmla="*/ 0 w 5847557"/>
              <a:gd name="connsiteY5" fmla="*/ 2188405 h 2683245"/>
              <a:gd name="connsiteX6" fmla="*/ 0 w 5847557"/>
              <a:gd name="connsiteY6" fmla="*/ 0 h 268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7557" h="2683245">
                <a:moveTo>
                  <a:pt x="5847557" y="0"/>
                </a:moveTo>
                <a:lnTo>
                  <a:pt x="5847557" y="2188405"/>
                </a:lnTo>
                <a:lnTo>
                  <a:pt x="4845235" y="2188405"/>
                </a:lnTo>
                <a:lnTo>
                  <a:pt x="4353945" y="2683245"/>
                </a:lnTo>
                <a:lnTo>
                  <a:pt x="4344455" y="2188405"/>
                </a:lnTo>
                <a:lnTo>
                  <a:pt x="0" y="2188405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19050">
            <a:solidFill>
              <a:schemeClr val="tx1"/>
            </a:solidFill>
          </a:ln>
          <a:effectLst>
            <a:outerShdw dist="190500" dir="5400000" sx="98000" sy="98000" algn="t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F7B3DE51-27C3-8052-EDA4-40B1917C2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890" y="1791843"/>
            <a:ext cx="5054022" cy="2341067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8AABEA8D-164B-30BE-AA07-83857934B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637" y="1805994"/>
            <a:ext cx="5054022" cy="2341067"/>
          </a:xfrm>
          <a:prstGeom prst="rect">
            <a:avLst/>
          </a:prstGeom>
          <a:effectLst/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2BADBE4-802E-EDA4-BFC0-F16FDEDD0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385" y="1820145"/>
            <a:ext cx="5054022" cy="2341067"/>
          </a:xfrm>
          <a:prstGeom prst="rect">
            <a:avLst/>
          </a:prstGeom>
          <a:effectLst/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B90DEBAC-8933-E0B5-C07C-3E9DE2494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132" y="1834297"/>
            <a:ext cx="5054022" cy="2341067"/>
          </a:xfrm>
          <a:prstGeom prst="rect">
            <a:avLst/>
          </a:prstGeom>
          <a:effectLst/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DC37DA44-AC73-91A0-D7AD-923B9F90A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880" y="1848448"/>
            <a:ext cx="5054022" cy="2341067"/>
          </a:xfrm>
          <a:prstGeom prst="rect">
            <a:avLst/>
          </a:prstGeom>
          <a:effectLst/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E989DE53-42B8-8C43-0548-418DF9E1B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628" y="1862599"/>
            <a:ext cx="5054022" cy="2341067"/>
          </a:xfrm>
          <a:prstGeom prst="rect">
            <a:avLst/>
          </a:prstGeom>
          <a:effectLst/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114B97D1-541B-F65B-2FA4-910E17B1F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7375" y="1876750"/>
            <a:ext cx="5054022" cy="2341067"/>
          </a:xfrm>
          <a:prstGeom prst="rect">
            <a:avLst/>
          </a:prstGeom>
        </p:spPr>
      </p:pic>
      <p:sp>
        <p:nvSpPr>
          <p:cNvPr id="86" name="椭圆 85">
            <a:extLst>
              <a:ext uri="{FF2B5EF4-FFF2-40B4-BE49-F238E27FC236}">
                <a16:creationId xmlns:a16="http://schemas.microsoft.com/office/drawing/2014/main" id="{3B94FF09-A49E-C23A-14D9-F37A765A19DE}"/>
              </a:ext>
            </a:extLst>
          </p:cNvPr>
          <p:cNvSpPr/>
          <p:nvPr/>
        </p:nvSpPr>
        <p:spPr>
          <a:xfrm>
            <a:off x="3836431" y="2599628"/>
            <a:ext cx="162368" cy="162368"/>
          </a:xfrm>
          <a:prstGeom prst="ellipse">
            <a:avLst/>
          </a:prstGeom>
          <a:solidFill>
            <a:srgbClr val="FEBA3D"/>
          </a:solidFill>
          <a:ln>
            <a:noFill/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747D22F2-CFFA-7A1B-3BA0-773DBEDEFE48}"/>
              </a:ext>
            </a:extLst>
          </p:cNvPr>
          <p:cNvSpPr/>
          <p:nvPr/>
        </p:nvSpPr>
        <p:spPr>
          <a:xfrm>
            <a:off x="8466864" y="1752638"/>
            <a:ext cx="162368" cy="162368"/>
          </a:xfrm>
          <a:prstGeom prst="ellipse">
            <a:avLst/>
          </a:prstGeom>
          <a:solidFill>
            <a:srgbClr val="FEBA3D"/>
          </a:solidFill>
          <a:ln>
            <a:noFill/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E6A014A1-157D-E75A-52F5-8CC71412AAB4}"/>
              </a:ext>
            </a:extLst>
          </p:cNvPr>
          <p:cNvSpPr/>
          <p:nvPr/>
        </p:nvSpPr>
        <p:spPr>
          <a:xfrm>
            <a:off x="4114445" y="4108331"/>
            <a:ext cx="162368" cy="162368"/>
          </a:xfrm>
          <a:prstGeom prst="ellipse">
            <a:avLst/>
          </a:prstGeom>
          <a:solidFill>
            <a:srgbClr val="FEBA3D"/>
          </a:solidFill>
          <a:ln>
            <a:noFill/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40F278AD-FD7A-4BF2-865F-189B33BE4AC8}"/>
              </a:ext>
            </a:extLst>
          </p:cNvPr>
          <p:cNvSpPr/>
          <p:nvPr/>
        </p:nvSpPr>
        <p:spPr>
          <a:xfrm>
            <a:off x="8716446" y="3234557"/>
            <a:ext cx="162368" cy="162368"/>
          </a:xfrm>
          <a:prstGeom prst="ellipse">
            <a:avLst/>
          </a:prstGeom>
          <a:solidFill>
            <a:srgbClr val="FEBA3D"/>
          </a:solidFill>
          <a:ln>
            <a:noFill/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2" name="立方体 91">
            <a:extLst>
              <a:ext uri="{FF2B5EF4-FFF2-40B4-BE49-F238E27FC236}">
                <a16:creationId xmlns:a16="http://schemas.microsoft.com/office/drawing/2014/main" id="{AB226852-5905-0E49-6A18-19CA760F1E94}"/>
              </a:ext>
            </a:extLst>
          </p:cNvPr>
          <p:cNvSpPr/>
          <p:nvPr/>
        </p:nvSpPr>
        <p:spPr>
          <a:xfrm rot="3014682">
            <a:off x="4770072" y="4830348"/>
            <a:ext cx="561600" cy="521780"/>
          </a:xfrm>
          <a:prstGeom prst="cube">
            <a:avLst/>
          </a:prstGeom>
          <a:solidFill>
            <a:srgbClr val="57CC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3" name="星形: 四角 92">
            <a:extLst>
              <a:ext uri="{FF2B5EF4-FFF2-40B4-BE49-F238E27FC236}">
                <a16:creationId xmlns:a16="http://schemas.microsoft.com/office/drawing/2014/main" id="{47879980-AD45-8884-EFAA-AE5B843971AF}"/>
              </a:ext>
            </a:extLst>
          </p:cNvPr>
          <p:cNvSpPr/>
          <p:nvPr/>
        </p:nvSpPr>
        <p:spPr>
          <a:xfrm>
            <a:off x="8671627" y="2841038"/>
            <a:ext cx="1097812" cy="138420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4" name="星形: 四角 93">
            <a:extLst>
              <a:ext uri="{FF2B5EF4-FFF2-40B4-BE49-F238E27FC236}">
                <a16:creationId xmlns:a16="http://schemas.microsoft.com/office/drawing/2014/main" id="{25B7D079-6A6F-BF54-4FD2-473C4F674A8E}"/>
              </a:ext>
            </a:extLst>
          </p:cNvPr>
          <p:cNvSpPr/>
          <p:nvPr/>
        </p:nvSpPr>
        <p:spPr>
          <a:xfrm>
            <a:off x="2770146" y="1809417"/>
            <a:ext cx="1097812" cy="138420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3176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DA96CF-85D8-81DC-D992-5DA006C2E46B}"/>
              </a:ext>
            </a:extLst>
          </p:cNvPr>
          <p:cNvGrpSpPr/>
          <p:nvPr/>
        </p:nvGrpSpPr>
        <p:grpSpPr>
          <a:xfrm>
            <a:off x="1240832" y="2101892"/>
            <a:ext cx="4539839" cy="3195741"/>
            <a:chOff x="890312" y="2280237"/>
            <a:chExt cx="4539839" cy="3195741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91543E23-E656-C0B9-73F7-07D3FE375D1E}"/>
                </a:ext>
              </a:extLst>
            </p:cNvPr>
            <p:cNvSpPr/>
            <p:nvPr/>
          </p:nvSpPr>
          <p:spPr>
            <a:xfrm>
              <a:off x="893189" y="2280237"/>
              <a:ext cx="4529275" cy="3195741"/>
            </a:xfrm>
            <a:prstGeom prst="rect">
              <a:avLst/>
            </a:prstGeom>
            <a:solidFill>
              <a:schemeClr val="accent6"/>
            </a:solidFill>
            <a:ln w="28575">
              <a:solidFill>
                <a:schemeClr val="tx1"/>
              </a:solidFill>
            </a:ln>
            <a:effectLst>
              <a:outerShdw dist="635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78465B1-2B53-2EE8-4713-E44A5C161B5A}"/>
                </a:ext>
              </a:extLst>
            </p:cNvPr>
            <p:cNvCxnSpPr/>
            <p:nvPr/>
          </p:nvCxnSpPr>
          <p:spPr>
            <a:xfrm>
              <a:off x="890312" y="2720531"/>
              <a:ext cx="4532152" cy="0"/>
            </a:xfrm>
            <a:prstGeom prst="line">
              <a:avLst/>
            </a:prstGeom>
            <a:solidFill>
              <a:schemeClr val="accent6"/>
            </a:solidFill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A983383-AEEA-BDD4-5C67-DCC70CE1DE45}"/>
                </a:ext>
              </a:extLst>
            </p:cNvPr>
            <p:cNvGrpSpPr/>
            <p:nvPr/>
          </p:nvGrpSpPr>
          <p:grpSpPr>
            <a:xfrm>
              <a:off x="1009083" y="2471593"/>
              <a:ext cx="394437" cy="98622"/>
              <a:chOff x="-730751" y="3142033"/>
              <a:chExt cx="403422" cy="98622"/>
            </a:xfrm>
            <a:solidFill>
              <a:schemeClr val="accent6"/>
            </a:solidFill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34A0D0A-059A-C31D-9967-46316BA3E80A}"/>
                  </a:ext>
                </a:extLst>
              </p:cNvPr>
              <p:cNvSpPr/>
              <p:nvPr/>
            </p:nvSpPr>
            <p:spPr>
              <a:xfrm>
                <a:off x="-730751" y="3142033"/>
                <a:ext cx="98622" cy="9862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8EAD5703-3793-4EBD-64DD-C9B3803B1DF4}"/>
                  </a:ext>
                </a:extLst>
              </p:cNvPr>
              <p:cNvSpPr/>
              <p:nvPr/>
            </p:nvSpPr>
            <p:spPr>
              <a:xfrm>
                <a:off x="-578351" y="3142033"/>
                <a:ext cx="98622" cy="9862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>
                <a:extLst>
                  <a:ext uri="{FF2B5EF4-FFF2-40B4-BE49-F238E27FC236}">
                    <a16:creationId xmlns:a16="http://schemas.microsoft.com/office/drawing/2014/main" id="{3816350B-3DC7-C981-438B-F4C042894E5E}"/>
                  </a:ext>
                </a:extLst>
              </p:cNvPr>
              <p:cNvSpPr/>
              <p:nvPr/>
            </p:nvSpPr>
            <p:spPr>
              <a:xfrm>
                <a:off x="-425951" y="3142033"/>
                <a:ext cx="98622" cy="9862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9C2FC3D-F3E8-8429-99FF-6795CD07C923}"/>
                </a:ext>
              </a:extLst>
            </p:cNvPr>
            <p:cNvSpPr/>
            <p:nvPr/>
          </p:nvSpPr>
          <p:spPr>
            <a:xfrm>
              <a:off x="1009084" y="2870848"/>
              <a:ext cx="4281273" cy="2513469"/>
            </a:xfrm>
            <a:prstGeom prst="rect">
              <a:avLst/>
            </a:prstGeom>
            <a:solidFill>
              <a:schemeClr val="accent6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D527264-4FD2-A84E-0341-90909A341BE3}"/>
                </a:ext>
              </a:extLst>
            </p:cNvPr>
            <p:cNvSpPr txBox="1"/>
            <p:nvPr/>
          </p:nvSpPr>
          <p:spPr>
            <a:xfrm>
              <a:off x="1093945" y="2928845"/>
              <a:ext cx="4336206" cy="240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anrope3 Medium"/>
                  <a:ea typeface="阿里巴巴普惠体 R"/>
                  <a:cs typeface="+mn-cs"/>
                </a:rPr>
                <a:t>请在这里输入内容，请在这里输入内容，请在这里输入内容，请在这里输入内容，请在这里输入内容，请在这里输入内容，请在这里输入内容，请在这里输入内容。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endParaRPr>
            </a:p>
            <a:p>
              <a:pPr>
                <a:lnSpc>
                  <a:spcPct val="120000"/>
                </a:lnSpc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anrope3 Medium"/>
                  <a:ea typeface="阿里巴巴普惠体 R"/>
                  <a:cs typeface="+mn-cs"/>
                </a:rPr>
                <a:t>请在这里输入内容，请在这里输入内容，请在这里输入内容，请在这里输入内容，请在这里输入内容，请在这里输入内容，</a:t>
              </a:r>
            </a:p>
          </p:txBody>
        </p:sp>
      </p:grpSp>
      <p:sp>
        <p:nvSpPr>
          <p:cNvPr id="141" name="矩形 140">
            <a:extLst>
              <a:ext uri="{FF2B5EF4-FFF2-40B4-BE49-F238E27FC236}">
                <a16:creationId xmlns:a16="http://schemas.microsoft.com/office/drawing/2014/main" id="{1857BDEB-CFEB-9284-119D-306FC539E0BD}"/>
              </a:ext>
            </a:extLst>
          </p:cNvPr>
          <p:cNvSpPr/>
          <p:nvPr/>
        </p:nvSpPr>
        <p:spPr>
          <a:xfrm>
            <a:off x="6328512" y="2101892"/>
            <a:ext cx="4529275" cy="3195741"/>
          </a:xfrm>
          <a:prstGeom prst="rect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B1902CB9-6AB7-730F-3841-CD5452D250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0477727"/>
              </p:ext>
            </p:extLst>
          </p:nvPr>
        </p:nvGraphicFramePr>
        <p:xfrm>
          <a:off x="6454681" y="2195257"/>
          <a:ext cx="4356276" cy="2904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3995856-B03A-3661-AC32-B08548B5D456}"/>
              </a:ext>
            </a:extLst>
          </p:cNvPr>
          <p:cNvGrpSpPr/>
          <p:nvPr/>
        </p:nvGrpSpPr>
        <p:grpSpPr>
          <a:xfrm>
            <a:off x="9753055" y="4938344"/>
            <a:ext cx="860463" cy="208792"/>
            <a:chOff x="1999893" y="2767580"/>
            <a:chExt cx="860463" cy="208792"/>
          </a:xfrm>
        </p:grpSpPr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E97031D0-99F9-F8CD-7F6B-729478356A07}"/>
                </a:ext>
              </a:extLst>
            </p:cNvPr>
            <p:cNvSpPr/>
            <p:nvPr/>
          </p:nvSpPr>
          <p:spPr>
            <a:xfrm rot="5400000">
              <a:off x="198549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A32C1958-8EF7-9CBE-6A69-30A1A214FD31}"/>
                </a:ext>
              </a:extLst>
            </p:cNvPr>
            <p:cNvSpPr/>
            <p:nvPr/>
          </p:nvSpPr>
          <p:spPr>
            <a:xfrm rot="5400000">
              <a:off x="2439140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EAEA2CF7-1ECC-8232-EAA8-192D5CDD1A43}"/>
                </a:ext>
              </a:extLst>
            </p:cNvPr>
            <p:cNvSpPr/>
            <p:nvPr/>
          </p:nvSpPr>
          <p:spPr>
            <a:xfrm rot="5400000">
              <a:off x="266596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9B67CEBE-CF24-43DF-C6F9-4B01973FE583}"/>
                </a:ext>
              </a:extLst>
            </p:cNvPr>
            <p:cNvSpPr/>
            <p:nvPr/>
          </p:nvSpPr>
          <p:spPr>
            <a:xfrm rot="5400000">
              <a:off x="2212317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4024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FC5AA5E-7030-6BBE-A45C-99F45D409AA7}"/>
              </a:ext>
            </a:extLst>
          </p:cNvPr>
          <p:cNvSpPr/>
          <p:nvPr/>
        </p:nvSpPr>
        <p:spPr>
          <a:xfrm>
            <a:off x="0" y="0"/>
            <a:ext cx="6395906" cy="3718050"/>
          </a:xfrm>
          <a:custGeom>
            <a:avLst/>
            <a:gdLst>
              <a:gd name="connsiteX0" fmla="*/ 1323999 w 6395906"/>
              <a:gd name="connsiteY0" fmla="*/ 3702125 h 3718050"/>
              <a:gd name="connsiteX1" fmla="*/ 1337101 w 6395906"/>
              <a:gd name="connsiteY1" fmla="*/ 3708494 h 3718050"/>
              <a:gd name="connsiteX2" fmla="*/ 1323999 w 6395906"/>
              <a:gd name="connsiteY2" fmla="*/ 3718050 h 3718050"/>
              <a:gd name="connsiteX3" fmla="*/ 1310891 w 6395906"/>
              <a:gd name="connsiteY3" fmla="*/ 3711679 h 3718050"/>
              <a:gd name="connsiteX4" fmla="*/ 1323999 w 6395906"/>
              <a:gd name="connsiteY4" fmla="*/ 3702125 h 3718050"/>
              <a:gd name="connsiteX5" fmla="*/ 1415738 w 6395906"/>
              <a:gd name="connsiteY5" fmla="*/ 3667090 h 3718050"/>
              <a:gd name="connsiteX6" fmla="*/ 1389527 w 6395906"/>
              <a:gd name="connsiteY6" fmla="*/ 3683015 h 3718050"/>
              <a:gd name="connsiteX7" fmla="*/ 1415738 w 6395906"/>
              <a:gd name="connsiteY7" fmla="*/ 3667090 h 3718050"/>
              <a:gd name="connsiteX8" fmla="*/ 832531 w 6395906"/>
              <a:gd name="connsiteY8" fmla="*/ 3654350 h 3718050"/>
              <a:gd name="connsiteX9" fmla="*/ 845639 w 6395906"/>
              <a:gd name="connsiteY9" fmla="*/ 3660719 h 3718050"/>
              <a:gd name="connsiteX10" fmla="*/ 825983 w 6395906"/>
              <a:gd name="connsiteY10" fmla="*/ 3667090 h 3718050"/>
              <a:gd name="connsiteX11" fmla="*/ 812875 w 6395906"/>
              <a:gd name="connsiteY11" fmla="*/ 3660719 h 3718050"/>
              <a:gd name="connsiteX12" fmla="*/ 832531 w 6395906"/>
              <a:gd name="connsiteY12" fmla="*/ 3654350 h 3718050"/>
              <a:gd name="connsiteX13" fmla="*/ 1153624 w 6395906"/>
              <a:gd name="connsiteY13" fmla="*/ 3622500 h 3718050"/>
              <a:gd name="connsiteX14" fmla="*/ 1140522 w 6395906"/>
              <a:gd name="connsiteY14" fmla="*/ 3628871 h 3718050"/>
              <a:gd name="connsiteX15" fmla="*/ 1160178 w 6395906"/>
              <a:gd name="connsiteY15" fmla="*/ 3635240 h 3718050"/>
              <a:gd name="connsiteX16" fmla="*/ 1173286 w 6395906"/>
              <a:gd name="connsiteY16" fmla="*/ 3628871 h 3718050"/>
              <a:gd name="connsiteX17" fmla="*/ 1153624 w 6395906"/>
              <a:gd name="connsiteY17" fmla="*/ 3622500 h 3718050"/>
              <a:gd name="connsiteX18" fmla="*/ 1898189 w 6395906"/>
              <a:gd name="connsiteY18" fmla="*/ 3488729 h 3718050"/>
              <a:gd name="connsiteX19" fmla="*/ 1933410 w 6395906"/>
              <a:gd name="connsiteY19" fmla="*/ 3488729 h 3718050"/>
              <a:gd name="connsiteX20" fmla="*/ 1867882 w 6395906"/>
              <a:gd name="connsiteY20" fmla="*/ 3498283 h 3718050"/>
              <a:gd name="connsiteX21" fmla="*/ 1898189 w 6395906"/>
              <a:gd name="connsiteY21" fmla="*/ 3488729 h 3718050"/>
              <a:gd name="connsiteX22" fmla="*/ 196910 w 6395906"/>
              <a:gd name="connsiteY22" fmla="*/ 3472804 h 3718050"/>
              <a:gd name="connsiteX23" fmla="*/ 210012 w 6395906"/>
              <a:gd name="connsiteY23" fmla="*/ 3479175 h 3718050"/>
              <a:gd name="connsiteX24" fmla="*/ 196910 w 6395906"/>
              <a:gd name="connsiteY24" fmla="*/ 3488729 h 3718050"/>
              <a:gd name="connsiteX25" fmla="*/ 183802 w 6395906"/>
              <a:gd name="connsiteY25" fmla="*/ 3482358 h 3718050"/>
              <a:gd name="connsiteX26" fmla="*/ 196910 w 6395906"/>
              <a:gd name="connsiteY26" fmla="*/ 3472804 h 3718050"/>
              <a:gd name="connsiteX27" fmla="*/ 662162 w 6395906"/>
              <a:gd name="connsiteY27" fmla="*/ 3456879 h 3718050"/>
              <a:gd name="connsiteX28" fmla="*/ 649054 w 6395906"/>
              <a:gd name="connsiteY28" fmla="*/ 3463250 h 3718050"/>
              <a:gd name="connsiteX29" fmla="*/ 662162 w 6395906"/>
              <a:gd name="connsiteY29" fmla="*/ 3472804 h 3718050"/>
              <a:gd name="connsiteX30" fmla="*/ 675264 w 6395906"/>
              <a:gd name="connsiteY30" fmla="*/ 3466436 h 3718050"/>
              <a:gd name="connsiteX31" fmla="*/ 662162 w 6395906"/>
              <a:gd name="connsiteY31" fmla="*/ 3456879 h 3718050"/>
              <a:gd name="connsiteX32" fmla="*/ 334520 w 6395906"/>
              <a:gd name="connsiteY32" fmla="*/ 3425029 h 3718050"/>
              <a:gd name="connsiteX33" fmla="*/ 321412 w 6395906"/>
              <a:gd name="connsiteY33" fmla="*/ 3431400 h 3718050"/>
              <a:gd name="connsiteX34" fmla="*/ 334520 w 6395906"/>
              <a:gd name="connsiteY34" fmla="*/ 3440954 h 3718050"/>
              <a:gd name="connsiteX35" fmla="*/ 347623 w 6395906"/>
              <a:gd name="connsiteY35" fmla="*/ 3434586 h 3718050"/>
              <a:gd name="connsiteX36" fmla="*/ 334520 w 6395906"/>
              <a:gd name="connsiteY36" fmla="*/ 3425029 h 3718050"/>
              <a:gd name="connsiteX37" fmla="*/ 1061886 w 6395906"/>
              <a:gd name="connsiteY37" fmla="*/ 3393179 h 3718050"/>
              <a:gd name="connsiteX38" fmla="*/ 1048778 w 6395906"/>
              <a:gd name="connsiteY38" fmla="*/ 3405919 h 3718050"/>
              <a:gd name="connsiteX39" fmla="*/ 1022568 w 6395906"/>
              <a:gd name="connsiteY39" fmla="*/ 3421844 h 3718050"/>
              <a:gd name="connsiteX40" fmla="*/ 1035676 w 6395906"/>
              <a:gd name="connsiteY40" fmla="*/ 3409104 h 3718050"/>
              <a:gd name="connsiteX41" fmla="*/ 1061886 w 6395906"/>
              <a:gd name="connsiteY41" fmla="*/ 3393179 h 3718050"/>
              <a:gd name="connsiteX42" fmla="*/ 1284681 w 6395906"/>
              <a:gd name="connsiteY42" fmla="*/ 3297629 h 3718050"/>
              <a:gd name="connsiteX43" fmla="*/ 1271578 w 6395906"/>
              <a:gd name="connsiteY43" fmla="*/ 3304001 h 3718050"/>
              <a:gd name="connsiteX44" fmla="*/ 1291235 w 6395906"/>
              <a:gd name="connsiteY44" fmla="*/ 3310369 h 3718050"/>
              <a:gd name="connsiteX45" fmla="*/ 1304343 w 6395906"/>
              <a:gd name="connsiteY45" fmla="*/ 3304001 h 3718050"/>
              <a:gd name="connsiteX46" fmla="*/ 1284681 w 6395906"/>
              <a:gd name="connsiteY46" fmla="*/ 3297629 h 3718050"/>
              <a:gd name="connsiteX47" fmla="*/ 3629786 w 6395906"/>
              <a:gd name="connsiteY47" fmla="*/ 3294447 h 3718050"/>
              <a:gd name="connsiteX48" fmla="*/ 3597839 w 6395906"/>
              <a:gd name="connsiteY48" fmla="*/ 3310369 h 3718050"/>
              <a:gd name="connsiteX49" fmla="*/ 3588738 w 6395906"/>
              <a:gd name="connsiteY49" fmla="*/ 3311586 h 3718050"/>
              <a:gd name="connsiteX50" fmla="*/ 3584732 w 6395906"/>
              <a:gd name="connsiteY50" fmla="*/ 3310369 h 3718050"/>
              <a:gd name="connsiteX51" fmla="*/ 3584732 w 6395906"/>
              <a:gd name="connsiteY51" fmla="*/ 3304001 h 3718050"/>
              <a:gd name="connsiteX52" fmla="*/ 3579550 w 6395906"/>
              <a:gd name="connsiteY52" fmla="*/ 3312814 h 3718050"/>
              <a:gd name="connsiteX53" fmla="*/ 3565075 w 6395906"/>
              <a:gd name="connsiteY53" fmla="*/ 3314749 h 3718050"/>
              <a:gd name="connsiteX54" fmla="*/ 3571629 w 6395906"/>
              <a:gd name="connsiteY54" fmla="*/ 3326294 h 3718050"/>
              <a:gd name="connsiteX55" fmla="*/ 3579550 w 6395906"/>
              <a:gd name="connsiteY55" fmla="*/ 3312814 h 3718050"/>
              <a:gd name="connsiteX56" fmla="*/ 3588738 w 6395906"/>
              <a:gd name="connsiteY56" fmla="*/ 3311586 h 3718050"/>
              <a:gd name="connsiteX57" fmla="*/ 3637157 w 6395906"/>
              <a:gd name="connsiteY57" fmla="*/ 3326294 h 3718050"/>
              <a:gd name="connsiteX58" fmla="*/ 3676475 w 6395906"/>
              <a:gd name="connsiteY58" fmla="*/ 3297629 h 3718050"/>
              <a:gd name="connsiteX59" fmla="*/ 3629786 w 6395906"/>
              <a:gd name="connsiteY59" fmla="*/ 3294447 h 3718050"/>
              <a:gd name="connsiteX60" fmla="*/ 40867 w 6395906"/>
              <a:gd name="connsiteY60" fmla="*/ 3263789 h 3718050"/>
              <a:gd name="connsiteX61" fmla="*/ 47831 w 6395906"/>
              <a:gd name="connsiteY61" fmla="*/ 3265779 h 3718050"/>
              <a:gd name="connsiteX62" fmla="*/ 57179 w 6395906"/>
              <a:gd name="connsiteY62" fmla="*/ 3278758 h 3718050"/>
              <a:gd name="connsiteX63" fmla="*/ 111720 w 6395906"/>
              <a:gd name="connsiteY63" fmla="*/ 3281704 h 3718050"/>
              <a:gd name="connsiteX64" fmla="*/ 78955 w 6395906"/>
              <a:gd name="connsiteY64" fmla="*/ 3313554 h 3718050"/>
              <a:gd name="connsiteX65" fmla="*/ 51106 w 6395906"/>
              <a:gd name="connsiteY65" fmla="*/ 3296038 h 3718050"/>
              <a:gd name="connsiteX66" fmla="*/ 52687 w 6395906"/>
              <a:gd name="connsiteY66" fmla="*/ 3279134 h 3718050"/>
              <a:gd name="connsiteX67" fmla="*/ 26535 w 6395906"/>
              <a:gd name="connsiteY67" fmla="*/ 3268965 h 3718050"/>
              <a:gd name="connsiteX68" fmla="*/ 40867 w 6395906"/>
              <a:gd name="connsiteY68" fmla="*/ 3263789 h 3718050"/>
              <a:gd name="connsiteX69" fmla="*/ 603187 w 6395906"/>
              <a:gd name="connsiteY69" fmla="*/ 3262594 h 3718050"/>
              <a:gd name="connsiteX70" fmla="*/ 583526 w 6395906"/>
              <a:gd name="connsiteY70" fmla="*/ 3268965 h 3718050"/>
              <a:gd name="connsiteX71" fmla="*/ 596633 w 6395906"/>
              <a:gd name="connsiteY71" fmla="*/ 3275333 h 3718050"/>
              <a:gd name="connsiteX72" fmla="*/ 616290 w 6395906"/>
              <a:gd name="connsiteY72" fmla="*/ 3268965 h 3718050"/>
              <a:gd name="connsiteX73" fmla="*/ 603187 w 6395906"/>
              <a:gd name="connsiteY73" fmla="*/ 3262594 h 3718050"/>
              <a:gd name="connsiteX74" fmla="*/ 341069 w 6395906"/>
              <a:gd name="connsiteY74" fmla="*/ 3249854 h 3718050"/>
              <a:gd name="connsiteX75" fmla="*/ 413151 w 6395906"/>
              <a:gd name="connsiteY75" fmla="*/ 3275333 h 3718050"/>
              <a:gd name="connsiteX76" fmla="*/ 321412 w 6395906"/>
              <a:gd name="connsiteY76" fmla="*/ 3275333 h 3718050"/>
              <a:gd name="connsiteX77" fmla="*/ 314859 w 6395906"/>
              <a:gd name="connsiteY77" fmla="*/ 3253040 h 3718050"/>
              <a:gd name="connsiteX78" fmla="*/ 341069 w 6395906"/>
              <a:gd name="connsiteY78" fmla="*/ 3249854 h 3718050"/>
              <a:gd name="connsiteX79" fmla="*/ 3997558 w 6395906"/>
              <a:gd name="connsiteY79" fmla="*/ 3246669 h 3718050"/>
              <a:gd name="connsiteX80" fmla="*/ 3971348 w 6395906"/>
              <a:gd name="connsiteY80" fmla="*/ 3262594 h 3718050"/>
              <a:gd name="connsiteX81" fmla="*/ 3997558 w 6395906"/>
              <a:gd name="connsiteY81" fmla="*/ 3246669 h 3718050"/>
              <a:gd name="connsiteX82" fmla="*/ 26530 w 6395906"/>
              <a:gd name="connsiteY82" fmla="*/ 3227559 h 3718050"/>
              <a:gd name="connsiteX83" fmla="*/ 319 w 6395906"/>
              <a:gd name="connsiteY83" fmla="*/ 3243484 h 3718050"/>
              <a:gd name="connsiteX84" fmla="*/ 0 w 6395906"/>
              <a:gd name="connsiteY84" fmla="*/ 3242584 h 3718050"/>
              <a:gd name="connsiteX85" fmla="*/ 0 w 6395906"/>
              <a:gd name="connsiteY85" fmla="*/ 3231393 h 3718050"/>
              <a:gd name="connsiteX86" fmla="*/ 98617 w 6395906"/>
              <a:gd name="connsiteY86" fmla="*/ 3151119 h 3718050"/>
              <a:gd name="connsiteX87" fmla="*/ 105171 w 6395906"/>
              <a:gd name="connsiteY87" fmla="*/ 3182969 h 3718050"/>
              <a:gd name="connsiteX88" fmla="*/ 98617 w 6395906"/>
              <a:gd name="connsiteY88" fmla="*/ 3151119 h 3718050"/>
              <a:gd name="connsiteX89" fmla="*/ 2713202 w 6395906"/>
              <a:gd name="connsiteY89" fmla="*/ 3147933 h 3718050"/>
              <a:gd name="connsiteX90" fmla="*/ 2693545 w 6395906"/>
              <a:gd name="connsiteY90" fmla="*/ 3154304 h 3718050"/>
              <a:gd name="connsiteX91" fmla="*/ 2706653 w 6395906"/>
              <a:gd name="connsiteY91" fmla="*/ 3160676 h 3718050"/>
              <a:gd name="connsiteX92" fmla="*/ 2726309 w 6395906"/>
              <a:gd name="connsiteY92" fmla="*/ 3154304 h 3718050"/>
              <a:gd name="connsiteX93" fmla="*/ 2713202 w 6395906"/>
              <a:gd name="connsiteY93" fmla="*/ 3147933 h 3718050"/>
              <a:gd name="connsiteX94" fmla="*/ 164146 w 6395906"/>
              <a:gd name="connsiteY94" fmla="*/ 3135194 h 3718050"/>
              <a:gd name="connsiteX95" fmla="*/ 151038 w 6395906"/>
              <a:gd name="connsiteY95" fmla="*/ 3141565 h 3718050"/>
              <a:gd name="connsiteX96" fmla="*/ 170700 w 6395906"/>
              <a:gd name="connsiteY96" fmla="*/ 3147933 h 3718050"/>
              <a:gd name="connsiteX97" fmla="*/ 183802 w 6395906"/>
              <a:gd name="connsiteY97" fmla="*/ 3141565 h 3718050"/>
              <a:gd name="connsiteX98" fmla="*/ 164146 w 6395906"/>
              <a:gd name="connsiteY98" fmla="*/ 3135194 h 3718050"/>
              <a:gd name="connsiteX99" fmla="*/ 4115512 w 6395906"/>
              <a:gd name="connsiteY99" fmla="*/ 3132008 h 3718050"/>
              <a:gd name="connsiteX100" fmla="*/ 4207251 w 6395906"/>
              <a:gd name="connsiteY100" fmla="*/ 3138379 h 3718050"/>
              <a:gd name="connsiteX101" fmla="*/ 4115512 w 6395906"/>
              <a:gd name="connsiteY101" fmla="*/ 3151119 h 3718050"/>
              <a:gd name="connsiteX102" fmla="*/ 2772181 w 6395906"/>
              <a:gd name="connsiteY102" fmla="*/ 3132008 h 3718050"/>
              <a:gd name="connsiteX103" fmla="*/ 2759074 w 6395906"/>
              <a:gd name="connsiteY103" fmla="*/ 3138379 h 3718050"/>
              <a:gd name="connsiteX104" fmla="*/ 2778730 w 6395906"/>
              <a:gd name="connsiteY104" fmla="*/ 3144751 h 3718050"/>
              <a:gd name="connsiteX105" fmla="*/ 2791838 w 6395906"/>
              <a:gd name="connsiteY105" fmla="*/ 3138379 h 3718050"/>
              <a:gd name="connsiteX106" fmla="*/ 2772181 w 6395906"/>
              <a:gd name="connsiteY106" fmla="*/ 3132008 h 3718050"/>
              <a:gd name="connsiteX107" fmla="*/ 2673889 w 6395906"/>
              <a:gd name="connsiteY107" fmla="*/ 3081050 h 3718050"/>
              <a:gd name="connsiteX108" fmla="*/ 2660781 w 6395906"/>
              <a:gd name="connsiteY108" fmla="*/ 3090604 h 3718050"/>
              <a:gd name="connsiteX109" fmla="*/ 2673889 w 6395906"/>
              <a:gd name="connsiteY109" fmla="*/ 3096975 h 3718050"/>
              <a:gd name="connsiteX110" fmla="*/ 2686991 w 6395906"/>
              <a:gd name="connsiteY110" fmla="*/ 3087419 h 3718050"/>
              <a:gd name="connsiteX111" fmla="*/ 2673889 w 6395906"/>
              <a:gd name="connsiteY111" fmla="*/ 3081050 h 3718050"/>
              <a:gd name="connsiteX112" fmla="*/ 4161379 w 6395906"/>
              <a:gd name="connsiteY112" fmla="*/ 3052384 h 3718050"/>
              <a:gd name="connsiteX113" fmla="*/ 4135168 w 6395906"/>
              <a:gd name="connsiteY113" fmla="*/ 3068309 h 3718050"/>
              <a:gd name="connsiteX114" fmla="*/ 4161379 w 6395906"/>
              <a:gd name="connsiteY114" fmla="*/ 3052384 h 3718050"/>
              <a:gd name="connsiteX115" fmla="*/ 4312098 w 6395906"/>
              <a:gd name="connsiteY115" fmla="*/ 3049198 h 3718050"/>
              <a:gd name="connsiteX116" fmla="*/ 4351415 w 6395906"/>
              <a:gd name="connsiteY116" fmla="*/ 3058752 h 3718050"/>
              <a:gd name="connsiteX117" fmla="*/ 4279333 w 6395906"/>
              <a:gd name="connsiteY117" fmla="*/ 3084233 h 3718050"/>
              <a:gd name="connsiteX118" fmla="*/ 4215989 w 6395906"/>
              <a:gd name="connsiteY118" fmla="*/ 3099629 h 3718050"/>
              <a:gd name="connsiteX119" fmla="*/ 4194148 w 6395906"/>
              <a:gd name="connsiteY119" fmla="*/ 3112898 h 3718050"/>
              <a:gd name="connsiteX120" fmla="*/ 4187594 w 6395906"/>
              <a:gd name="connsiteY120" fmla="*/ 3101353 h 3718050"/>
              <a:gd name="connsiteX121" fmla="*/ 4213805 w 6395906"/>
              <a:gd name="connsiteY121" fmla="*/ 3097850 h 3718050"/>
              <a:gd name="connsiteX122" fmla="*/ 4213805 w 6395906"/>
              <a:gd name="connsiteY122" fmla="*/ 3074677 h 3718050"/>
              <a:gd name="connsiteX123" fmla="*/ 4312098 w 6395906"/>
              <a:gd name="connsiteY123" fmla="*/ 3049198 h 3718050"/>
              <a:gd name="connsiteX124" fmla="*/ 1120860 w 6395906"/>
              <a:gd name="connsiteY124" fmla="*/ 2985498 h 3718050"/>
              <a:gd name="connsiteX125" fmla="*/ 1074988 w 6395906"/>
              <a:gd name="connsiteY125" fmla="*/ 3007794 h 3718050"/>
              <a:gd name="connsiteX126" fmla="*/ 1140522 w 6395906"/>
              <a:gd name="connsiteY126" fmla="*/ 3007794 h 3718050"/>
              <a:gd name="connsiteX127" fmla="*/ 1120860 w 6395906"/>
              <a:gd name="connsiteY127" fmla="*/ 2985498 h 3718050"/>
              <a:gd name="connsiteX128" fmla="*/ 4430046 w 6395906"/>
              <a:gd name="connsiteY128" fmla="*/ 2953648 h 3718050"/>
              <a:gd name="connsiteX129" fmla="*/ 4443154 w 6395906"/>
              <a:gd name="connsiteY129" fmla="*/ 2960017 h 3718050"/>
              <a:gd name="connsiteX130" fmla="*/ 4423497 w 6395906"/>
              <a:gd name="connsiteY130" fmla="*/ 2966387 h 3718050"/>
              <a:gd name="connsiteX131" fmla="*/ 4410390 w 6395906"/>
              <a:gd name="connsiteY131" fmla="*/ 2960017 h 3718050"/>
              <a:gd name="connsiteX132" fmla="*/ 4430046 w 6395906"/>
              <a:gd name="connsiteY132" fmla="*/ 2953648 h 3718050"/>
              <a:gd name="connsiteX133" fmla="*/ 1291235 w 6395906"/>
              <a:gd name="connsiteY133" fmla="*/ 2918615 h 3718050"/>
              <a:gd name="connsiteX134" fmla="*/ 1278127 w 6395906"/>
              <a:gd name="connsiteY134" fmla="*/ 2924983 h 3718050"/>
              <a:gd name="connsiteX135" fmla="*/ 1291235 w 6395906"/>
              <a:gd name="connsiteY135" fmla="*/ 2934540 h 3718050"/>
              <a:gd name="connsiteX136" fmla="*/ 1304343 w 6395906"/>
              <a:gd name="connsiteY136" fmla="*/ 2928169 h 3718050"/>
              <a:gd name="connsiteX137" fmla="*/ 1291235 w 6395906"/>
              <a:gd name="connsiteY137" fmla="*/ 2918615 h 3718050"/>
              <a:gd name="connsiteX138" fmla="*/ 1985836 w 6395906"/>
              <a:gd name="connsiteY138" fmla="*/ 2791212 h 3718050"/>
              <a:gd name="connsiteX139" fmla="*/ 1972734 w 6395906"/>
              <a:gd name="connsiteY139" fmla="*/ 2800769 h 3718050"/>
              <a:gd name="connsiteX140" fmla="*/ 1985836 w 6395906"/>
              <a:gd name="connsiteY140" fmla="*/ 2807137 h 3718050"/>
              <a:gd name="connsiteX141" fmla="*/ 1998944 w 6395906"/>
              <a:gd name="connsiteY141" fmla="*/ 2797583 h 3718050"/>
              <a:gd name="connsiteX142" fmla="*/ 1985836 w 6395906"/>
              <a:gd name="connsiteY142" fmla="*/ 2791212 h 3718050"/>
              <a:gd name="connsiteX143" fmla="*/ 2084129 w 6395906"/>
              <a:gd name="connsiteY143" fmla="*/ 2740252 h 3718050"/>
              <a:gd name="connsiteX144" fmla="*/ 2064472 w 6395906"/>
              <a:gd name="connsiteY144" fmla="*/ 2746623 h 3718050"/>
              <a:gd name="connsiteX145" fmla="*/ 2077575 w 6395906"/>
              <a:gd name="connsiteY145" fmla="*/ 2752994 h 3718050"/>
              <a:gd name="connsiteX146" fmla="*/ 2097237 w 6395906"/>
              <a:gd name="connsiteY146" fmla="*/ 2746623 h 3718050"/>
              <a:gd name="connsiteX147" fmla="*/ 2084129 w 6395906"/>
              <a:gd name="connsiteY147" fmla="*/ 2740252 h 3718050"/>
              <a:gd name="connsiteX148" fmla="*/ 4987042 w 6395906"/>
              <a:gd name="connsiteY148" fmla="*/ 2536413 h 3718050"/>
              <a:gd name="connsiteX149" fmla="*/ 4993596 w 6395906"/>
              <a:gd name="connsiteY149" fmla="*/ 2590556 h 3718050"/>
              <a:gd name="connsiteX150" fmla="*/ 5026361 w 6395906"/>
              <a:gd name="connsiteY150" fmla="*/ 2574631 h 3718050"/>
              <a:gd name="connsiteX151" fmla="*/ 4987042 w 6395906"/>
              <a:gd name="connsiteY151" fmla="*/ 2536413 h 3718050"/>
              <a:gd name="connsiteX152" fmla="*/ 6245188 w 6395906"/>
              <a:gd name="connsiteY152" fmla="*/ 2039550 h 3718050"/>
              <a:gd name="connsiteX153" fmla="*/ 6258296 w 6395906"/>
              <a:gd name="connsiteY153" fmla="*/ 2045921 h 3718050"/>
              <a:gd name="connsiteX154" fmla="*/ 6238639 w 6395906"/>
              <a:gd name="connsiteY154" fmla="*/ 2052289 h 3718050"/>
              <a:gd name="connsiteX155" fmla="*/ 6225532 w 6395906"/>
              <a:gd name="connsiteY155" fmla="*/ 2045921 h 3718050"/>
              <a:gd name="connsiteX156" fmla="*/ 6245188 w 6395906"/>
              <a:gd name="connsiteY156" fmla="*/ 2039550 h 3718050"/>
              <a:gd name="connsiteX157" fmla="*/ 4271962 w 6395906"/>
              <a:gd name="connsiteY157" fmla="*/ 2036764 h 3718050"/>
              <a:gd name="connsiteX158" fmla="*/ 4246569 w 6395906"/>
              <a:gd name="connsiteY158" fmla="*/ 2049106 h 3718050"/>
              <a:gd name="connsiteX159" fmla="*/ 4312102 w 6395906"/>
              <a:gd name="connsiteY159" fmla="*/ 2045921 h 3718050"/>
              <a:gd name="connsiteX160" fmla="*/ 4271962 w 6395906"/>
              <a:gd name="connsiteY160" fmla="*/ 2036764 h 3718050"/>
              <a:gd name="connsiteX161" fmla="*/ 334520 w 6395906"/>
              <a:gd name="connsiteY161" fmla="*/ 1991775 h 3718050"/>
              <a:gd name="connsiteX162" fmla="*/ 314859 w 6395906"/>
              <a:gd name="connsiteY162" fmla="*/ 1998146 h 3718050"/>
              <a:gd name="connsiteX163" fmla="*/ 327966 w 6395906"/>
              <a:gd name="connsiteY163" fmla="*/ 2004517 h 3718050"/>
              <a:gd name="connsiteX164" fmla="*/ 347623 w 6395906"/>
              <a:gd name="connsiteY164" fmla="*/ 1998146 h 3718050"/>
              <a:gd name="connsiteX165" fmla="*/ 334520 w 6395906"/>
              <a:gd name="connsiteY165" fmla="*/ 1991775 h 3718050"/>
              <a:gd name="connsiteX166" fmla="*/ 6225532 w 6395906"/>
              <a:gd name="connsiteY166" fmla="*/ 1924889 h 3718050"/>
              <a:gd name="connsiteX167" fmla="*/ 6258296 w 6395906"/>
              <a:gd name="connsiteY167" fmla="*/ 1934446 h 3718050"/>
              <a:gd name="connsiteX168" fmla="*/ 6258296 w 6395906"/>
              <a:gd name="connsiteY168" fmla="*/ 1956103 h 3718050"/>
              <a:gd name="connsiteX169" fmla="*/ 6284506 w 6395906"/>
              <a:gd name="connsiteY169" fmla="*/ 1966296 h 3718050"/>
              <a:gd name="connsiteX170" fmla="*/ 6263210 w 6395906"/>
              <a:gd name="connsiteY170" fmla="*/ 1969481 h 3718050"/>
              <a:gd name="connsiteX171" fmla="*/ 6254039 w 6395906"/>
              <a:gd name="connsiteY171" fmla="*/ 1956739 h 3718050"/>
              <a:gd name="connsiteX172" fmla="*/ 6225532 w 6395906"/>
              <a:gd name="connsiteY172" fmla="*/ 1956739 h 3718050"/>
              <a:gd name="connsiteX173" fmla="*/ 6310722 w 6395906"/>
              <a:gd name="connsiteY173" fmla="*/ 1908964 h 3718050"/>
              <a:gd name="connsiteX174" fmla="*/ 6323824 w 6395906"/>
              <a:gd name="connsiteY174" fmla="*/ 1918521 h 3718050"/>
              <a:gd name="connsiteX175" fmla="*/ 6310722 w 6395906"/>
              <a:gd name="connsiteY175" fmla="*/ 1924889 h 3718050"/>
              <a:gd name="connsiteX176" fmla="*/ 6297614 w 6395906"/>
              <a:gd name="connsiteY176" fmla="*/ 1915335 h 3718050"/>
              <a:gd name="connsiteX177" fmla="*/ 6310722 w 6395906"/>
              <a:gd name="connsiteY177" fmla="*/ 1908964 h 3718050"/>
              <a:gd name="connsiteX178" fmla="*/ 6048603 w 6395906"/>
              <a:gd name="connsiteY178" fmla="*/ 1893039 h 3718050"/>
              <a:gd name="connsiteX179" fmla="*/ 6036190 w 6395906"/>
              <a:gd name="connsiteY179" fmla="*/ 1907124 h 3718050"/>
              <a:gd name="connsiteX180" fmla="*/ 6022393 w 6395906"/>
              <a:gd name="connsiteY180" fmla="*/ 1908967 h 3718050"/>
              <a:gd name="connsiteX181" fmla="*/ 6017585 w 6395906"/>
              <a:gd name="connsiteY181" fmla="*/ 1911129 h 3718050"/>
              <a:gd name="connsiteX182" fmla="*/ 5977343 w 6395906"/>
              <a:gd name="connsiteY182" fmla="*/ 1896225 h 3718050"/>
              <a:gd name="connsiteX183" fmla="*/ 5930654 w 6395906"/>
              <a:gd name="connsiteY183" fmla="*/ 1896225 h 3718050"/>
              <a:gd name="connsiteX184" fmla="*/ 5937208 w 6395906"/>
              <a:gd name="connsiteY184" fmla="*/ 1921706 h 3718050"/>
              <a:gd name="connsiteX185" fmla="*/ 5989634 w 6395906"/>
              <a:gd name="connsiteY185" fmla="*/ 1923698 h 3718050"/>
              <a:gd name="connsiteX186" fmla="*/ 6017585 w 6395906"/>
              <a:gd name="connsiteY186" fmla="*/ 1911129 h 3718050"/>
              <a:gd name="connsiteX187" fmla="*/ 6028947 w 6395906"/>
              <a:gd name="connsiteY187" fmla="*/ 1915335 h 3718050"/>
              <a:gd name="connsiteX188" fmla="*/ 6036190 w 6395906"/>
              <a:gd name="connsiteY188" fmla="*/ 1907124 h 3718050"/>
              <a:gd name="connsiteX189" fmla="*/ 6055157 w 6395906"/>
              <a:gd name="connsiteY189" fmla="*/ 1904587 h 3718050"/>
              <a:gd name="connsiteX190" fmla="*/ 6048603 w 6395906"/>
              <a:gd name="connsiteY190" fmla="*/ 1893039 h 3718050"/>
              <a:gd name="connsiteX191" fmla="*/ 5878234 w 6395906"/>
              <a:gd name="connsiteY191" fmla="*/ 1889856 h 3718050"/>
              <a:gd name="connsiteX192" fmla="*/ 5865126 w 6395906"/>
              <a:gd name="connsiteY192" fmla="*/ 1899410 h 3718050"/>
              <a:gd name="connsiteX193" fmla="*/ 5878234 w 6395906"/>
              <a:gd name="connsiteY193" fmla="*/ 1905781 h 3718050"/>
              <a:gd name="connsiteX194" fmla="*/ 5891336 w 6395906"/>
              <a:gd name="connsiteY194" fmla="*/ 1896225 h 3718050"/>
              <a:gd name="connsiteX195" fmla="*/ 5878234 w 6395906"/>
              <a:gd name="connsiteY195" fmla="*/ 1889856 h 3718050"/>
              <a:gd name="connsiteX196" fmla="*/ 5059125 w 6395906"/>
              <a:gd name="connsiteY196" fmla="*/ 1813414 h 3718050"/>
              <a:gd name="connsiteX197" fmla="*/ 5039468 w 6395906"/>
              <a:gd name="connsiteY197" fmla="*/ 1819785 h 3718050"/>
              <a:gd name="connsiteX198" fmla="*/ 5052571 w 6395906"/>
              <a:gd name="connsiteY198" fmla="*/ 1826156 h 3718050"/>
              <a:gd name="connsiteX199" fmla="*/ 5072232 w 6395906"/>
              <a:gd name="connsiteY199" fmla="*/ 1819785 h 3718050"/>
              <a:gd name="connsiteX200" fmla="*/ 5059125 w 6395906"/>
              <a:gd name="connsiteY200" fmla="*/ 1813414 h 3718050"/>
              <a:gd name="connsiteX201" fmla="*/ 3401254 w 6395906"/>
              <a:gd name="connsiteY201" fmla="*/ 1762454 h 3718050"/>
              <a:gd name="connsiteX202" fmla="*/ 3388147 w 6395906"/>
              <a:gd name="connsiteY202" fmla="*/ 1768825 h 3718050"/>
              <a:gd name="connsiteX203" fmla="*/ 3401254 w 6395906"/>
              <a:gd name="connsiteY203" fmla="*/ 1778379 h 3718050"/>
              <a:gd name="connsiteX204" fmla="*/ 3414357 w 6395906"/>
              <a:gd name="connsiteY204" fmla="*/ 1772010 h 3718050"/>
              <a:gd name="connsiteX205" fmla="*/ 3401254 w 6395906"/>
              <a:gd name="connsiteY205" fmla="*/ 1762454 h 3718050"/>
              <a:gd name="connsiteX206" fmla="*/ 727690 w 6395906"/>
              <a:gd name="connsiteY206" fmla="*/ 1762454 h 3718050"/>
              <a:gd name="connsiteX207" fmla="*/ 675264 w 6395906"/>
              <a:gd name="connsiteY207" fmla="*/ 1784750 h 3718050"/>
              <a:gd name="connsiteX208" fmla="*/ 740798 w 6395906"/>
              <a:gd name="connsiteY208" fmla="*/ 1800675 h 3718050"/>
              <a:gd name="connsiteX209" fmla="*/ 740798 w 6395906"/>
              <a:gd name="connsiteY209" fmla="*/ 1826156 h 3718050"/>
              <a:gd name="connsiteX210" fmla="*/ 714583 w 6395906"/>
              <a:gd name="connsiteY210" fmla="*/ 1842081 h 3718050"/>
              <a:gd name="connsiteX211" fmla="*/ 668716 w 6395906"/>
              <a:gd name="connsiteY211" fmla="*/ 1842081 h 3718050"/>
              <a:gd name="connsiteX212" fmla="*/ 649054 w 6395906"/>
              <a:gd name="connsiteY212" fmla="*/ 1858006 h 3718050"/>
              <a:gd name="connsiteX213" fmla="*/ 570423 w 6395906"/>
              <a:gd name="connsiteY213" fmla="*/ 1858006 h 3718050"/>
              <a:gd name="connsiteX214" fmla="*/ 491787 w 6395906"/>
              <a:gd name="connsiteY214" fmla="*/ 1848450 h 3718050"/>
              <a:gd name="connsiteX215" fmla="*/ 485233 w 6395906"/>
              <a:gd name="connsiteY215" fmla="*/ 1867560 h 3718050"/>
              <a:gd name="connsiteX216" fmla="*/ 550762 w 6395906"/>
              <a:gd name="connsiteY216" fmla="*/ 1883485 h 3718050"/>
              <a:gd name="connsiteX217" fmla="*/ 550762 w 6395906"/>
              <a:gd name="connsiteY217" fmla="*/ 1905781 h 3718050"/>
              <a:gd name="connsiteX218" fmla="*/ 544208 w 6395906"/>
              <a:gd name="connsiteY218" fmla="*/ 1908967 h 3718050"/>
              <a:gd name="connsiteX219" fmla="*/ 472131 w 6395906"/>
              <a:gd name="connsiteY219" fmla="*/ 1908967 h 3718050"/>
              <a:gd name="connsiteX220" fmla="*/ 393495 w 6395906"/>
              <a:gd name="connsiteY220" fmla="*/ 1896225 h 3718050"/>
              <a:gd name="connsiteX221" fmla="*/ 386941 w 6395906"/>
              <a:gd name="connsiteY221" fmla="*/ 1940817 h 3718050"/>
              <a:gd name="connsiteX222" fmla="*/ 380387 w 6395906"/>
              <a:gd name="connsiteY222" fmla="*/ 1940817 h 3718050"/>
              <a:gd name="connsiteX223" fmla="*/ 380387 w 6395906"/>
              <a:gd name="connsiteY223" fmla="*/ 1940923 h 3718050"/>
              <a:gd name="connsiteX224" fmla="*/ 337794 w 6395906"/>
              <a:gd name="connsiteY224" fmla="*/ 1941614 h 3718050"/>
              <a:gd name="connsiteX225" fmla="*/ 288648 w 6395906"/>
              <a:gd name="connsiteY225" fmla="*/ 1947185 h 3718050"/>
              <a:gd name="connsiteX226" fmla="*/ 295202 w 6395906"/>
              <a:gd name="connsiteY226" fmla="*/ 1975850 h 3718050"/>
              <a:gd name="connsiteX227" fmla="*/ 334520 w 6395906"/>
              <a:gd name="connsiteY227" fmla="*/ 1956742 h 3718050"/>
              <a:gd name="connsiteX228" fmla="*/ 380387 w 6395906"/>
              <a:gd name="connsiteY228" fmla="*/ 1953556 h 3718050"/>
              <a:gd name="connsiteX229" fmla="*/ 380387 w 6395906"/>
              <a:gd name="connsiteY229" fmla="*/ 1956742 h 3718050"/>
              <a:gd name="connsiteX230" fmla="*/ 382545 w 6395906"/>
              <a:gd name="connsiteY230" fmla="*/ 1957373 h 3718050"/>
              <a:gd name="connsiteX231" fmla="*/ 389398 w 6395906"/>
              <a:gd name="connsiteY231" fmla="*/ 1969481 h 3718050"/>
              <a:gd name="connsiteX232" fmla="*/ 413151 w 6395906"/>
              <a:gd name="connsiteY232" fmla="*/ 1966296 h 3718050"/>
              <a:gd name="connsiteX233" fmla="*/ 382545 w 6395906"/>
              <a:gd name="connsiteY233" fmla="*/ 1957373 h 3718050"/>
              <a:gd name="connsiteX234" fmla="*/ 380387 w 6395906"/>
              <a:gd name="connsiteY234" fmla="*/ 1953556 h 3718050"/>
              <a:gd name="connsiteX235" fmla="*/ 380387 w 6395906"/>
              <a:gd name="connsiteY235" fmla="*/ 1940923 h 3718050"/>
              <a:gd name="connsiteX236" fmla="*/ 386941 w 6395906"/>
              <a:gd name="connsiteY236" fmla="*/ 1940817 h 3718050"/>
              <a:gd name="connsiteX237" fmla="*/ 498341 w 6395906"/>
              <a:gd name="connsiteY237" fmla="*/ 1940817 h 3718050"/>
              <a:gd name="connsiteX238" fmla="*/ 544208 w 6395906"/>
              <a:gd name="connsiteY238" fmla="*/ 1908967 h 3718050"/>
              <a:gd name="connsiteX239" fmla="*/ 550762 w 6395906"/>
              <a:gd name="connsiteY239" fmla="*/ 1908967 h 3718050"/>
              <a:gd name="connsiteX240" fmla="*/ 550762 w 6395906"/>
              <a:gd name="connsiteY240" fmla="*/ 1905781 h 3718050"/>
              <a:gd name="connsiteX241" fmla="*/ 642500 w 6395906"/>
              <a:gd name="connsiteY241" fmla="*/ 1861189 h 3718050"/>
              <a:gd name="connsiteX242" fmla="*/ 688372 w 6395906"/>
              <a:gd name="connsiteY242" fmla="*/ 1861189 h 3718050"/>
              <a:gd name="connsiteX243" fmla="*/ 714583 w 6395906"/>
              <a:gd name="connsiteY243" fmla="*/ 1842081 h 3718050"/>
              <a:gd name="connsiteX244" fmla="*/ 747347 w 6395906"/>
              <a:gd name="connsiteY244" fmla="*/ 1826156 h 3718050"/>
              <a:gd name="connsiteX245" fmla="*/ 799772 w 6395906"/>
              <a:gd name="connsiteY245" fmla="*/ 1810231 h 3718050"/>
              <a:gd name="connsiteX246" fmla="*/ 865301 w 6395906"/>
              <a:gd name="connsiteY246" fmla="*/ 1791121 h 3718050"/>
              <a:gd name="connsiteX247" fmla="*/ 871855 w 6395906"/>
              <a:gd name="connsiteY247" fmla="*/ 1781564 h 3718050"/>
              <a:gd name="connsiteX248" fmla="*/ 793218 w 6395906"/>
              <a:gd name="connsiteY248" fmla="*/ 1762454 h 3718050"/>
              <a:gd name="connsiteX249" fmla="*/ 760454 w 6395906"/>
              <a:gd name="connsiteY249" fmla="*/ 1775196 h 3718050"/>
              <a:gd name="connsiteX250" fmla="*/ 727690 w 6395906"/>
              <a:gd name="connsiteY250" fmla="*/ 1762454 h 3718050"/>
              <a:gd name="connsiteX251" fmla="*/ 6277957 w 6395906"/>
              <a:gd name="connsiteY251" fmla="*/ 1746529 h 3718050"/>
              <a:gd name="connsiteX252" fmla="*/ 6264850 w 6395906"/>
              <a:gd name="connsiteY252" fmla="*/ 1752900 h 3718050"/>
              <a:gd name="connsiteX253" fmla="*/ 6277957 w 6395906"/>
              <a:gd name="connsiteY253" fmla="*/ 1762454 h 3718050"/>
              <a:gd name="connsiteX254" fmla="*/ 6291060 w 6395906"/>
              <a:gd name="connsiteY254" fmla="*/ 1756085 h 3718050"/>
              <a:gd name="connsiteX255" fmla="*/ 6277957 w 6395906"/>
              <a:gd name="connsiteY255" fmla="*/ 1746529 h 3718050"/>
              <a:gd name="connsiteX256" fmla="*/ 5412981 w 6395906"/>
              <a:gd name="connsiteY256" fmla="*/ 1746529 h 3718050"/>
              <a:gd name="connsiteX257" fmla="*/ 5360556 w 6395906"/>
              <a:gd name="connsiteY257" fmla="*/ 1778379 h 3718050"/>
              <a:gd name="connsiteX258" fmla="*/ 5314684 w 6395906"/>
              <a:gd name="connsiteY258" fmla="*/ 1778379 h 3718050"/>
              <a:gd name="connsiteX259" fmla="*/ 5340899 w 6395906"/>
              <a:gd name="connsiteY259" fmla="*/ 1813414 h 3718050"/>
              <a:gd name="connsiteX260" fmla="*/ 5498166 w 6395906"/>
              <a:gd name="connsiteY260" fmla="*/ 1756085 h 3718050"/>
              <a:gd name="connsiteX261" fmla="*/ 5412981 w 6395906"/>
              <a:gd name="connsiteY261" fmla="*/ 1746529 h 3718050"/>
              <a:gd name="connsiteX262" fmla="*/ 6068265 w 6395906"/>
              <a:gd name="connsiteY262" fmla="*/ 1724235 h 3718050"/>
              <a:gd name="connsiteX263" fmla="*/ 6068265 w 6395906"/>
              <a:gd name="connsiteY263" fmla="*/ 1791121 h 3718050"/>
              <a:gd name="connsiteX264" fmla="*/ 6061711 w 6395906"/>
              <a:gd name="connsiteY264" fmla="*/ 1791121 h 3718050"/>
              <a:gd name="connsiteX265" fmla="*/ 6009290 w 6395906"/>
              <a:gd name="connsiteY265" fmla="*/ 1794306 h 3718050"/>
              <a:gd name="connsiteX266" fmla="*/ 5983075 w 6395906"/>
              <a:gd name="connsiteY266" fmla="*/ 1756085 h 3718050"/>
              <a:gd name="connsiteX267" fmla="*/ 5930654 w 6395906"/>
              <a:gd name="connsiteY267" fmla="*/ 1784750 h 3718050"/>
              <a:gd name="connsiteX268" fmla="*/ 5930654 w 6395906"/>
              <a:gd name="connsiteY268" fmla="*/ 1819785 h 3718050"/>
              <a:gd name="connsiteX269" fmla="*/ 6028947 w 6395906"/>
              <a:gd name="connsiteY269" fmla="*/ 1832525 h 3718050"/>
              <a:gd name="connsiteX270" fmla="*/ 6048603 w 6395906"/>
              <a:gd name="connsiteY270" fmla="*/ 1861189 h 3718050"/>
              <a:gd name="connsiteX271" fmla="*/ 6094475 w 6395906"/>
              <a:gd name="connsiteY271" fmla="*/ 1854821 h 3718050"/>
              <a:gd name="connsiteX272" fmla="*/ 6107583 w 6395906"/>
              <a:gd name="connsiteY272" fmla="*/ 1797489 h 3718050"/>
              <a:gd name="connsiteX273" fmla="*/ 6160003 w 6395906"/>
              <a:gd name="connsiteY273" fmla="*/ 1746529 h 3718050"/>
              <a:gd name="connsiteX274" fmla="*/ 6068265 w 6395906"/>
              <a:gd name="connsiteY274" fmla="*/ 1724235 h 3718050"/>
              <a:gd name="connsiteX275" fmla="*/ 911168 w 6395906"/>
              <a:gd name="connsiteY275" fmla="*/ 1696765 h 3718050"/>
              <a:gd name="connsiteX276" fmla="*/ 878403 w 6395906"/>
              <a:gd name="connsiteY276" fmla="*/ 1705125 h 3718050"/>
              <a:gd name="connsiteX277" fmla="*/ 898065 w 6395906"/>
              <a:gd name="connsiteY277" fmla="*/ 1727421 h 3718050"/>
              <a:gd name="connsiteX278" fmla="*/ 943932 w 6395906"/>
              <a:gd name="connsiteY278" fmla="*/ 1705125 h 3718050"/>
              <a:gd name="connsiteX279" fmla="*/ 911168 w 6395906"/>
              <a:gd name="connsiteY279" fmla="*/ 1696765 h 3718050"/>
              <a:gd name="connsiteX280" fmla="*/ 1061886 w 6395906"/>
              <a:gd name="connsiteY280" fmla="*/ 1679646 h 3718050"/>
              <a:gd name="connsiteX281" fmla="*/ 1022568 w 6395906"/>
              <a:gd name="connsiteY281" fmla="*/ 1711496 h 3718050"/>
              <a:gd name="connsiteX282" fmla="*/ 1061886 w 6395906"/>
              <a:gd name="connsiteY282" fmla="*/ 1714679 h 3718050"/>
              <a:gd name="connsiteX283" fmla="*/ 1061886 w 6395906"/>
              <a:gd name="connsiteY283" fmla="*/ 1679646 h 3718050"/>
              <a:gd name="connsiteX284" fmla="*/ 465577 w 6395906"/>
              <a:gd name="connsiteY284" fmla="*/ 1679646 h 3718050"/>
              <a:gd name="connsiteX285" fmla="*/ 452469 w 6395906"/>
              <a:gd name="connsiteY285" fmla="*/ 1686014 h 3718050"/>
              <a:gd name="connsiteX286" fmla="*/ 465577 w 6395906"/>
              <a:gd name="connsiteY286" fmla="*/ 1695571 h 3718050"/>
              <a:gd name="connsiteX287" fmla="*/ 478679 w 6395906"/>
              <a:gd name="connsiteY287" fmla="*/ 1689200 h 3718050"/>
              <a:gd name="connsiteX288" fmla="*/ 465577 w 6395906"/>
              <a:gd name="connsiteY288" fmla="*/ 1679646 h 3718050"/>
              <a:gd name="connsiteX289" fmla="*/ 5668541 w 6395906"/>
              <a:gd name="connsiteY289" fmla="*/ 1663721 h 3718050"/>
              <a:gd name="connsiteX290" fmla="*/ 5596459 w 6395906"/>
              <a:gd name="connsiteY290" fmla="*/ 1686014 h 3718050"/>
              <a:gd name="connsiteX291" fmla="*/ 5603012 w 6395906"/>
              <a:gd name="connsiteY291" fmla="*/ 1695571 h 3718050"/>
              <a:gd name="connsiteX292" fmla="*/ 5714407 w 6395906"/>
              <a:gd name="connsiteY292" fmla="*/ 1695571 h 3718050"/>
              <a:gd name="connsiteX293" fmla="*/ 5779941 w 6395906"/>
              <a:gd name="connsiteY293" fmla="*/ 1663721 h 3718050"/>
              <a:gd name="connsiteX294" fmla="*/ 3696132 w 6395906"/>
              <a:gd name="connsiteY294" fmla="*/ 1647796 h 3718050"/>
              <a:gd name="connsiteX295" fmla="*/ 3683024 w 6395906"/>
              <a:gd name="connsiteY295" fmla="*/ 1654164 h 3718050"/>
              <a:gd name="connsiteX296" fmla="*/ 3696132 w 6395906"/>
              <a:gd name="connsiteY296" fmla="*/ 1663721 h 3718050"/>
              <a:gd name="connsiteX297" fmla="*/ 3709240 w 6395906"/>
              <a:gd name="connsiteY297" fmla="*/ 1657350 h 3718050"/>
              <a:gd name="connsiteX298" fmla="*/ 3696132 w 6395906"/>
              <a:gd name="connsiteY298" fmla="*/ 1647796 h 3718050"/>
              <a:gd name="connsiteX299" fmla="*/ 1356763 w 6395906"/>
              <a:gd name="connsiteY299" fmla="*/ 1568171 h 3718050"/>
              <a:gd name="connsiteX300" fmla="*/ 1337107 w 6395906"/>
              <a:gd name="connsiteY300" fmla="*/ 1574539 h 3718050"/>
              <a:gd name="connsiteX301" fmla="*/ 1343656 w 6395906"/>
              <a:gd name="connsiteY301" fmla="*/ 1596835 h 3718050"/>
              <a:gd name="connsiteX302" fmla="*/ 1363317 w 6395906"/>
              <a:gd name="connsiteY302" fmla="*/ 1596835 h 3718050"/>
              <a:gd name="connsiteX303" fmla="*/ 1369871 w 6395906"/>
              <a:gd name="connsiteY303" fmla="*/ 1574539 h 3718050"/>
              <a:gd name="connsiteX304" fmla="*/ 1356763 w 6395906"/>
              <a:gd name="connsiteY304" fmla="*/ 1568171 h 3718050"/>
              <a:gd name="connsiteX305" fmla="*/ 3981181 w 6395906"/>
              <a:gd name="connsiteY305" fmla="*/ 1532737 h 3718050"/>
              <a:gd name="connsiteX306" fmla="*/ 3945143 w 6395906"/>
              <a:gd name="connsiteY306" fmla="*/ 1539504 h 3718050"/>
              <a:gd name="connsiteX307" fmla="*/ 3951691 w 6395906"/>
              <a:gd name="connsiteY307" fmla="*/ 1561800 h 3718050"/>
              <a:gd name="connsiteX308" fmla="*/ 4017220 w 6395906"/>
              <a:gd name="connsiteY308" fmla="*/ 1542689 h 3718050"/>
              <a:gd name="connsiteX309" fmla="*/ 3981181 w 6395906"/>
              <a:gd name="connsiteY309" fmla="*/ 1532737 h 3718050"/>
              <a:gd name="connsiteX310" fmla="*/ 5537484 w 6395906"/>
              <a:gd name="connsiteY310" fmla="*/ 1487749 h 3718050"/>
              <a:gd name="connsiteX311" fmla="*/ 5504720 w 6395906"/>
              <a:gd name="connsiteY311" fmla="*/ 1498100 h 3718050"/>
              <a:gd name="connsiteX312" fmla="*/ 5609566 w 6395906"/>
              <a:gd name="connsiteY312" fmla="*/ 1491729 h 3718050"/>
              <a:gd name="connsiteX313" fmla="*/ 5537484 w 6395906"/>
              <a:gd name="connsiteY313" fmla="*/ 1487749 h 3718050"/>
              <a:gd name="connsiteX314" fmla="*/ 5731612 w 6395906"/>
              <a:gd name="connsiteY314" fmla="*/ 1483369 h 3718050"/>
              <a:gd name="connsiteX315" fmla="*/ 5701305 w 6395906"/>
              <a:gd name="connsiteY315" fmla="*/ 1491729 h 3718050"/>
              <a:gd name="connsiteX316" fmla="*/ 5760279 w 6395906"/>
              <a:gd name="connsiteY316" fmla="*/ 1514025 h 3718050"/>
              <a:gd name="connsiteX317" fmla="*/ 5766833 w 6395906"/>
              <a:gd name="connsiteY317" fmla="*/ 1491729 h 3718050"/>
              <a:gd name="connsiteX318" fmla="*/ 5731612 w 6395906"/>
              <a:gd name="connsiteY318" fmla="*/ 1483369 h 3718050"/>
              <a:gd name="connsiteX319" fmla="*/ 5714407 w 6395906"/>
              <a:gd name="connsiteY319" fmla="*/ 1434400 h 3718050"/>
              <a:gd name="connsiteX320" fmla="*/ 5701305 w 6395906"/>
              <a:gd name="connsiteY320" fmla="*/ 1443954 h 3718050"/>
              <a:gd name="connsiteX321" fmla="*/ 5714407 w 6395906"/>
              <a:gd name="connsiteY321" fmla="*/ 1450325 h 3718050"/>
              <a:gd name="connsiteX322" fmla="*/ 5727515 w 6395906"/>
              <a:gd name="connsiteY322" fmla="*/ 1440771 h 3718050"/>
              <a:gd name="connsiteX323" fmla="*/ 5714407 w 6395906"/>
              <a:gd name="connsiteY323" fmla="*/ 1434400 h 3718050"/>
              <a:gd name="connsiteX324" fmla="*/ 5683797 w 6395906"/>
              <a:gd name="connsiteY324" fmla="*/ 1387820 h 3718050"/>
              <a:gd name="connsiteX325" fmla="*/ 5668541 w 6395906"/>
              <a:gd name="connsiteY325" fmla="*/ 1392996 h 3718050"/>
              <a:gd name="connsiteX326" fmla="*/ 5699147 w 6395906"/>
              <a:gd name="connsiteY326" fmla="*/ 1401922 h 3718050"/>
              <a:gd name="connsiteX327" fmla="*/ 5701305 w 6395906"/>
              <a:gd name="connsiteY327" fmla="*/ 1405736 h 3718050"/>
              <a:gd name="connsiteX328" fmla="*/ 5706150 w 6395906"/>
              <a:gd name="connsiteY328" fmla="*/ 1405325 h 3718050"/>
              <a:gd name="connsiteX329" fmla="*/ 5724241 w 6395906"/>
              <a:gd name="connsiteY329" fmla="*/ 1415689 h 3718050"/>
              <a:gd name="connsiteX330" fmla="*/ 5766833 w 6395906"/>
              <a:gd name="connsiteY330" fmla="*/ 1412104 h 3718050"/>
              <a:gd name="connsiteX331" fmla="*/ 5734069 w 6395906"/>
              <a:gd name="connsiteY331" fmla="*/ 1402950 h 3718050"/>
              <a:gd name="connsiteX332" fmla="*/ 5706150 w 6395906"/>
              <a:gd name="connsiteY332" fmla="*/ 1405325 h 3718050"/>
              <a:gd name="connsiteX333" fmla="*/ 5701305 w 6395906"/>
              <a:gd name="connsiteY333" fmla="*/ 1402550 h 3718050"/>
              <a:gd name="connsiteX334" fmla="*/ 5699147 w 6395906"/>
              <a:gd name="connsiteY334" fmla="*/ 1401922 h 3718050"/>
              <a:gd name="connsiteX335" fmla="*/ 5692294 w 6395906"/>
              <a:gd name="connsiteY335" fmla="*/ 1389811 h 3718050"/>
              <a:gd name="connsiteX336" fmla="*/ 5683797 w 6395906"/>
              <a:gd name="connsiteY336" fmla="*/ 1387820 h 3718050"/>
              <a:gd name="connsiteX337" fmla="*/ 5157417 w 6395906"/>
              <a:gd name="connsiteY337" fmla="*/ 1370700 h 3718050"/>
              <a:gd name="connsiteX338" fmla="*/ 5144314 w 6395906"/>
              <a:gd name="connsiteY338" fmla="*/ 1383440 h 3718050"/>
              <a:gd name="connsiteX339" fmla="*/ 5118099 w 6395906"/>
              <a:gd name="connsiteY339" fmla="*/ 1399365 h 3718050"/>
              <a:gd name="connsiteX340" fmla="*/ 5131206 w 6395906"/>
              <a:gd name="connsiteY340" fmla="*/ 1386625 h 3718050"/>
              <a:gd name="connsiteX341" fmla="*/ 5157417 w 6395906"/>
              <a:gd name="connsiteY341" fmla="*/ 1370700 h 3718050"/>
              <a:gd name="connsiteX342" fmla="*/ 2385560 w 6395906"/>
              <a:gd name="connsiteY342" fmla="*/ 1370700 h 3718050"/>
              <a:gd name="connsiteX343" fmla="*/ 2365904 w 6395906"/>
              <a:gd name="connsiteY343" fmla="*/ 1377068 h 3718050"/>
              <a:gd name="connsiteX344" fmla="*/ 2372458 w 6395906"/>
              <a:gd name="connsiteY344" fmla="*/ 1399365 h 3718050"/>
              <a:gd name="connsiteX345" fmla="*/ 2392114 w 6395906"/>
              <a:gd name="connsiteY345" fmla="*/ 1399365 h 3718050"/>
              <a:gd name="connsiteX346" fmla="*/ 2398668 w 6395906"/>
              <a:gd name="connsiteY346" fmla="*/ 1377068 h 3718050"/>
              <a:gd name="connsiteX347" fmla="*/ 2385560 w 6395906"/>
              <a:gd name="connsiteY347" fmla="*/ 1370700 h 3718050"/>
              <a:gd name="connsiteX348" fmla="*/ 4855985 w 6395906"/>
              <a:gd name="connsiteY348" fmla="*/ 1354775 h 3718050"/>
              <a:gd name="connsiteX349" fmla="*/ 4770801 w 6395906"/>
              <a:gd name="connsiteY349" fmla="*/ 1396179 h 3718050"/>
              <a:gd name="connsiteX350" fmla="*/ 4672509 w 6395906"/>
              <a:gd name="connsiteY350" fmla="*/ 1434400 h 3718050"/>
              <a:gd name="connsiteX351" fmla="*/ 4685611 w 6395906"/>
              <a:gd name="connsiteY351" fmla="*/ 1450325 h 3718050"/>
              <a:gd name="connsiteX352" fmla="*/ 4842883 w 6395906"/>
              <a:gd name="connsiteY352" fmla="*/ 1408921 h 3718050"/>
              <a:gd name="connsiteX353" fmla="*/ 4855985 w 6395906"/>
              <a:gd name="connsiteY353" fmla="*/ 1354775 h 3718050"/>
              <a:gd name="connsiteX354" fmla="*/ 1789251 w 6395906"/>
              <a:gd name="connsiteY354" fmla="*/ 1354775 h 3718050"/>
              <a:gd name="connsiteX355" fmla="*/ 1769595 w 6395906"/>
              <a:gd name="connsiteY355" fmla="*/ 1361143 h 3718050"/>
              <a:gd name="connsiteX356" fmla="*/ 1782697 w 6395906"/>
              <a:gd name="connsiteY356" fmla="*/ 1367515 h 3718050"/>
              <a:gd name="connsiteX357" fmla="*/ 1802359 w 6395906"/>
              <a:gd name="connsiteY357" fmla="*/ 1361143 h 3718050"/>
              <a:gd name="connsiteX358" fmla="*/ 1789251 w 6395906"/>
              <a:gd name="connsiteY358" fmla="*/ 1354775 h 3718050"/>
              <a:gd name="connsiteX359" fmla="*/ 4954281 w 6395906"/>
              <a:gd name="connsiteY359" fmla="*/ 1354376 h 3718050"/>
              <a:gd name="connsiteX360" fmla="*/ 4908411 w 6395906"/>
              <a:gd name="connsiteY360" fmla="*/ 1364329 h 3718050"/>
              <a:gd name="connsiteX361" fmla="*/ 5000150 w 6395906"/>
              <a:gd name="connsiteY361" fmla="*/ 1361143 h 3718050"/>
              <a:gd name="connsiteX362" fmla="*/ 4954281 w 6395906"/>
              <a:gd name="connsiteY362" fmla="*/ 1354376 h 3718050"/>
              <a:gd name="connsiteX363" fmla="*/ 1651641 w 6395906"/>
              <a:gd name="connsiteY363" fmla="*/ 1351590 h 3718050"/>
              <a:gd name="connsiteX364" fmla="*/ 1646732 w 6395906"/>
              <a:gd name="connsiteY364" fmla="*/ 1377468 h 3718050"/>
              <a:gd name="connsiteX365" fmla="*/ 1658077 w 6395906"/>
              <a:gd name="connsiteY365" fmla="*/ 1384719 h 3718050"/>
              <a:gd name="connsiteX366" fmla="*/ 1658194 w 6395906"/>
              <a:gd name="connsiteY366" fmla="*/ 1385332 h 3718050"/>
              <a:gd name="connsiteX367" fmla="*/ 1659834 w 6395906"/>
              <a:gd name="connsiteY367" fmla="*/ 1404144 h 3718050"/>
              <a:gd name="connsiteX368" fmla="*/ 1659637 w 6395906"/>
              <a:gd name="connsiteY368" fmla="*/ 1405863 h 3718050"/>
              <a:gd name="connsiteX369" fmla="*/ 1651641 w 6395906"/>
              <a:gd name="connsiteY369" fmla="*/ 1406930 h 3718050"/>
              <a:gd name="connsiteX370" fmla="*/ 1658194 w 6395906"/>
              <a:gd name="connsiteY370" fmla="*/ 1418475 h 3718050"/>
              <a:gd name="connsiteX371" fmla="*/ 1659637 w 6395906"/>
              <a:gd name="connsiteY371" fmla="*/ 1405863 h 3718050"/>
              <a:gd name="connsiteX372" fmla="*/ 1684405 w 6395906"/>
              <a:gd name="connsiteY372" fmla="*/ 1402550 h 3718050"/>
              <a:gd name="connsiteX373" fmla="*/ 1684517 w 6395906"/>
              <a:gd name="connsiteY373" fmla="*/ 1401618 h 3718050"/>
              <a:gd name="connsiteX374" fmla="*/ 1690959 w 6395906"/>
              <a:gd name="connsiteY374" fmla="*/ 1405736 h 3718050"/>
              <a:gd name="connsiteX375" fmla="*/ 1710615 w 6395906"/>
              <a:gd name="connsiteY375" fmla="*/ 1383440 h 3718050"/>
              <a:gd name="connsiteX376" fmla="*/ 1687685 w 6395906"/>
              <a:gd name="connsiteY376" fmla="*/ 1375080 h 3718050"/>
              <a:gd name="connsiteX377" fmla="*/ 1684517 w 6395906"/>
              <a:gd name="connsiteY377" fmla="*/ 1401618 h 3718050"/>
              <a:gd name="connsiteX378" fmla="*/ 1658077 w 6395906"/>
              <a:gd name="connsiteY378" fmla="*/ 1384719 h 3718050"/>
              <a:gd name="connsiteX379" fmla="*/ 1887544 w 6395906"/>
              <a:gd name="connsiteY379" fmla="*/ 1303815 h 3718050"/>
              <a:gd name="connsiteX380" fmla="*/ 1848225 w 6395906"/>
              <a:gd name="connsiteY380" fmla="*/ 1335664 h 3718050"/>
              <a:gd name="connsiteX381" fmla="*/ 1887544 w 6395906"/>
              <a:gd name="connsiteY381" fmla="*/ 1338850 h 3718050"/>
              <a:gd name="connsiteX382" fmla="*/ 1887544 w 6395906"/>
              <a:gd name="connsiteY382" fmla="*/ 1303815 h 3718050"/>
              <a:gd name="connsiteX383" fmla="*/ 5124653 w 6395906"/>
              <a:gd name="connsiteY383" fmla="*/ 1291075 h 3718050"/>
              <a:gd name="connsiteX384" fmla="*/ 5104996 w 6395906"/>
              <a:gd name="connsiteY384" fmla="*/ 1303815 h 3718050"/>
              <a:gd name="connsiteX385" fmla="*/ 5039468 w 6395906"/>
              <a:gd name="connsiteY385" fmla="*/ 1307000 h 3718050"/>
              <a:gd name="connsiteX386" fmla="*/ 5046016 w 6395906"/>
              <a:gd name="connsiteY386" fmla="*/ 1338850 h 3718050"/>
              <a:gd name="connsiteX387" fmla="*/ 5098442 w 6395906"/>
              <a:gd name="connsiteY387" fmla="*/ 1307000 h 3718050"/>
              <a:gd name="connsiteX388" fmla="*/ 5124653 w 6395906"/>
              <a:gd name="connsiteY388" fmla="*/ 1291075 h 3718050"/>
              <a:gd name="connsiteX389" fmla="*/ 5485058 w 6395906"/>
              <a:gd name="connsiteY389" fmla="*/ 1271965 h 3718050"/>
              <a:gd name="connsiteX390" fmla="*/ 5466700 w 6395906"/>
              <a:gd name="connsiteY390" fmla="*/ 1286841 h 3718050"/>
              <a:gd name="connsiteX391" fmla="*/ 5458848 w 6395906"/>
              <a:gd name="connsiteY391" fmla="*/ 1287890 h 3718050"/>
              <a:gd name="connsiteX392" fmla="*/ 5458473 w 6395906"/>
              <a:gd name="connsiteY392" fmla="*/ 1289213 h 3718050"/>
              <a:gd name="connsiteX393" fmla="*/ 5442468 w 6395906"/>
              <a:gd name="connsiteY393" fmla="*/ 1292268 h 3718050"/>
              <a:gd name="connsiteX394" fmla="*/ 5439567 w 6395906"/>
              <a:gd name="connsiteY394" fmla="*/ 1302491 h 3718050"/>
              <a:gd name="connsiteX395" fmla="*/ 5432638 w 6395906"/>
              <a:gd name="connsiteY395" fmla="*/ 1303815 h 3718050"/>
              <a:gd name="connsiteX396" fmla="*/ 5431345 w 6395906"/>
              <a:gd name="connsiteY396" fmla="*/ 1304863 h 3718050"/>
              <a:gd name="connsiteX397" fmla="*/ 5406427 w 6395906"/>
              <a:gd name="connsiteY397" fmla="*/ 1308194 h 3718050"/>
              <a:gd name="connsiteX398" fmla="*/ 5412981 w 6395906"/>
              <a:gd name="connsiteY398" fmla="*/ 1319740 h 3718050"/>
              <a:gd name="connsiteX399" fmla="*/ 5431345 w 6395906"/>
              <a:gd name="connsiteY399" fmla="*/ 1304863 h 3718050"/>
              <a:gd name="connsiteX400" fmla="*/ 5439192 w 6395906"/>
              <a:gd name="connsiteY400" fmla="*/ 1303815 h 3718050"/>
              <a:gd name="connsiteX401" fmla="*/ 5439567 w 6395906"/>
              <a:gd name="connsiteY401" fmla="*/ 1302491 h 3718050"/>
              <a:gd name="connsiteX402" fmla="*/ 5455572 w 6395906"/>
              <a:gd name="connsiteY402" fmla="*/ 1299435 h 3718050"/>
              <a:gd name="connsiteX403" fmla="*/ 5458473 w 6395906"/>
              <a:gd name="connsiteY403" fmla="*/ 1289213 h 3718050"/>
              <a:gd name="connsiteX404" fmla="*/ 5465402 w 6395906"/>
              <a:gd name="connsiteY404" fmla="*/ 1287890 h 3718050"/>
              <a:gd name="connsiteX405" fmla="*/ 5466700 w 6395906"/>
              <a:gd name="connsiteY405" fmla="*/ 1286841 h 3718050"/>
              <a:gd name="connsiteX406" fmla="*/ 5491612 w 6395906"/>
              <a:gd name="connsiteY406" fmla="*/ 1283510 h 3718050"/>
              <a:gd name="connsiteX407" fmla="*/ 5485058 w 6395906"/>
              <a:gd name="connsiteY407" fmla="*/ 1271965 h 3718050"/>
              <a:gd name="connsiteX408" fmla="*/ 4692164 w 6395906"/>
              <a:gd name="connsiteY408" fmla="*/ 1271965 h 3718050"/>
              <a:gd name="connsiteX409" fmla="*/ 4672509 w 6395906"/>
              <a:gd name="connsiteY409" fmla="*/ 1303815 h 3718050"/>
              <a:gd name="connsiteX410" fmla="*/ 4613528 w 6395906"/>
              <a:gd name="connsiteY410" fmla="*/ 1307000 h 3718050"/>
              <a:gd name="connsiteX411" fmla="*/ 4620082 w 6395906"/>
              <a:gd name="connsiteY411" fmla="*/ 1354775 h 3718050"/>
              <a:gd name="connsiteX412" fmla="*/ 4659400 w 6395906"/>
              <a:gd name="connsiteY412" fmla="*/ 1351590 h 3718050"/>
              <a:gd name="connsiteX413" fmla="*/ 4672509 w 6395906"/>
              <a:gd name="connsiteY413" fmla="*/ 1303815 h 3718050"/>
              <a:gd name="connsiteX414" fmla="*/ 4692164 w 6395906"/>
              <a:gd name="connsiteY414" fmla="*/ 1271965 h 3718050"/>
              <a:gd name="connsiteX415" fmla="*/ 6081367 w 6395906"/>
              <a:gd name="connsiteY415" fmla="*/ 1256037 h 3718050"/>
              <a:gd name="connsiteX416" fmla="*/ 6094475 w 6395906"/>
              <a:gd name="connsiteY416" fmla="*/ 1262408 h 3718050"/>
              <a:gd name="connsiteX417" fmla="*/ 6087921 w 6395906"/>
              <a:gd name="connsiteY417" fmla="*/ 1284701 h 3718050"/>
              <a:gd name="connsiteX418" fmla="*/ 6068265 w 6395906"/>
              <a:gd name="connsiteY418" fmla="*/ 1284701 h 3718050"/>
              <a:gd name="connsiteX419" fmla="*/ 6061711 w 6395906"/>
              <a:gd name="connsiteY419" fmla="*/ 1262408 h 3718050"/>
              <a:gd name="connsiteX420" fmla="*/ 6081367 w 6395906"/>
              <a:gd name="connsiteY420" fmla="*/ 1256037 h 3718050"/>
              <a:gd name="connsiteX421" fmla="*/ 6173106 w 6395906"/>
              <a:gd name="connsiteY421" fmla="*/ 1240112 h 3718050"/>
              <a:gd name="connsiteX422" fmla="*/ 6179660 w 6395906"/>
              <a:gd name="connsiteY422" fmla="*/ 1271962 h 3718050"/>
              <a:gd name="connsiteX423" fmla="*/ 6173106 w 6395906"/>
              <a:gd name="connsiteY423" fmla="*/ 1240112 h 3718050"/>
              <a:gd name="connsiteX424" fmla="*/ 5150863 w 6395906"/>
              <a:gd name="connsiteY424" fmla="*/ 1224190 h 3718050"/>
              <a:gd name="connsiteX425" fmla="*/ 5137760 w 6395906"/>
              <a:gd name="connsiteY425" fmla="*/ 1230558 h 3718050"/>
              <a:gd name="connsiteX426" fmla="*/ 5150863 w 6395906"/>
              <a:gd name="connsiteY426" fmla="*/ 1240115 h 3718050"/>
              <a:gd name="connsiteX427" fmla="*/ 5163971 w 6395906"/>
              <a:gd name="connsiteY427" fmla="*/ 1233744 h 3718050"/>
              <a:gd name="connsiteX428" fmla="*/ 5150863 w 6395906"/>
              <a:gd name="connsiteY428" fmla="*/ 1224190 h 3718050"/>
              <a:gd name="connsiteX429" fmla="*/ 2136555 w 6395906"/>
              <a:gd name="connsiteY429" fmla="*/ 1224190 h 3718050"/>
              <a:gd name="connsiteX430" fmla="*/ 2130001 w 6395906"/>
              <a:gd name="connsiteY430" fmla="*/ 1268779 h 3718050"/>
              <a:gd name="connsiteX431" fmla="*/ 2071026 w 6395906"/>
              <a:gd name="connsiteY431" fmla="*/ 1300629 h 3718050"/>
              <a:gd name="connsiteX432" fmla="*/ 2044810 w 6395906"/>
              <a:gd name="connsiteY432" fmla="*/ 1316554 h 3718050"/>
              <a:gd name="connsiteX433" fmla="*/ 2064472 w 6395906"/>
              <a:gd name="connsiteY433" fmla="*/ 1303815 h 3718050"/>
              <a:gd name="connsiteX434" fmla="*/ 2130001 w 6395906"/>
              <a:gd name="connsiteY434" fmla="*/ 1303815 h 3718050"/>
              <a:gd name="connsiteX435" fmla="*/ 2136555 w 6395906"/>
              <a:gd name="connsiteY435" fmla="*/ 1271965 h 3718050"/>
              <a:gd name="connsiteX436" fmla="*/ 2188975 w 6395906"/>
              <a:gd name="connsiteY436" fmla="*/ 1268779 h 3718050"/>
              <a:gd name="connsiteX437" fmla="*/ 2136555 w 6395906"/>
              <a:gd name="connsiteY437" fmla="*/ 1224190 h 3718050"/>
              <a:gd name="connsiteX438" fmla="*/ 6271404 w 6395906"/>
              <a:gd name="connsiteY438" fmla="*/ 1224187 h 3718050"/>
              <a:gd name="connsiteX439" fmla="*/ 6284506 w 6395906"/>
              <a:gd name="connsiteY439" fmla="*/ 1233744 h 3718050"/>
              <a:gd name="connsiteX440" fmla="*/ 6271404 w 6395906"/>
              <a:gd name="connsiteY440" fmla="*/ 1240112 h 3718050"/>
              <a:gd name="connsiteX441" fmla="*/ 6258296 w 6395906"/>
              <a:gd name="connsiteY441" fmla="*/ 1230558 h 3718050"/>
              <a:gd name="connsiteX442" fmla="*/ 6271404 w 6395906"/>
              <a:gd name="connsiteY442" fmla="*/ 1224187 h 3718050"/>
              <a:gd name="connsiteX443" fmla="*/ 5648879 w 6395906"/>
              <a:gd name="connsiteY443" fmla="*/ 1208265 h 3718050"/>
              <a:gd name="connsiteX444" fmla="*/ 5635777 w 6395906"/>
              <a:gd name="connsiteY444" fmla="*/ 1214633 h 3718050"/>
              <a:gd name="connsiteX445" fmla="*/ 5655433 w 6395906"/>
              <a:gd name="connsiteY445" fmla="*/ 1221004 h 3718050"/>
              <a:gd name="connsiteX446" fmla="*/ 5668541 w 6395906"/>
              <a:gd name="connsiteY446" fmla="*/ 1214633 h 3718050"/>
              <a:gd name="connsiteX447" fmla="*/ 5648879 w 6395906"/>
              <a:gd name="connsiteY447" fmla="*/ 1208265 h 3718050"/>
              <a:gd name="connsiteX448" fmla="*/ 4960832 w 6395906"/>
              <a:gd name="connsiteY448" fmla="*/ 1189154 h 3718050"/>
              <a:gd name="connsiteX449" fmla="*/ 4875647 w 6395906"/>
              <a:gd name="connsiteY449" fmla="*/ 1208265 h 3718050"/>
              <a:gd name="connsiteX450" fmla="*/ 4862540 w 6395906"/>
              <a:gd name="connsiteY450" fmla="*/ 1233744 h 3718050"/>
              <a:gd name="connsiteX451" fmla="*/ 4797011 w 6395906"/>
              <a:gd name="connsiteY451" fmla="*/ 1240115 h 3718050"/>
              <a:gd name="connsiteX452" fmla="*/ 4738037 w 6395906"/>
              <a:gd name="connsiteY452" fmla="*/ 1262408 h 3718050"/>
              <a:gd name="connsiteX453" fmla="*/ 4849431 w 6395906"/>
              <a:gd name="connsiteY453" fmla="*/ 1284704 h 3718050"/>
              <a:gd name="connsiteX454" fmla="*/ 4928068 w 6395906"/>
              <a:gd name="connsiteY454" fmla="*/ 1262408 h 3718050"/>
              <a:gd name="connsiteX455" fmla="*/ 4960832 w 6395906"/>
              <a:gd name="connsiteY455" fmla="*/ 1189154 h 3718050"/>
              <a:gd name="connsiteX456" fmla="*/ 2306929 w 6395906"/>
              <a:gd name="connsiteY456" fmla="*/ 1144565 h 3718050"/>
              <a:gd name="connsiteX457" fmla="*/ 2293822 w 6395906"/>
              <a:gd name="connsiteY457" fmla="*/ 1150933 h 3718050"/>
              <a:gd name="connsiteX458" fmla="*/ 2313478 w 6395906"/>
              <a:gd name="connsiteY458" fmla="*/ 1157304 h 3718050"/>
              <a:gd name="connsiteX459" fmla="*/ 2326586 w 6395906"/>
              <a:gd name="connsiteY459" fmla="*/ 1150933 h 3718050"/>
              <a:gd name="connsiteX460" fmla="*/ 2306929 w 6395906"/>
              <a:gd name="connsiteY460" fmla="*/ 1144565 h 3718050"/>
              <a:gd name="connsiteX461" fmla="*/ 5452294 w 6395906"/>
              <a:gd name="connsiteY461" fmla="*/ 1112715 h 3718050"/>
              <a:gd name="connsiteX462" fmla="*/ 5432638 w 6395906"/>
              <a:gd name="connsiteY462" fmla="*/ 1119083 h 3718050"/>
              <a:gd name="connsiteX463" fmla="*/ 5445746 w 6395906"/>
              <a:gd name="connsiteY463" fmla="*/ 1125454 h 3718050"/>
              <a:gd name="connsiteX464" fmla="*/ 5465402 w 6395906"/>
              <a:gd name="connsiteY464" fmla="*/ 1119083 h 3718050"/>
              <a:gd name="connsiteX465" fmla="*/ 5452294 w 6395906"/>
              <a:gd name="connsiteY465" fmla="*/ 1112715 h 3718050"/>
              <a:gd name="connsiteX466" fmla="*/ 5603012 w 6395906"/>
              <a:gd name="connsiteY466" fmla="*/ 1103158 h 3718050"/>
              <a:gd name="connsiteX467" fmla="*/ 5557140 w 6395906"/>
              <a:gd name="connsiteY467" fmla="*/ 1112715 h 3718050"/>
              <a:gd name="connsiteX468" fmla="*/ 5557140 w 6395906"/>
              <a:gd name="connsiteY468" fmla="*/ 1135008 h 3718050"/>
              <a:gd name="connsiteX469" fmla="*/ 5563694 w 6395906"/>
              <a:gd name="connsiteY469" fmla="*/ 1135008 h 3718050"/>
              <a:gd name="connsiteX470" fmla="*/ 5616115 w 6395906"/>
              <a:gd name="connsiteY470" fmla="*/ 1144565 h 3718050"/>
              <a:gd name="connsiteX471" fmla="*/ 5675095 w 6395906"/>
              <a:gd name="connsiteY471" fmla="*/ 1173229 h 3718050"/>
              <a:gd name="connsiteX472" fmla="*/ 5688197 w 6395906"/>
              <a:gd name="connsiteY472" fmla="*/ 1157304 h 3718050"/>
              <a:gd name="connsiteX473" fmla="*/ 5603012 w 6395906"/>
              <a:gd name="connsiteY473" fmla="*/ 1103158 h 3718050"/>
              <a:gd name="connsiteX474" fmla="*/ 5281919 w 6395906"/>
              <a:gd name="connsiteY474" fmla="*/ 1096790 h 3718050"/>
              <a:gd name="connsiteX475" fmla="*/ 5268817 w 6395906"/>
              <a:gd name="connsiteY475" fmla="*/ 1109529 h 3718050"/>
              <a:gd name="connsiteX476" fmla="*/ 5222945 w 6395906"/>
              <a:gd name="connsiteY476" fmla="*/ 1109529 h 3718050"/>
              <a:gd name="connsiteX477" fmla="*/ 5213939 w 6395906"/>
              <a:gd name="connsiteY477" fmla="*/ 1119483 h 3718050"/>
              <a:gd name="connsiteX478" fmla="*/ 5216894 w 6395906"/>
              <a:gd name="connsiteY478" fmla="*/ 1125454 h 3718050"/>
              <a:gd name="connsiteX479" fmla="*/ 5196735 w 6395906"/>
              <a:gd name="connsiteY479" fmla="*/ 1125454 h 3718050"/>
              <a:gd name="connsiteX480" fmla="*/ 5150863 w 6395906"/>
              <a:gd name="connsiteY480" fmla="*/ 1112715 h 3718050"/>
              <a:gd name="connsiteX481" fmla="*/ 5000150 w 6395906"/>
              <a:gd name="connsiteY481" fmla="*/ 1185968 h 3718050"/>
              <a:gd name="connsiteX482" fmla="*/ 5039468 w 6395906"/>
              <a:gd name="connsiteY482" fmla="*/ 1192340 h 3718050"/>
              <a:gd name="connsiteX483" fmla="*/ 5078781 w 6395906"/>
              <a:gd name="connsiteY483" fmla="*/ 1176415 h 3718050"/>
              <a:gd name="connsiteX484" fmla="*/ 5111550 w 6395906"/>
              <a:gd name="connsiteY484" fmla="*/ 1192340 h 3718050"/>
              <a:gd name="connsiteX485" fmla="*/ 5190181 w 6395906"/>
              <a:gd name="connsiteY485" fmla="*/ 1185968 h 3718050"/>
              <a:gd name="connsiteX486" fmla="*/ 5163971 w 6395906"/>
              <a:gd name="connsiteY486" fmla="*/ 1163673 h 3718050"/>
              <a:gd name="connsiteX487" fmla="*/ 5196735 w 6395906"/>
              <a:gd name="connsiteY487" fmla="*/ 1125454 h 3718050"/>
              <a:gd name="connsiteX488" fmla="*/ 5229499 w 6395906"/>
              <a:gd name="connsiteY488" fmla="*/ 1150933 h 3718050"/>
              <a:gd name="connsiteX489" fmla="*/ 5216894 w 6395906"/>
              <a:gd name="connsiteY489" fmla="*/ 1125454 h 3718050"/>
              <a:gd name="connsiteX490" fmla="*/ 5242607 w 6395906"/>
              <a:gd name="connsiteY490" fmla="*/ 1125454 h 3718050"/>
              <a:gd name="connsiteX491" fmla="*/ 5255709 w 6395906"/>
              <a:gd name="connsiteY491" fmla="*/ 1112715 h 3718050"/>
              <a:gd name="connsiteX492" fmla="*/ 5281919 w 6395906"/>
              <a:gd name="connsiteY492" fmla="*/ 1096790 h 3718050"/>
              <a:gd name="connsiteX493" fmla="*/ 5832362 w 6395906"/>
              <a:gd name="connsiteY493" fmla="*/ 1093604 h 3718050"/>
              <a:gd name="connsiteX494" fmla="*/ 5832362 w 6395906"/>
              <a:gd name="connsiteY494" fmla="*/ 1119083 h 3718050"/>
              <a:gd name="connsiteX495" fmla="*/ 5773387 w 6395906"/>
              <a:gd name="connsiteY495" fmla="*/ 1128640 h 3718050"/>
              <a:gd name="connsiteX496" fmla="*/ 5766833 w 6395906"/>
              <a:gd name="connsiteY496" fmla="*/ 1096790 h 3718050"/>
              <a:gd name="connsiteX497" fmla="*/ 5832362 w 6395906"/>
              <a:gd name="connsiteY497" fmla="*/ 1093604 h 3718050"/>
              <a:gd name="connsiteX498" fmla="*/ 5347453 w 6395906"/>
              <a:gd name="connsiteY498" fmla="*/ 1093604 h 3718050"/>
              <a:gd name="connsiteX499" fmla="*/ 5334345 w 6395906"/>
              <a:gd name="connsiteY499" fmla="*/ 1099973 h 3718050"/>
              <a:gd name="connsiteX500" fmla="*/ 5354002 w 6395906"/>
              <a:gd name="connsiteY500" fmla="*/ 1106344 h 3718050"/>
              <a:gd name="connsiteX501" fmla="*/ 5367109 w 6395906"/>
              <a:gd name="connsiteY501" fmla="*/ 1099973 h 3718050"/>
              <a:gd name="connsiteX502" fmla="*/ 5347453 w 6395906"/>
              <a:gd name="connsiteY502" fmla="*/ 1093604 h 3718050"/>
              <a:gd name="connsiteX503" fmla="*/ 5829291 w 6395906"/>
              <a:gd name="connsiteY503" fmla="*/ 1089622 h 3718050"/>
              <a:gd name="connsiteX504" fmla="*/ 5832362 w 6395906"/>
              <a:gd name="connsiteY504" fmla="*/ 1090419 h 3718050"/>
              <a:gd name="connsiteX505" fmla="*/ 5835935 w 6395906"/>
              <a:gd name="connsiteY505" fmla="*/ 1093604 h 3718050"/>
              <a:gd name="connsiteX506" fmla="*/ 5832362 w 6395906"/>
              <a:gd name="connsiteY506" fmla="*/ 1093604 h 3718050"/>
              <a:gd name="connsiteX507" fmla="*/ 5829291 w 6395906"/>
              <a:gd name="connsiteY507" fmla="*/ 1089622 h 3718050"/>
              <a:gd name="connsiteX508" fmla="*/ 2577744 w 6395906"/>
              <a:gd name="connsiteY508" fmla="*/ 1062948 h 3718050"/>
              <a:gd name="connsiteX509" fmla="*/ 2562489 w 6395906"/>
              <a:gd name="connsiteY509" fmla="*/ 1068123 h 3718050"/>
              <a:gd name="connsiteX510" fmla="*/ 2588699 w 6395906"/>
              <a:gd name="connsiteY510" fmla="*/ 1074494 h 3718050"/>
              <a:gd name="connsiteX511" fmla="*/ 2621463 w 6395906"/>
              <a:gd name="connsiteY511" fmla="*/ 1087233 h 3718050"/>
              <a:gd name="connsiteX512" fmla="*/ 2595253 w 6395906"/>
              <a:gd name="connsiteY512" fmla="*/ 1080862 h 3718050"/>
              <a:gd name="connsiteX513" fmla="*/ 2586242 w 6395906"/>
              <a:gd name="connsiteY513" fmla="*/ 1064940 h 3718050"/>
              <a:gd name="connsiteX514" fmla="*/ 2577744 w 6395906"/>
              <a:gd name="connsiteY514" fmla="*/ 1062948 h 3718050"/>
              <a:gd name="connsiteX515" fmla="*/ 5583351 w 6395906"/>
              <a:gd name="connsiteY515" fmla="*/ 1058569 h 3718050"/>
              <a:gd name="connsiteX516" fmla="*/ 5570248 w 6395906"/>
              <a:gd name="connsiteY516" fmla="*/ 1064937 h 3718050"/>
              <a:gd name="connsiteX517" fmla="*/ 5583351 w 6395906"/>
              <a:gd name="connsiteY517" fmla="*/ 1074494 h 3718050"/>
              <a:gd name="connsiteX518" fmla="*/ 5596459 w 6395906"/>
              <a:gd name="connsiteY518" fmla="*/ 1068123 h 3718050"/>
              <a:gd name="connsiteX519" fmla="*/ 5583351 w 6395906"/>
              <a:gd name="connsiteY519" fmla="*/ 1058569 h 3718050"/>
              <a:gd name="connsiteX520" fmla="*/ 3270198 w 6395906"/>
              <a:gd name="connsiteY520" fmla="*/ 1045829 h 3718050"/>
              <a:gd name="connsiteX521" fmla="*/ 3276746 w 6395906"/>
              <a:gd name="connsiteY521" fmla="*/ 1096790 h 3718050"/>
              <a:gd name="connsiteX522" fmla="*/ 3270198 w 6395906"/>
              <a:gd name="connsiteY522" fmla="*/ 1045829 h 3718050"/>
              <a:gd name="connsiteX523" fmla="*/ 5314684 w 6395906"/>
              <a:gd name="connsiteY523" fmla="*/ 1042644 h 3718050"/>
              <a:gd name="connsiteX524" fmla="*/ 5301581 w 6395906"/>
              <a:gd name="connsiteY524" fmla="*/ 1049012 h 3718050"/>
              <a:gd name="connsiteX525" fmla="*/ 5314684 w 6395906"/>
              <a:gd name="connsiteY525" fmla="*/ 1058569 h 3718050"/>
              <a:gd name="connsiteX526" fmla="*/ 5360556 w 6395906"/>
              <a:gd name="connsiteY526" fmla="*/ 1055383 h 3718050"/>
              <a:gd name="connsiteX527" fmla="*/ 5360556 w 6395906"/>
              <a:gd name="connsiteY527" fmla="*/ 1045829 h 3718050"/>
              <a:gd name="connsiteX528" fmla="*/ 5314684 w 6395906"/>
              <a:gd name="connsiteY528" fmla="*/ 1042644 h 3718050"/>
              <a:gd name="connsiteX529" fmla="*/ 5485058 w 6395906"/>
              <a:gd name="connsiteY529" fmla="*/ 1026719 h 3718050"/>
              <a:gd name="connsiteX530" fmla="*/ 5471956 w 6395906"/>
              <a:gd name="connsiteY530" fmla="*/ 1033087 h 3718050"/>
              <a:gd name="connsiteX531" fmla="*/ 5485058 w 6395906"/>
              <a:gd name="connsiteY531" fmla="*/ 1042644 h 3718050"/>
              <a:gd name="connsiteX532" fmla="*/ 5498166 w 6395906"/>
              <a:gd name="connsiteY532" fmla="*/ 1036273 h 3718050"/>
              <a:gd name="connsiteX533" fmla="*/ 5485058 w 6395906"/>
              <a:gd name="connsiteY533" fmla="*/ 1026719 h 3718050"/>
              <a:gd name="connsiteX534" fmla="*/ 5767068 w 6395906"/>
              <a:gd name="connsiteY534" fmla="*/ 1011362 h 3718050"/>
              <a:gd name="connsiteX535" fmla="*/ 5747177 w 6395906"/>
              <a:gd name="connsiteY535" fmla="*/ 1017162 h 3718050"/>
              <a:gd name="connsiteX536" fmla="*/ 5771048 w 6395906"/>
              <a:gd name="connsiteY536" fmla="*/ 1021030 h 3718050"/>
              <a:gd name="connsiteX537" fmla="*/ 3427465 w 6395906"/>
              <a:gd name="connsiteY537" fmla="*/ 994869 h 3718050"/>
              <a:gd name="connsiteX538" fmla="*/ 3388147 w 6395906"/>
              <a:gd name="connsiteY538" fmla="*/ 1023533 h 3718050"/>
              <a:gd name="connsiteX539" fmla="*/ 3447121 w 6395906"/>
              <a:gd name="connsiteY539" fmla="*/ 1023533 h 3718050"/>
              <a:gd name="connsiteX540" fmla="*/ 3447121 w 6395906"/>
              <a:gd name="connsiteY540" fmla="*/ 1023536 h 3718050"/>
              <a:gd name="connsiteX541" fmla="*/ 3447121 w 6395906"/>
              <a:gd name="connsiteY541" fmla="*/ 1026719 h 3718050"/>
              <a:gd name="connsiteX542" fmla="*/ 3449279 w 6395906"/>
              <a:gd name="connsiteY542" fmla="*/ 1027349 h 3718050"/>
              <a:gd name="connsiteX543" fmla="*/ 3456132 w 6395906"/>
              <a:gd name="connsiteY543" fmla="*/ 1039458 h 3718050"/>
              <a:gd name="connsiteX544" fmla="*/ 3479885 w 6395906"/>
              <a:gd name="connsiteY544" fmla="*/ 1036273 h 3718050"/>
              <a:gd name="connsiteX545" fmla="*/ 3449279 w 6395906"/>
              <a:gd name="connsiteY545" fmla="*/ 1027349 h 3718050"/>
              <a:gd name="connsiteX546" fmla="*/ 3447121 w 6395906"/>
              <a:gd name="connsiteY546" fmla="*/ 1023536 h 3718050"/>
              <a:gd name="connsiteX547" fmla="*/ 3447126 w 6395906"/>
              <a:gd name="connsiteY547" fmla="*/ 1009599 h 3718050"/>
              <a:gd name="connsiteX548" fmla="*/ 3427465 w 6395906"/>
              <a:gd name="connsiteY548" fmla="*/ 994869 h 3718050"/>
              <a:gd name="connsiteX549" fmla="*/ 1192943 w 6395906"/>
              <a:gd name="connsiteY549" fmla="*/ 963019 h 3718050"/>
              <a:gd name="connsiteX550" fmla="*/ 1179834 w 6395906"/>
              <a:gd name="connsiteY550" fmla="*/ 972573 h 3718050"/>
              <a:gd name="connsiteX551" fmla="*/ 1192943 w 6395906"/>
              <a:gd name="connsiteY551" fmla="*/ 978944 h 3718050"/>
              <a:gd name="connsiteX552" fmla="*/ 1206050 w 6395906"/>
              <a:gd name="connsiteY552" fmla="*/ 969387 h 3718050"/>
              <a:gd name="connsiteX553" fmla="*/ 1192943 w 6395906"/>
              <a:gd name="connsiteY553" fmla="*/ 963019 h 3718050"/>
              <a:gd name="connsiteX554" fmla="*/ 3964799 w 6395906"/>
              <a:gd name="connsiteY554" fmla="*/ 943908 h 3718050"/>
              <a:gd name="connsiteX555" fmla="*/ 3971353 w 6395906"/>
              <a:gd name="connsiteY555" fmla="*/ 975758 h 3718050"/>
              <a:gd name="connsiteX556" fmla="*/ 3964799 w 6395906"/>
              <a:gd name="connsiteY556" fmla="*/ 943908 h 3718050"/>
              <a:gd name="connsiteX557" fmla="*/ 5976526 w 6395906"/>
              <a:gd name="connsiteY557" fmla="*/ 931169 h 3718050"/>
              <a:gd name="connsiteX558" fmla="*/ 5996182 w 6395906"/>
              <a:gd name="connsiteY558" fmla="*/ 937537 h 3718050"/>
              <a:gd name="connsiteX559" fmla="*/ 5983075 w 6395906"/>
              <a:gd name="connsiteY559" fmla="*/ 943908 h 3718050"/>
              <a:gd name="connsiteX560" fmla="*/ 5963418 w 6395906"/>
              <a:gd name="connsiteY560" fmla="*/ 937537 h 3718050"/>
              <a:gd name="connsiteX561" fmla="*/ 5976526 w 6395906"/>
              <a:gd name="connsiteY561" fmla="*/ 931169 h 3718050"/>
              <a:gd name="connsiteX562" fmla="*/ 5458848 w 6395906"/>
              <a:gd name="connsiteY562" fmla="*/ 931169 h 3718050"/>
              <a:gd name="connsiteX563" fmla="*/ 5471956 w 6395906"/>
              <a:gd name="connsiteY563" fmla="*/ 963019 h 3718050"/>
              <a:gd name="connsiteX564" fmla="*/ 5530930 w 6395906"/>
              <a:gd name="connsiteY564" fmla="*/ 956648 h 3718050"/>
              <a:gd name="connsiteX565" fmla="*/ 5517822 w 6395906"/>
              <a:gd name="connsiteY565" fmla="*/ 931169 h 3718050"/>
              <a:gd name="connsiteX566" fmla="*/ 4626636 w 6395906"/>
              <a:gd name="connsiteY566" fmla="*/ 896133 h 3718050"/>
              <a:gd name="connsiteX567" fmla="*/ 4629553 w 6395906"/>
              <a:gd name="connsiteY567" fmla="*/ 897551 h 3718050"/>
              <a:gd name="connsiteX568" fmla="*/ 4620809 w 6395906"/>
              <a:gd name="connsiteY568" fmla="*/ 899184 h 3718050"/>
              <a:gd name="connsiteX569" fmla="*/ 3106377 w 6395906"/>
              <a:gd name="connsiteY569" fmla="*/ 864283 h 3718050"/>
              <a:gd name="connsiteX570" fmla="*/ 3060505 w 6395906"/>
              <a:gd name="connsiteY570" fmla="*/ 867469 h 3718050"/>
              <a:gd name="connsiteX571" fmla="*/ 3060505 w 6395906"/>
              <a:gd name="connsiteY571" fmla="*/ 877023 h 3718050"/>
              <a:gd name="connsiteX572" fmla="*/ 3106377 w 6395906"/>
              <a:gd name="connsiteY572" fmla="*/ 880208 h 3718050"/>
              <a:gd name="connsiteX573" fmla="*/ 3119479 w 6395906"/>
              <a:gd name="connsiteY573" fmla="*/ 873837 h 3718050"/>
              <a:gd name="connsiteX574" fmla="*/ 3106377 w 6395906"/>
              <a:gd name="connsiteY574" fmla="*/ 864283 h 3718050"/>
              <a:gd name="connsiteX575" fmla="*/ 3238251 w 6395906"/>
              <a:gd name="connsiteY575" fmla="*/ 834424 h 3718050"/>
              <a:gd name="connsiteX576" fmla="*/ 3191562 w 6395906"/>
              <a:gd name="connsiteY576" fmla="*/ 841987 h 3718050"/>
              <a:gd name="connsiteX577" fmla="*/ 3191562 w 6395906"/>
              <a:gd name="connsiteY577" fmla="*/ 889762 h 3718050"/>
              <a:gd name="connsiteX578" fmla="*/ 3289854 w 6395906"/>
              <a:gd name="connsiteY578" fmla="*/ 838802 h 3718050"/>
              <a:gd name="connsiteX579" fmla="*/ 3238251 w 6395906"/>
              <a:gd name="connsiteY579" fmla="*/ 834424 h 3718050"/>
              <a:gd name="connsiteX580" fmla="*/ 5155776 w 6395906"/>
              <a:gd name="connsiteY580" fmla="*/ 833625 h 3718050"/>
              <a:gd name="connsiteX581" fmla="*/ 5163965 w 6395906"/>
              <a:gd name="connsiteY581" fmla="*/ 835616 h 3718050"/>
              <a:gd name="connsiteX582" fmla="*/ 5170519 w 6395906"/>
              <a:gd name="connsiteY582" fmla="*/ 851541 h 3718050"/>
              <a:gd name="connsiteX583" fmla="*/ 5137755 w 6395906"/>
              <a:gd name="connsiteY583" fmla="*/ 838802 h 3718050"/>
              <a:gd name="connsiteX584" fmla="*/ 5155776 w 6395906"/>
              <a:gd name="connsiteY584" fmla="*/ 833625 h 3718050"/>
              <a:gd name="connsiteX585" fmla="*/ 5281919 w 6395906"/>
              <a:gd name="connsiteY585" fmla="*/ 832433 h 3718050"/>
              <a:gd name="connsiteX586" fmla="*/ 5295027 w 6395906"/>
              <a:gd name="connsiteY586" fmla="*/ 835619 h 3718050"/>
              <a:gd name="connsiteX587" fmla="*/ 5301576 w 6395906"/>
              <a:gd name="connsiteY587" fmla="*/ 864283 h 3718050"/>
              <a:gd name="connsiteX588" fmla="*/ 5190181 w 6395906"/>
              <a:gd name="connsiteY588" fmla="*/ 864283 h 3718050"/>
              <a:gd name="connsiteX589" fmla="*/ 5170519 w 6395906"/>
              <a:gd name="connsiteY589" fmla="*/ 848358 h 3718050"/>
              <a:gd name="connsiteX590" fmla="*/ 5249156 w 6395906"/>
              <a:gd name="connsiteY590" fmla="*/ 848358 h 3718050"/>
              <a:gd name="connsiteX591" fmla="*/ 5281919 w 6395906"/>
              <a:gd name="connsiteY591" fmla="*/ 832433 h 3718050"/>
              <a:gd name="connsiteX592" fmla="*/ 6074819 w 6395906"/>
              <a:gd name="connsiteY592" fmla="*/ 784658 h 3718050"/>
              <a:gd name="connsiteX593" fmla="*/ 6087921 w 6395906"/>
              <a:gd name="connsiteY593" fmla="*/ 794212 h 3718050"/>
              <a:gd name="connsiteX594" fmla="*/ 6074819 w 6395906"/>
              <a:gd name="connsiteY594" fmla="*/ 800583 h 3718050"/>
              <a:gd name="connsiteX595" fmla="*/ 6061711 w 6395906"/>
              <a:gd name="connsiteY595" fmla="*/ 791027 h 3718050"/>
              <a:gd name="connsiteX596" fmla="*/ 6074819 w 6395906"/>
              <a:gd name="connsiteY596" fmla="*/ 784658 h 3718050"/>
              <a:gd name="connsiteX597" fmla="*/ 4593867 w 6395906"/>
              <a:gd name="connsiteY597" fmla="*/ 740066 h 3718050"/>
              <a:gd name="connsiteX598" fmla="*/ 4646293 w 6395906"/>
              <a:gd name="connsiteY598" fmla="*/ 762360 h 3718050"/>
              <a:gd name="connsiteX599" fmla="*/ 4580764 w 6395906"/>
              <a:gd name="connsiteY599" fmla="*/ 775102 h 3718050"/>
              <a:gd name="connsiteX600" fmla="*/ 4574211 w 6395906"/>
              <a:gd name="connsiteY600" fmla="*/ 813320 h 3718050"/>
              <a:gd name="connsiteX601" fmla="*/ 4521784 w 6395906"/>
              <a:gd name="connsiteY601" fmla="*/ 838802 h 3718050"/>
              <a:gd name="connsiteX602" fmla="*/ 4502129 w 6395906"/>
              <a:gd name="connsiteY602" fmla="*/ 806952 h 3718050"/>
              <a:gd name="connsiteX603" fmla="*/ 4436600 w 6395906"/>
              <a:gd name="connsiteY603" fmla="*/ 819691 h 3718050"/>
              <a:gd name="connsiteX604" fmla="*/ 4377626 w 6395906"/>
              <a:gd name="connsiteY604" fmla="*/ 841987 h 3718050"/>
              <a:gd name="connsiteX605" fmla="*/ 4377626 w 6395906"/>
              <a:gd name="connsiteY605" fmla="*/ 864281 h 3718050"/>
              <a:gd name="connsiteX606" fmla="*/ 4325199 w 6395906"/>
              <a:gd name="connsiteY606" fmla="*/ 864281 h 3718050"/>
              <a:gd name="connsiteX607" fmla="*/ 4272779 w 6395906"/>
              <a:gd name="connsiteY607" fmla="*/ 829245 h 3718050"/>
              <a:gd name="connsiteX608" fmla="*/ 4305543 w 6395906"/>
              <a:gd name="connsiteY608" fmla="*/ 806952 h 3718050"/>
              <a:gd name="connsiteX609" fmla="*/ 4279333 w 6395906"/>
              <a:gd name="connsiteY609" fmla="*/ 791027 h 3718050"/>
              <a:gd name="connsiteX610" fmla="*/ 4325199 w 6395906"/>
              <a:gd name="connsiteY610" fmla="*/ 768731 h 3718050"/>
              <a:gd name="connsiteX611" fmla="*/ 4390728 w 6395906"/>
              <a:gd name="connsiteY611" fmla="*/ 784656 h 3718050"/>
              <a:gd name="connsiteX612" fmla="*/ 4495574 w 6395906"/>
              <a:gd name="connsiteY612" fmla="*/ 752806 h 3718050"/>
              <a:gd name="connsiteX613" fmla="*/ 4593867 w 6395906"/>
              <a:gd name="connsiteY613" fmla="*/ 740066 h 3718050"/>
              <a:gd name="connsiteX614" fmla="*/ 6009290 w 6395906"/>
              <a:gd name="connsiteY614" fmla="*/ 733698 h 3718050"/>
              <a:gd name="connsiteX615" fmla="*/ 6022393 w 6395906"/>
              <a:gd name="connsiteY615" fmla="*/ 743252 h 3718050"/>
              <a:gd name="connsiteX616" fmla="*/ 6009290 w 6395906"/>
              <a:gd name="connsiteY616" fmla="*/ 749623 h 3718050"/>
              <a:gd name="connsiteX617" fmla="*/ 5963418 w 6395906"/>
              <a:gd name="connsiteY617" fmla="*/ 746437 h 3718050"/>
              <a:gd name="connsiteX618" fmla="*/ 5963418 w 6395906"/>
              <a:gd name="connsiteY618" fmla="*/ 736883 h 3718050"/>
              <a:gd name="connsiteX619" fmla="*/ 6009290 w 6395906"/>
              <a:gd name="connsiteY619" fmla="*/ 733698 h 3718050"/>
              <a:gd name="connsiteX620" fmla="*/ 3899271 w 6395906"/>
              <a:gd name="connsiteY620" fmla="*/ 733698 h 3718050"/>
              <a:gd name="connsiteX621" fmla="*/ 3886163 w 6395906"/>
              <a:gd name="connsiteY621" fmla="*/ 740069 h 3718050"/>
              <a:gd name="connsiteX622" fmla="*/ 3899271 w 6395906"/>
              <a:gd name="connsiteY622" fmla="*/ 749623 h 3718050"/>
              <a:gd name="connsiteX623" fmla="*/ 3912373 w 6395906"/>
              <a:gd name="connsiteY623" fmla="*/ 743252 h 3718050"/>
              <a:gd name="connsiteX624" fmla="*/ 3899271 w 6395906"/>
              <a:gd name="connsiteY624" fmla="*/ 733698 h 3718050"/>
              <a:gd name="connsiteX625" fmla="*/ 5046016 w 6395906"/>
              <a:gd name="connsiteY625" fmla="*/ 717773 h 3718050"/>
              <a:gd name="connsiteX626" fmla="*/ 5163965 w 6395906"/>
              <a:gd name="connsiteY626" fmla="*/ 717773 h 3718050"/>
              <a:gd name="connsiteX627" fmla="*/ 5131201 w 6395906"/>
              <a:gd name="connsiteY627" fmla="*/ 743252 h 3718050"/>
              <a:gd name="connsiteX628" fmla="*/ 5190175 w 6395906"/>
              <a:gd name="connsiteY628" fmla="*/ 778287 h 3718050"/>
              <a:gd name="connsiteX629" fmla="*/ 5177074 w 6395906"/>
              <a:gd name="connsiteY629" fmla="*/ 784658 h 3718050"/>
              <a:gd name="connsiteX630" fmla="*/ 5013252 w 6395906"/>
              <a:gd name="connsiteY630" fmla="*/ 781473 h 3718050"/>
              <a:gd name="connsiteX631" fmla="*/ 4960826 w 6395906"/>
              <a:gd name="connsiteY631" fmla="*/ 813323 h 3718050"/>
              <a:gd name="connsiteX632" fmla="*/ 4849431 w 6395906"/>
              <a:gd name="connsiteY632" fmla="*/ 813323 h 3718050"/>
              <a:gd name="connsiteX633" fmla="*/ 4836324 w 6395906"/>
              <a:gd name="connsiteY633" fmla="*/ 791027 h 3718050"/>
              <a:gd name="connsiteX634" fmla="*/ 4882196 w 6395906"/>
              <a:gd name="connsiteY634" fmla="*/ 765548 h 3718050"/>
              <a:gd name="connsiteX635" fmla="*/ 4954278 w 6395906"/>
              <a:gd name="connsiteY635" fmla="*/ 762362 h 3718050"/>
              <a:gd name="connsiteX636" fmla="*/ 5046016 w 6395906"/>
              <a:gd name="connsiteY636" fmla="*/ 717773 h 3718050"/>
              <a:gd name="connsiteX637" fmla="*/ 4063092 w 6395906"/>
              <a:gd name="connsiteY637" fmla="*/ 717773 h 3718050"/>
              <a:gd name="connsiteX638" fmla="*/ 4049984 w 6395906"/>
              <a:gd name="connsiteY638" fmla="*/ 724144 h 3718050"/>
              <a:gd name="connsiteX639" fmla="*/ 4063092 w 6395906"/>
              <a:gd name="connsiteY639" fmla="*/ 733698 h 3718050"/>
              <a:gd name="connsiteX640" fmla="*/ 4076199 w 6395906"/>
              <a:gd name="connsiteY640" fmla="*/ 727327 h 3718050"/>
              <a:gd name="connsiteX641" fmla="*/ 4063092 w 6395906"/>
              <a:gd name="connsiteY641" fmla="*/ 717773 h 3718050"/>
              <a:gd name="connsiteX642" fmla="*/ 4174492 w 6395906"/>
              <a:gd name="connsiteY642" fmla="*/ 708219 h 3718050"/>
              <a:gd name="connsiteX643" fmla="*/ 4095856 w 6395906"/>
              <a:gd name="connsiteY643" fmla="*/ 727327 h 3718050"/>
              <a:gd name="connsiteX644" fmla="*/ 4207256 w 6395906"/>
              <a:gd name="connsiteY644" fmla="*/ 724144 h 3718050"/>
              <a:gd name="connsiteX645" fmla="*/ 4174492 w 6395906"/>
              <a:gd name="connsiteY645" fmla="*/ 708219 h 3718050"/>
              <a:gd name="connsiteX646" fmla="*/ 4403836 w 6395906"/>
              <a:gd name="connsiteY646" fmla="*/ 689106 h 3718050"/>
              <a:gd name="connsiteX647" fmla="*/ 4416943 w 6395906"/>
              <a:gd name="connsiteY647" fmla="*/ 720956 h 3718050"/>
              <a:gd name="connsiteX648" fmla="*/ 4338307 w 6395906"/>
              <a:gd name="connsiteY648" fmla="*/ 714585 h 3718050"/>
              <a:gd name="connsiteX649" fmla="*/ 4403836 w 6395906"/>
              <a:gd name="connsiteY649" fmla="*/ 689106 h 3718050"/>
              <a:gd name="connsiteX650" fmla="*/ 4743766 w 6395906"/>
              <a:gd name="connsiteY650" fmla="*/ 684329 h 3718050"/>
              <a:gd name="connsiteX651" fmla="*/ 4803559 w 6395906"/>
              <a:gd name="connsiteY651" fmla="*/ 689106 h 3718050"/>
              <a:gd name="connsiteX652" fmla="*/ 4764242 w 6395906"/>
              <a:gd name="connsiteY652" fmla="*/ 717770 h 3718050"/>
              <a:gd name="connsiteX653" fmla="*/ 4679057 w 6395906"/>
              <a:gd name="connsiteY653" fmla="*/ 717770 h 3718050"/>
              <a:gd name="connsiteX654" fmla="*/ 4679057 w 6395906"/>
              <a:gd name="connsiteY654" fmla="*/ 689106 h 3718050"/>
              <a:gd name="connsiteX655" fmla="*/ 4743766 w 6395906"/>
              <a:gd name="connsiteY655" fmla="*/ 684329 h 3718050"/>
              <a:gd name="connsiteX656" fmla="*/ 4921514 w 6395906"/>
              <a:gd name="connsiteY656" fmla="*/ 666812 h 3718050"/>
              <a:gd name="connsiteX657" fmla="*/ 4934616 w 6395906"/>
              <a:gd name="connsiteY657" fmla="*/ 676369 h 3718050"/>
              <a:gd name="connsiteX658" fmla="*/ 4921514 w 6395906"/>
              <a:gd name="connsiteY658" fmla="*/ 682737 h 3718050"/>
              <a:gd name="connsiteX659" fmla="*/ 4908406 w 6395906"/>
              <a:gd name="connsiteY659" fmla="*/ 673183 h 3718050"/>
              <a:gd name="connsiteX660" fmla="*/ 4921514 w 6395906"/>
              <a:gd name="connsiteY660" fmla="*/ 666812 h 3718050"/>
              <a:gd name="connsiteX661" fmla="*/ 4456261 w 6395906"/>
              <a:gd name="connsiteY661" fmla="*/ 654073 h 3718050"/>
              <a:gd name="connsiteX662" fmla="*/ 4475924 w 6395906"/>
              <a:gd name="connsiteY662" fmla="*/ 667609 h 3718050"/>
              <a:gd name="connsiteX663" fmla="*/ 4475918 w 6395906"/>
              <a:gd name="connsiteY663" fmla="*/ 682101 h 3718050"/>
              <a:gd name="connsiteX664" fmla="*/ 4502129 w 6395906"/>
              <a:gd name="connsiteY664" fmla="*/ 692294 h 3718050"/>
              <a:gd name="connsiteX665" fmla="*/ 4480832 w 6395906"/>
              <a:gd name="connsiteY665" fmla="*/ 695479 h 3718050"/>
              <a:gd name="connsiteX666" fmla="*/ 4473124 w 6395906"/>
              <a:gd name="connsiteY666" fmla="*/ 684770 h 3718050"/>
              <a:gd name="connsiteX667" fmla="*/ 4448890 w 6395906"/>
              <a:gd name="connsiteY667" fmla="*/ 674777 h 3718050"/>
              <a:gd name="connsiteX668" fmla="*/ 4456261 w 6395906"/>
              <a:gd name="connsiteY668" fmla="*/ 654073 h 3718050"/>
              <a:gd name="connsiteX669" fmla="*/ 3975450 w 6395906"/>
              <a:gd name="connsiteY669" fmla="*/ 635362 h 3718050"/>
              <a:gd name="connsiteX670" fmla="*/ 3945143 w 6395906"/>
              <a:gd name="connsiteY670" fmla="*/ 644519 h 3718050"/>
              <a:gd name="connsiteX671" fmla="*/ 3866507 w 6395906"/>
              <a:gd name="connsiteY671" fmla="*/ 650887 h 3718050"/>
              <a:gd name="connsiteX672" fmla="*/ 3827188 w 6395906"/>
              <a:gd name="connsiteY672" fmla="*/ 689108 h 3718050"/>
              <a:gd name="connsiteX673" fmla="*/ 3892717 w 6395906"/>
              <a:gd name="connsiteY673" fmla="*/ 717773 h 3718050"/>
              <a:gd name="connsiteX674" fmla="*/ 4010671 w 6395906"/>
              <a:gd name="connsiteY674" fmla="*/ 638148 h 3718050"/>
              <a:gd name="connsiteX675" fmla="*/ 3975450 w 6395906"/>
              <a:gd name="connsiteY675" fmla="*/ 635362 h 3718050"/>
              <a:gd name="connsiteX676" fmla="*/ 2811494 w 6395906"/>
              <a:gd name="connsiteY676" fmla="*/ 619037 h 3718050"/>
              <a:gd name="connsiteX677" fmla="*/ 2798392 w 6395906"/>
              <a:gd name="connsiteY677" fmla="*/ 625408 h 3718050"/>
              <a:gd name="connsiteX678" fmla="*/ 2811494 w 6395906"/>
              <a:gd name="connsiteY678" fmla="*/ 634962 h 3718050"/>
              <a:gd name="connsiteX679" fmla="*/ 2824602 w 6395906"/>
              <a:gd name="connsiteY679" fmla="*/ 628594 h 3718050"/>
              <a:gd name="connsiteX680" fmla="*/ 2811494 w 6395906"/>
              <a:gd name="connsiteY680" fmla="*/ 619037 h 3718050"/>
              <a:gd name="connsiteX681" fmla="*/ 4063092 w 6395906"/>
              <a:gd name="connsiteY681" fmla="*/ 587187 h 3718050"/>
              <a:gd name="connsiteX682" fmla="*/ 4017220 w 6395906"/>
              <a:gd name="connsiteY682" fmla="*/ 590373 h 3718050"/>
              <a:gd name="connsiteX683" fmla="*/ 4017220 w 6395906"/>
              <a:gd name="connsiteY683" fmla="*/ 599927 h 3718050"/>
              <a:gd name="connsiteX684" fmla="*/ 4063092 w 6395906"/>
              <a:gd name="connsiteY684" fmla="*/ 603112 h 3718050"/>
              <a:gd name="connsiteX685" fmla="*/ 4076199 w 6395906"/>
              <a:gd name="connsiteY685" fmla="*/ 596744 h 3718050"/>
              <a:gd name="connsiteX686" fmla="*/ 4063092 w 6395906"/>
              <a:gd name="connsiteY686" fmla="*/ 587187 h 3718050"/>
              <a:gd name="connsiteX687" fmla="*/ 2903238 w 6395906"/>
              <a:gd name="connsiteY687" fmla="*/ 587187 h 3718050"/>
              <a:gd name="connsiteX688" fmla="*/ 2890130 w 6395906"/>
              <a:gd name="connsiteY688" fmla="*/ 593558 h 3718050"/>
              <a:gd name="connsiteX689" fmla="*/ 2909792 w 6395906"/>
              <a:gd name="connsiteY689" fmla="*/ 599927 h 3718050"/>
              <a:gd name="connsiteX690" fmla="*/ 2922894 w 6395906"/>
              <a:gd name="connsiteY690" fmla="*/ 593558 h 3718050"/>
              <a:gd name="connsiteX691" fmla="*/ 2903238 w 6395906"/>
              <a:gd name="connsiteY691" fmla="*/ 587187 h 3718050"/>
              <a:gd name="connsiteX692" fmla="*/ 799772 w 6395906"/>
              <a:gd name="connsiteY692" fmla="*/ 501191 h 3718050"/>
              <a:gd name="connsiteX693" fmla="*/ 747347 w 6395906"/>
              <a:gd name="connsiteY693" fmla="*/ 533041 h 3718050"/>
              <a:gd name="connsiteX694" fmla="*/ 806326 w 6395906"/>
              <a:gd name="connsiteY694" fmla="*/ 529858 h 3718050"/>
              <a:gd name="connsiteX695" fmla="*/ 799772 w 6395906"/>
              <a:gd name="connsiteY695" fmla="*/ 501191 h 3718050"/>
              <a:gd name="connsiteX696" fmla="*/ 4692160 w 6395906"/>
              <a:gd name="connsiteY696" fmla="*/ 491635 h 3718050"/>
              <a:gd name="connsiteX697" fmla="*/ 4705267 w 6395906"/>
              <a:gd name="connsiteY697" fmla="*/ 498006 h 3718050"/>
              <a:gd name="connsiteX698" fmla="*/ 4698714 w 6395906"/>
              <a:gd name="connsiteY698" fmla="*/ 520299 h 3718050"/>
              <a:gd name="connsiteX699" fmla="*/ 4679057 w 6395906"/>
              <a:gd name="connsiteY699" fmla="*/ 520299 h 3718050"/>
              <a:gd name="connsiteX700" fmla="*/ 4672503 w 6395906"/>
              <a:gd name="connsiteY700" fmla="*/ 498006 h 3718050"/>
              <a:gd name="connsiteX701" fmla="*/ 4692160 w 6395906"/>
              <a:gd name="connsiteY701" fmla="*/ 491635 h 3718050"/>
              <a:gd name="connsiteX702" fmla="*/ 1118404 w 6395906"/>
              <a:gd name="connsiteY702" fmla="*/ 471332 h 3718050"/>
              <a:gd name="connsiteX703" fmla="*/ 1094650 w 6395906"/>
              <a:gd name="connsiteY703" fmla="*/ 472527 h 3718050"/>
              <a:gd name="connsiteX704" fmla="*/ 1042224 w 6395906"/>
              <a:gd name="connsiteY704" fmla="*/ 494823 h 3718050"/>
              <a:gd name="connsiteX705" fmla="*/ 1042224 w 6395906"/>
              <a:gd name="connsiteY705" fmla="*/ 520302 h 3718050"/>
              <a:gd name="connsiteX706" fmla="*/ 1114306 w 6395906"/>
              <a:gd name="connsiteY706" fmla="*/ 520302 h 3718050"/>
              <a:gd name="connsiteX707" fmla="*/ 1179834 w 6395906"/>
              <a:gd name="connsiteY707" fmla="*/ 504377 h 3718050"/>
              <a:gd name="connsiteX708" fmla="*/ 1238814 w 6395906"/>
              <a:gd name="connsiteY708" fmla="*/ 498008 h 3718050"/>
              <a:gd name="connsiteX709" fmla="*/ 1147070 w 6395906"/>
              <a:gd name="connsiteY709" fmla="*/ 472527 h 3718050"/>
              <a:gd name="connsiteX710" fmla="*/ 1118404 w 6395906"/>
              <a:gd name="connsiteY710" fmla="*/ 471332 h 3718050"/>
              <a:gd name="connsiteX711" fmla="*/ 4528338 w 6395906"/>
              <a:gd name="connsiteY711" fmla="*/ 459785 h 3718050"/>
              <a:gd name="connsiteX712" fmla="*/ 4502129 w 6395906"/>
              <a:gd name="connsiteY712" fmla="*/ 475710 h 3718050"/>
              <a:gd name="connsiteX713" fmla="*/ 4528338 w 6395906"/>
              <a:gd name="connsiteY713" fmla="*/ 459785 h 3718050"/>
              <a:gd name="connsiteX714" fmla="*/ 4921514 w 6395906"/>
              <a:gd name="connsiteY714" fmla="*/ 453416 h 3718050"/>
              <a:gd name="connsiteX715" fmla="*/ 4954278 w 6395906"/>
              <a:gd name="connsiteY715" fmla="*/ 459785 h 3718050"/>
              <a:gd name="connsiteX716" fmla="*/ 5032914 w 6395906"/>
              <a:gd name="connsiteY716" fmla="*/ 498006 h 3718050"/>
              <a:gd name="connsiteX717" fmla="*/ 4934621 w 6395906"/>
              <a:gd name="connsiteY717" fmla="*/ 504377 h 3718050"/>
              <a:gd name="connsiteX718" fmla="*/ 4869093 w 6395906"/>
              <a:gd name="connsiteY718" fmla="*/ 498006 h 3718050"/>
              <a:gd name="connsiteX719" fmla="*/ 4921514 w 6395906"/>
              <a:gd name="connsiteY719" fmla="*/ 453416 h 3718050"/>
              <a:gd name="connsiteX720" fmla="*/ 1081542 w 6395906"/>
              <a:gd name="connsiteY720" fmla="*/ 424752 h 3718050"/>
              <a:gd name="connsiteX721" fmla="*/ 1055332 w 6395906"/>
              <a:gd name="connsiteY721" fmla="*/ 431123 h 3718050"/>
              <a:gd name="connsiteX722" fmla="*/ 1068440 w 6395906"/>
              <a:gd name="connsiteY722" fmla="*/ 440677 h 3718050"/>
              <a:gd name="connsiteX723" fmla="*/ 1107758 w 6395906"/>
              <a:gd name="connsiteY723" fmla="*/ 459787 h 3718050"/>
              <a:gd name="connsiteX724" fmla="*/ 1114306 w 6395906"/>
              <a:gd name="connsiteY724" fmla="*/ 424752 h 3718050"/>
              <a:gd name="connsiteX725" fmla="*/ 1081542 w 6395906"/>
              <a:gd name="connsiteY725" fmla="*/ 424752 h 3718050"/>
              <a:gd name="connsiteX726" fmla="*/ 4004117 w 6395906"/>
              <a:gd name="connsiteY726" fmla="*/ 408827 h 3718050"/>
              <a:gd name="connsiteX727" fmla="*/ 3984455 w 6395906"/>
              <a:gd name="connsiteY727" fmla="*/ 415198 h 3718050"/>
              <a:gd name="connsiteX728" fmla="*/ 3997563 w 6395906"/>
              <a:gd name="connsiteY728" fmla="*/ 421566 h 3718050"/>
              <a:gd name="connsiteX729" fmla="*/ 4017220 w 6395906"/>
              <a:gd name="connsiteY729" fmla="*/ 415198 h 3718050"/>
              <a:gd name="connsiteX730" fmla="*/ 4004117 w 6395906"/>
              <a:gd name="connsiteY730" fmla="*/ 408827 h 3718050"/>
              <a:gd name="connsiteX731" fmla="*/ 3565075 w 6395906"/>
              <a:gd name="connsiteY731" fmla="*/ 408827 h 3718050"/>
              <a:gd name="connsiteX732" fmla="*/ 3551967 w 6395906"/>
              <a:gd name="connsiteY732" fmla="*/ 415198 h 3718050"/>
              <a:gd name="connsiteX733" fmla="*/ 3565075 w 6395906"/>
              <a:gd name="connsiteY733" fmla="*/ 424752 h 3718050"/>
              <a:gd name="connsiteX734" fmla="*/ 3578183 w 6395906"/>
              <a:gd name="connsiteY734" fmla="*/ 418381 h 3718050"/>
              <a:gd name="connsiteX735" fmla="*/ 3565075 w 6395906"/>
              <a:gd name="connsiteY735" fmla="*/ 408827 h 3718050"/>
              <a:gd name="connsiteX736" fmla="*/ 1586112 w 6395906"/>
              <a:gd name="connsiteY736" fmla="*/ 373791 h 3718050"/>
              <a:gd name="connsiteX737" fmla="*/ 1599215 w 6395906"/>
              <a:gd name="connsiteY737" fmla="*/ 383345 h 3718050"/>
              <a:gd name="connsiteX738" fmla="*/ 1586112 w 6395906"/>
              <a:gd name="connsiteY738" fmla="*/ 389716 h 3718050"/>
              <a:gd name="connsiteX739" fmla="*/ 1573005 w 6395906"/>
              <a:gd name="connsiteY739" fmla="*/ 380160 h 3718050"/>
              <a:gd name="connsiteX740" fmla="*/ 1586112 w 6395906"/>
              <a:gd name="connsiteY740" fmla="*/ 373791 h 3718050"/>
              <a:gd name="connsiteX741" fmla="*/ 4502129 w 6395906"/>
              <a:gd name="connsiteY741" fmla="*/ 357866 h 3718050"/>
              <a:gd name="connsiteX742" fmla="*/ 4665955 w 6395906"/>
              <a:gd name="connsiteY742" fmla="*/ 357866 h 3718050"/>
              <a:gd name="connsiteX743" fmla="*/ 4698719 w 6395906"/>
              <a:gd name="connsiteY743" fmla="*/ 373791 h 3718050"/>
              <a:gd name="connsiteX744" fmla="*/ 4744585 w 6395906"/>
              <a:gd name="connsiteY744" fmla="*/ 376977 h 3718050"/>
              <a:gd name="connsiteX745" fmla="*/ 4744585 w 6395906"/>
              <a:gd name="connsiteY745" fmla="*/ 399270 h 3718050"/>
              <a:gd name="connsiteX746" fmla="*/ 4705267 w 6395906"/>
              <a:gd name="connsiteY746" fmla="*/ 396085 h 3718050"/>
              <a:gd name="connsiteX747" fmla="*/ 4692164 w 6395906"/>
              <a:gd name="connsiteY747" fmla="*/ 389716 h 3718050"/>
              <a:gd name="connsiteX748" fmla="*/ 4561108 w 6395906"/>
              <a:gd name="connsiteY748" fmla="*/ 389716 h 3718050"/>
              <a:gd name="connsiteX749" fmla="*/ 4482472 w 6395906"/>
              <a:gd name="connsiteY749" fmla="*/ 364235 h 3718050"/>
              <a:gd name="connsiteX750" fmla="*/ 4502129 w 6395906"/>
              <a:gd name="connsiteY750" fmla="*/ 357866 h 3718050"/>
              <a:gd name="connsiteX751" fmla="*/ 4043435 w 6395906"/>
              <a:gd name="connsiteY751" fmla="*/ 357866 h 3718050"/>
              <a:gd name="connsiteX752" fmla="*/ 3977907 w 6395906"/>
              <a:gd name="connsiteY752" fmla="*/ 364237 h 3718050"/>
              <a:gd name="connsiteX753" fmla="*/ 3991009 w 6395906"/>
              <a:gd name="connsiteY753" fmla="*/ 396087 h 3718050"/>
              <a:gd name="connsiteX754" fmla="*/ 4043435 w 6395906"/>
              <a:gd name="connsiteY754" fmla="*/ 389716 h 3718050"/>
              <a:gd name="connsiteX755" fmla="*/ 2614909 w 6395906"/>
              <a:gd name="connsiteY755" fmla="*/ 345127 h 3718050"/>
              <a:gd name="connsiteX756" fmla="*/ 2595253 w 6395906"/>
              <a:gd name="connsiteY756" fmla="*/ 351495 h 3718050"/>
              <a:gd name="connsiteX757" fmla="*/ 2601807 w 6395906"/>
              <a:gd name="connsiteY757" fmla="*/ 373791 h 3718050"/>
              <a:gd name="connsiteX758" fmla="*/ 2621463 w 6395906"/>
              <a:gd name="connsiteY758" fmla="*/ 373791 h 3718050"/>
              <a:gd name="connsiteX759" fmla="*/ 2628017 w 6395906"/>
              <a:gd name="connsiteY759" fmla="*/ 351495 h 3718050"/>
              <a:gd name="connsiteX760" fmla="*/ 2614909 w 6395906"/>
              <a:gd name="connsiteY760" fmla="*/ 345127 h 3718050"/>
              <a:gd name="connsiteX761" fmla="*/ 4390733 w 6395906"/>
              <a:gd name="connsiteY761" fmla="*/ 341941 h 3718050"/>
              <a:gd name="connsiteX762" fmla="*/ 4403836 w 6395906"/>
              <a:gd name="connsiteY762" fmla="*/ 351495 h 3718050"/>
              <a:gd name="connsiteX763" fmla="*/ 4390733 w 6395906"/>
              <a:gd name="connsiteY763" fmla="*/ 357866 h 3718050"/>
              <a:gd name="connsiteX764" fmla="*/ 4377626 w 6395906"/>
              <a:gd name="connsiteY764" fmla="*/ 348310 h 3718050"/>
              <a:gd name="connsiteX765" fmla="*/ 4390733 w 6395906"/>
              <a:gd name="connsiteY765" fmla="*/ 341941 h 3718050"/>
              <a:gd name="connsiteX766" fmla="*/ 1690959 w 6395906"/>
              <a:gd name="connsiteY766" fmla="*/ 322831 h 3718050"/>
              <a:gd name="connsiteX767" fmla="*/ 1592666 w 6395906"/>
              <a:gd name="connsiteY767" fmla="*/ 341941 h 3718050"/>
              <a:gd name="connsiteX768" fmla="*/ 1546794 w 6395906"/>
              <a:gd name="connsiteY768" fmla="*/ 364237 h 3718050"/>
              <a:gd name="connsiteX769" fmla="*/ 1546794 w 6395906"/>
              <a:gd name="connsiteY769" fmla="*/ 399273 h 3718050"/>
              <a:gd name="connsiteX770" fmla="*/ 1540246 w 6395906"/>
              <a:gd name="connsiteY770" fmla="*/ 399273 h 3718050"/>
              <a:gd name="connsiteX771" fmla="*/ 1586112 w 6395906"/>
              <a:gd name="connsiteY771" fmla="*/ 421566 h 3718050"/>
              <a:gd name="connsiteX772" fmla="*/ 1690959 w 6395906"/>
              <a:gd name="connsiteY772" fmla="*/ 357866 h 3718050"/>
              <a:gd name="connsiteX773" fmla="*/ 1756487 w 6395906"/>
              <a:gd name="connsiteY773" fmla="*/ 351495 h 3718050"/>
              <a:gd name="connsiteX774" fmla="*/ 1690959 w 6395906"/>
              <a:gd name="connsiteY774" fmla="*/ 322831 h 3718050"/>
              <a:gd name="connsiteX775" fmla="*/ 2778730 w 6395906"/>
              <a:gd name="connsiteY775" fmla="*/ 310091 h 3718050"/>
              <a:gd name="connsiteX776" fmla="*/ 2732863 w 6395906"/>
              <a:gd name="connsiteY776" fmla="*/ 313277 h 3718050"/>
              <a:gd name="connsiteX777" fmla="*/ 2732863 w 6395906"/>
              <a:gd name="connsiteY777" fmla="*/ 322831 h 3718050"/>
              <a:gd name="connsiteX778" fmla="*/ 2778730 w 6395906"/>
              <a:gd name="connsiteY778" fmla="*/ 326016 h 3718050"/>
              <a:gd name="connsiteX779" fmla="*/ 2791838 w 6395906"/>
              <a:gd name="connsiteY779" fmla="*/ 319645 h 3718050"/>
              <a:gd name="connsiteX780" fmla="*/ 2778730 w 6395906"/>
              <a:gd name="connsiteY780" fmla="*/ 310091 h 3718050"/>
              <a:gd name="connsiteX781" fmla="*/ 1520584 w 6395906"/>
              <a:gd name="connsiteY781" fmla="*/ 310091 h 3718050"/>
              <a:gd name="connsiteX782" fmla="*/ 1507481 w 6395906"/>
              <a:gd name="connsiteY782" fmla="*/ 316462 h 3718050"/>
              <a:gd name="connsiteX783" fmla="*/ 1520584 w 6395906"/>
              <a:gd name="connsiteY783" fmla="*/ 326016 h 3718050"/>
              <a:gd name="connsiteX784" fmla="*/ 1533692 w 6395906"/>
              <a:gd name="connsiteY784" fmla="*/ 319645 h 3718050"/>
              <a:gd name="connsiteX785" fmla="*/ 1520584 w 6395906"/>
              <a:gd name="connsiteY785" fmla="*/ 310091 h 3718050"/>
              <a:gd name="connsiteX786" fmla="*/ 4357969 w 6395906"/>
              <a:gd name="connsiteY786" fmla="*/ 294166 h 3718050"/>
              <a:gd name="connsiteX787" fmla="*/ 4377626 w 6395906"/>
              <a:gd name="connsiteY787" fmla="*/ 300535 h 3718050"/>
              <a:gd name="connsiteX788" fmla="*/ 4364518 w 6395906"/>
              <a:gd name="connsiteY788" fmla="*/ 306906 h 3718050"/>
              <a:gd name="connsiteX789" fmla="*/ 4344862 w 6395906"/>
              <a:gd name="connsiteY789" fmla="*/ 300535 h 3718050"/>
              <a:gd name="connsiteX790" fmla="*/ 4357969 w 6395906"/>
              <a:gd name="connsiteY790" fmla="*/ 294166 h 3718050"/>
              <a:gd name="connsiteX791" fmla="*/ 1415738 w 6395906"/>
              <a:gd name="connsiteY791" fmla="*/ 294166 h 3718050"/>
              <a:gd name="connsiteX792" fmla="*/ 1408367 w 6395906"/>
              <a:gd name="connsiteY792" fmla="*/ 314471 h 3718050"/>
              <a:gd name="connsiteX793" fmla="*/ 1435399 w 6395906"/>
              <a:gd name="connsiteY793" fmla="*/ 322831 h 3718050"/>
              <a:gd name="connsiteX794" fmla="*/ 1435399 w 6395906"/>
              <a:gd name="connsiteY794" fmla="*/ 326016 h 3718050"/>
              <a:gd name="connsiteX795" fmla="*/ 1437557 w 6395906"/>
              <a:gd name="connsiteY795" fmla="*/ 326645 h 3718050"/>
              <a:gd name="connsiteX796" fmla="*/ 1444410 w 6395906"/>
              <a:gd name="connsiteY796" fmla="*/ 338756 h 3718050"/>
              <a:gd name="connsiteX797" fmla="*/ 1468163 w 6395906"/>
              <a:gd name="connsiteY797" fmla="*/ 335570 h 3718050"/>
              <a:gd name="connsiteX798" fmla="*/ 1437557 w 6395906"/>
              <a:gd name="connsiteY798" fmla="*/ 326645 h 3718050"/>
              <a:gd name="connsiteX799" fmla="*/ 1435399 w 6395906"/>
              <a:gd name="connsiteY799" fmla="*/ 322831 h 3718050"/>
              <a:gd name="connsiteX800" fmla="*/ 1435399 w 6395906"/>
              <a:gd name="connsiteY800" fmla="*/ 308897 h 3718050"/>
              <a:gd name="connsiteX801" fmla="*/ 1415738 w 6395906"/>
              <a:gd name="connsiteY801" fmla="*/ 294166 h 3718050"/>
              <a:gd name="connsiteX802" fmla="*/ 3316070 w 6395906"/>
              <a:gd name="connsiteY802" fmla="*/ 276647 h 3718050"/>
              <a:gd name="connsiteX803" fmla="*/ 3283300 w 6395906"/>
              <a:gd name="connsiteY803" fmla="*/ 278241 h 3718050"/>
              <a:gd name="connsiteX804" fmla="*/ 3250536 w 6395906"/>
              <a:gd name="connsiteY804" fmla="*/ 284610 h 3718050"/>
              <a:gd name="connsiteX805" fmla="*/ 3250536 w 6395906"/>
              <a:gd name="connsiteY805" fmla="*/ 310091 h 3718050"/>
              <a:gd name="connsiteX806" fmla="*/ 3257090 w 6395906"/>
              <a:gd name="connsiteY806" fmla="*/ 310091 h 3718050"/>
              <a:gd name="connsiteX807" fmla="*/ 3348829 w 6395906"/>
              <a:gd name="connsiteY807" fmla="*/ 284610 h 3718050"/>
              <a:gd name="connsiteX808" fmla="*/ 3316070 w 6395906"/>
              <a:gd name="connsiteY808" fmla="*/ 276647 h 3718050"/>
              <a:gd name="connsiteX809" fmla="*/ 2169319 w 6395906"/>
              <a:gd name="connsiteY809" fmla="*/ 262316 h 3718050"/>
              <a:gd name="connsiteX810" fmla="*/ 2174873 w 6395906"/>
              <a:gd name="connsiteY810" fmla="*/ 262316 h 3718050"/>
              <a:gd name="connsiteX811" fmla="*/ 2169077 w 6395906"/>
              <a:gd name="connsiteY811" fmla="*/ 263139 h 3718050"/>
              <a:gd name="connsiteX812" fmla="*/ 4292441 w 6395906"/>
              <a:gd name="connsiteY812" fmla="*/ 227281 h 3718050"/>
              <a:gd name="connsiteX813" fmla="*/ 4338307 w 6395906"/>
              <a:gd name="connsiteY813" fmla="*/ 230466 h 3718050"/>
              <a:gd name="connsiteX814" fmla="*/ 4338307 w 6395906"/>
              <a:gd name="connsiteY814" fmla="*/ 240020 h 3718050"/>
              <a:gd name="connsiteX815" fmla="*/ 4292441 w 6395906"/>
              <a:gd name="connsiteY815" fmla="*/ 243206 h 3718050"/>
              <a:gd name="connsiteX816" fmla="*/ 4279333 w 6395906"/>
              <a:gd name="connsiteY816" fmla="*/ 233649 h 3718050"/>
              <a:gd name="connsiteX817" fmla="*/ 4292441 w 6395906"/>
              <a:gd name="connsiteY817" fmla="*/ 227281 h 3718050"/>
              <a:gd name="connsiteX818" fmla="*/ 2877022 w 6395906"/>
              <a:gd name="connsiteY818" fmla="*/ 211356 h 3718050"/>
              <a:gd name="connsiteX819" fmla="*/ 2863920 w 6395906"/>
              <a:gd name="connsiteY819" fmla="*/ 217727 h 3718050"/>
              <a:gd name="connsiteX820" fmla="*/ 2877022 w 6395906"/>
              <a:gd name="connsiteY820" fmla="*/ 227281 h 3718050"/>
              <a:gd name="connsiteX821" fmla="*/ 2922894 w 6395906"/>
              <a:gd name="connsiteY821" fmla="*/ 224095 h 3718050"/>
              <a:gd name="connsiteX822" fmla="*/ 2922894 w 6395906"/>
              <a:gd name="connsiteY822" fmla="*/ 214541 h 3718050"/>
              <a:gd name="connsiteX823" fmla="*/ 2877022 w 6395906"/>
              <a:gd name="connsiteY823" fmla="*/ 211356 h 3718050"/>
              <a:gd name="connsiteX824" fmla="*/ 3882065 w 6395906"/>
              <a:gd name="connsiteY824" fmla="*/ 211355 h 3718050"/>
              <a:gd name="connsiteX825" fmla="*/ 3912373 w 6395906"/>
              <a:gd name="connsiteY825" fmla="*/ 220910 h 3718050"/>
              <a:gd name="connsiteX826" fmla="*/ 3866501 w 6395906"/>
              <a:gd name="connsiteY826" fmla="*/ 243206 h 3718050"/>
              <a:gd name="connsiteX827" fmla="*/ 3846845 w 6395906"/>
              <a:gd name="connsiteY827" fmla="*/ 220910 h 3718050"/>
              <a:gd name="connsiteX828" fmla="*/ 3882065 w 6395906"/>
              <a:gd name="connsiteY828" fmla="*/ 211355 h 3718050"/>
              <a:gd name="connsiteX829" fmla="*/ 4045888 w 6395906"/>
              <a:gd name="connsiteY829" fmla="*/ 177116 h 3718050"/>
              <a:gd name="connsiteX830" fmla="*/ 4076194 w 6395906"/>
              <a:gd name="connsiteY830" fmla="*/ 182689 h 3718050"/>
              <a:gd name="connsiteX831" fmla="*/ 4010666 w 6395906"/>
              <a:gd name="connsiteY831" fmla="*/ 185874 h 3718050"/>
              <a:gd name="connsiteX832" fmla="*/ 4045888 w 6395906"/>
              <a:gd name="connsiteY832" fmla="*/ 177116 h 3718050"/>
              <a:gd name="connsiteX833" fmla="*/ 3414357 w 6395906"/>
              <a:gd name="connsiteY833" fmla="*/ 173135 h 3718050"/>
              <a:gd name="connsiteX834" fmla="*/ 3283300 w 6395906"/>
              <a:gd name="connsiteY834" fmla="*/ 201802 h 3718050"/>
              <a:gd name="connsiteX835" fmla="*/ 3302962 w 6395906"/>
              <a:gd name="connsiteY835" fmla="*/ 243206 h 3718050"/>
              <a:gd name="connsiteX836" fmla="*/ 3342280 w 6395906"/>
              <a:gd name="connsiteY836" fmla="*/ 240020 h 3718050"/>
              <a:gd name="connsiteX837" fmla="*/ 3381593 w 6395906"/>
              <a:gd name="connsiteY837" fmla="*/ 227281 h 3718050"/>
              <a:gd name="connsiteX838" fmla="*/ 3420911 w 6395906"/>
              <a:gd name="connsiteY838" fmla="*/ 220910 h 3718050"/>
              <a:gd name="connsiteX839" fmla="*/ 3420911 w 6395906"/>
              <a:gd name="connsiteY839" fmla="*/ 201802 h 3718050"/>
              <a:gd name="connsiteX840" fmla="*/ 3414357 w 6395906"/>
              <a:gd name="connsiteY840" fmla="*/ 173135 h 3718050"/>
              <a:gd name="connsiteX841" fmla="*/ 3630604 w 6395906"/>
              <a:gd name="connsiteY841" fmla="*/ 147656 h 3718050"/>
              <a:gd name="connsiteX842" fmla="*/ 3696132 w 6395906"/>
              <a:gd name="connsiteY842" fmla="*/ 211356 h 3718050"/>
              <a:gd name="connsiteX843" fmla="*/ 3728896 w 6395906"/>
              <a:gd name="connsiteY843" fmla="*/ 211356 h 3718050"/>
              <a:gd name="connsiteX844" fmla="*/ 3741998 w 6395906"/>
              <a:gd name="connsiteY844" fmla="*/ 214541 h 3718050"/>
              <a:gd name="connsiteX845" fmla="*/ 3728896 w 6395906"/>
              <a:gd name="connsiteY845" fmla="*/ 224095 h 3718050"/>
              <a:gd name="connsiteX846" fmla="*/ 3676470 w 6395906"/>
              <a:gd name="connsiteY846" fmla="*/ 240020 h 3718050"/>
              <a:gd name="connsiteX847" fmla="*/ 3643706 w 6395906"/>
              <a:gd name="connsiteY847" fmla="*/ 227281 h 3718050"/>
              <a:gd name="connsiteX848" fmla="*/ 3610942 w 6395906"/>
              <a:gd name="connsiteY848" fmla="*/ 214541 h 3718050"/>
              <a:gd name="connsiteX849" fmla="*/ 3643706 w 6395906"/>
              <a:gd name="connsiteY849" fmla="*/ 227281 h 3718050"/>
              <a:gd name="connsiteX850" fmla="*/ 3643706 w 6395906"/>
              <a:gd name="connsiteY850" fmla="*/ 240020 h 3718050"/>
              <a:gd name="connsiteX851" fmla="*/ 3610942 w 6395906"/>
              <a:gd name="connsiteY851" fmla="*/ 255945 h 3718050"/>
              <a:gd name="connsiteX852" fmla="*/ 3519203 w 6395906"/>
              <a:gd name="connsiteY852" fmla="*/ 255945 h 3718050"/>
              <a:gd name="connsiteX853" fmla="*/ 3584732 w 6395906"/>
              <a:gd name="connsiteY853" fmla="*/ 204985 h 3718050"/>
              <a:gd name="connsiteX854" fmla="*/ 3630604 w 6395906"/>
              <a:gd name="connsiteY854" fmla="*/ 147656 h 3718050"/>
              <a:gd name="connsiteX855" fmla="*/ 4159743 w 6395906"/>
              <a:gd name="connsiteY855" fmla="*/ 146859 h 3718050"/>
              <a:gd name="connsiteX856" fmla="*/ 4207251 w 6395906"/>
              <a:gd name="connsiteY856" fmla="*/ 150841 h 3718050"/>
              <a:gd name="connsiteX857" fmla="*/ 4102404 w 6395906"/>
              <a:gd name="connsiteY857" fmla="*/ 157210 h 3718050"/>
              <a:gd name="connsiteX858" fmla="*/ 4159743 w 6395906"/>
              <a:gd name="connsiteY858" fmla="*/ 146859 h 3718050"/>
              <a:gd name="connsiteX859" fmla="*/ 3538860 w 6395906"/>
              <a:gd name="connsiteY859" fmla="*/ 131731 h 3718050"/>
              <a:gd name="connsiteX860" fmla="*/ 3551967 w 6395906"/>
              <a:gd name="connsiteY860" fmla="*/ 138099 h 3718050"/>
              <a:gd name="connsiteX861" fmla="*/ 3532311 w 6395906"/>
              <a:gd name="connsiteY861" fmla="*/ 144470 h 3718050"/>
              <a:gd name="connsiteX862" fmla="*/ 3519203 w 6395906"/>
              <a:gd name="connsiteY862" fmla="*/ 138099 h 3718050"/>
              <a:gd name="connsiteX863" fmla="*/ 3538860 w 6395906"/>
              <a:gd name="connsiteY863" fmla="*/ 131731 h 3718050"/>
              <a:gd name="connsiteX864" fmla="*/ 2182421 w 6395906"/>
              <a:gd name="connsiteY864" fmla="*/ 128545 h 3718050"/>
              <a:gd name="connsiteX865" fmla="*/ 2182421 w 6395906"/>
              <a:gd name="connsiteY865" fmla="*/ 160395 h 3718050"/>
              <a:gd name="connsiteX866" fmla="*/ 2228293 w 6395906"/>
              <a:gd name="connsiteY866" fmla="*/ 150841 h 3718050"/>
              <a:gd name="connsiteX867" fmla="*/ 2182421 w 6395906"/>
              <a:gd name="connsiteY867" fmla="*/ 128545 h 3718050"/>
              <a:gd name="connsiteX868" fmla="*/ 4430046 w 6395906"/>
              <a:gd name="connsiteY868" fmla="*/ 115806 h 3718050"/>
              <a:gd name="connsiteX869" fmla="*/ 4443154 w 6395906"/>
              <a:gd name="connsiteY869" fmla="*/ 122174 h 3718050"/>
              <a:gd name="connsiteX870" fmla="*/ 4423497 w 6395906"/>
              <a:gd name="connsiteY870" fmla="*/ 128545 h 3718050"/>
              <a:gd name="connsiteX871" fmla="*/ 4410390 w 6395906"/>
              <a:gd name="connsiteY871" fmla="*/ 122174 h 3718050"/>
              <a:gd name="connsiteX872" fmla="*/ 4430046 w 6395906"/>
              <a:gd name="connsiteY872" fmla="*/ 115806 h 3718050"/>
              <a:gd name="connsiteX873" fmla="*/ 4306366 w 6395906"/>
              <a:gd name="connsiteY873" fmla="*/ 114212 h 3718050"/>
              <a:gd name="connsiteX874" fmla="*/ 4371071 w 6395906"/>
              <a:gd name="connsiteY874" fmla="*/ 115803 h 3718050"/>
              <a:gd name="connsiteX875" fmla="*/ 4377626 w 6395906"/>
              <a:gd name="connsiteY875" fmla="*/ 134914 h 3718050"/>
              <a:gd name="connsiteX876" fmla="*/ 4292441 w 6395906"/>
              <a:gd name="connsiteY876" fmla="*/ 147656 h 3718050"/>
              <a:gd name="connsiteX877" fmla="*/ 4246569 w 6395906"/>
              <a:gd name="connsiteY877" fmla="*/ 122174 h 3718050"/>
              <a:gd name="connsiteX878" fmla="*/ 4306366 w 6395906"/>
              <a:gd name="connsiteY878" fmla="*/ 114212 h 3718050"/>
              <a:gd name="connsiteX879" fmla="*/ 3401254 w 6395906"/>
              <a:gd name="connsiteY879" fmla="*/ 80770 h 3718050"/>
              <a:gd name="connsiteX880" fmla="*/ 3414357 w 6395906"/>
              <a:gd name="connsiteY880" fmla="*/ 87141 h 3718050"/>
              <a:gd name="connsiteX881" fmla="*/ 3401254 w 6395906"/>
              <a:gd name="connsiteY881" fmla="*/ 96695 h 3718050"/>
              <a:gd name="connsiteX882" fmla="*/ 3388147 w 6395906"/>
              <a:gd name="connsiteY882" fmla="*/ 90324 h 3718050"/>
              <a:gd name="connsiteX883" fmla="*/ 3401254 w 6395906"/>
              <a:gd name="connsiteY883" fmla="*/ 80770 h 3718050"/>
              <a:gd name="connsiteX884" fmla="*/ 3204669 w 6395906"/>
              <a:gd name="connsiteY884" fmla="*/ 80770 h 3718050"/>
              <a:gd name="connsiteX885" fmla="*/ 3217772 w 6395906"/>
              <a:gd name="connsiteY885" fmla="*/ 87141 h 3718050"/>
              <a:gd name="connsiteX886" fmla="*/ 3204669 w 6395906"/>
              <a:gd name="connsiteY886" fmla="*/ 96695 h 3718050"/>
              <a:gd name="connsiteX887" fmla="*/ 3191562 w 6395906"/>
              <a:gd name="connsiteY887" fmla="*/ 90324 h 3718050"/>
              <a:gd name="connsiteX888" fmla="*/ 3204669 w 6395906"/>
              <a:gd name="connsiteY888" fmla="*/ 80770 h 3718050"/>
              <a:gd name="connsiteX889" fmla="*/ 3512649 w 6395906"/>
              <a:gd name="connsiteY889" fmla="*/ 77585 h 3718050"/>
              <a:gd name="connsiteX890" fmla="*/ 3519203 w 6395906"/>
              <a:gd name="connsiteY890" fmla="*/ 109435 h 3718050"/>
              <a:gd name="connsiteX891" fmla="*/ 3453675 w 6395906"/>
              <a:gd name="connsiteY891" fmla="*/ 115806 h 3718050"/>
              <a:gd name="connsiteX892" fmla="*/ 3453675 w 6395906"/>
              <a:gd name="connsiteY892" fmla="*/ 87141 h 3718050"/>
              <a:gd name="connsiteX893" fmla="*/ 3512649 w 6395906"/>
              <a:gd name="connsiteY893" fmla="*/ 77585 h 3718050"/>
              <a:gd name="connsiteX894" fmla="*/ 2398668 w 6395906"/>
              <a:gd name="connsiteY894" fmla="*/ 64845 h 3718050"/>
              <a:gd name="connsiteX895" fmla="*/ 2398668 w 6395906"/>
              <a:gd name="connsiteY895" fmla="*/ 83956 h 3718050"/>
              <a:gd name="connsiteX896" fmla="*/ 2411770 w 6395906"/>
              <a:gd name="connsiteY896" fmla="*/ 96695 h 3718050"/>
              <a:gd name="connsiteX897" fmla="*/ 2431432 w 6395906"/>
              <a:gd name="connsiteY897" fmla="*/ 90324 h 3718050"/>
              <a:gd name="connsiteX898" fmla="*/ 2470750 w 6395906"/>
              <a:gd name="connsiteY898" fmla="*/ 71216 h 3718050"/>
              <a:gd name="connsiteX899" fmla="*/ 2398668 w 6395906"/>
              <a:gd name="connsiteY899" fmla="*/ 64845 h 3718050"/>
              <a:gd name="connsiteX900" fmla="*/ 3768209 w 6395906"/>
              <a:gd name="connsiteY900" fmla="*/ 17070 h 3718050"/>
              <a:gd name="connsiteX901" fmla="*/ 3846845 w 6395906"/>
              <a:gd name="connsiteY901" fmla="*/ 17070 h 3718050"/>
              <a:gd name="connsiteX902" fmla="*/ 3853399 w 6395906"/>
              <a:gd name="connsiteY902" fmla="*/ 45735 h 3718050"/>
              <a:gd name="connsiteX903" fmla="*/ 3715788 w 6395906"/>
              <a:gd name="connsiteY903" fmla="*/ 39366 h 3718050"/>
              <a:gd name="connsiteX904" fmla="*/ 3768209 w 6395906"/>
              <a:gd name="connsiteY904" fmla="*/ 17070 h 3718050"/>
              <a:gd name="connsiteX905" fmla="*/ 2397701 w 6395906"/>
              <a:gd name="connsiteY905" fmla="*/ 0 h 3718050"/>
              <a:gd name="connsiteX906" fmla="*/ 2537718 w 6395906"/>
              <a:gd name="connsiteY906" fmla="*/ 0 h 3718050"/>
              <a:gd name="connsiteX907" fmla="*/ 2562483 w 6395906"/>
              <a:gd name="connsiteY907" fmla="*/ 10699 h 3718050"/>
              <a:gd name="connsiteX908" fmla="*/ 2529719 w 6395906"/>
              <a:gd name="connsiteY908" fmla="*/ 32995 h 3718050"/>
              <a:gd name="connsiteX909" fmla="*/ 2483847 w 6395906"/>
              <a:gd name="connsiteY909" fmla="*/ 1145 h 3718050"/>
              <a:gd name="connsiteX910" fmla="*/ 2424873 w 6395906"/>
              <a:gd name="connsiteY910" fmla="*/ 20256 h 3718050"/>
              <a:gd name="connsiteX911" fmla="*/ 2397023 w 6395906"/>
              <a:gd name="connsiteY911" fmla="*/ 5923 h 3718050"/>
              <a:gd name="connsiteX912" fmla="*/ 2212618 w 6395906"/>
              <a:gd name="connsiteY912" fmla="*/ 0 h 3718050"/>
              <a:gd name="connsiteX913" fmla="*/ 2264312 w 6395906"/>
              <a:gd name="connsiteY913" fmla="*/ 0 h 3718050"/>
              <a:gd name="connsiteX914" fmla="*/ 2267611 w 6395906"/>
              <a:gd name="connsiteY914" fmla="*/ 1145 h 3718050"/>
              <a:gd name="connsiteX915" fmla="*/ 2326586 w 6395906"/>
              <a:gd name="connsiteY915" fmla="*/ 1145 h 3718050"/>
              <a:gd name="connsiteX916" fmla="*/ 2346242 w 6395906"/>
              <a:gd name="connsiteY916" fmla="*/ 10699 h 3718050"/>
              <a:gd name="connsiteX917" fmla="*/ 2326586 w 6395906"/>
              <a:gd name="connsiteY917" fmla="*/ 39366 h 3718050"/>
              <a:gd name="connsiteX918" fmla="*/ 2306929 w 6395906"/>
              <a:gd name="connsiteY918" fmla="*/ 64845 h 3718050"/>
              <a:gd name="connsiteX919" fmla="*/ 2267611 w 6395906"/>
              <a:gd name="connsiteY919" fmla="*/ 68031 h 3718050"/>
              <a:gd name="connsiteX920" fmla="*/ 2215185 w 6395906"/>
              <a:gd name="connsiteY920" fmla="*/ 112620 h 3718050"/>
              <a:gd name="connsiteX921" fmla="*/ 2228293 w 6395906"/>
              <a:gd name="connsiteY921" fmla="*/ 134916 h 3718050"/>
              <a:gd name="connsiteX922" fmla="*/ 2254503 w 6395906"/>
              <a:gd name="connsiteY922" fmla="*/ 118991 h 3718050"/>
              <a:gd name="connsiteX923" fmla="*/ 2346242 w 6395906"/>
              <a:gd name="connsiteY923" fmla="*/ 112620 h 3718050"/>
              <a:gd name="connsiteX924" fmla="*/ 2306929 w 6395906"/>
              <a:gd name="connsiteY924" fmla="*/ 90324 h 3718050"/>
              <a:gd name="connsiteX925" fmla="*/ 2372458 w 6395906"/>
              <a:gd name="connsiteY925" fmla="*/ 74399 h 3718050"/>
              <a:gd name="connsiteX926" fmla="*/ 2431432 w 6395906"/>
              <a:gd name="connsiteY926" fmla="*/ 45735 h 3718050"/>
              <a:gd name="connsiteX927" fmla="*/ 2490407 w 6395906"/>
              <a:gd name="connsiteY927" fmla="*/ 64845 h 3718050"/>
              <a:gd name="connsiteX928" fmla="*/ 2542832 w 6395906"/>
              <a:gd name="connsiteY928" fmla="*/ 52106 h 3718050"/>
              <a:gd name="connsiteX929" fmla="*/ 2542832 w 6395906"/>
              <a:gd name="connsiteY929" fmla="*/ 93510 h 3718050"/>
              <a:gd name="connsiteX930" fmla="*/ 2575596 w 6395906"/>
              <a:gd name="connsiteY930" fmla="*/ 109435 h 3718050"/>
              <a:gd name="connsiteX931" fmla="*/ 2529724 w 6395906"/>
              <a:gd name="connsiteY931" fmla="*/ 131731 h 3718050"/>
              <a:gd name="connsiteX932" fmla="*/ 2431432 w 6395906"/>
              <a:gd name="connsiteY932" fmla="*/ 131731 h 3718050"/>
              <a:gd name="connsiteX933" fmla="*/ 2418324 w 6395906"/>
              <a:gd name="connsiteY933" fmla="*/ 160395 h 3718050"/>
              <a:gd name="connsiteX934" fmla="*/ 2490407 w 6395906"/>
              <a:gd name="connsiteY934" fmla="*/ 166766 h 3718050"/>
              <a:gd name="connsiteX935" fmla="*/ 2542832 w 6395906"/>
              <a:gd name="connsiteY935" fmla="*/ 185877 h 3718050"/>
              <a:gd name="connsiteX936" fmla="*/ 2641125 w 6395906"/>
              <a:gd name="connsiteY936" fmla="*/ 144470 h 3718050"/>
              <a:gd name="connsiteX937" fmla="*/ 2654227 w 6395906"/>
              <a:gd name="connsiteY937" fmla="*/ 118991 h 3718050"/>
              <a:gd name="connsiteX938" fmla="*/ 2732863 w 6395906"/>
              <a:gd name="connsiteY938" fmla="*/ 118991 h 3718050"/>
              <a:gd name="connsiteX939" fmla="*/ 2778730 w 6395906"/>
              <a:gd name="connsiteY939" fmla="*/ 83956 h 3718050"/>
              <a:gd name="connsiteX940" fmla="*/ 2831156 w 6395906"/>
              <a:gd name="connsiteY940" fmla="*/ 83956 h 3718050"/>
              <a:gd name="connsiteX941" fmla="*/ 2863920 w 6395906"/>
              <a:gd name="connsiteY941" fmla="*/ 52106 h 3718050"/>
              <a:gd name="connsiteX942" fmla="*/ 2896684 w 6395906"/>
              <a:gd name="connsiteY942" fmla="*/ 68031 h 3718050"/>
              <a:gd name="connsiteX943" fmla="*/ 2936002 w 6395906"/>
              <a:gd name="connsiteY943" fmla="*/ 52106 h 3718050"/>
              <a:gd name="connsiteX944" fmla="*/ 3073613 w 6395906"/>
              <a:gd name="connsiteY944" fmla="*/ 64845 h 3718050"/>
              <a:gd name="connsiteX945" fmla="*/ 3060505 w 6395906"/>
              <a:gd name="connsiteY945" fmla="*/ 48920 h 3718050"/>
              <a:gd name="connsiteX946" fmla="*/ 3053951 w 6395906"/>
              <a:gd name="connsiteY946" fmla="*/ 10699 h 3718050"/>
              <a:gd name="connsiteX947" fmla="*/ 3073214 w 6395906"/>
              <a:gd name="connsiteY947" fmla="*/ 0 h 3718050"/>
              <a:gd name="connsiteX948" fmla="*/ 3124554 w 6395906"/>
              <a:gd name="connsiteY948" fmla="*/ 0 h 3718050"/>
              <a:gd name="connsiteX949" fmla="*/ 3149787 w 6395906"/>
              <a:gd name="connsiteY949" fmla="*/ 15079 h 3718050"/>
              <a:gd name="connsiteX950" fmla="*/ 3185008 w 6395906"/>
              <a:gd name="connsiteY950" fmla="*/ 52106 h 3718050"/>
              <a:gd name="connsiteX951" fmla="*/ 3145690 w 6395906"/>
              <a:gd name="connsiteY951" fmla="*/ 77585 h 3718050"/>
              <a:gd name="connsiteX952" fmla="*/ 3211218 w 6395906"/>
              <a:gd name="connsiteY952" fmla="*/ 141285 h 3718050"/>
              <a:gd name="connsiteX953" fmla="*/ 3152244 w 6395906"/>
              <a:gd name="connsiteY953" fmla="*/ 169949 h 3718050"/>
              <a:gd name="connsiteX954" fmla="*/ 3152244 w 6395906"/>
              <a:gd name="connsiteY954" fmla="*/ 208170 h 3718050"/>
              <a:gd name="connsiteX955" fmla="*/ 3211218 w 6395906"/>
              <a:gd name="connsiteY955" fmla="*/ 208170 h 3718050"/>
              <a:gd name="connsiteX956" fmla="*/ 3270198 w 6395906"/>
              <a:gd name="connsiteY956" fmla="*/ 163581 h 3718050"/>
              <a:gd name="connsiteX957" fmla="*/ 3316064 w 6395906"/>
              <a:gd name="connsiteY957" fmla="*/ 122174 h 3718050"/>
              <a:gd name="connsiteX958" fmla="*/ 3394700 w 6395906"/>
              <a:gd name="connsiteY958" fmla="*/ 134916 h 3718050"/>
              <a:gd name="connsiteX959" fmla="*/ 3479885 w 6395906"/>
              <a:gd name="connsiteY959" fmla="*/ 134916 h 3718050"/>
              <a:gd name="connsiteX960" fmla="*/ 3479885 w 6395906"/>
              <a:gd name="connsiteY960" fmla="*/ 160395 h 3718050"/>
              <a:gd name="connsiteX961" fmla="*/ 3440572 w 6395906"/>
              <a:gd name="connsiteY961" fmla="*/ 179506 h 3718050"/>
              <a:gd name="connsiteX962" fmla="*/ 3532311 w 6395906"/>
              <a:gd name="connsiteY962" fmla="*/ 185877 h 3718050"/>
              <a:gd name="connsiteX963" fmla="*/ 3538865 w 6395906"/>
              <a:gd name="connsiteY963" fmla="*/ 227281 h 3718050"/>
              <a:gd name="connsiteX964" fmla="*/ 3479885 w 6395906"/>
              <a:gd name="connsiteY964" fmla="*/ 236835 h 3718050"/>
              <a:gd name="connsiteX965" fmla="*/ 3525757 w 6395906"/>
              <a:gd name="connsiteY965" fmla="*/ 281427 h 3718050"/>
              <a:gd name="connsiteX966" fmla="*/ 3538865 w 6395906"/>
              <a:gd name="connsiteY966" fmla="*/ 281427 h 3718050"/>
              <a:gd name="connsiteX967" fmla="*/ 3525757 w 6395906"/>
              <a:gd name="connsiteY967" fmla="*/ 310091 h 3718050"/>
              <a:gd name="connsiteX968" fmla="*/ 3447121 w 6395906"/>
              <a:gd name="connsiteY968" fmla="*/ 322831 h 3718050"/>
              <a:gd name="connsiteX969" fmla="*/ 3584732 w 6395906"/>
              <a:gd name="connsiteY969" fmla="*/ 329202 h 3718050"/>
              <a:gd name="connsiteX970" fmla="*/ 3630604 w 6395906"/>
              <a:gd name="connsiteY970" fmla="*/ 306906 h 3718050"/>
              <a:gd name="connsiteX971" fmla="*/ 3630604 w 6395906"/>
              <a:gd name="connsiteY971" fmla="*/ 281427 h 3718050"/>
              <a:gd name="connsiteX972" fmla="*/ 3663368 w 6395906"/>
              <a:gd name="connsiteY972" fmla="*/ 265502 h 3718050"/>
              <a:gd name="connsiteX973" fmla="*/ 3696132 w 6395906"/>
              <a:gd name="connsiteY973" fmla="*/ 265502 h 3718050"/>
              <a:gd name="connsiteX974" fmla="*/ 3781317 w 6395906"/>
              <a:gd name="connsiteY974" fmla="*/ 329202 h 3718050"/>
              <a:gd name="connsiteX975" fmla="*/ 3814081 w 6395906"/>
              <a:gd name="connsiteY975" fmla="*/ 313277 h 3718050"/>
              <a:gd name="connsiteX976" fmla="*/ 3912373 w 6395906"/>
              <a:gd name="connsiteY976" fmla="*/ 313277 h 3718050"/>
              <a:gd name="connsiteX977" fmla="*/ 3938589 w 6395906"/>
              <a:gd name="connsiteY977" fmla="*/ 300537 h 3718050"/>
              <a:gd name="connsiteX978" fmla="*/ 3984455 w 6395906"/>
              <a:gd name="connsiteY978" fmla="*/ 316462 h 3718050"/>
              <a:gd name="connsiteX979" fmla="*/ 4122066 w 6395906"/>
              <a:gd name="connsiteY979" fmla="*/ 306906 h 3718050"/>
              <a:gd name="connsiteX980" fmla="*/ 4089302 w 6395906"/>
              <a:gd name="connsiteY980" fmla="*/ 329202 h 3718050"/>
              <a:gd name="connsiteX981" fmla="*/ 4141728 w 6395906"/>
              <a:gd name="connsiteY981" fmla="*/ 367420 h 3718050"/>
              <a:gd name="connsiteX982" fmla="*/ 4207256 w 6395906"/>
              <a:gd name="connsiteY982" fmla="*/ 367420 h 3718050"/>
              <a:gd name="connsiteX983" fmla="*/ 4240020 w 6395906"/>
              <a:gd name="connsiteY983" fmla="*/ 351495 h 3718050"/>
              <a:gd name="connsiteX984" fmla="*/ 4272784 w 6395906"/>
              <a:gd name="connsiteY984" fmla="*/ 351495 h 3718050"/>
              <a:gd name="connsiteX985" fmla="*/ 4285887 w 6395906"/>
              <a:gd name="connsiteY985" fmla="*/ 389716 h 3718050"/>
              <a:gd name="connsiteX986" fmla="*/ 4273549 w 6395906"/>
              <a:gd name="connsiteY986" fmla="*/ 392492 h 3718050"/>
              <a:gd name="connsiteX987" fmla="*/ 4371077 w 6395906"/>
              <a:gd name="connsiteY987" fmla="*/ 412010 h 3718050"/>
              <a:gd name="connsiteX988" fmla="*/ 4449708 w 6395906"/>
              <a:gd name="connsiteY988" fmla="*/ 453416 h 3718050"/>
              <a:gd name="connsiteX989" fmla="*/ 4397287 w 6395906"/>
              <a:gd name="connsiteY989" fmla="*/ 456602 h 3718050"/>
              <a:gd name="connsiteX990" fmla="*/ 4331759 w 6395906"/>
              <a:gd name="connsiteY990" fmla="*/ 424752 h 3718050"/>
              <a:gd name="connsiteX991" fmla="*/ 4285887 w 6395906"/>
              <a:gd name="connsiteY991" fmla="*/ 421566 h 3718050"/>
              <a:gd name="connsiteX992" fmla="*/ 4248214 w 6395906"/>
              <a:gd name="connsiteY992" fmla="*/ 417586 h 3718050"/>
              <a:gd name="connsiteX993" fmla="*/ 4257006 w 6395906"/>
              <a:gd name="connsiteY993" fmla="*/ 396212 h 3718050"/>
              <a:gd name="connsiteX994" fmla="*/ 4231010 w 6395906"/>
              <a:gd name="connsiteY994" fmla="*/ 402059 h 3718050"/>
              <a:gd name="connsiteX995" fmla="*/ 4161384 w 6395906"/>
              <a:gd name="connsiteY995" fmla="*/ 402456 h 3718050"/>
              <a:gd name="connsiteX996" fmla="*/ 4128620 w 6395906"/>
              <a:gd name="connsiteY996" fmla="*/ 427937 h 3718050"/>
              <a:gd name="connsiteX997" fmla="*/ 4063092 w 6395906"/>
              <a:gd name="connsiteY997" fmla="*/ 434306 h 3718050"/>
              <a:gd name="connsiteX998" fmla="*/ 4069645 w 6395906"/>
              <a:gd name="connsiteY998" fmla="*/ 447048 h 3718050"/>
              <a:gd name="connsiteX999" fmla="*/ 4102410 w 6395906"/>
              <a:gd name="connsiteY999" fmla="*/ 482081 h 3718050"/>
              <a:gd name="connsiteX1000" fmla="*/ 4128620 w 6395906"/>
              <a:gd name="connsiteY1000" fmla="*/ 469341 h 3718050"/>
              <a:gd name="connsiteX1001" fmla="*/ 4200702 w 6395906"/>
              <a:gd name="connsiteY1001" fmla="*/ 466156 h 3718050"/>
              <a:gd name="connsiteX1002" fmla="*/ 4233466 w 6395906"/>
              <a:gd name="connsiteY1002" fmla="*/ 482081 h 3718050"/>
              <a:gd name="connsiteX1003" fmla="*/ 4344867 w 6395906"/>
              <a:gd name="connsiteY1003" fmla="*/ 485266 h 3718050"/>
              <a:gd name="connsiteX1004" fmla="*/ 4357969 w 6395906"/>
              <a:gd name="connsiteY1004" fmla="*/ 507562 h 3718050"/>
              <a:gd name="connsiteX1005" fmla="*/ 4272784 w 6395906"/>
              <a:gd name="connsiteY1005" fmla="*/ 529858 h 3718050"/>
              <a:gd name="connsiteX1006" fmla="*/ 4240020 w 6395906"/>
              <a:gd name="connsiteY1006" fmla="*/ 517116 h 3718050"/>
              <a:gd name="connsiteX1007" fmla="*/ 4207256 w 6395906"/>
              <a:gd name="connsiteY1007" fmla="*/ 533041 h 3718050"/>
              <a:gd name="connsiteX1008" fmla="*/ 4167938 w 6395906"/>
              <a:gd name="connsiteY1008" fmla="*/ 517116 h 3718050"/>
              <a:gd name="connsiteX1009" fmla="*/ 4154830 w 6395906"/>
              <a:gd name="connsiteY1009" fmla="*/ 542598 h 3718050"/>
              <a:gd name="connsiteX1010" fmla="*/ 4030327 w 6395906"/>
              <a:gd name="connsiteY1010" fmla="*/ 574448 h 3718050"/>
              <a:gd name="connsiteX1011" fmla="*/ 4108963 w 6395906"/>
              <a:gd name="connsiteY1011" fmla="*/ 584002 h 3718050"/>
              <a:gd name="connsiteX1012" fmla="*/ 4148276 w 6395906"/>
              <a:gd name="connsiteY1012" fmla="*/ 568077 h 3718050"/>
              <a:gd name="connsiteX1013" fmla="*/ 4167938 w 6395906"/>
              <a:gd name="connsiteY1013" fmla="*/ 577633 h 3718050"/>
              <a:gd name="connsiteX1014" fmla="*/ 4194148 w 6395906"/>
              <a:gd name="connsiteY1014" fmla="*/ 634962 h 3718050"/>
              <a:gd name="connsiteX1015" fmla="*/ 4213805 w 6395906"/>
              <a:gd name="connsiteY1015" fmla="*/ 587187 h 3718050"/>
              <a:gd name="connsiteX1016" fmla="*/ 4266230 w 6395906"/>
              <a:gd name="connsiteY1016" fmla="*/ 545783 h 3718050"/>
              <a:gd name="connsiteX1017" fmla="*/ 4331759 w 6395906"/>
              <a:gd name="connsiteY1017" fmla="*/ 564891 h 3718050"/>
              <a:gd name="connsiteX1018" fmla="*/ 4357969 w 6395906"/>
              <a:gd name="connsiteY1018" fmla="*/ 536227 h 3718050"/>
              <a:gd name="connsiteX1019" fmla="*/ 4430051 w 6395906"/>
              <a:gd name="connsiteY1019" fmla="*/ 533041 h 3718050"/>
              <a:gd name="connsiteX1020" fmla="*/ 4449708 w 6395906"/>
              <a:gd name="connsiteY1020" fmla="*/ 507562 h 3718050"/>
              <a:gd name="connsiteX1021" fmla="*/ 4475924 w 6395906"/>
              <a:gd name="connsiteY1021" fmla="*/ 501191 h 3718050"/>
              <a:gd name="connsiteX1022" fmla="*/ 4541452 w 6395906"/>
              <a:gd name="connsiteY1022" fmla="*/ 501191 h 3718050"/>
              <a:gd name="connsiteX1023" fmla="*/ 4541452 w 6395906"/>
              <a:gd name="connsiteY1023" fmla="*/ 513931 h 3718050"/>
              <a:gd name="connsiteX1024" fmla="*/ 4561102 w 6395906"/>
              <a:gd name="connsiteY1024" fmla="*/ 507560 h 3718050"/>
              <a:gd name="connsiteX1025" fmla="*/ 4574211 w 6395906"/>
              <a:gd name="connsiteY1025" fmla="*/ 513931 h 3718050"/>
              <a:gd name="connsiteX1026" fmla="*/ 4554554 w 6395906"/>
              <a:gd name="connsiteY1026" fmla="*/ 520299 h 3718050"/>
              <a:gd name="connsiteX1027" fmla="*/ 4541452 w 6395906"/>
              <a:gd name="connsiteY1027" fmla="*/ 513933 h 3718050"/>
              <a:gd name="connsiteX1028" fmla="*/ 4541452 w 6395906"/>
              <a:gd name="connsiteY1028" fmla="*/ 526673 h 3718050"/>
              <a:gd name="connsiteX1029" fmla="*/ 4495580 w 6395906"/>
              <a:gd name="connsiteY1029" fmla="*/ 548966 h 3718050"/>
              <a:gd name="connsiteX1030" fmla="*/ 4410395 w 6395906"/>
              <a:gd name="connsiteY1030" fmla="*/ 552152 h 3718050"/>
              <a:gd name="connsiteX1031" fmla="*/ 4443159 w 6395906"/>
              <a:gd name="connsiteY1031" fmla="*/ 574448 h 3718050"/>
              <a:gd name="connsiteX1032" fmla="*/ 4416943 w 6395906"/>
              <a:gd name="connsiteY1032" fmla="*/ 593558 h 3718050"/>
              <a:gd name="connsiteX1033" fmla="*/ 4416943 w 6395906"/>
              <a:gd name="connsiteY1033" fmla="*/ 657258 h 3718050"/>
              <a:gd name="connsiteX1034" fmla="*/ 4351415 w 6395906"/>
              <a:gd name="connsiteY1034" fmla="*/ 657258 h 3718050"/>
              <a:gd name="connsiteX1035" fmla="*/ 4377631 w 6395906"/>
              <a:gd name="connsiteY1035" fmla="*/ 641333 h 3718050"/>
              <a:gd name="connsiteX1036" fmla="*/ 4351415 w 6395906"/>
              <a:gd name="connsiteY1036" fmla="*/ 625408 h 3718050"/>
              <a:gd name="connsiteX1037" fmla="*/ 4344867 w 6395906"/>
              <a:gd name="connsiteY1037" fmla="*/ 587187 h 3718050"/>
              <a:gd name="connsiteX1038" fmla="*/ 4285887 w 6395906"/>
              <a:gd name="connsiteY1038" fmla="*/ 609483 h 3718050"/>
              <a:gd name="connsiteX1039" fmla="*/ 4318651 w 6395906"/>
              <a:gd name="connsiteY1039" fmla="*/ 641333 h 3718050"/>
              <a:gd name="connsiteX1040" fmla="*/ 4233466 w 6395906"/>
              <a:gd name="connsiteY1040" fmla="*/ 647702 h 3718050"/>
              <a:gd name="connsiteX1041" fmla="*/ 4220359 w 6395906"/>
              <a:gd name="connsiteY1041" fmla="*/ 663627 h 3718050"/>
              <a:gd name="connsiteX1042" fmla="*/ 4364523 w 6395906"/>
              <a:gd name="connsiteY1042" fmla="*/ 733698 h 3718050"/>
              <a:gd name="connsiteX1043" fmla="*/ 4285887 w 6395906"/>
              <a:gd name="connsiteY1043" fmla="*/ 771919 h 3718050"/>
              <a:gd name="connsiteX1044" fmla="*/ 4240020 w 6395906"/>
              <a:gd name="connsiteY1044" fmla="*/ 813323 h 3718050"/>
              <a:gd name="connsiteX1045" fmla="*/ 4174492 w 6395906"/>
              <a:gd name="connsiteY1045" fmla="*/ 813323 h 3718050"/>
              <a:gd name="connsiteX1046" fmla="*/ 4141728 w 6395906"/>
              <a:gd name="connsiteY1046" fmla="*/ 829248 h 3718050"/>
              <a:gd name="connsiteX1047" fmla="*/ 4069645 w 6395906"/>
              <a:gd name="connsiteY1047" fmla="*/ 829248 h 3718050"/>
              <a:gd name="connsiteX1048" fmla="*/ 4056538 w 6395906"/>
              <a:gd name="connsiteY1048" fmla="*/ 873837 h 3718050"/>
              <a:gd name="connsiteX1049" fmla="*/ 3899271 w 6395906"/>
              <a:gd name="connsiteY1049" fmla="*/ 883394 h 3718050"/>
              <a:gd name="connsiteX1050" fmla="*/ 3932035 w 6395906"/>
              <a:gd name="connsiteY1050" fmla="*/ 902502 h 3718050"/>
              <a:gd name="connsiteX1051" fmla="*/ 3905825 w 6395906"/>
              <a:gd name="connsiteY1051" fmla="*/ 927983 h 3718050"/>
              <a:gd name="connsiteX1052" fmla="*/ 3879609 w 6395906"/>
              <a:gd name="connsiteY1052" fmla="*/ 943908 h 3718050"/>
              <a:gd name="connsiteX1053" fmla="*/ 3905825 w 6395906"/>
              <a:gd name="connsiteY1053" fmla="*/ 927983 h 3718050"/>
              <a:gd name="connsiteX1054" fmla="*/ 3984455 w 6395906"/>
              <a:gd name="connsiteY1054" fmla="*/ 927983 h 3718050"/>
              <a:gd name="connsiteX1055" fmla="*/ 4043435 w 6395906"/>
              <a:gd name="connsiteY1055" fmla="*/ 899319 h 3718050"/>
              <a:gd name="connsiteX1056" fmla="*/ 4200702 w 6395906"/>
              <a:gd name="connsiteY1056" fmla="*/ 877023 h 3718050"/>
              <a:gd name="connsiteX1057" fmla="*/ 4200702 w 6395906"/>
              <a:gd name="connsiteY1057" fmla="*/ 854727 h 3718050"/>
              <a:gd name="connsiteX1058" fmla="*/ 4246569 w 6395906"/>
              <a:gd name="connsiteY1058" fmla="*/ 848358 h 3718050"/>
              <a:gd name="connsiteX1059" fmla="*/ 4298995 w 6395906"/>
              <a:gd name="connsiteY1059" fmla="*/ 892948 h 3718050"/>
              <a:gd name="connsiteX1060" fmla="*/ 4266230 w 6395906"/>
              <a:gd name="connsiteY1060" fmla="*/ 908873 h 3718050"/>
              <a:gd name="connsiteX1061" fmla="*/ 4325205 w 6395906"/>
              <a:gd name="connsiteY1061" fmla="*/ 921612 h 3718050"/>
              <a:gd name="connsiteX1062" fmla="*/ 4390733 w 6395906"/>
              <a:gd name="connsiteY1062" fmla="*/ 931169 h 3718050"/>
              <a:gd name="connsiteX1063" fmla="*/ 4436605 w 6395906"/>
              <a:gd name="connsiteY1063" fmla="*/ 899319 h 3718050"/>
              <a:gd name="connsiteX1064" fmla="*/ 4489026 w 6395906"/>
              <a:gd name="connsiteY1064" fmla="*/ 915244 h 3718050"/>
              <a:gd name="connsiteX1065" fmla="*/ 4534898 w 6395906"/>
              <a:gd name="connsiteY1065" fmla="*/ 915244 h 3718050"/>
              <a:gd name="connsiteX1066" fmla="*/ 4620082 w 6395906"/>
              <a:gd name="connsiteY1066" fmla="*/ 899319 h 3718050"/>
              <a:gd name="connsiteX1067" fmla="*/ 4620809 w 6395906"/>
              <a:gd name="connsiteY1067" fmla="*/ 899184 h 3718050"/>
              <a:gd name="connsiteX1068" fmla="*/ 4541452 w 6395906"/>
              <a:gd name="connsiteY1068" fmla="*/ 940723 h 3718050"/>
              <a:gd name="connsiteX1069" fmla="*/ 4548000 w 6395906"/>
              <a:gd name="connsiteY1069" fmla="*/ 978944 h 3718050"/>
              <a:gd name="connsiteX1070" fmla="*/ 4711826 w 6395906"/>
              <a:gd name="connsiteY1070" fmla="*/ 937537 h 3718050"/>
              <a:gd name="connsiteX1071" fmla="*/ 4629553 w 6395906"/>
              <a:gd name="connsiteY1071" fmla="*/ 897551 h 3718050"/>
              <a:gd name="connsiteX1072" fmla="*/ 4705273 w 6395906"/>
              <a:gd name="connsiteY1072" fmla="*/ 883394 h 3718050"/>
              <a:gd name="connsiteX1073" fmla="*/ 4783903 w 6395906"/>
              <a:gd name="connsiteY1073" fmla="*/ 851544 h 3718050"/>
              <a:gd name="connsiteX1074" fmla="*/ 4829776 w 6395906"/>
              <a:gd name="connsiteY1074" fmla="*/ 880208 h 3718050"/>
              <a:gd name="connsiteX1075" fmla="*/ 4764247 w 6395906"/>
              <a:gd name="connsiteY1075" fmla="*/ 902502 h 3718050"/>
              <a:gd name="connsiteX1076" fmla="*/ 4777355 w 6395906"/>
              <a:gd name="connsiteY1076" fmla="*/ 947094 h 3718050"/>
              <a:gd name="connsiteX1077" fmla="*/ 4862540 w 6395906"/>
              <a:gd name="connsiteY1077" fmla="*/ 940723 h 3718050"/>
              <a:gd name="connsiteX1078" fmla="*/ 4829776 w 6395906"/>
              <a:gd name="connsiteY1078" fmla="*/ 966201 h 3718050"/>
              <a:gd name="connsiteX1079" fmla="*/ 4849431 w 6395906"/>
              <a:gd name="connsiteY1079" fmla="*/ 985312 h 3718050"/>
              <a:gd name="connsiteX1080" fmla="*/ 4980488 w 6395906"/>
              <a:gd name="connsiteY1080" fmla="*/ 1017162 h 3718050"/>
              <a:gd name="connsiteX1081" fmla="*/ 5072232 w 6395906"/>
              <a:gd name="connsiteY1081" fmla="*/ 969387 h 3718050"/>
              <a:gd name="connsiteX1082" fmla="*/ 5137760 w 6395906"/>
              <a:gd name="connsiteY1082" fmla="*/ 969387 h 3718050"/>
              <a:gd name="connsiteX1083" fmla="*/ 5262263 w 6395906"/>
              <a:gd name="connsiteY1083" fmla="*/ 924798 h 3718050"/>
              <a:gd name="connsiteX1084" fmla="*/ 5340899 w 6395906"/>
              <a:gd name="connsiteY1084" fmla="*/ 918427 h 3718050"/>
              <a:gd name="connsiteX1085" fmla="*/ 5354002 w 6395906"/>
              <a:gd name="connsiteY1085" fmla="*/ 905687 h 3718050"/>
              <a:gd name="connsiteX1086" fmla="*/ 5517822 w 6395906"/>
              <a:gd name="connsiteY1086" fmla="*/ 877023 h 3718050"/>
              <a:gd name="connsiteX1087" fmla="*/ 5583351 w 6395906"/>
              <a:gd name="connsiteY1087" fmla="*/ 902502 h 3718050"/>
              <a:gd name="connsiteX1088" fmla="*/ 5616115 w 6395906"/>
              <a:gd name="connsiteY1088" fmla="*/ 915244 h 3718050"/>
              <a:gd name="connsiteX1089" fmla="*/ 5583351 w 6395906"/>
              <a:gd name="connsiteY1089" fmla="*/ 902502 h 3718050"/>
              <a:gd name="connsiteX1090" fmla="*/ 5583351 w 6395906"/>
              <a:gd name="connsiteY1090" fmla="*/ 880208 h 3718050"/>
              <a:gd name="connsiteX1091" fmla="*/ 5550587 w 6395906"/>
              <a:gd name="connsiteY1091" fmla="*/ 864283 h 3718050"/>
              <a:gd name="connsiteX1092" fmla="*/ 5629223 w 6395906"/>
              <a:gd name="connsiteY1092" fmla="*/ 857912 h 3718050"/>
              <a:gd name="connsiteX1093" fmla="*/ 5694751 w 6395906"/>
              <a:gd name="connsiteY1093" fmla="*/ 810137 h 3718050"/>
              <a:gd name="connsiteX1094" fmla="*/ 5871680 w 6395906"/>
              <a:gd name="connsiteY1094" fmla="*/ 810137 h 3718050"/>
              <a:gd name="connsiteX1095" fmla="*/ 5910998 w 6395906"/>
              <a:gd name="connsiteY1095" fmla="*/ 832433 h 3718050"/>
              <a:gd name="connsiteX1096" fmla="*/ 5889830 w 6395906"/>
              <a:gd name="connsiteY1096" fmla="*/ 854727 h 3718050"/>
              <a:gd name="connsiteX1097" fmla="*/ 5871680 w 6395906"/>
              <a:gd name="connsiteY1097" fmla="*/ 873837 h 3718050"/>
              <a:gd name="connsiteX1098" fmla="*/ 5825808 w 6395906"/>
              <a:gd name="connsiteY1098" fmla="*/ 877023 h 3718050"/>
              <a:gd name="connsiteX1099" fmla="*/ 5812705 w 6395906"/>
              <a:gd name="connsiteY1099" fmla="*/ 826062 h 3718050"/>
              <a:gd name="connsiteX1100" fmla="*/ 5747177 w 6395906"/>
              <a:gd name="connsiteY1100" fmla="*/ 832433 h 3718050"/>
              <a:gd name="connsiteX1101" fmla="*/ 5773387 w 6395906"/>
              <a:gd name="connsiteY1101" fmla="*/ 845173 h 3718050"/>
              <a:gd name="connsiteX1102" fmla="*/ 5786490 w 6395906"/>
              <a:gd name="connsiteY1102" fmla="*/ 899319 h 3718050"/>
              <a:gd name="connsiteX1103" fmla="*/ 5701305 w 6395906"/>
              <a:gd name="connsiteY1103" fmla="*/ 940723 h 3718050"/>
              <a:gd name="connsiteX1104" fmla="*/ 5655433 w 6395906"/>
              <a:gd name="connsiteY1104" fmla="*/ 953462 h 3718050"/>
              <a:gd name="connsiteX1105" fmla="*/ 5773387 w 6395906"/>
              <a:gd name="connsiteY1105" fmla="*/ 963019 h 3718050"/>
              <a:gd name="connsiteX1106" fmla="*/ 5812705 w 6395906"/>
              <a:gd name="connsiteY1106" fmla="*/ 982127 h 3718050"/>
              <a:gd name="connsiteX1107" fmla="*/ 5813250 w 6395906"/>
              <a:gd name="connsiteY1107" fmla="*/ 994601 h 3718050"/>
              <a:gd name="connsiteX1108" fmla="*/ 5845464 w 6395906"/>
              <a:gd name="connsiteY1108" fmla="*/ 978944 h 3718050"/>
              <a:gd name="connsiteX1109" fmla="*/ 5871680 w 6395906"/>
              <a:gd name="connsiteY1109" fmla="*/ 991683 h 3718050"/>
              <a:gd name="connsiteX1110" fmla="*/ 5963418 w 6395906"/>
              <a:gd name="connsiteY1110" fmla="*/ 998054 h 3718050"/>
              <a:gd name="connsiteX1111" fmla="*/ 5910998 w 6395906"/>
              <a:gd name="connsiteY1111" fmla="*/ 1010794 h 3718050"/>
              <a:gd name="connsiteX1112" fmla="*/ 5845464 w 6395906"/>
              <a:gd name="connsiteY1112" fmla="*/ 1026719 h 3718050"/>
              <a:gd name="connsiteX1113" fmla="*/ 5806151 w 6395906"/>
              <a:gd name="connsiteY1113" fmla="*/ 1026719 h 3718050"/>
              <a:gd name="connsiteX1114" fmla="*/ 5819254 w 6395906"/>
              <a:gd name="connsiteY1114" fmla="*/ 1039458 h 3718050"/>
              <a:gd name="connsiteX1115" fmla="*/ 5766833 w 6395906"/>
              <a:gd name="connsiteY1115" fmla="*/ 1055383 h 3718050"/>
              <a:gd name="connsiteX1116" fmla="*/ 5740623 w 6395906"/>
              <a:gd name="connsiteY1116" fmla="*/ 1042644 h 3718050"/>
              <a:gd name="connsiteX1117" fmla="*/ 5707859 w 6395906"/>
              <a:gd name="connsiteY1117" fmla="*/ 1055383 h 3718050"/>
              <a:gd name="connsiteX1118" fmla="*/ 5661987 w 6395906"/>
              <a:gd name="connsiteY1118" fmla="*/ 1042644 h 3718050"/>
              <a:gd name="connsiteX1119" fmla="*/ 5622669 w 6395906"/>
              <a:gd name="connsiteY1119" fmla="*/ 1068123 h 3718050"/>
              <a:gd name="connsiteX1120" fmla="*/ 5701305 w 6395906"/>
              <a:gd name="connsiteY1120" fmla="*/ 1077679 h 3718050"/>
              <a:gd name="connsiteX1121" fmla="*/ 5740623 w 6395906"/>
              <a:gd name="connsiteY1121" fmla="*/ 1115898 h 3718050"/>
              <a:gd name="connsiteX1122" fmla="*/ 5720961 w 6395906"/>
              <a:gd name="connsiteY1122" fmla="*/ 1128640 h 3718050"/>
              <a:gd name="connsiteX1123" fmla="*/ 5812705 w 6395906"/>
              <a:gd name="connsiteY1123" fmla="*/ 1122269 h 3718050"/>
              <a:gd name="connsiteX1124" fmla="*/ 5871680 w 6395906"/>
              <a:gd name="connsiteY1124" fmla="*/ 1125454 h 3718050"/>
              <a:gd name="connsiteX1125" fmla="*/ 5835935 w 6395906"/>
              <a:gd name="connsiteY1125" fmla="*/ 1093604 h 3718050"/>
              <a:gd name="connsiteX1126" fmla="*/ 5930654 w 6395906"/>
              <a:gd name="connsiteY1126" fmla="*/ 1093604 h 3718050"/>
              <a:gd name="connsiteX1127" fmla="*/ 6068265 w 6395906"/>
              <a:gd name="connsiteY1127" fmla="*/ 1061754 h 3718050"/>
              <a:gd name="connsiteX1128" fmla="*/ 6127239 w 6395906"/>
              <a:gd name="connsiteY1128" fmla="*/ 1068123 h 3718050"/>
              <a:gd name="connsiteX1129" fmla="*/ 6061711 w 6395906"/>
              <a:gd name="connsiteY1129" fmla="*/ 1084048 h 3718050"/>
              <a:gd name="connsiteX1130" fmla="*/ 6061711 w 6395906"/>
              <a:gd name="connsiteY1130" fmla="*/ 1115898 h 3718050"/>
              <a:gd name="connsiteX1131" fmla="*/ 5963418 w 6395906"/>
              <a:gd name="connsiteY1131" fmla="*/ 1141379 h 3718050"/>
              <a:gd name="connsiteX1132" fmla="*/ 5845469 w 6395906"/>
              <a:gd name="connsiteY1132" fmla="*/ 1141379 h 3718050"/>
              <a:gd name="connsiteX1133" fmla="*/ 5753725 w 6395906"/>
              <a:gd name="connsiteY1133" fmla="*/ 1205079 h 3718050"/>
              <a:gd name="connsiteX1134" fmla="*/ 5701305 w 6395906"/>
              <a:gd name="connsiteY1134" fmla="*/ 1211450 h 3718050"/>
              <a:gd name="connsiteX1135" fmla="*/ 5838915 w 6395906"/>
              <a:gd name="connsiteY1135" fmla="*/ 1221004 h 3718050"/>
              <a:gd name="connsiteX1136" fmla="*/ 5884782 w 6395906"/>
              <a:gd name="connsiteY1136" fmla="*/ 1185968 h 3718050"/>
              <a:gd name="connsiteX1137" fmla="*/ 6061711 w 6395906"/>
              <a:gd name="connsiteY1137" fmla="*/ 1227375 h 3718050"/>
              <a:gd name="connsiteX1138" fmla="*/ 6028947 w 6395906"/>
              <a:gd name="connsiteY1138" fmla="*/ 1249669 h 3718050"/>
              <a:gd name="connsiteX1139" fmla="*/ 5904444 w 6395906"/>
              <a:gd name="connsiteY1139" fmla="*/ 1262408 h 3718050"/>
              <a:gd name="connsiteX1140" fmla="*/ 6002736 w 6395906"/>
              <a:gd name="connsiteY1140" fmla="*/ 1294258 h 3718050"/>
              <a:gd name="connsiteX1141" fmla="*/ 6002736 w 6395906"/>
              <a:gd name="connsiteY1141" fmla="*/ 1316554 h 3718050"/>
              <a:gd name="connsiteX1142" fmla="*/ 5950310 w 6395906"/>
              <a:gd name="connsiteY1142" fmla="*/ 1326111 h 3718050"/>
              <a:gd name="connsiteX1143" fmla="*/ 5871680 w 6395906"/>
              <a:gd name="connsiteY1143" fmla="*/ 1364329 h 3718050"/>
              <a:gd name="connsiteX1144" fmla="*/ 5897890 w 6395906"/>
              <a:gd name="connsiteY1144" fmla="*/ 1377068 h 3718050"/>
              <a:gd name="connsiteX1145" fmla="*/ 5852018 w 6395906"/>
              <a:gd name="connsiteY1145" fmla="*/ 1389811 h 3718050"/>
              <a:gd name="connsiteX1146" fmla="*/ 5838915 w 6395906"/>
              <a:gd name="connsiteY1146" fmla="*/ 1428029 h 3718050"/>
              <a:gd name="connsiteX1147" fmla="*/ 5937208 w 6395906"/>
              <a:gd name="connsiteY1147" fmla="*/ 1463064 h 3718050"/>
              <a:gd name="connsiteX1148" fmla="*/ 5937208 w 6395906"/>
              <a:gd name="connsiteY1148" fmla="*/ 1517208 h 3718050"/>
              <a:gd name="connsiteX1149" fmla="*/ 5976526 w 6395906"/>
              <a:gd name="connsiteY1149" fmla="*/ 1517208 h 3718050"/>
              <a:gd name="connsiteX1150" fmla="*/ 6009290 w 6395906"/>
              <a:gd name="connsiteY1150" fmla="*/ 1533133 h 3718050"/>
              <a:gd name="connsiteX1151" fmla="*/ 6087921 w 6395906"/>
              <a:gd name="connsiteY1151" fmla="*/ 1536318 h 3718050"/>
              <a:gd name="connsiteX1152" fmla="*/ 6048608 w 6395906"/>
              <a:gd name="connsiteY1152" fmla="*/ 1577722 h 3718050"/>
              <a:gd name="connsiteX1153" fmla="*/ 5983075 w 6395906"/>
              <a:gd name="connsiteY1153" fmla="*/ 1552243 h 3718050"/>
              <a:gd name="connsiteX1154" fmla="*/ 5930654 w 6395906"/>
              <a:gd name="connsiteY1154" fmla="*/ 1542687 h 3718050"/>
              <a:gd name="connsiteX1155" fmla="*/ 5930654 w 6395906"/>
              <a:gd name="connsiteY1155" fmla="*/ 1521990 h 3718050"/>
              <a:gd name="connsiteX1156" fmla="*/ 5910998 w 6395906"/>
              <a:gd name="connsiteY1156" fmla="*/ 1526764 h 3718050"/>
              <a:gd name="connsiteX1157" fmla="*/ 5904444 w 6395906"/>
              <a:gd name="connsiteY1157" fmla="*/ 1564985 h 3718050"/>
              <a:gd name="connsiteX1158" fmla="*/ 5858572 w 6395906"/>
              <a:gd name="connsiteY1158" fmla="*/ 1584096 h 3718050"/>
              <a:gd name="connsiteX1159" fmla="*/ 5720961 w 6395906"/>
              <a:gd name="connsiteY1159" fmla="*/ 1571354 h 3718050"/>
              <a:gd name="connsiteX1160" fmla="*/ 5720961 w 6395906"/>
              <a:gd name="connsiteY1160" fmla="*/ 1584096 h 3718050"/>
              <a:gd name="connsiteX1161" fmla="*/ 5740623 w 6395906"/>
              <a:gd name="connsiteY1161" fmla="*/ 1603204 h 3718050"/>
              <a:gd name="connsiteX1162" fmla="*/ 5753725 w 6395906"/>
              <a:gd name="connsiteY1162" fmla="*/ 1615946 h 3718050"/>
              <a:gd name="connsiteX1163" fmla="*/ 5825808 w 6395906"/>
              <a:gd name="connsiteY1163" fmla="*/ 1615946 h 3718050"/>
              <a:gd name="connsiteX1164" fmla="*/ 5845469 w 6395906"/>
              <a:gd name="connsiteY1164" fmla="*/ 1644610 h 3718050"/>
              <a:gd name="connsiteX1165" fmla="*/ 6015839 w 6395906"/>
              <a:gd name="connsiteY1165" fmla="*/ 1695571 h 3718050"/>
              <a:gd name="connsiteX1166" fmla="*/ 6094475 w 6395906"/>
              <a:gd name="connsiteY1166" fmla="*/ 1644610 h 3718050"/>
              <a:gd name="connsiteX1167" fmla="*/ 6120685 w 6395906"/>
              <a:gd name="connsiteY1167" fmla="*/ 1561800 h 3718050"/>
              <a:gd name="connsiteX1168" fmla="*/ 6140347 w 6395906"/>
              <a:gd name="connsiteY1168" fmla="*/ 1609575 h 3718050"/>
              <a:gd name="connsiteX1169" fmla="*/ 6166557 w 6395906"/>
              <a:gd name="connsiteY1169" fmla="*/ 1657350 h 3718050"/>
              <a:gd name="connsiteX1170" fmla="*/ 6297614 w 6395906"/>
              <a:gd name="connsiteY1170" fmla="*/ 1705125 h 3718050"/>
              <a:gd name="connsiteX1171" fmla="*/ 6264850 w 6395906"/>
              <a:gd name="connsiteY1171" fmla="*/ 1724235 h 3718050"/>
              <a:gd name="connsiteX1172" fmla="*/ 6350034 w 6395906"/>
              <a:gd name="connsiteY1172" fmla="*/ 1714679 h 3718050"/>
              <a:gd name="connsiteX1173" fmla="*/ 6363142 w 6395906"/>
              <a:gd name="connsiteY1173" fmla="*/ 1736975 h 3718050"/>
              <a:gd name="connsiteX1174" fmla="*/ 6330378 w 6395906"/>
              <a:gd name="connsiteY1174" fmla="*/ 1756085 h 3718050"/>
              <a:gd name="connsiteX1175" fmla="*/ 6363142 w 6395906"/>
              <a:gd name="connsiteY1175" fmla="*/ 1772010 h 3718050"/>
              <a:gd name="connsiteX1176" fmla="*/ 6363142 w 6395906"/>
              <a:gd name="connsiteY1176" fmla="*/ 1800675 h 3718050"/>
              <a:gd name="connsiteX1177" fmla="*/ 6395906 w 6395906"/>
              <a:gd name="connsiteY1177" fmla="*/ 1822971 h 3718050"/>
              <a:gd name="connsiteX1178" fmla="*/ 6264850 w 6395906"/>
              <a:gd name="connsiteY1178" fmla="*/ 1861189 h 3718050"/>
              <a:gd name="connsiteX1179" fmla="*/ 6245193 w 6395906"/>
              <a:gd name="connsiteY1179" fmla="*/ 1813414 h 3718050"/>
              <a:gd name="connsiteX1180" fmla="*/ 6199321 w 6395906"/>
              <a:gd name="connsiteY1180" fmla="*/ 1826156 h 3718050"/>
              <a:gd name="connsiteX1181" fmla="*/ 6173111 w 6395906"/>
              <a:gd name="connsiteY1181" fmla="*/ 1797489 h 3718050"/>
              <a:gd name="connsiteX1182" fmla="*/ 6160003 w 6395906"/>
              <a:gd name="connsiteY1182" fmla="*/ 1800675 h 3718050"/>
              <a:gd name="connsiteX1183" fmla="*/ 6160003 w 6395906"/>
              <a:gd name="connsiteY1183" fmla="*/ 1838896 h 3718050"/>
              <a:gd name="connsiteX1184" fmla="*/ 6258296 w 6395906"/>
              <a:gd name="connsiteY1184" fmla="*/ 1864375 h 3718050"/>
              <a:gd name="connsiteX1185" fmla="*/ 6218978 w 6395906"/>
              <a:gd name="connsiteY1185" fmla="*/ 1928075 h 3718050"/>
              <a:gd name="connsiteX1186" fmla="*/ 6186213 w 6395906"/>
              <a:gd name="connsiteY1186" fmla="*/ 1940817 h 3718050"/>
              <a:gd name="connsiteX1187" fmla="*/ 6218978 w 6395906"/>
              <a:gd name="connsiteY1187" fmla="*/ 1959925 h 3718050"/>
              <a:gd name="connsiteX1188" fmla="*/ 6173111 w 6395906"/>
              <a:gd name="connsiteY1188" fmla="*/ 2023627 h 3718050"/>
              <a:gd name="connsiteX1189" fmla="*/ 6127239 w 6395906"/>
              <a:gd name="connsiteY1189" fmla="*/ 2049106 h 3718050"/>
              <a:gd name="connsiteX1190" fmla="*/ 6127239 w 6395906"/>
              <a:gd name="connsiteY1190" fmla="*/ 2103252 h 3718050"/>
              <a:gd name="connsiteX1191" fmla="*/ 6179665 w 6395906"/>
              <a:gd name="connsiteY1191" fmla="*/ 2109621 h 3718050"/>
              <a:gd name="connsiteX1192" fmla="*/ 6192767 w 6395906"/>
              <a:gd name="connsiteY1192" fmla="*/ 2128731 h 3718050"/>
              <a:gd name="connsiteX1193" fmla="*/ 6179665 w 6395906"/>
              <a:gd name="connsiteY1193" fmla="*/ 2138288 h 3718050"/>
              <a:gd name="connsiteX1194" fmla="*/ 5878234 w 6395906"/>
              <a:gd name="connsiteY1194" fmla="*/ 2287981 h 3718050"/>
              <a:gd name="connsiteX1195" fmla="*/ 5845469 w 6395906"/>
              <a:gd name="connsiteY1195" fmla="*/ 2287981 h 3718050"/>
              <a:gd name="connsiteX1196" fmla="*/ 5675095 w 6395906"/>
              <a:gd name="connsiteY1196" fmla="*/ 2373977 h 3718050"/>
              <a:gd name="connsiteX1197" fmla="*/ 5491612 w 6395906"/>
              <a:gd name="connsiteY1197" fmla="*/ 2447231 h 3718050"/>
              <a:gd name="connsiteX1198" fmla="*/ 5419530 w 6395906"/>
              <a:gd name="connsiteY1198" fmla="*/ 2479081 h 3718050"/>
              <a:gd name="connsiteX1199" fmla="*/ 5354002 w 6395906"/>
              <a:gd name="connsiteY1199" fmla="*/ 2495006 h 3718050"/>
              <a:gd name="connsiteX1200" fmla="*/ 5157417 w 6395906"/>
              <a:gd name="connsiteY1200" fmla="*/ 2593742 h 3718050"/>
              <a:gd name="connsiteX1201" fmla="*/ 5118099 w 6395906"/>
              <a:gd name="connsiteY1201" fmla="*/ 2593742 h 3718050"/>
              <a:gd name="connsiteX1202" fmla="*/ 4934621 w 6395906"/>
              <a:gd name="connsiteY1202" fmla="*/ 2670184 h 3718050"/>
              <a:gd name="connsiteX1203" fmla="*/ 4908411 w 6395906"/>
              <a:gd name="connsiteY1203" fmla="*/ 2682923 h 3718050"/>
              <a:gd name="connsiteX1204" fmla="*/ 4869093 w 6395906"/>
              <a:gd name="connsiteY1204" fmla="*/ 2711588 h 3718050"/>
              <a:gd name="connsiteX1205" fmla="*/ 4816667 w 6395906"/>
              <a:gd name="connsiteY1205" fmla="*/ 2727513 h 3718050"/>
              <a:gd name="connsiteX1206" fmla="*/ 4770801 w 6395906"/>
              <a:gd name="connsiteY1206" fmla="*/ 2733884 h 3718050"/>
              <a:gd name="connsiteX1207" fmla="*/ 4698719 w 6395906"/>
              <a:gd name="connsiteY1207" fmla="*/ 2768919 h 3718050"/>
              <a:gd name="connsiteX1208" fmla="*/ 4620082 w 6395906"/>
              <a:gd name="connsiteY1208" fmla="*/ 2794398 h 3718050"/>
              <a:gd name="connsiteX1209" fmla="*/ 4548000 w 6395906"/>
              <a:gd name="connsiteY1209" fmla="*/ 2826248 h 3718050"/>
              <a:gd name="connsiteX1210" fmla="*/ 4515236 w 6395906"/>
              <a:gd name="connsiteY1210" fmla="*/ 2826248 h 3718050"/>
              <a:gd name="connsiteX1211" fmla="*/ 4495580 w 6395906"/>
              <a:gd name="connsiteY1211" fmla="*/ 2854912 h 3718050"/>
              <a:gd name="connsiteX1212" fmla="*/ 4449708 w 6395906"/>
              <a:gd name="connsiteY1212" fmla="*/ 2861284 h 3718050"/>
              <a:gd name="connsiteX1213" fmla="*/ 4390733 w 6395906"/>
              <a:gd name="connsiteY1213" fmla="*/ 2921798 h 3718050"/>
              <a:gd name="connsiteX1214" fmla="*/ 4364523 w 6395906"/>
              <a:gd name="connsiteY1214" fmla="*/ 2924983 h 3718050"/>
              <a:gd name="connsiteX1215" fmla="*/ 4167938 w 6395906"/>
              <a:gd name="connsiteY1215" fmla="*/ 3020534 h 3718050"/>
              <a:gd name="connsiteX1216" fmla="*/ 4167938 w 6395906"/>
              <a:gd name="connsiteY1216" fmla="*/ 3030090 h 3718050"/>
              <a:gd name="connsiteX1217" fmla="*/ 4076199 w 6395906"/>
              <a:gd name="connsiteY1217" fmla="*/ 3065125 h 3718050"/>
              <a:gd name="connsiteX1218" fmla="*/ 4135174 w 6395906"/>
              <a:gd name="connsiteY1218" fmla="*/ 3071494 h 3718050"/>
              <a:gd name="connsiteX1219" fmla="*/ 4102410 w 6395906"/>
              <a:gd name="connsiteY1219" fmla="*/ 3135194 h 3718050"/>
              <a:gd name="connsiteX1220" fmla="*/ 4076199 w 6395906"/>
              <a:gd name="connsiteY1220" fmla="*/ 3141565 h 3718050"/>
              <a:gd name="connsiteX1221" fmla="*/ 4102410 w 6395906"/>
              <a:gd name="connsiteY1221" fmla="*/ 3151119 h 3718050"/>
              <a:gd name="connsiteX1222" fmla="*/ 4102410 w 6395906"/>
              <a:gd name="connsiteY1222" fmla="*/ 3176600 h 3718050"/>
              <a:gd name="connsiteX1223" fmla="*/ 4010671 w 6395906"/>
              <a:gd name="connsiteY1223" fmla="*/ 3205265 h 3718050"/>
              <a:gd name="connsiteX1224" fmla="*/ 3925481 w 6395906"/>
              <a:gd name="connsiteY1224" fmla="*/ 3233929 h 3718050"/>
              <a:gd name="connsiteX1225" fmla="*/ 3879609 w 6395906"/>
              <a:gd name="connsiteY1225" fmla="*/ 3218004 h 3718050"/>
              <a:gd name="connsiteX1226" fmla="*/ 3800978 w 6395906"/>
              <a:gd name="connsiteY1226" fmla="*/ 3240300 h 3718050"/>
              <a:gd name="connsiteX1227" fmla="*/ 3800978 w 6395906"/>
              <a:gd name="connsiteY1227" fmla="*/ 3259408 h 3718050"/>
              <a:gd name="connsiteX1228" fmla="*/ 3814081 w 6395906"/>
              <a:gd name="connsiteY1228" fmla="*/ 3265779 h 3718050"/>
              <a:gd name="connsiteX1229" fmla="*/ 3958245 w 6395906"/>
              <a:gd name="connsiteY1229" fmla="*/ 3265779 h 3718050"/>
              <a:gd name="connsiteX1230" fmla="*/ 3827188 w 6395906"/>
              <a:gd name="connsiteY1230" fmla="*/ 3313554 h 3718050"/>
              <a:gd name="connsiteX1231" fmla="*/ 3742004 w 6395906"/>
              <a:gd name="connsiteY1231" fmla="*/ 3332665 h 3718050"/>
              <a:gd name="connsiteX1232" fmla="*/ 3676475 w 6395906"/>
              <a:gd name="connsiteY1232" fmla="*/ 3348590 h 3718050"/>
              <a:gd name="connsiteX1233" fmla="*/ 3519203 w 6395906"/>
              <a:gd name="connsiteY1233" fmla="*/ 3380440 h 3718050"/>
              <a:gd name="connsiteX1234" fmla="*/ 3492993 w 6395906"/>
              <a:gd name="connsiteY1234" fmla="*/ 3389994 h 3718050"/>
              <a:gd name="connsiteX1235" fmla="*/ 3473337 w 6395906"/>
              <a:gd name="connsiteY1235" fmla="*/ 3399550 h 3718050"/>
              <a:gd name="connsiteX1236" fmla="*/ 3420911 w 6395906"/>
              <a:gd name="connsiteY1236" fmla="*/ 3370883 h 3718050"/>
              <a:gd name="connsiteX1237" fmla="*/ 3447121 w 6395906"/>
              <a:gd name="connsiteY1237" fmla="*/ 3348590 h 3718050"/>
              <a:gd name="connsiteX1238" fmla="*/ 3460229 w 6395906"/>
              <a:gd name="connsiteY1238" fmla="*/ 3335851 h 3718050"/>
              <a:gd name="connsiteX1239" fmla="*/ 3414357 w 6395906"/>
              <a:gd name="connsiteY1239" fmla="*/ 3332665 h 3718050"/>
              <a:gd name="connsiteX1240" fmla="*/ 3388147 w 6395906"/>
              <a:gd name="connsiteY1240" fmla="*/ 3393179 h 3718050"/>
              <a:gd name="connsiteX1241" fmla="*/ 3335726 w 6395906"/>
              <a:gd name="connsiteY1241" fmla="*/ 3374069 h 3718050"/>
              <a:gd name="connsiteX1242" fmla="*/ 3322618 w 6395906"/>
              <a:gd name="connsiteY1242" fmla="*/ 3348590 h 3718050"/>
              <a:gd name="connsiteX1243" fmla="*/ 3243982 w 6395906"/>
              <a:gd name="connsiteY1243" fmla="*/ 3348590 h 3718050"/>
              <a:gd name="connsiteX1244" fmla="*/ 3191562 w 6395906"/>
              <a:gd name="connsiteY1244" fmla="*/ 3386808 h 3718050"/>
              <a:gd name="connsiteX1245" fmla="*/ 3119479 w 6395906"/>
              <a:gd name="connsiteY1245" fmla="*/ 3348590 h 3718050"/>
              <a:gd name="connsiteX1246" fmla="*/ 3073613 w 6395906"/>
              <a:gd name="connsiteY1246" fmla="*/ 3304001 h 3718050"/>
              <a:gd name="connsiteX1247" fmla="*/ 3073613 w 6395906"/>
              <a:gd name="connsiteY1247" fmla="*/ 3278519 h 3718050"/>
              <a:gd name="connsiteX1248" fmla="*/ 3040849 w 6395906"/>
              <a:gd name="connsiteY1248" fmla="*/ 3262594 h 3718050"/>
              <a:gd name="connsiteX1249" fmla="*/ 3040849 w 6395906"/>
              <a:gd name="connsiteY1249" fmla="*/ 3230744 h 3718050"/>
              <a:gd name="connsiteX1250" fmla="*/ 3073613 w 6395906"/>
              <a:gd name="connsiteY1250" fmla="*/ 3211634 h 3718050"/>
              <a:gd name="connsiteX1251" fmla="*/ 3073613 w 6395906"/>
              <a:gd name="connsiteY1251" fmla="*/ 3186155 h 3718050"/>
              <a:gd name="connsiteX1252" fmla="*/ 3073613 w 6395906"/>
              <a:gd name="connsiteY1252" fmla="*/ 3179783 h 3718050"/>
              <a:gd name="connsiteX1253" fmla="*/ 3171905 w 6395906"/>
              <a:gd name="connsiteY1253" fmla="*/ 3125640 h 3718050"/>
              <a:gd name="connsiteX1254" fmla="*/ 3243982 w 6395906"/>
              <a:gd name="connsiteY1254" fmla="*/ 3065125 h 3718050"/>
              <a:gd name="connsiteX1255" fmla="*/ 3198116 w 6395906"/>
              <a:gd name="connsiteY1255" fmla="*/ 3055569 h 3718050"/>
              <a:gd name="connsiteX1256" fmla="*/ 3126033 w 6395906"/>
              <a:gd name="connsiteY1256" fmla="*/ 3087419 h 3718050"/>
              <a:gd name="connsiteX1257" fmla="*/ 3060505 w 6395906"/>
              <a:gd name="connsiteY1257" fmla="*/ 3106529 h 3718050"/>
              <a:gd name="connsiteX1258" fmla="*/ 2981869 w 6395906"/>
              <a:gd name="connsiteY1258" fmla="*/ 3128826 h 3718050"/>
              <a:gd name="connsiteX1259" fmla="*/ 2968766 w 6395906"/>
              <a:gd name="connsiteY1259" fmla="*/ 3151119 h 3718050"/>
              <a:gd name="connsiteX1260" fmla="*/ 2883576 w 6395906"/>
              <a:gd name="connsiteY1260" fmla="*/ 3157490 h 3718050"/>
              <a:gd name="connsiteX1261" fmla="*/ 2870474 w 6395906"/>
              <a:gd name="connsiteY1261" fmla="*/ 3182969 h 3718050"/>
              <a:gd name="connsiteX1262" fmla="*/ 2818048 w 6395906"/>
              <a:gd name="connsiteY1262" fmla="*/ 3192525 h 3718050"/>
              <a:gd name="connsiteX1263" fmla="*/ 2759074 w 6395906"/>
              <a:gd name="connsiteY1263" fmla="*/ 3221190 h 3718050"/>
              <a:gd name="connsiteX1264" fmla="*/ 2628017 w 6395906"/>
              <a:gd name="connsiteY1264" fmla="*/ 3221190 h 3718050"/>
              <a:gd name="connsiteX1265" fmla="*/ 2588699 w 6395906"/>
              <a:gd name="connsiteY1265" fmla="*/ 3237115 h 3718050"/>
              <a:gd name="connsiteX1266" fmla="*/ 2523171 w 6395906"/>
              <a:gd name="connsiteY1266" fmla="*/ 3237115 h 3718050"/>
              <a:gd name="connsiteX1267" fmla="*/ 2490407 w 6395906"/>
              <a:gd name="connsiteY1267" fmla="*/ 3221190 h 3718050"/>
              <a:gd name="connsiteX1268" fmla="*/ 2477299 w 6395906"/>
              <a:gd name="connsiteY1268" fmla="*/ 3259408 h 3718050"/>
              <a:gd name="connsiteX1269" fmla="*/ 2379006 w 6395906"/>
              <a:gd name="connsiteY1269" fmla="*/ 3294444 h 3718050"/>
              <a:gd name="connsiteX1270" fmla="*/ 2313478 w 6395906"/>
              <a:gd name="connsiteY1270" fmla="*/ 3345405 h 3718050"/>
              <a:gd name="connsiteX1271" fmla="*/ 2267611 w 6395906"/>
              <a:gd name="connsiteY1271" fmla="*/ 3383625 h 3718050"/>
              <a:gd name="connsiteX1272" fmla="*/ 2182421 w 6395906"/>
              <a:gd name="connsiteY1272" fmla="*/ 3383625 h 3718050"/>
              <a:gd name="connsiteX1273" fmla="*/ 2136555 w 6395906"/>
              <a:gd name="connsiteY1273" fmla="*/ 3405919 h 3718050"/>
              <a:gd name="connsiteX1274" fmla="*/ 2130001 w 6395906"/>
              <a:gd name="connsiteY1274" fmla="*/ 3447325 h 3718050"/>
              <a:gd name="connsiteX1275" fmla="*/ 2005498 w 6395906"/>
              <a:gd name="connsiteY1275" fmla="*/ 3415475 h 3718050"/>
              <a:gd name="connsiteX1276" fmla="*/ 1998944 w 6395906"/>
              <a:gd name="connsiteY1276" fmla="*/ 3472804 h 3718050"/>
              <a:gd name="connsiteX1277" fmla="*/ 1933416 w 6395906"/>
              <a:gd name="connsiteY1277" fmla="*/ 3495100 h 3718050"/>
              <a:gd name="connsiteX1278" fmla="*/ 1933416 w 6395906"/>
              <a:gd name="connsiteY1278" fmla="*/ 3469619 h 3718050"/>
              <a:gd name="connsiteX1279" fmla="*/ 1808913 w 6395906"/>
              <a:gd name="connsiteY1279" fmla="*/ 3460065 h 3718050"/>
              <a:gd name="connsiteX1280" fmla="*/ 1795805 w 6395906"/>
              <a:gd name="connsiteY1280" fmla="*/ 3488729 h 3718050"/>
              <a:gd name="connsiteX1281" fmla="*/ 1736831 w 6395906"/>
              <a:gd name="connsiteY1281" fmla="*/ 3498286 h 3718050"/>
              <a:gd name="connsiteX1282" fmla="*/ 1730277 w 6395906"/>
              <a:gd name="connsiteY1282" fmla="*/ 3536504 h 3718050"/>
              <a:gd name="connsiteX1283" fmla="*/ 1684405 w 6395906"/>
              <a:gd name="connsiteY1283" fmla="*/ 3558800 h 3718050"/>
              <a:gd name="connsiteX1284" fmla="*/ 1605774 w 6395906"/>
              <a:gd name="connsiteY1284" fmla="*/ 3552429 h 3718050"/>
              <a:gd name="connsiteX1285" fmla="*/ 1631984 w 6395906"/>
              <a:gd name="connsiteY1285" fmla="*/ 3536504 h 3718050"/>
              <a:gd name="connsiteX1286" fmla="*/ 1540246 w 6395906"/>
              <a:gd name="connsiteY1286" fmla="*/ 3552429 h 3718050"/>
              <a:gd name="connsiteX1287" fmla="*/ 1566456 w 6395906"/>
              <a:gd name="connsiteY1287" fmla="*/ 3565171 h 3718050"/>
              <a:gd name="connsiteX1288" fmla="*/ 1579559 w 6395906"/>
              <a:gd name="connsiteY1288" fmla="*/ 3619315 h 3718050"/>
              <a:gd name="connsiteX1289" fmla="*/ 1455056 w 6395906"/>
              <a:gd name="connsiteY1289" fmla="*/ 3632057 h 3718050"/>
              <a:gd name="connsiteX1290" fmla="*/ 1487820 w 6395906"/>
              <a:gd name="connsiteY1290" fmla="*/ 3663907 h 3718050"/>
              <a:gd name="connsiteX1291" fmla="*/ 1415738 w 6395906"/>
              <a:gd name="connsiteY1291" fmla="*/ 3676646 h 3718050"/>
              <a:gd name="connsiteX1292" fmla="*/ 1415738 w 6395906"/>
              <a:gd name="connsiteY1292" fmla="*/ 3667090 h 3718050"/>
              <a:gd name="connsiteX1293" fmla="*/ 1415738 w 6395906"/>
              <a:gd name="connsiteY1293" fmla="*/ 3651165 h 3718050"/>
              <a:gd name="connsiteX1294" fmla="*/ 1376420 w 6395906"/>
              <a:gd name="connsiteY1294" fmla="*/ 3644796 h 3718050"/>
              <a:gd name="connsiteX1295" fmla="*/ 1258471 w 6395906"/>
              <a:gd name="connsiteY1295" fmla="*/ 3686200 h 3718050"/>
              <a:gd name="connsiteX1296" fmla="*/ 1284681 w 6395906"/>
              <a:gd name="connsiteY1296" fmla="*/ 3702125 h 3718050"/>
              <a:gd name="connsiteX1297" fmla="*/ 1199496 w 6395906"/>
              <a:gd name="connsiteY1297" fmla="*/ 3708496 h 3718050"/>
              <a:gd name="connsiteX1298" fmla="*/ 1179834 w 6395906"/>
              <a:gd name="connsiteY1298" fmla="*/ 3679832 h 3718050"/>
              <a:gd name="connsiteX1299" fmla="*/ 1068440 w 6395906"/>
              <a:gd name="connsiteY1299" fmla="*/ 3676646 h 3718050"/>
              <a:gd name="connsiteX1300" fmla="*/ 1002911 w 6395906"/>
              <a:gd name="connsiteY1300" fmla="*/ 3708496 h 3718050"/>
              <a:gd name="connsiteX1301" fmla="*/ 930829 w 6395906"/>
              <a:gd name="connsiteY1301" fmla="*/ 3711682 h 3718050"/>
              <a:gd name="connsiteX1302" fmla="*/ 898065 w 6395906"/>
              <a:gd name="connsiteY1302" fmla="*/ 3683015 h 3718050"/>
              <a:gd name="connsiteX1303" fmla="*/ 924275 w 6395906"/>
              <a:gd name="connsiteY1303" fmla="*/ 3667090 h 3718050"/>
              <a:gd name="connsiteX1304" fmla="*/ 839091 w 6395906"/>
              <a:gd name="connsiteY1304" fmla="*/ 3612946 h 3718050"/>
              <a:gd name="connsiteX1305" fmla="*/ 793218 w 6395906"/>
              <a:gd name="connsiteY1305" fmla="*/ 3606575 h 3718050"/>
              <a:gd name="connsiteX1306" fmla="*/ 884957 w 6395906"/>
              <a:gd name="connsiteY1306" fmla="*/ 3561986 h 3718050"/>
              <a:gd name="connsiteX1307" fmla="*/ 884957 w 6395906"/>
              <a:gd name="connsiteY1307" fmla="*/ 3526950 h 3718050"/>
              <a:gd name="connsiteX1308" fmla="*/ 950485 w 6395906"/>
              <a:gd name="connsiteY1308" fmla="*/ 3517396 h 3718050"/>
              <a:gd name="connsiteX1309" fmla="*/ 891511 w 6395906"/>
              <a:gd name="connsiteY1309" fmla="*/ 3498286 h 3718050"/>
              <a:gd name="connsiteX1310" fmla="*/ 884957 w 6395906"/>
              <a:gd name="connsiteY1310" fmla="*/ 3526950 h 3718050"/>
              <a:gd name="connsiteX1311" fmla="*/ 799772 w 6395906"/>
              <a:gd name="connsiteY1311" fmla="*/ 3558800 h 3718050"/>
              <a:gd name="connsiteX1312" fmla="*/ 740798 w 6395906"/>
              <a:gd name="connsiteY1312" fmla="*/ 3498286 h 3718050"/>
              <a:gd name="connsiteX1313" fmla="*/ 708034 w 6395906"/>
              <a:gd name="connsiteY1313" fmla="*/ 3495100 h 3718050"/>
              <a:gd name="connsiteX1314" fmla="*/ 596633 w 6395906"/>
              <a:gd name="connsiteY1314" fmla="*/ 3526950 h 3718050"/>
              <a:gd name="connsiteX1315" fmla="*/ 517998 w 6395906"/>
              <a:gd name="connsiteY1315" fmla="*/ 3482361 h 3718050"/>
              <a:gd name="connsiteX1316" fmla="*/ 517998 w 6395906"/>
              <a:gd name="connsiteY1316" fmla="*/ 3437769 h 3718050"/>
              <a:gd name="connsiteX1317" fmla="*/ 576972 w 6395906"/>
              <a:gd name="connsiteY1317" fmla="*/ 3428215 h 3718050"/>
              <a:gd name="connsiteX1318" fmla="*/ 590080 w 6395906"/>
              <a:gd name="connsiteY1318" fmla="*/ 3402736 h 3718050"/>
              <a:gd name="connsiteX1319" fmla="*/ 622844 w 6395906"/>
              <a:gd name="connsiteY1319" fmla="*/ 3386808 h 3718050"/>
              <a:gd name="connsiteX1320" fmla="*/ 570423 w 6395906"/>
              <a:gd name="connsiteY1320" fmla="*/ 3377254 h 3718050"/>
              <a:gd name="connsiteX1321" fmla="*/ 511443 w 6395906"/>
              <a:gd name="connsiteY1321" fmla="*/ 3415475 h 3718050"/>
              <a:gd name="connsiteX1322" fmla="*/ 472131 w 6395906"/>
              <a:gd name="connsiteY1322" fmla="*/ 3396365 h 3718050"/>
              <a:gd name="connsiteX1323" fmla="*/ 432813 w 6395906"/>
              <a:gd name="connsiteY1323" fmla="*/ 3396365 h 3718050"/>
              <a:gd name="connsiteX1324" fmla="*/ 413151 w 6395906"/>
              <a:gd name="connsiteY1324" fmla="*/ 3421844 h 3718050"/>
              <a:gd name="connsiteX1325" fmla="*/ 491787 w 6395906"/>
              <a:gd name="connsiteY1325" fmla="*/ 3450511 h 3718050"/>
              <a:gd name="connsiteX1326" fmla="*/ 472131 w 6395906"/>
              <a:gd name="connsiteY1326" fmla="*/ 3460065 h 3718050"/>
              <a:gd name="connsiteX1327" fmla="*/ 314859 w 6395906"/>
              <a:gd name="connsiteY1327" fmla="*/ 3463250 h 3718050"/>
              <a:gd name="connsiteX1328" fmla="*/ 262438 w 6395906"/>
              <a:gd name="connsiteY1328" fmla="*/ 3447325 h 3718050"/>
              <a:gd name="connsiteX1329" fmla="*/ 157592 w 6395906"/>
              <a:gd name="connsiteY1329" fmla="*/ 3456879 h 3718050"/>
              <a:gd name="connsiteX1330" fmla="*/ 164146 w 6395906"/>
              <a:gd name="connsiteY1330" fmla="*/ 3447325 h 3718050"/>
              <a:gd name="connsiteX1331" fmla="*/ 164146 w 6395906"/>
              <a:gd name="connsiteY1331" fmla="*/ 3415475 h 3718050"/>
              <a:gd name="connsiteX1332" fmla="*/ 137935 w 6395906"/>
              <a:gd name="connsiteY1332" fmla="*/ 3428215 h 3718050"/>
              <a:gd name="connsiteX1333" fmla="*/ 92063 w 6395906"/>
              <a:gd name="connsiteY1333" fmla="*/ 3415475 h 3718050"/>
              <a:gd name="connsiteX1334" fmla="*/ 19981 w 6395906"/>
              <a:gd name="connsiteY1334" fmla="*/ 3431400 h 3718050"/>
              <a:gd name="connsiteX1335" fmla="*/ 0 w 6395906"/>
              <a:gd name="connsiteY1335" fmla="*/ 3426220 h 3718050"/>
              <a:gd name="connsiteX1336" fmla="*/ 0 w 6395906"/>
              <a:gd name="connsiteY1336" fmla="*/ 3386248 h 3718050"/>
              <a:gd name="connsiteX1337" fmla="*/ 59299 w 6395906"/>
              <a:gd name="connsiteY1337" fmla="*/ 3399550 h 3718050"/>
              <a:gd name="connsiteX1338" fmla="*/ 151038 w 6395906"/>
              <a:gd name="connsiteY1338" fmla="*/ 3358144 h 3718050"/>
              <a:gd name="connsiteX1339" fmla="*/ 151038 w 6395906"/>
              <a:gd name="connsiteY1339" fmla="*/ 3339033 h 3718050"/>
              <a:gd name="connsiteX1340" fmla="*/ 196910 w 6395906"/>
              <a:gd name="connsiteY1340" fmla="*/ 3329479 h 3718050"/>
              <a:gd name="connsiteX1341" fmla="*/ 249330 w 6395906"/>
              <a:gd name="connsiteY1341" fmla="*/ 3351776 h 3718050"/>
              <a:gd name="connsiteX1342" fmla="*/ 255884 w 6395906"/>
              <a:gd name="connsiteY1342" fmla="*/ 3386808 h 3718050"/>
              <a:gd name="connsiteX1343" fmla="*/ 308310 w 6395906"/>
              <a:gd name="connsiteY1343" fmla="*/ 3412290 h 3718050"/>
              <a:gd name="connsiteX1344" fmla="*/ 327966 w 6395906"/>
              <a:gd name="connsiteY1344" fmla="*/ 3364515 h 3718050"/>
              <a:gd name="connsiteX1345" fmla="*/ 373838 w 6395906"/>
              <a:gd name="connsiteY1345" fmla="*/ 3358144 h 3718050"/>
              <a:gd name="connsiteX1346" fmla="*/ 386941 w 6395906"/>
              <a:gd name="connsiteY1346" fmla="*/ 3335851 h 3718050"/>
              <a:gd name="connsiteX1347" fmla="*/ 314859 w 6395906"/>
              <a:gd name="connsiteY1347" fmla="*/ 3319926 h 3718050"/>
              <a:gd name="connsiteX1348" fmla="*/ 314859 w 6395906"/>
              <a:gd name="connsiteY1348" fmla="*/ 3304001 h 3718050"/>
              <a:gd name="connsiteX1349" fmla="*/ 373838 w 6395906"/>
              <a:gd name="connsiteY1349" fmla="*/ 3294444 h 3718050"/>
              <a:gd name="connsiteX1350" fmla="*/ 413151 w 6395906"/>
              <a:gd name="connsiteY1350" fmla="*/ 3278519 h 3718050"/>
              <a:gd name="connsiteX1351" fmla="*/ 439367 w 6395906"/>
              <a:gd name="connsiteY1351" fmla="*/ 3272150 h 3718050"/>
              <a:gd name="connsiteX1352" fmla="*/ 478679 w 6395906"/>
              <a:gd name="connsiteY1352" fmla="*/ 3259408 h 3718050"/>
              <a:gd name="connsiteX1353" fmla="*/ 511443 w 6395906"/>
              <a:gd name="connsiteY1353" fmla="*/ 3272150 h 3718050"/>
              <a:gd name="connsiteX1354" fmla="*/ 478679 w 6395906"/>
              <a:gd name="connsiteY1354" fmla="*/ 3259408 h 3718050"/>
              <a:gd name="connsiteX1355" fmla="*/ 478679 w 6395906"/>
              <a:gd name="connsiteY1355" fmla="*/ 3253040 h 3718050"/>
              <a:gd name="connsiteX1356" fmla="*/ 465577 w 6395906"/>
              <a:gd name="connsiteY1356" fmla="*/ 3246669 h 3718050"/>
              <a:gd name="connsiteX1357" fmla="*/ 334520 w 6395906"/>
              <a:gd name="connsiteY1357" fmla="*/ 3227559 h 3718050"/>
              <a:gd name="connsiteX1358" fmla="*/ 275540 w 6395906"/>
              <a:gd name="connsiteY1358" fmla="*/ 3227559 h 3718050"/>
              <a:gd name="connsiteX1359" fmla="*/ 164146 w 6395906"/>
              <a:gd name="connsiteY1359" fmla="*/ 3281704 h 3718050"/>
              <a:gd name="connsiteX1360" fmla="*/ 72407 w 6395906"/>
              <a:gd name="connsiteY1360" fmla="*/ 3227559 h 3718050"/>
              <a:gd name="connsiteX1361" fmla="*/ 26530 w 6395906"/>
              <a:gd name="connsiteY1361" fmla="*/ 3227559 h 3718050"/>
              <a:gd name="connsiteX1362" fmla="*/ 19981 w 6395906"/>
              <a:gd name="connsiteY1362" fmla="*/ 3227559 h 3718050"/>
              <a:gd name="connsiteX1363" fmla="*/ 52745 w 6395906"/>
              <a:gd name="connsiteY1363" fmla="*/ 3202080 h 3718050"/>
              <a:gd name="connsiteX1364" fmla="*/ 6879 w 6395906"/>
              <a:gd name="connsiteY1364" fmla="*/ 3179783 h 3718050"/>
              <a:gd name="connsiteX1365" fmla="*/ 0 w 6395906"/>
              <a:gd name="connsiteY1365" fmla="*/ 3179783 h 3718050"/>
              <a:gd name="connsiteX1366" fmla="*/ 0 w 6395906"/>
              <a:gd name="connsiteY1366" fmla="*/ 744293 h 3718050"/>
              <a:gd name="connsiteX1367" fmla="*/ 6879 w 6395906"/>
              <a:gd name="connsiteY1367" fmla="*/ 743252 h 3718050"/>
              <a:gd name="connsiteX1368" fmla="*/ 59299 w 6395906"/>
              <a:gd name="connsiteY1368" fmla="*/ 724144 h 3718050"/>
              <a:gd name="connsiteX1369" fmla="*/ 236228 w 6395906"/>
              <a:gd name="connsiteY1369" fmla="*/ 638148 h 3718050"/>
              <a:gd name="connsiteX1370" fmla="*/ 236228 w 6395906"/>
              <a:gd name="connsiteY1370" fmla="*/ 622223 h 3718050"/>
              <a:gd name="connsiteX1371" fmla="*/ 282094 w 6395906"/>
              <a:gd name="connsiteY1371" fmla="*/ 599927 h 3718050"/>
              <a:gd name="connsiteX1372" fmla="*/ 393495 w 6395906"/>
              <a:gd name="connsiteY1372" fmla="*/ 603112 h 3718050"/>
              <a:gd name="connsiteX1373" fmla="*/ 400049 w 6395906"/>
              <a:gd name="connsiteY1373" fmla="*/ 644519 h 3718050"/>
              <a:gd name="connsiteX1374" fmla="*/ 524551 w 6395906"/>
              <a:gd name="connsiteY1374" fmla="*/ 644519 h 3718050"/>
              <a:gd name="connsiteX1375" fmla="*/ 524551 w 6395906"/>
              <a:gd name="connsiteY1375" fmla="*/ 638148 h 3718050"/>
              <a:gd name="connsiteX1376" fmla="*/ 432813 w 6395906"/>
              <a:gd name="connsiteY1376" fmla="*/ 593558 h 3718050"/>
              <a:gd name="connsiteX1377" fmla="*/ 465577 w 6395906"/>
              <a:gd name="connsiteY1377" fmla="*/ 577633 h 3718050"/>
              <a:gd name="connsiteX1378" fmla="*/ 465577 w 6395906"/>
              <a:gd name="connsiteY1378" fmla="*/ 558523 h 3718050"/>
              <a:gd name="connsiteX1379" fmla="*/ 524551 w 6395906"/>
              <a:gd name="connsiteY1379" fmla="*/ 548966 h 3718050"/>
              <a:gd name="connsiteX1380" fmla="*/ 544208 w 6395906"/>
              <a:gd name="connsiteY1380" fmla="*/ 520302 h 3718050"/>
              <a:gd name="connsiteX1381" fmla="*/ 583526 w 6395906"/>
              <a:gd name="connsiteY1381" fmla="*/ 520302 h 3718050"/>
              <a:gd name="connsiteX1382" fmla="*/ 616290 w 6395906"/>
              <a:gd name="connsiteY1382" fmla="*/ 488452 h 3718050"/>
              <a:gd name="connsiteX1383" fmla="*/ 649054 w 6395906"/>
              <a:gd name="connsiteY1383" fmla="*/ 488452 h 3718050"/>
              <a:gd name="connsiteX1384" fmla="*/ 681818 w 6395906"/>
              <a:gd name="connsiteY1384" fmla="*/ 504377 h 3718050"/>
              <a:gd name="connsiteX1385" fmla="*/ 740798 w 6395906"/>
              <a:gd name="connsiteY1385" fmla="*/ 491637 h 3718050"/>
              <a:gd name="connsiteX1386" fmla="*/ 799772 w 6395906"/>
              <a:gd name="connsiteY1386" fmla="*/ 482081 h 3718050"/>
              <a:gd name="connsiteX1387" fmla="*/ 799772 w 6395906"/>
              <a:gd name="connsiteY1387" fmla="*/ 447048 h 3718050"/>
              <a:gd name="connsiteX1388" fmla="*/ 917721 w 6395906"/>
              <a:gd name="connsiteY1388" fmla="*/ 389716 h 3718050"/>
              <a:gd name="connsiteX1389" fmla="*/ 970147 w 6395906"/>
              <a:gd name="connsiteY1389" fmla="*/ 415198 h 3718050"/>
              <a:gd name="connsiteX1390" fmla="*/ 865301 w 6395906"/>
              <a:gd name="connsiteY1390" fmla="*/ 459787 h 3718050"/>
              <a:gd name="connsiteX1391" fmla="*/ 911168 w 6395906"/>
              <a:gd name="connsiteY1391" fmla="*/ 485266 h 3718050"/>
              <a:gd name="connsiteX1392" fmla="*/ 1029121 w 6395906"/>
              <a:gd name="connsiteY1392" fmla="*/ 427937 h 3718050"/>
              <a:gd name="connsiteX1393" fmla="*/ 1029121 w 6395906"/>
              <a:gd name="connsiteY1393" fmla="*/ 396087 h 3718050"/>
              <a:gd name="connsiteX1394" fmla="*/ 1061886 w 6395906"/>
              <a:gd name="connsiteY1394" fmla="*/ 380162 h 3718050"/>
              <a:gd name="connsiteX1395" fmla="*/ 1035676 w 6395906"/>
              <a:gd name="connsiteY1395" fmla="*/ 367420 h 3718050"/>
              <a:gd name="connsiteX1396" fmla="*/ 1035676 w 6395906"/>
              <a:gd name="connsiteY1396" fmla="*/ 361052 h 3718050"/>
              <a:gd name="connsiteX1397" fmla="*/ 1186389 w 6395906"/>
              <a:gd name="connsiteY1397" fmla="*/ 275056 h 3718050"/>
              <a:gd name="connsiteX1398" fmla="*/ 1278127 w 6395906"/>
              <a:gd name="connsiteY1398" fmla="*/ 275056 h 3718050"/>
              <a:gd name="connsiteX1399" fmla="*/ 1337107 w 6395906"/>
              <a:gd name="connsiteY1399" fmla="*/ 240020 h 3718050"/>
              <a:gd name="connsiteX1400" fmla="*/ 1376420 w 6395906"/>
              <a:gd name="connsiteY1400" fmla="*/ 259131 h 3718050"/>
              <a:gd name="connsiteX1401" fmla="*/ 1402635 w 6395906"/>
              <a:gd name="connsiteY1401" fmla="*/ 246391 h 3718050"/>
              <a:gd name="connsiteX1402" fmla="*/ 1481266 w 6395906"/>
              <a:gd name="connsiteY1402" fmla="*/ 255945 h 3718050"/>
              <a:gd name="connsiteX1403" fmla="*/ 1494374 w 6395906"/>
              <a:gd name="connsiteY1403" fmla="*/ 249577 h 3718050"/>
              <a:gd name="connsiteX1404" fmla="*/ 1494374 w 6395906"/>
              <a:gd name="connsiteY1404" fmla="*/ 185877 h 3718050"/>
              <a:gd name="connsiteX1405" fmla="*/ 1638538 w 6395906"/>
              <a:gd name="connsiteY1405" fmla="*/ 160395 h 3718050"/>
              <a:gd name="connsiteX1406" fmla="*/ 1710615 w 6395906"/>
              <a:gd name="connsiteY1406" fmla="*/ 128545 h 3718050"/>
              <a:gd name="connsiteX1407" fmla="*/ 1756487 w 6395906"/>
              <a:gd name="connsiteY1407" fmla="*/ 150841 h 3718050"/>
              <a:gd name="connsiteX1408" fmla="*/ 1723723 w 6395906"/>
              <a:gd name="connsiteY1408" fmla="*/ 166766 h 3718050"/>
              <a:gd name="connsiteX1409" fmla="*/ 1808913 w 6395906"/>
              <a:gd name="connsiteY1409" fmla="*/ 189060 h 3718050"/>
              <a:gd name="connsiteX1410" fmla="*/ 1894098 w 6395906"/>
              <a:gd name="connsiteY1410" fmla="*/ 96695 h 3718050"/>
              <a:gd name="connsiteX1411" fmla="*/ 1972734 w 6395906"/>
              <a:gd name="connsiteY1411" fmla="*/ 93510 h 3718050"/>
              <a:gd name="connsiteX1412" fmla="*/ 2018600 w 6395906"/>
              <a:gd name="connsiteY1412" fmla="*/ 141285 h 3718050"/>
              <a:gd name="connsiteX1413" fmla="*/ 1985836 w 6395906"/>
              <a:gd name="connsiteY1413" fmla="*/ 150841 h 3718050"/>
              <a:gd name="connsiteX1414" fmla="*/ 1985836 w 6395906"/>
              <a:gd name="connsiteY1414" fmla="*/ 166766 h 3718050"/>
              <a:gd name="connsiteX1415" fmla="*/ 1985836 w 6395906"/>
              <a:gd name="connsiteY1415" fmla="*/ 173135 h 3718050"/>
              <a:gd name="connsiteX1416" fmla="*/ 1887544 w 6395906"/>
              <a:gd name="connsiteY1416" fmla="*/ 179506 h 3718050"/>
              <a:gd name="connsiteX1417" fmla="*/ 1926862 w 6395906"/>
              <a:gd name="connsiteY1417" fmla="*/ 189060 h 3718050"/>
              <a:gd name="connsiteX1418" fmla="*/ 1953072 w 6395906"/>
              <a:gd name="connsiteY1418" fmla="*/ 201802 h 3718050"/>
              <a:gd name="connsiteX1419" fmla="*/ 1887544 w 6395906"/>
              <a:gd name="connsiteY1419" fmla="*/ 214541 h 3718050"/>
              <a:gd name="connsiteX1420" fmla="*/ 1959626 w 6395906"/>
              <a:gd name="connsiteY1420" fmla="*/ 230466 h 3718050"/>
              <a:gd name="connsiteX1421" fmla="*/ 1939970 w 6395906"/>
              <a:gd name="connsiteY1421" fmla="*/ 243206 h 3718050"/>
              <a:gd name="connsiteX1422" fmla="*/ 1913754 w 6395906"/>
              <a:gd name="connsiteY1422" fmla="*/ 287795 h 3718050"/>
              <a:gd name="connsiteX1423" fmla="*/ 1867887 w 6395906"/>
              <a:gd name="connsiteY1423" fmla="*/ 287795 h 3718050"/>
              <a:gd name="connsiteX1424" fmla="*/ 1776144 w 6395906"/>
              <a:gd name="connsiteY1424" fmla="*/ 224095 h 3718050"/>
              <a:gd name="connsiteX1425" fmla="*/ 1599220 w 6395906"/>
              <a:gd name="connsiteY1425" fmla="*/ 224095 h 3718050"/>
              <a:gd name="connsiteX1426" fmla="*/ 1566456 w 6395906"/>
              <a:gd name="connsiteY1426" fmla="*/ 217727 h 3718050"/>
              <a:gd name="connsiteX1427" fmla="*/ 1533692 w 6395906"/>
              <a:gd name="connsiteY1427" fmla="*/ 211356 h 3718050"/>
              <a:gd name="connsiteX1428" fmla="*/ 1546794 w 6395906"/>
              <a:gd name="connsiteY1428" fmla="*/ 255945 h 3718050"/>
              <a:gd name="connsiteX1429" fmla="*/ 1612323 w 6395906"/>
              <a:gd name="connsiteY1429" fmla="*/ 240020 h 3718050"/>
              <a:gd name="connsiteX1430" fmla="*/ 1645087 w 6395906"/>
              <a:gd name="connsiteY1430" fmla="*/ 275056 h 3718050"/>
              <a:gd name="connsiteX1431" fmla="*/ 1710615 w 6395906"/>
              <a:gd name="connsiteY1431" fmla="*/ 255945 h 3718050"/>
              <a:gd name="connsiteX1432" fmla="*/ 1723723 w 6395906"/>
              <a:gd name="connsiteY1432" fmla="*/ 284610 h 3718050"/>
              <a:gd name="connsiteX1433" fmla="*/ 1658194 w 6395906"/>
              <a:gd name="connsiteY1433" fmla="*/ 294166 h 3718050"/>
              <a:gd name="connsiteX1434" fmla="*/ 1723723 w 6395906"/>
              <a:gd name="connsiteY1434" fmla="*/ 284610 h 3718050"/>
              <a:gd name="connsiteX1435" fmla="*/ 1756487 w 6395906"/>
              <a:gd name="connsiteY1435" fmla="*/ 275056 h 3718050"/>
              <a:gd name="connsiteX1436" fmla="*/ 1822015 w 6395906"/>
              <a:gd name="connsiteY1436" fmla="*/ 290981 h 3718050"/>
              <a:gd name="connsiteX1437" fmla="*/ 1789251 w 6395906"/>
              <a:gd name="connsiteY1437" fmla="*/ 316462 h 3718050"/>
              <a:gd name="connsiteX1438" fmla="*/ 1756487 w 6395906"/>
              <a:gd name="connsiteY1438" fmla="*/ 341941 h 3718050"/>
              <a:gd name="connsiteX1439" fmla="*/ 1822015 w 6395906"/>
              <a:gd name="connsiteY1439" fmla="*/ 364237 h 3718050"/>
              <a:gd name="connsiteX1440" fmla="*/ 1854779 w 6395906"/>
              <a:gd name="connsiteY1440" fmla="*/ 376977 h 3718050"/>
              <a:gd name="connsiteX1441" fmla="*/ 1822015 w 6395906"/>
              <a:gd name="connsiteY1441" fmla="*/ 364237 h 3718050"/>
              <a:gd name="connsiteX1442" fmla="*/ 1822015 w 6395906"/>
              <a:gd name="connsiteY1442" fmla="*/ 341941 h 3718050"/>
              <a:gd name="connsiteX1443" fmla="*/ 1867887 w 6395906"/>
              <a:gd name="connsiteY1443" fmla="*/ 319645 h 3718050"/>
              <a:gd name="connsiteX1444" fmla="*/ 1933416 w 6395906"/>
              <a:gd name="connsiteY1444" fmla="*/ 332387 h 3718050"/>
              <a:gd name="connsiteX1445" fmla="*/ 1966180 w 6395906"/>
              <a:gd name="connsiteY1445" fmla="*/ 316462 h 3718050"/>
              <a:gd name="connsiteX1446" fmla="*/ 2031708 w 6395906"/>
              <a:gd name="connsiteY1446" fmla="*/ 316462 h 3718050"/>
              <a:gd name="connsiteX1447" fmla="*/ 2077575 w 6395906"/>
              <a:gd name="connsiteY1447" fmla="*/ 294166 h 3718050"/>
              <a:gd name="connsiteX1448" fmla="*/ 2130001 w 6395906"/>
              <a:gd name="connsiteY1448" fmla="*/ 268685 h 3718050"/>
              <a:gd name="connsiteX1449" fmla="*/ 2169077 w 6395906"/>
              <a:gd name="connsiteY1449" fmla="*/ 263139 h 3718050"/>
              <a:gd name="connsiteX1450" fmla="*/ 2162765 w 6395906"/>
              <a:gd name="connsiteY1450" fmla="*/ 284610 h 3718050"/>
              <a:gd name="connsiteX1451" fmla="*/ 2175872 w 6395906"/>
              <a:gd name="connsiteY1451" fmla="*/ 290981 h 3718050"/>
              <a:gd name="connsiteX1452" fmla="*/ 2195529 w 6395906"/>
              <a:gd name="connsiteY1452" fmla="*/ 284610 h 3718050"/>
              <a:gd name="connsiteX1453" fmla="*/ 2188975 w 6395906"/>
              <a:gd name="connsiteY1453" fmla="*/ 262316 h 3718050"/>
              <a:gd name="connsiteX1454" fmla="*/ 2174873 w 6395906"/>
              <a:gd name="connsiteY1454" fmla="*/ 262316 h 3718050"/>
              <a:gd name="connsiteX1455" fmla="*/ 2204334 w 6395906"/>
              <a:gd name="connsiteY1455" fmla="*/ 258135 h 3718050"/>
              <a:gd name="connsiteX1456" fmla="*/ 2405222 w 6395906"/>
              <a:gd name="connsiteY1456" fmla="*/ 195431 h 3718050"/>
              <a:gd name="connsiteX1457" fmla="*/ 2359350 w 6395906"/>
              <a:gd name="connsiteY1457" fmla="*/ 150841 h 3718050"/>
              <a:gd name="connsiteX1458" fmla="*/ 2313478 w 6395906"/>
              <a:gd name="connsiteY1458" fmla="*/ 157210 h 3718050"/>
              <a:gd name="connsiteX1459" fmla="*/ 2346242 w 6395906"/>
              <a:gd name="connsiteY1459" fmla="*/ 176320 h 3718050"/>
              <a:gd name="connsiteX1460" fmla="*/ 2274165 w 6395906"/>
              <a:gd name="connsiteY1460" fmla="*/ 201802 h 3718050"/>
              <a:gd name="connsiteX1461" fmla="*/ 2182421 w 6395906"/>
              <a:gd name="connsiteY1461" fmla="*/ 227281 h 3718050"/>
              <a:gd name="connsiteX1462" fmla="*/ 2097237 w 6395906"/>
              <a:gd name="connsiteY1462" fmla="*/ 246391 h 3718050"/>
              <a:gd name="connsiteX1463" fmla="*/ 1985836 w 6395906"/>
              <a:gd name="connsiteY1463" fmla="*/ 166766 h 3718050"/>
              <a:gd name="connsiteX1464" fmla="*/ 2018600 w 6395906"/>
              <a:gd name="connsiteY1464" fmla="*/ 157210 h 3718050"/>
              <a:gd name="connsiteX1465" fmla="*/ 2018600 w 6395906"/>
              <a:gd name="connsiteY1465" fmla="*/ 141285 h 3718050"/>
              <a:gd name="connsiteX1466" fmla="*/ 2018600 w 6395906"/>
              <a:gd name="connsiteY1466" fmla="*/ 134916 h 3718050"/>
              <a:gd name="connsiteX1467" fmla="*/ 2064472 w 6395906"/>
              <a:gd name="connsiteY1467" fmla="*/ 134916 h 3718050"/>
              <a:gd name="connsiteX1468" fmla="*/ 2084129 w 6395906"/>
              <a:gd name="connsiteY1468" fmla="*/ 150841 h 3718050"/>
              <a:gd name="connsiteX1469" fmla="*/ 2051364 w 6395906"/>
              <a:gd name="connsiteY1469" fmla="*/ 169949 h 3718050"/>
              <a:gd name="connsiteX1470" fmla="*/ 2084129 w 6395906"/>
              <a:gd name="connsiteY1470" fmla="*/ 195431 h 3718050"/>
              <a:gd name="connsiteX1471" fmla="*/ 2116893 w 6395906"/>
              <a:gd name="connsiteY1471" fmla="*/ 208170 h 3718050"/>
              <a:gd name="connsiteX1472" fmla="*/ 2084129 w 6395906"/>
              <a:gd name="connsiteY1472" fmla="*/ 195431 h 3718050"/>
              <a:gd name="connsiteX1473" fmla="*/ 2084129 w 6395906"/>
              <a:gd name="connsiteY1473" fmla="*/ 150841 h 3718050"/>
              <a:gd name="connsiteX1474" fmla="*/ 2084129 w 6395906"/>
              <a:gd name="connsiteY1474" fmla="*/ 147656 h 3718050"/>
              <a:gd name="connsiteX1475" fmla="*/ 2149657 w 6395906"/>
              <a:gd name="connsiteY1475" fmla="*/ 118991 h 3718050"/>
              <a:gd name="connsiteX1476" fmla="*/ 2143108 w 6395906"/>
              <a:gd name="connsiteY1476" fmla="*/ 103066 h 3718050"/>
              <a:gd name="connsiteX1477" fmla="*/ 2071026 w 6395906"/>
              <a:gd name="connsiteY1477" fmla="*/ 87141 h 3718050"/>
              <a:gd name="connsiteX1478" fmla="*/ 2038262 w 6395906"/>
              <a:gd name="connsiteY1478" fmla="*/ 52106 h 3718050"/>
              <a:gd name="connsiteX1479" fmla="*/ 2018600 w 6395906"/>
              <a:gd name="connsiteY1479" fmla="*/ 42549 h 3718050"/>
              <a:gd name="connsiteX1480" fmla="*/ 2097237 w 6395906"/>
              <a:gd name="connsiteY1480" fmla="*/ 1145 h 3718050"/>
              <a:gd name="connsiteX1481" fmla="*/ 2130001 w 6395906"/>
              <a:gd name="connsiteY1481" fmla="*/ 17070 h 3718050"/>
              <a:gd name="connsiteX1482" fmla="*/ 2202083 w 6395906"/>
              <a:gd name="connsiteY1482" fmla="*/ 17070 h 371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</a:cxnLst>
            <a:rect l="l" t="t" r="r" b="b"/>
            <a:pathLst>
              <a:path w="6395906" h="3718050">
                <a:moveTo>
                  <a:pt x="1323999" y="3702125"/>
                </a:moveTo>
                <a:cubicBezTo>
                  <a:pt x="1323999" y="3705311"/>
                  <a:pt x="1330547" y="3705311"/>
                  <a:pt x="1337101" y="3708494"/>
                </a:cubicBezTo>
                <a:cubicBezTo>
                  <a:pt x="1330547" y="3711679"/>
                  <a:pt x="1330547" y="3714865"/>
                  <a:pt x="1323999" y="3718050"/>
                </a:cubicBezTo>
                <a:cubicBezTo>
                  <a:pt x="1317445" y="3714865"/>
                  <a:pt x="1310891" y="3714865"/>
                  <a:pt x="1310891" y="3711679"/>
                </a:cubicBezTo>
                <a:cubicBezTo>
                  <a:pt x="1310891" y="3708494"/>
                  <a:pt x="1317445" y="3705311"/>
                  <a:pt x="1323999" y="3702125"/>
                </a:cubicBezTo>
                <a:close/>
                <a:moveTo>
                  <a:pt x="1415738" y="3667090"/>
                </a:moveTo>
                <a:cubicBezTo>
                  <a:pt x="1402630" y="3673458"/>
                  <a:pt x="1396076" y="3679829"/>
                  <a:pt x="1389527" y="3683015"/>
                </a:cubicBezTo>
                <a:cubicBezTo>
                  <a:pt x="1363312" y="3670275"/>
                  <a:pt x="1389527" y="3670275"/>
                  <a:pt x="1415738" y="3667090"/>
                </a:cubicBezTo>
                <a:close/>
                <a:moveTo>
                  <a:pt x="832531" y="3654350"/>
                </a:moveTo>
                <a:cubicBezTo>
                  <a:pt x="839085" y="3654350"/>
                  <a:pt x="839085" y="3660719"/>
                  <a:pt x="845639" y="3660719"/>
                </a:cubicBezTo>
                <a:cubicBezTo>
                  <a:pt x="839085" y="3663904"/>
                  <a:pt x="832531" y="3663904"/>
                  <a:pt x="825983" y="3667090"/>
                </a:cubicBezTo>
                <a:cubicBezTo>
                  <a:pt x="825983" y="3667090"/>
                  <a:pt x="819429" y="3663904"/>
                  <a:pt x="812875" y="3660719"/>
                </a:cubicBezTo>
                <a:cubicBezTo>
                  <a:pt x="819429" y="3657536"/>
                  <a:pt x="825983" y="3657536"/>
                  <a:pt x="832531" y="3654350"/>
                </a:cubicBezTo>
                <a:close/>
                <a:moveTo>
                  <a:pt x="1153624" y="3622500"/>
                </a:moveTo>
                <a:cubicBezTo>
                  <a:pt x="1147070" y="3625686"/>
                  <a:pt x="1147070" y="3625686"/>
                  <a:pt x="1140522" y="3628871"/>
                </a:cubicBezTo>
                <a:cubicBezTo>
                  <a:pt x="1147070" y="3632057"/>
                  <a:pt x="1153624" y="3632057"/>
                  <a:pt x="1160178" y="3635240"/>
                </a:cubicBezTo>
                <a:cubicBezTo>
                  <a:pt x="1160178" y="3635240"/>
                  <a:pt x="1166732" y="3632057"/>
                  <a:pt x="1173286" y="3628871"/>
                </a:cubicBezTo>
                <a:cubicBezTo>
                  <a:pt x="1166732" y="3625686"/>
                  <a:pt x="1160178" y="3625686"/>
                  <a:pt x="1153624" y="3622500"/>
                </a:cubicBezTo>
                <a:close/>
                <a:moveTo>
                  <a:pt x="1898189" y="3488729"/>
                </a:moveTo>
                <a:cubicBezTo>
                  <a:pt x="1910480" y="3488729"/>
                  <a:pt x="1923582" y="3490323"/>
                  <a:pt x="1933410" y="3488729"/>
                </a:cubicBezTo>
                <a:cubicBezTo>
                  <a:pt x="1913754" y="3504654"/>
                  <a:pt x="1913754" y="3504654"/>
                  <a:pt x="1867882" y="3498283"/>
                </a:cubicBezTo>
                <a:cubicBezTo>
                  <a:pt x="1874436" y="3490321"/>
                  <a:pt x="1885904" y="3488729"/>
                  <a:pt x="1898189" y="3488729"/>
                </a:cubicBezTo>
                <a:close/>
                <a:moveTo>
                  <a:pt x="196910" y="3472804"/>
                </a:moveTo>
                <a:cubicBezTo>
                  <a:pt x="203458" y="3475990"/>
                  <a:pt x="210012" y="3475990"/>
                  <a:pt x="210012" y="3479175"/>
                </a:cubicBezTo>
                <a:cubicBezTo>
                  <a:pt x="203458" y="3482358"/>
                  <a:pt x="203458" y="3485544"/>
                  <a:pt x="196910" y="3488729"/>
                </a:cubicBezTo>
                <a:cubicBezTo>
                  <a:pt x="190356" y="3485544"/>
                  <a:pt x="183802" y="3485544"/>
                  <a:pt x="183802" y="3482358"/>
                </a:cubicBezTo>
                <a:cubicBezTo>
                  <a:pt x="183802" y="3479175"/>
                  <a:pt x="190356" y="3475990"/>
                  <a:pt x="196910" y="3472804"/>
                </a:cubicBezTo>
                <a:close/>
                <a:moveTo>
                  <a:pt x="662162" y="3456879"/>
                </a:moveTo>
                <a:cubicBezTo>
                  <a:pt x="655608" y="3460065"/>
                  <a:pt x="649054" y="3460065"/>
                  <a:pt x="649054" y="3463250"/>
                </a:cubicBezTo>
                <a:cubicBezTo>
                  <a:pt x="649054" y="3466436"/>
                  <a:pt x="655608" y="3469619"/>
                  <a:pt x="662162" y="3472804"/>
                </a:cubicBezTo>
                <a:cubicBezTo>
                  <a:pt x="668716" y="3469619"/>
                  <a:pt x="675264" y="3469619"/>
                  <a:pt x="675264" y="3466436"/>
                </a:cubicBezTo>
                <a:cubicBezTo>
                  <a:pt x="668716" y="3463250"/>
                  <a:pt x="668716" y="3460065"/>
                  <a:pt x="662162" y="3456879"/>
                </a:cubicBezTo>
                <a:close/>
                <a:moveTo>
                  <a:pt x="334520" y="3425029"/>
                </a:moveTo>
                <a:cubicBezTo>
                  <a:pt x="327966" y="3428215"/>
                  <a:pt x="321412" y="3428215"/>
                  <a:pt x="321412" y="3431400"/>
                </a:cubicBezTo>
                <a:cubicBezTo>
                  <a:pt x="321412" y="3434586"/>
                  <a:pt x="327966" y="3437769"/>
                  <a:pt x="334520" y="3440954"/>
                </a:cubicBezTo>
                <a:cubicBezTo>
                  <a:pt x="334520" y="3437769"/>
                  <a:pt x="341074" y="3437769"/>
                  <a:pt x="347623" y="3434586"/>
                </a:cubicBezTo>
                <a:cubicBezTo>
                  <a:pt x="341074" y="3431400"/>
                  <a:pt x="341074" y="3428215"/>
                  <a:pt x="334520" y="3425029"/>
                </a:cubicBezTo>
                <a:close/>
                <a:moveTo>
                  <a:pt x="1061886" y="3393179"/>
                </a:moveTo>
                <a:cubicBezTo>
                  <a:pt x="1055332" y="3396365"/>
                  <a:pt x="1048778" y="3402736"/>
                  <a:pt x="1048778" y="3405919"/>
                </a:cubicBezTo>
                <a:cubicBezTo>
                  <a:pt x="1022568" y="3409104"/>
                  <a:pt x="996357" y="3409104"/>
                  <a:pt x="1022568" y="3421844"/>
                </a:cubicBezTo>
                <a:cubicBezTo>
                  <a:pt x="1029121" y="3418661"/>
                  <a:pt x="1035676" y="3415475"/>
                  <a:pt x="1035676" y="3409104"/>
                </a:cubicBezTo>
                <a:cubicBezTo>
                  <a:pt x="1061886" y="3405919"/>
                  <a:pt x="1088096" y="3405919"/>
                  <a:pt x="1061886" y="3393179"/>
                </a:cubicBezTo>
                <a:close/>
                <a:moveTo>
                  <a:pt x="1284681" y="3297629"/>
                </a:moveTo>
                <a:cubicBezTo>
                  <a:pt x="1278127" y="3300815"/>
                  <a:pt x="1278127" y="3300815"/>
                  <a:pt x="1271578" y="3304001"/>
                </a:cubicBezTo>
                <a:cubicBezTo>
                  <a:pt x="1278127" y="3307183"/>
                  <a:pt x="1284681" y="3307183"/>
                  <a:pt x="1291235" y="3310369"/>
                </a:cubicBezTo>
                <a:cubicBezTo>
                  <a:pt x="1291235" y="3310369"/>
                  <a:pt x="1297789" y="3307183"/>
                  <a:pt x="1304343" y="3304001"/>
                </a:cubicBezTo>
                <a:cubicBezTo>
                  <a:pt x="1297789" y="3300815"/>
                  <a:pt x="1291235" y="3297629"/>
                  <a:pt x="1284681" y="3297629"/>
                </a:cubicBezTo>
                <a:close/>
                <a:moveTo>
                  <a:pt x="3629786" y="3294447"/>
                </a:moveTo>
                <a:cubicBezTo>
                  <a:pt x="3615861" y="3295241"/>
                  <a:pt x="3604393" y="3299223"/>
                  <a:pt x="3597839" y="3310369"/>
                </a:cubicBezTo>
                <a:lnTo>
                  <a:pt x="3588738" y="3311586"/>
                </a:lnTo>
                <a:lnTo>
                  <a:pt x="3584732" y="3310369"/>
                </a:lnTo>
                <a:cubicBezTo>
                  <a:pt x="3584732" y="3310369"/>
                  <a:pt x="3584732" y="3307183"/>
                  <a:pt x="3584732" y="3304001"/>
                </a:cubicBezTo>
                <a:lnTo>
                  <a:pt x="3579550" y="3312814"/>
                </a:lnTo>
                <a:lnTo>
                  <a:pt x="3565075" y="3314749"/>
                </a:lnTo>
                <a:cubicBezTo>
                  <a:pt x="3558527" y="3316740"/>
                  <a:pt x="3558527" y="3319926"/>
                  <a:pt x="3571629" y="3326294"/>
                </a:cubicBezTo>
                <a:lnTo>
                  <a:pt x="3579550" y="3312814"/>
                </a:lnTo>
                <a:lnTo>
                  <a:pt x="3588738" y="3311586"/>
                </a:lnTo>
                <a:lnTo>
                  <a:pt x="3637157" y="3326294"/>
                </a:lnTo>
                <a:cubicBezTo>
                  <a:pt x="3650260" y="3316740"/>
                  <a:pt x="3676475" y="3313554"/>
                  <a:pt x="3676475" y="3297629"/>
                </a:cubicBezTo>
                <a:cubicBezTo>
                  <a:pt x="3660093" y="3296038"/>
                  <a:pt x="3643711" y="3293650"/>
                  <a:pt x="3629786" y="3294447"/>
                </a:cubicBezTo>
                <a:close/>
                <a:moveTo>
                  <a:pt x="40867" y="3263789"/>
                </a:moveTo>
                <a:cubicBezTo>
                  <a:pt x="44143" y="3263390"/>
                  <a:pt x="46191" y="3264187"/>
                  <a:pt x="47831" y="3265779"/>
                </a:cubicBezTo>
                <a:lnTo>
                  <a:pt x="57179" y="3278758"/>
                </a:lnTo>
                <a:lnTo>
                  <a:pt x="111720" y="3281704"/>
                </a:lnTo>
                <a:cubicBezTo>
                  <a:pt x="118274" y="3300815"/>
                  <a:pt x="78955" y="3300815"/>
                  <a:pt x="78955" y="3313554"/>
                </a:cubicBezTo>
                <a:cubicBezTo>
                  <a:pt x="56019" y="3308777"/>
                  <a:pt x="51106" y="3302409"/>
                  <a:pt x="51106" y="3296038"/>
                </a:cubicBezTo>
                <a:lnTo>
                  <a:pt x="52687" y="3279134"/>
                </a:lnTo>
                <a:lnTo>
                  <a:pt x="26535" y="3268965"/>
                </a:lnTo>
                <a:cubicBezTo>
                  <a:pt x="33086" y="3265780"/>
                  <a:pt x="37590" y="3264187"/>
                  <a:pt x="40867" y="3263789"/>
                </a:cubicBezTo>
                <a:close/>
                <a:moveTo>
                  <a:pt x="603187" y="3262594"/>
                </a:moveTo>
                <a:cubicBezTo>
                  <a:pt x="596633" y="3262594"/>
                  <a:pt x="590080" y="3265779"/>
                  <a:pt x="583526" y="3268965"/>
                </a:cubicBezTo>
                <a:cubicBezTo>
                  <a:pt x="590080" y="3272150"/>
                  <a:pt x="590080" y="3275333"/>
                  <a:pt x="596633" y="3275333"/>
                </a:cubicBezTo>
                <a:cubicBezTo>
                  <a:pt x="596633" y="3275333"/>
                  <a:pt x="603187" y="3272150"/>
                  <a:pt x="616290" y="3268965"/>
                </a:cubicBezTo>
                <a:cubicBezTo>
                  <a:pt x="609736" y="3265779"/>
                  <a:pt x="609736" y="3262594"/>
                  <a:pt x="603187" y="3262594"/>
                </a:cubicBezTo>
                <a:close/>
                <a:moveTo>
                  <a:pt x="341069" y="3249854"/>
                </a:moveTo>
                <a:cubicBezTo>
                  <a:pt x="347623" y="3268965"/>
                  <a:pt x="419705" y="3249854"/>
                  <a:pt x="413151" y="3275333"/>
                </a:cubicBezTo>
                <a:lnTo>
                  <a:pt x="321412" y="3275333"/>
                </a:lnTo>
                <a:cubicBezTo>
                  <a:pt x="321412" y="3265779"/>
                  <a:pt x="314859" y="3259408"/>
                  <a:pt x="314859" y="3253040"/>
                </a:cubicBezTo>
                <a:cubicBezTo>
                  <a:pt x="321412" y="3249854"/>
                  <a:pt x="334515" y="3249854"/>
                  <a:pt x="341069" y="3249854"/>
                </a:cubicBezTo>
                <a:close/>
                <a:moveTo>
                  <a:pt x="3997558" y="3246669"/>
                </a:moveTo>
                <a:cubicBezTo>
                  <a:pt x="4023768" y="3262594"/>
                  <a:pt x="3997558" y="3259408"/>
                  <a:pt x="3971348" y="3262594"/>
                </a:cubicBezTo>
                <a:cubicBezTo>
                  <a:pt x="3984455" y="3256225"/>
                  <a:pt x="3991004" y="3249854"/>
                  <a:pt x="3997558" y="3246669"/>
                </a:cubicBezTo>
                <a:close/>
                <a:moveTo>
                  <a:pt x="26530" y="3227559"/>
                </a:moveTo>
                <a:cubicBezTo>
                  <a:pt x="13427" y="3233929"/>
                  <a:pt x="6873" y="3240300"/>
                  <a:pt x="319" y="3243484"/>
                </a:cubicBezTo>
                <a:lnTo>
                  <a:pt x="0" y="3242584"/>
                </a:lnTo>
                <a:lnTo>
                  <a:pt x="0" y="3231393"/>
                </a:lnTo>
                <a:close/>
                <a:moveTo>
                  <a:pt x="98617" y="3151119"/>
                </a:moveTo>
                <a:cubicBezTo>
                  <a:pt x="78955" y="3157490"/>
                  <a:pt x="78955" y="3167044"/>
                  <a:pt x="105171" y="3182969"/>
                </a:cubicBezTo>
                <a:cubicBezTo>
                  <a:pt x="124827" y="3167044"/>
                  <a:pt x="137935" y="3157490"/>
                  <a:pt x="98617" y="3151119"/>
                </a:cubicBezTo>
                <a:close/>
                <a:moveTo>
                  <a:pt x="2713202" y="3147933"/>
                </a:moveTo>
                <a:cubicBezTo>
                  <a:pt x="2706653" y="3147933"/>
                  <a:pt x="2700099" y="3151119"/>
                  <a:pt x="2693545" y="3154304"/>
                </a:cubicBezTo>
                <a:cubicBezTo>
                  <a:pt x="2700099" y="3157490"/>
                  <a:pt x="2700099" y="3160676"/>
                  <a:pt x="2706653" y="3160676"/>
                </a:cubicBezTo>
                <a:cubicBezTo>
                  <a:pt x="2713202" y="3160676"/>
                  <a:pt x="2719756" y="3157490"/>
                  <a:pt x="2726309" y="3154304"/>
                </a:cubicBezTo>
                <a:cubicBezTo>
                  <a:pt x="2719756" y="3151119"/>
                  <a:pt x="2719756" y="3147933"/>
                  <a:pt x="2713202" y="3147933"/>
                </a:cubicBezTo>
                <a:close/>
                <a:moveTo>
                  <a:pt x="164146" y="3135194"/>
                </a:moveTo>
                <a:cubicBezTo>
                  <a:pt x="157592" y="3138379"/>
                  <a:pt x="157592" y="3138379"/>
                  <a:pt x="151038" y="3141565"/>
                </a:cubicBezTo>
                <a:cubicBezTo>
                  <a:pt x="157592" y="3144751"/>
                  <a:pt x="164146" y="3144751"/>
                  <a:pt x="170700" y="3147933"/>
                </a:cubicBezTo>
                <a:cubicBezTo>
                  <a:pt x="170700" y="3147933"/>
                  <a:pt x="177248" y="3144751"/>
                  <a:pt x="183802" y="3141565"/>
                </a:cubicBezTo>
                <a:cubicBezTo>
                  <a:pt x="177248" y="3138379"/>
                  <a:pt x="170700" y="3135194"/>
                  <a:pt x="164146" y="3135194"/>
                </a:cubicBezTo>
                <a:close/>
                <a:moveTo>
                  <a:pt x="4115512" y="3132008"/>
                </a:moveTo>
                <a:cubicBezTo>
                  <a:pt x="4148276" y="3135194"/>
                  <a:pt x="4181040" y="3128823"/>
                  <a:pt x="4207251" y="3138379"/>
                </a:cubicBezTo>
                <a:cubicBezTo>
                  <a:pt x="4187594" y="3147933"/>
                  <a:pt x="4187594" y="3147933"/>
                  <a:pt x="4115512" y="3151119"/>
                </a:cubicBezTo>
                <a:close/>
                <a:moveTo>
                  <a:pt x="2772181" y="3132008"/>
                </a:moveTo>
                <a:cubicBezTo>
                  <a:pt x="2772181" y="3132008"/>
                  <a:pt x="2765627" y="3135194"/>
                  <a:pt x="2759074" y="3138379"/>
                </a:cubicBezTo>
                <a:cubicBezTo>
                  <a:pt x="2765627" y="3141565"/>
                  <a:pt x="2772181" y="3144751"/>
                  <a:pt x="2778730" y="3144751"/>
                </a:cubicBezTo>
                <a:cubicBezTo>
                  <a:pt x="2785284" y="3141565"/>
                  <a:pt x="2785284" y="3141565"/>
                  <a:pt x="2791838" y="3138379"/>
                </a:cubicBezTo>
                <a:cubicBezTo>
                  <a:pt x="2785284" y="3135194"/>
                  <a:pt x="2778730" y="3135194"/>
                  <a:pt x="2772181" y="3132008"/>
                </a:cubicBezTo>
                <a:close/>
                <a:moveTo>
                  <a:pt x="2673889" y="3081050"/>
                </a:moveTo>
                <a:cubicBezTo>
                  <a:pt x="2667335" y="3084233"/>
                  <a:pt x="2667335" y="3087419"/>
                  <a:pt x="2660781" y="3090604"/>
                </a:cubicBezTo>
                <a:cubicBezTo>
                  <a:pt x="2660781" y="3090604"/>
                  <a:pt x="2667335" y="3093790"/>
                  <a:pt x="2673889" y="3096975"/>
                </a:cubicBezTo>
                <a:cubicBezTo>
                  <a:pt x="2680437" y="3093790"/>
                  <a:pt x="2686991" y="3090604"/>
                  <a:pt x="2686991" y="3087419"/>
                </a:cubicBezTo>
                <a:cubicBezTo>
                  <a:pt x="2680437" y="3084233"/>
                  <a:pt x="2680437" y="3084233"/>
                  <a:pt x="2673889" y="3081050"/>
                </a:cubicBezTo>
                <a:close/>
                <a:moveTo>
                  <a:pt x="4161379" y="3052384"/>
                </a:moveTo>
                <a:cubicBezTo>
                  <a:pt x="4187589" y="3065125"/>
                  <a:pt x="4161379" y="3065125"/>
                  <a:pt x="4135168" y="3068309"/>
                </a:cubicBezTo>
                <a:cubicBezTo>
                  <a:pt x="4148276" y="3061940"/>
                  <a:pt x="4154825" y="3055569"/>
                  <a:pt x="4161379" y="3052384"/>
                </a:cubicBezTo>
                <a:close/>
                <a:moveTo>
                  <a:pt x="4312098" y="3049198"/>
                </a:moveTo>
                <a:cubicBezTo>
                  <a:pt x="4318651" y="3052384"/>
                  <a:pt x="4331759" y="3055566"/>
                  <a:pt x="4351415" y="3058752"/>
                </a:cubicBezTo>
                <a:cubicBezTo>
                  <a:pt x="4325205" y="3068309"/>
                  <a:pt x="4305543" y="3074677"/>
                  <a:pt x="4279333" y="3084233"/>
                </a:cubicBezTo>
                <a:lnTo>
                  <a:pt x="4215989" y="3099629"/>
                </a:lnTo>
                <a:lnTo>
                  <a:pt x="4194148" y="3112898"/>
                </a:lnTo>
                <a:cubicBezTo>
                  <a:pt x="4181040" y="3106529"/>
                  <a:pt x="4181040" y="3103344"/>
                  <a:pt x="4187594" y="3101353"/>
                </a:cubicBezTo>
                <a:lnTo>
                  <a:pt x="4213805" y="3097850"/>
                </a:lnTo>
                <a:lnTo>
                  <a:pt x="4213805" y="3074677"/>
                </a:lnTo>
                <a:cubicBezTo>
                  <a:pt x="4246569" y="3065123"/>
                  <a:pt x="4272779" y="3058752"/>
                  <a:pt x="4312098" y="3049198"/>
                </a:cubicBezTo>
                <a:close/>
                <a:moveTo>
                  <a:pt x="1120860" y="2985498"/>
                </a:moveTo>
                <a:cubicBezTo>
                  <a:pt x="1107758" y="2995055"/>
                  <a:pt x="1088096" y="3001425"/>
                  <a:pt x="1074988" y="3007794"/>
                </a:cubicBezTo>
                <a:cubicBezTo>
                  <a:pt x="1094650" y="3017350"/>
                  <a:pt x="1120860" y="3020534"/>
                  <a:pt x="1140522" y="3007794"/>
                </a:cubicBezTo>
                <a:cubicBezTo>
                  <a:pt x="1140522" y="2998240"/>
                  <a:pt x="1153624" y="2988683"/>
                  <a:pt x="1120860" y="2985498"/>
                </a:cubicBezTo>
                <a:close/>
                <a:moveTo>
                  <a:pt x="4430046" y="2953648"/>
                </a:moveTo>
                <a:cubicBezTo>
                  <a:pt x="4436600" y="2956833"/>
                  <a:pt x="4436600" y="2956833"/>
                  <a:pt x="4443154" y="2960017"/>
                </a:cubicBezTo>
                <a:cubicBezTo>
                  <a:pt x="4436600" y="2963202"/>
                  <a:pt x="4430046" y="2963202"/>
                  <a:pt x="4423497" y="2966387"/>
                </a:cubicBezTo>
                <a:cubicBezTo>
                  <a:pt x="4423497" y="2966387"/>
                  <a:pt x="4416943" y="2963202"/>
                  <a:pt x="4410390" y="2960017"/>
                </a:cubicBezTo>
                <a:cubicBezTo>
                  <a:pt x="4416943" y="2956833"/>
                  <a:pt x="4423497" y="2956833"/>
                  <a:pt x="4430046" y="2953648"/>
                </a:cubicBezTo>
                <a:close/>
                <a:moveTo>
                  <a:pt x="1291235" y="2918615"/>
                </a:moveTo>
                <a:cubicBezTo>
                  <a:pt x="1284681" y="2921798"/>
                  <a:pt x="1278127" y="2921798"/>
                  <a:pt x="1278127" y="2924983"/>
                </a:cubicBezTo>
                <a:cubicBezTo>
                  <a:pt x="1278127" y="2928169"/>
                  <a:pt x="1284681" y="2931354"/>
                  <a:pt x="1291235" y="2934540"/>
                </a:cubicBezTo>
                <a:cubicBezTo>
                  <a:pt x="1297789" y="2931354"/>
                  <a:pt x="1304343" y="2931354"/>
                  <a:pt x="1304343" y="2928169"/>
                </a:cubicBezTo>
                <a:cubicBezTo>
                  <a:pt x="1297789" y="2924983"/>
                  <a:pt x="1291235" y="2921798"/>
                  <a:pt x="1291235" y="2918615"/>
                </a:cubicBezTo>
                <a:close/>
                <a:moveTo>
                  <a:pt x="1985836" y="2791212"/>
                </a:moveTo>
                <a:cubicBezTo>
                  <a:pt x="1979282" y="2791212"/>
                  <a:pt x="1972734" y="2794398"/>
                  <a:pt x="1972734" y="2800769"/>
                </a:cubicBezTo>
                <a:cubicBezTo>
                  <a:pt x="1979282" y="2803955"/>
                  <a:pt x="1979282" y="2803955"/>
                  <a:pt x="1985836" y="2807137"/>
                </a:cubicBezTo>
                <a:cubicBezTo>
                  <a:pt x="1992390" y="2803955"/>
                  <a:pt x="1992390" y="2800769"/>
                  <a:pt x="1998944" y="2797583"/>
                </a:cubicBezTo>
                <a:cubicBezTo>
                  <a:pt x="1998944" y="2797583"/>
                  <a:pt x="1992390" y="2794398"/>
                  <a:pt x="1985836" y="2791212"/>
                </a:cubicBezTo>
                <a:close/>
                <a:moveTo>
                  <a:pt x="2084129" y="2740252"/>
                </a:moveTo>
                <a:cubicBezTo>
                  <a:pt x="2077575" y="2740252"/>
                  <a:pt x="2071026" y="2743438"/>
                  <a:pt x="2064472" y="2746623"/>
                </a:cubicBezTo>
                <a:cubicBezTo>
                  <a:pt x="2071026" y="2749808"/>
                  <a:pt x="2071026" y="2752994"/>
                  <a:pt x="2077575" y="2752994"/>
                </a:cubicBezTo>
                <a:cubicBezTo>
                  <a:pt x="2084129" y="2749808"/>
                  <a:pt x="2090683" y="2749808"/>
                  <a:pt x="2097237" y="2746623"/>
                </a:cubicBezTo>
                <a:cubicBezTo>
                  <a:pt x="2090683" y="2743438"/>
                  <a:pt x="2090683" y="2740252"/>
                  <a:pt x="2084129" y="2740252"/>
                </a:cubicBezTo>
                <a:close/>
                <a:moveTo>
                  <a:pt x="4987042" y="2536413"/>
                </a:moveTo>
                <a:cubicBezTo>
                  <a:pt x="4973939" y="2574631"/>
                  <a:pt x="4973939" y="2574631"/>
                  <a:pt x="4993596" y="2590556"/>
                </a:cubicBezTo>
                <a:cubicBezTo>
                  <a:pt x="5006704" y="2584188"/>
                  <a:pt x="5026361" y="2574631"/>
                  <a:pt x="5026361" y="2574631"/>
                </a:cubicBezTo>
                <a:cubicBezTo>
                  <a:pt x="5013252" y="2565077"/>
                  <a:pt x="5000150" y="2552338"/>
                  <a:pt x="4987042" y="2536413"/>
                </a:cubicBezTo>
                <a:close/>
                <a:moveTo>
                  <a:pt x="6245188" y="2039550"/>
                </a:moveTo>
                <a:cubicBezTo>
                  <a:pt x="6251742" y="2042735"/>
                  <a:pt x="6251742" y="2045921"/>
                  <a:pt x="6258296" y="2045921"/>
                </a:cubicBezTo>
                <a:cubicBezTo>
                  <a:pt x="6251742" y="2049104"/>
                  <a:pt x="6245188" y="2049104"/>
                  <a:pt x="6238639" y="2052289"/>
                </a:cubicBezTo>
                <a:cubicBezTo>
                  <a:pt x="6238639" y="2052289"/>
                  <a:pt x="6232085" y="2049104"/>
                  <a:pt x="6225532" y="2045921"/>
                </a:cubicBezTo>
                <a:cubicBezTo>
                  <a:pt x="6232085" y="2042735"/>
                  <a:pt x="6238639" y="2042735"/>
                  <a:pt x="6245188" y="2039550"/>
                </a:cubicBezTo>
                <a:close/>
                <a:moveTo>
                  <a:pt x="4271962" y="2036764"/>
                </a:moveTo>
                <a:cubicBezTo>
                  <a:pt x="4261316" y="2036367"/>
                  <a:pt x="4253123" y="2039552"/>
                  <a:pt x="4246569" y="2049106"/>
                </a:cubicBezTo>
                <a:cubicBezTo>
                  <a:pt x="4266230" y="2058660"/>
                  <a:pt x="4285887" y="2058660"/>
                  <a:pt x="4312102" y="2045921"/>
                </a:cubicBezTo>
                <a:cubicBezTo>
                  <a:pt x="4295720" y="2041144"/>
                  <a:pt x="4282613" y="2037164"/>
                  <a:pt x="4271962" y="2036764"/>
                </a:cubicBezTo>
                <a:close/>
                <a:moveTo>
                  <a:pt x="334520" y="1991775"/>
                </a:moveTo>
                <a:cubicBezTo>
                  <a:pt x="327966" y="1991775"/>
                  <a:pt x="321412" y="1994960"/>
                  <a:pt x="314859" y="1998146"/>
                </a:cubicBezTo>
                <a:cubicBezTo>
                  <a:pt x="321412" y="2001331"/>
                  <a:pt x="321412" y="2004517"/>
                  <a:pt x="327966" y="2004517"/>
                </a:cubicBezTo>
                <a:cubicBezTo>
                  <a:pt x="334520" y="2001331"/>
                  <a:pt x="341074" y="1998146"/>
                  <a:pt x="347623" y="1998146"/>
                </a:cubicBezTo>
                <a:cubicBezTo>
                  <a:pt x="341074" y="1994960"/>
                  <a:pt x="341074" y="1991775"/>
                  <a:pt x="334520" y="1991775"/>
                </a:cubicBezTo>
                <a:close/>
                <a:moveTo>
                  <a:pt x="6225532" y="1924889"/>
                </a:moveTo>
                <a:cubicBezTo>
                  <a:pt x="6238639" y="1928075"/>
                  <a:pt x="6251742" y="1931260"/>
                  <a:pt x="6258296" y="1934446"/>
                </a:cubicBezTo>
                <a:lnTo>
                  <a:pt x="6258296" y="1956103"/>
                </a:lnTo>
                <a:lnTo>
                  <a:pt x="6284506" y="1966296"/>
                </a:lnTo>
                <a:cubicBezTo>
                  <a:pt x="6271404" y="1972667"/>
                  <a:pt x="6266489" y="1972667"/>
                  <a:pt x="6263210" y="1969481"/>
                </a:cubicBezTo>
                <a:lnTo>
                  <a:pt x="6254039" y="1956739"/>
                </a:lnTo>
                <a:lnTo>
                  <a:pt x="6225532" y="1956739"/>
                </a:lnTo>
                <a:close/>
                <a:moveTo>
                  <a:pt x="6310722" y="1908964"/>
                </a:moveTo>
                <a:cubicBezTo>
                  <a:pt x="6317270" y="1912150"/>
                  <a:pt x="6317270" y="1915335"/>
                  <a:pt x="6323824" y="1918521"/>
                </a:cubicBezTo>
                <a:cubicBezTo>
                  <a:pt x="6323824" y="1918521"/>
                  <a:pt x="6317270" y="1921704"/>
                  <a:pt x="6310722" y="1924889"/>
                </a:cubicBezTo>
                <a:cubicBezTo>
                  <a:pt x="6304168" y="1921704"/>
                  <a:pt x="6297614" y="1918521"/>
                  <a:pt x="6297614" y="1915335"/>
                </a:cubicBezTo>
                <a:cubicBezTo>
                  <a:pt x="6304168" y="1912150"/>
                  <a:pt x="6304168" y="1912150"/>
                  <a:pt x="6310722" y="1908964"/>
                </a:cubicBezTo>
                <a:close/>
                <a:moveTo>
                  <a:pt x="6048603" y="1893039"/>
                </a:moveTo>
                <a:lnTo>
                  <a:pt x="6036190" y="1907124"/>
                </a:lnTo>
                <a:lnTo>
                  <a:pt x="6022393" y="1908967"/>
                </a:lnTo>
                <a:lnTo>
                  <a:pt x="6017585" y="1911129"/>
                </a:lnTo>
                <a:lnTo>
                  <a:pt x="5977343" y="1896225"/>
                </a:lnTo>
                <a:cubicBezTo>
                  <a:pt x="5965058" y="1893836"/>
                  <a:pt x="5953590" y="1894633"/>
                  <a:pt x="5930654" y="1896225"/>
                </a:cubicBezTo>
                <a:cubicBezTo>
                  <a:pt x="5930654" y="1905781"/>
                  <a:pt x="5937208" y="1915335"/>
                  <a:pt x="5937208" y="1921706"/>
                </a:cubicBezTo>
                <a:cubicBezTo>
                  <a:pt x="5956870" y="1921706"/>
                  <a:pt x="5974886" y="1924095"/>
                  <a:pt x="5989634" y="1923698"/>
                </a:cubicBezTo>
                <a:lnTo>
                  <a:pt x="6017585" y="1911129"/>
                </a:lnTo>
                <a:lnTo>
                  <a:pt x="6028947" y="1915335"/>
                </a:lnTo>
                <a:lnTo>
                  <a:pt x="6036190" y="1907124"/>
                </a:lnTo>
                <a:lnTo>
                  <a:pt x="6055157" y="1904587"/>
                </a:lnTo>
                <a:cubicBezTo>
                  <a:pt x="6061711" y="1902596"/>
                  <a:pt x="6061711" y="1899410"/>
                  <a:pt x="6048603" y="1893039"/>
                </a:cubicBezTo>
                <a:close/>
                <a:moveTo>
                  <a:pt x="5878234" y="1889856"/>
                </a:moveTo>
                <a:cubicBezTo>
                  <a:pt x="5871680" y="1893039"/>
                  <a:pt x="5871680" y="1896225"/>
                  <a:pt x="5865126" y="1899410"/>
                </a:cubicBezTo>
                <a:cubicBezTo>
                  <a:pt x="5865126" y="1899410"/>
                  <a:pt x="5871680" y="1902596"/>
                  <a:pt x="5878234" y="1905781"/>
                </a:cubicBezTo>
                <a:cubicBezTo>
                  <a:pt x="5884782" y="1905781"/>
                  <a:pt x="5884782" y="1899410"/>
                  <a:pt x="5891336" y="1896225"/>
                </a:cubicBezTo>
                <a:cubicBezTo>
                  <a:pt x="5884782" y="1893039"/>
                  <a:pt x="5884782" y="1893039"/>
                  <a:pt x="5878234" y="1889856"/>
                </a:cubicBezTo>
                <a:close/>
                <a:moveTo>
                  <a:pt x="5059125" y="1813414"/>
                </a:moveTo>
                <a:cubicBezTo>
                  <a:pt x="5052571" y="1816600"/>
                  <a:pt x="5046016" y="1816600"/>
                  <a:pt x="5039468" y="1819785"/>
                </a:cubicBezTo>
                <a:cubicBezTo>
                  <a:pt x="5046016" y="1822971"/>
                  <a:pt x="5046016" y="1826156"/>
                  <a:pt x="5052571" y="1826156"/>
                </a:cubicBezTo>
                <a:cubicBezTo>
                  <a:pt x="5059125" y="1826156"/>
                  <a:pt x="5065678" y="1822971"/>
                  <a:pt x="5072232" y="1819785"/>
                </a:cubicBezTo>
                <a:cubicBezTo>
                  <a:pt x="5065678" y="1816600"/>
                  <a:pt x="5065678" y="1813414"/>
                  <a:pt x="5059125" y="1813414"/>
                </a:cubicBezTo>
                <a:close/>
                <a:moveTo>
                  <a:pt x="3401254" y="1762454"/>
                </a:moveTo>
                <a:cubicBezTo>
                  <a:pt x="3394700" y="1765639"/>
                  <a:pt x="3388147" y="1765639"/>
                  <a:pt x="3388147" y="1768825"/>
                </a:cubicBezTo>
                <a:cubicBezTo>
                  <a:pt x="3388147" y="1772010"/>
                  <a:pt x="3394700" y="1775196"/>
                  <a:pt x="3401254" y="1778379"/>
                </a:cubicBezTo>
                <a:cubicBezTo>
                  <a:pt x="3407808" y="1775196"/>
                  <a:pt x="3414357" y="1775196"/>
                  <a:pt x="3414357" y="1772010"/>
                </a:cubicBezTo>
                <a:cubicBezTo>
                  <a:pt x="3414357" y="1768825"/>
                  <a:pt x="3407808" y="1765639"/>
                  <a:pt x="3401254" y="1762454"/>
                </a:cubicBezTo>
                <a:close/>
                <a:moveTo>
                  <a:pt x="727690" y="1762454"/>
                </a:moveTo>
                <a:cubicBezTo>
                  <a:pt x="708034" y="1772010"/>
                  <a:pt x="694926" y="1778379"/>
                  <a:pt x="675264" y="1784750"/>
                </a:cubicBezTo>
                <a:cubicBezTo>
                  <a:pt x="701480" y="1791121"/>
                  <a:pt x="721136" y="1794306"/>
                  <a:pt x="740798" y="1800675"/>
                </a:cubicBezTo>
                <a:lnTo>
                  <a:pt x="740798" y="1826156"/>
                </a:lnTo>
                <a:cubicBezTo>
                  <a:pt x="721136" y="1826156"/>
                  <a:pt x="714583" y="1832525"/>
                  <a:pt x="714583" y="1842081"/>
                </a:cubicBezTo>
                <a:cubicBezTo>
                  <a:pt x="701480" y="1842081"/>
                  <a:pt x="681818" y="1838896"/>
                  <a:pt x="668716" y="1842081"/>
                </a:cubicBezTo>
                <a:cubicBezTo>
                  <a:pt x="655608" y="1845264"/>
                  <a:pt x="655608" y="1851635"/>
                  <a:pt x="649054" y="1858006"/>
                </a:cubicBezTo>
                <a:lnTo>
                  <a:pt x="570423" y="1858006"/>
                </a:lnTo>
                <a:cubicBezTo>
                  <a:pt x="544208" y="1851635"/>
                  <a:pt x="531105" y="1829339"/>
                  <a:pt x="491787" y="1848450"/>
                </a:cubicBezTo>
                <a:cubicBezTo>
                  <a:pt x="491787" y="1854821"/>
                  <a:pt x="491787" y="1861189"/>
                  <a:pt x="485233" y="1867560"/>
                </a:cubicBezTo>
                <a:cubicBezTo>
                  <a:pt x="511443" y="1873931"/>
                  <a:pt x="531105" y="1877114"/>
                  <a:pt x="550762" y="1883485"/>
                </a:cubicBezTo>
                <a:lnTo>
                  <a:pt x="550762" y="1905781"/>
                </a:lnTo>
                <a:lnTo>
                  <a:pt x="544208" y="1908967"/>
                </a:lnTo>
                <a:lnTo>
                  <a:pt x="472131" y="1908967"/>
                </a:lnTo>
                <a:cubicBezTo>
                  <a:pt x="445915" y="1902596"/>
                  <a:pt x="432813" y="1880300"/>
                  <a:pt x="393495" y="1896225"/>
                </a:cubicBezTo>
                <a:cubicBezTo>
                  <a:pt x="380387" y="1908967"/>
                  <a:pt x="386941" y="1924892"/>
                  <a:pt x="386941" y="1940817"/>
                </a:cubicBezTo>
                <a:lnTo>
                  <a:pt x="380387" y="1940817"/>
                </a:lnTo>
                <a:lnTo>
                  <a:pt x="380387" y="1940923"/>
                </a:lnTo>
                <a:lnTo>
                  <a:pt x="337794" y="1941614"/>
                </a:lnTo>
                <a:cubicBezTo>
                  <a:pt x="321412" y="1941611"/>
                  <a:pt x="305030" y="1942408"/>
                  <a:pt x="288648" y="1947185"/>
                </a:cubicBezTo>
                <a:cubicBezTo>
                  <a:pt x="288648" y="1953556"/>
                  <a:pt x="295202" y="1963110"/>
                  <a:pt x="295202" y="1975850"/>
                </a:cubicBezTo>
                <a:cubicBezTo>
                  <a:pt x="314859" y="1966296"/>
                  <a:pt x="327966" y="1963110"/>
                  <a:pt x="334520" y="1956742"/>
                </a:cubicBezTo>
                <a:cubicBezTo>
                  <a:pt x="347623" y="1956742"/>
                  <a:pt x="367284" y="1956742"/>
                  <a:pt x="380387" y="1953556"/>
                </a:cubicBezTo>
                <a:lnTo>
                  <a:pt x="380387" y="1956742"/>
                </a:lnTo>
                <a:lnTo>
                  <a:pt x="382545" y="1957373"/>
                </a:lnTo>
                <a:lnTo>
                  <a:pt x="389398" y="1969481"/>
                </a:lnTo>
                <a:cubicBezTo>
                  <a:pt x="393495" y="1972667"/>
                  <a:pt x="400043" y="1972667"/>
                  <a:pt x="413151" y="1966296"/>
                </a:cubicBezTo>
                <a:lnTo>
                  <a:pt x="382545" y="1957373"/>
                </a:lnTo>
                <a:lnTo>
                  <a:pt x="380387" y="1953556"/>
                </a:lnTo>
                <a:lnTo>
                  <a:pt x="380387" y="1940923"/>
                </a:lnTo>
                <a:lnTo>
                  <a:pt x="386941" y="1940817"/>
                </a:lnTo>
                <a:lnTo>
                  <a:pt x="498341" y="1940817"/>
                </a:lnTo>
                <a:cubicBezTo>
                  <a:pt x="511443" y="1928075"/>
                  <a:pt x="544208" y="1924892"/>
                  <a:pt x="544208" y="1908967"/>
                </a:cubicBezTo>
                <a:lnTo>
                  <a:pt x="550762" y="1908967"/>
                </a:lnTo>
                <a:lnTo>
                  <a:pt x="550762" y="1905781"/>
                </a:lnTo>
                <a:lnTo>
                  <a:pt x="642500" y="1861189"/>
                </a:lnTo>
                <a:cubicBezTo>
                  <a:pt x="655608" y="1861189"/>
                  <a:pt x="675264" y="1864375"/>
                  <a:pt x="688372" y="1861189"/>
                </a:cubicBezTo>
                <a:cubicBezTo>
                  <a:pt x="701480" y="1854821"/>
                  <a:pt x="708034" y="1848450"/>
                  <a:pt x="714583" y="1842081"/>
                </a:cubicBezTo>
                <a:cubicBezTo>
                  <a:pt x="734244" y="1842081"/>
                  <a:pt x="747347" y="1835710"/>
                  <a:pt x="747347" y="1826156"/>
                </a:cubicBezTo>
                <a:cubicBezTo>
                  <a:pt x="773562" y="1829339"/>
                  <a:pt x="780111" y="1810231"/>
                  <a:pt x="799772" y="1810231"/>
                </a:cubicBezTo>
                <a:cubicBezTo>
                  <a:pt x="832536" y="1810231"/>
                  <a:pt x="845639" y="1800675"/>
                  <a:pt x="865301" y="1791121"/>
                </a:cubicBezTo>
                <a:cubicBezTo>
                  <a:pt x="871855" y="1787935"/>
                  <a:pt x="871855" y="1784750"/>
                  <a:pt x="871855" y="1781564"/>
                </a:cubicBezTo>
                <a:cubicBezTo>
                  <a:pt x="845639" y="1775196"/>
                  <a:pt x="819429" y="1768825"/>
                  <a:pt x="793218" y="1762454"/>
                </a:cubicBezTo>
                <a:cubicBezTo>
                  <a:pt x="786665" y="1765639"/>
                  <a:pt x="773562" y="1772010"/>
                  <a:pt x="760454" y="1775196"/>
                </a:cubicBezTo>
                <a:cubicBezTo>
                  <a:pt x="747347" y="1768825"/>
                  <a:pt x="734244" y="1765639"/>
                  <a:pt x="727690" y="1762454"/>
                </a:cubicBezTo>
                <a:close/>
                <a:moveTo>
                  <a:pt x="6277957" y="1746529"/>
                </a:moveTo>
                <a:cubicBezTo>
                  <a:pt x="6271404" y="1749714"/>
                  <a:pt x="6264850" y="1749714"/>
                  <a:pt x="6264850" y="1752900"/>
                </a:cubicBezTo>
                <a:cubicBezTo>
                  <a:pt x="6264850" y="1756085"/>
                  <a:pt x="6271404" y="1759271"/>
                  <a:pt x="6277957" y="1762454"/>
                </a:cubicBezTo>
                <a:cubicBezTo>
                  <a:pt x="6284506" y="1759271"/>
                  <a:pt x="6291060" y="1759271"/>
                  <a:pt x="6291060" y="1756085"/>
                </a:cubicBezTo>
                <a:cubicBezTo>
                  <a:pt x="6284506" y="1752900"/>
                  <a:pt x="6277957" y="1749714"/>
                  <a:pt x="6277957" y="1746529"/>
                </a:cubicBezTo>
                <a:close/>
                <a:moveTo>
                  <a:pt x="5412981" y="1746529"/>
                </a:moveTo>
                <a:cubicBezTo>
                  <a:pt x="5393320" y="1756085"/>
                  <a:pt x="5373663" y="1768825"/>
                  <a:pt x="5360556" y="1778379"/>
                </a:cubicBezTo>
                <a:lnTo>
                  <a:pt x="5314684" y="1778379"/>
                </a:lnTo>
                <a:cubicBezTo>
                  <a:pt x="5295027" y="1800675"/>
                  <a:pt x="5295027" y="1800675"/>
                  <a:pt x="5340899" y="1813414"/>
                </a:cubicBezTo>
                <a:cubicBezTo>
                  <a:pt x="5393320" y="1797489"/>
                  <a:pt x="5426084" y="1762454"/>
                  <a:pt x="5498166" y="1756085"/>
                </a:cubicBezTo>
                <a:cubicBezTo>
                  <a:pt x="5471956" y="1740160"/>
                  <a:pt x="5445746" y="1749714"/>
                  <a:pt x="5412981" y="1746529"/>
                </a:cubicBezTo>
                <a:close/>
                <a:moveTo>
                  <a:pt x="6068265" y="1724235"/>
                </a:moveTo>
                <a:lnTo>
                  <a:pt x="6068265" y="1791121"/>
                </a:lnTo>
                <a:lnTo>
                  <a:pt x="6061711" y="1791121"/>
                </a:lnTo>
                <a:cubicBezTo>
                  <a:pt x="6042054" y="1791121"/>
                  <a:pt x="6028947" y="1794306"/>
                  <a:pt x="6009290" y="1794306"/>
                </a:cubicBezTo>
                <a:cubicBezTo>
                  <a:pt x="6002736" y="1781564"/>
                  <a:pt x="5996182" y="1772010"/>
                  <a:pt x="5983075" y="1756085"/>
                </a:cubicBezTo>
                <a:cubicBezTo>
                  <a:pt x="5963418" y="1768825"/>
                  <a:pt x="5943762" y="1775196"/>
                  <a:pt x="5930654" y="1784750"/>
                </a:cubicBezTo>
                <a:cubicBezTo>
                  <a:pt x="5937208" y="1800675"/>
                  <a:pt x="5924100" y="1816600"/>
                  <a:pt x="5930654" y="1819785"/>
                </a:cubicBezTo>
                <a:cubicBezTo>
                  <a:pt x="5976526" y="1832525"/>
                  <a:pt x="6002736" y="1819785"/>
                  <a:pt x="6028947" y="1832525"/>
                </a:cubicBezTo>
                <a:cubicBezTo>
                  <a:pt x="6035500" y="1842081"/>
                  <a:pt x="6042054" y="1851635"/>
                  <a:pt x="6048603" y="1861189"/>
                </a:cubicBezTo>
                <a:cubicBezTo>
                  <a:pt x="6068265" y="1858006"/>
                  <a:pt x="6081367" y="1858006"/>
                  <a:pt x="6094475" y="1854821"/>
                </a:cubicBezTo>
                <a:cubicBezTo>
                  <a:pt x="6101029" y="1835710"/>
                  <a:pt x="6087921" y="1813414"/>
                  <a:pt x="6107583" y="1797489"/>
                </a:cubicBezTo>
                <a:cubicBezTo>
                  <a:pt x="6127239" y="1781564"/>
                  <a:pt x="6140347" y="1762454"/>
                  <a:pt x="6160003" y="1746529"/>
                </a:cubicBezTo>
                <a:cubicBezTo>
                  <a:pt x="6127239" y="1740160"/>
                  <a:pt x="6107583" y="1733789"/>
                  <a:pt x="6068265" y="1724235"/>
                </a:cubicBezTo>
                <a:close/>
                <a:moveTo>
                  <a:pt x="911168" y="1696765"/>
                </a:moveTo>
                <a:cubicBezTo>
                  <a:pt x="899699" y="1696368"/>
                  <a:pt x="888231" y="1698756"/>
                  <a:pt x="878403" y="1705125"/>
                </a:cubicBezTo>
                <a:cubicBezTo>
                  <a:pt x="878403" y="1714679"/>
                  <a:pt x="865301" y="1724235"/>
                  <a:pt x="898065" y="1727421"/>
                </a:cubicBezTo>
                <a:cubicBezTo>
                  <a:pt x="911168" y="1717864"/>
                  <a:pt x="930829" y="1711496"/>
                  <a:pt x="943932" y="1705125"/>
                </a:cubicBezTo>
                <a:cubicBezTo>
                  <a:pt x="934103" y="1700348"/>
                  <a:pt x="922635" y="1697165"/>
                  <a:pt x="911168" y="1696765"/>
                </a:cubicBezTo>
                <a:close/>
                <a:moveTo>
                  <a:pt x="1061886" y="1679646"/>
                </a:moveTo>
                <a:cubicBezTo>
                  <a:pt x="1055332" y="1692385"/>
                  <a:pt x="1022568" y="1692385"/>
                  <a:pt x="1022568" y="1711496"/>
                </a:cubicBezTo>
                <a:cubicBezTo>
                  <a:pt x="1029121" y="1711496"/>
                  <a:pt x="1042224" y="1711496"/>
                  <a:pt x="1061886" y="1714679"/>
                </a:cubicBezTo>
                <a:cubicBezTo>
                  <a:pt x="1081542" y="1701939"/>
                  <a:pt x="1088096" y="1692385"/>
                  <a:pt x="1061886" y="1679646"/>
                </a:cubicBezTo>
                <a:close/>
                <a:moveTo>
                  <a:pt x="465577" y="1679646"/>
                </a:moveTo>
                <a:cubicBezTo>
                  <a:pt x="459023" y="1682829"/>
                  <a:pt x="459023" y="1682829"/>
                  <a:pt x="452469" y="1686014"/>
                </a:cubicBezTo>
                <a:cubicBezTo>
                  <a:pt x="459023" y="1689200"/>
                  <a:pt x="459023" y="1692385"/>
                  <a:pt x="465577" y="1695571"/>
                </a:cubicBezTo>
                <a:cubicBezTo>
                  <a:pt x="472131" y="1692385"/>
                  <a:pt x="478679" y="1692385"/>
                  <a:pt x="478679" y="1689200"/>
                </a:cubicBezTo>
                <a:cubicBezTo>
                  <a:pt x="478679" y="1686014"/>
                  <a:pt x="472131" y="1682829"/>
                  <a:pt x="465577" y="1679646"/>
                </a:cubicBezTo>
                <a:close/>
                <a:moveTo>
                  <a:pt x="5668541" y="1663721"/>
                </a:moveTo>
                <a:cubicBezTo>
                  <a:pt x="5635777" y="1673275"/>
                  <a:pt x="5616115" y="1679646"/>
                  <a:pt x="5596459" y="1686014"/>
                </a:cubicBezTo>
                <a:cubicBezTo>
                  <a:pt x="5596459" y="1689200"/>
                  <a:pt x="5603012" y="1692385"/>
                  <a:pt x="5603012" y="1695571"/>
                </a:cubicBezTo>
                <a:lnTo>
                  <a:pt x="5714407" y="1695571"/>
                </a:lnTo>
                <a:cubicBezTo>
                  <a:pt x="5727515" y="1689200"/>
                  <a:pt x="5747177" y="1679646"/>
                  <a:pt x="5779941" y="1663721"/>
                </a:cubicBezTo>
                <a:close/>
                <a:moveTo>
                  <a:pt x="3696132" y="1647796"/>
                </a:moveTo>
                <a:cubicBezTo>
                  <a:pt x="3689578" y="1650979"/>
                  <a:pt x="3683024" y="1650979"/>
                  <a:pt x="3683024" y="1654164"/>
                </a:cubicBezTo>
                <a:cubicBezTo>
                  <a:pt x="3683024" y="1657350"/>
                  <a:pt x="3689578" y="1660535"/>
                  <a:pt x="3696132" y="1663721"/>
                </a:cubicBezTo>
                <a:cubicBezTo>
                  <a:pt x="3702686" y="1660535"/>
                  <a:pt x="3709240" y="1660535"/>
                  <a:pt x="3709240" y="1657350"/>
                </a:cubicBezTo>
                <a:cubicBezTo>
                  <a:pt x="3702686" y="1654164"/>
                  <a:pt x="3702686" y="1650979"/>
                  <a:pt x="3696132" y="1647796"/>
                </a:cubicBezTo>
                <a:close/>
                <a:moveTo>
                  <a:pt x="1356763" y="1568171"/>
                </a:moveTo>
                <a:cubicBezTo>
                  <a:pt x="1350209" y="1568171"/>
                  <a:pt x="1337107" y="1571354"/>
                  <a:pt x="1337107" y="1574539"/>
                </a:cubicBezTo>
                <a:cubicBezTo>
                  <a:pt x="1337107" y="1580910"/>
                  <a:pt x="1343656" y="1587279"/>
                  <a:pt x="1343656" y="1596835"/>
                </a:cubicBezTo>
                <a:cubicBezTo>
                  <a:pt x="1350209" y="1596835"/>
                  <a:pt x="1356763" y="1596835"/>
                  <a:pt x="1363317" y="1596835"/>
                </a:cubicBezTo>
                <a:cubicBezTo>
                  <a:pt x="1363317" y="1590464"/>
                  <a:pt x="1369871" y="1580910"/>
                  <a:pt x="1369871" y="1574539"/>
                </a:cubicBezTo>
                <a:cubicBezTo>
                  <a:pt x="1369871" y="1571354"/>
                  <a:pt x="1363317" y="1568171"/>
                  <a:pt x="1356763" y="1568171"/>
                </a:cubicBezTo>
                <a:close/>
                <a:moveTo>
                  <a:pt x="3981181" y="1532737"/>
                </a:moveTo>
                <a:cubicBezTo>
                  <a:pt x="3969714" y="1532338"/>
                  <a:pt x="3958248" y="1534727"/>
                  <a:pt x="3945143" y="1539504"/>
                </a:cubicBezTo>
                <a:cubicBezTo>
                  <a:pt x="3945143" y="1545875"/>
                  <a:pt x="3951691" y="1555429"/>
                  <a:pt x="3951691" y="1561800"/>
                </a:cubicBezTo>
                <a:cubicBezTo>
                  <a:pt x="3977907" y="1555429"/>
                  <a:pt x="3997563" y="1549060"/>
                  <a:pt x="4017220" y="1542689"/>
                </a:cubicBezTo>
                <a:cubicBezTo>
                  <a:pt x="4004115" y="1536320"/>
                  <a:pt x="3992648" y="1533135"/>
                  <a:pt x="3981181" y="1532737"/>
                </a:cubicBezTo>
                <a:close/>
                <a:moveTo>
                  <a:pt x="5537484" y="1487749"/>
                </a:moveTo>
                <a:cubicBezTo>
                  <a:pt x="5524376" y="1488546"/>
                  <a:pt x="5517828" y="1491732"/>
                  <a:pt x="5504720" y="1498100"/>
                </a:cubicBezTo>
                <a:cubicBezTo>
                  <a:pt x="5537484" y="1501286"/>
                  <a:pt x="5563694" y="1504471"/>
                  <a:pt x="5609566" y="1491729"/>
                </a:cubicBezTo>
                <a:cubicBezTo>
                  <a:pt x="5570248" y="1488546"/>
                  <a:pt x="5550592" y="1486955"/>
                  <a:pt x="5537484" y="1487749"/>
                </a:cubicBezTo>
                <a:close/>
                <a:moveTo>
                  <a:pt x="5731612" y="1483369"/>
                </a:moveTo>
                <a:cubicBezTo>
                  <a:pt x="5720961" y="1482972"/>
                  <a:pt x="5711133" y="1485360"/>
                  <a:pt x="5701305" y="1491729"/>
                </a:cubicBezTo>
                <a:cubicBezTo>
                  <a:pt x="5720961" y="1498100"/>
                  <a:pt x="5727515" y="1510839"/>
                  <a:pt x="5760279" y="1514025"/>
                </a:cubicBezTo>
                <a:cubicBezTo>
                  <a:pt x="5760279" y="1507654"/>
                  <a:pt x="5760279" y="1498100"/>
                  <a:pt x="5766833" y="1491729"/>
                </a:cubicBezTo>
                <a:cubicBezTo>
                  <a:pt x="5753731" y="1486952"/>
                  <a:pt x="5742263" y="1483769"/>
                  <a:pt x="5731612" y="1483369"/>
                </a:cubicBezTo>
                <a:close/>
                <a:moveTo>
                  <a:pt x="5714407" y="1434400"/>
                </a:moveTo>
                <a:cubicBezTo>
                  <a:pt x="5707859" y="1437586"/>
                  <a:pt x="5707859" y="1440771"/>
                  <a:pt x="5701305" y="1443954"/>
                </a:cubicBezTo>
                <a:cubicBezTo>
                  <a:pt x="5701305" y="1443954"/>
                  <a:pt x="5707859" y="1447139"/>
                  <a:pt x="5714407" y="1450325"/>
                </a:cubicBezTo>
                <a:cubicBezTo>
                  <a:pt x="5714407" y="1447139"/>
                  <a:pt x="5720961" y="1443954"/>
                  <a:pt x="5727515" y="1440771"/>
                </a:cubicBezTo>
                <a:cubicBezTo>
                  <a:pt x="5720961" y="1437586"/>
                  <a:pt x="5720961" y="1437586"/>
                  <a:pt x="5714407" y="1434400"/>
                </a:cubicBezTo>
                <a:close/>
                <a:moveTo>
                  <a:pt x="5683797" y="1387820"/>
                </a:moveTo>
                <a:cubicBezTo>
                  <a:pt x="5680009" y="1388218"/>
                  <a:pt x="5675095" y="1389811"/>
                  <a:pt x="5668541" y="1392996"/>
                </a:cubicBezTo>
                <a:lnTo>
                  <a:pt x="5699147" y="1401922"/>
                </a:lnTo>
                <a:lnTo>
                  <a:pt x="5701305" y="1405736"/>
                </a:lnTo>
                <a:lnTo>
                  <a:pt x="5706150" y="1405325"/>
                </a:lnTo>
                <a:lnTo>
                  <a:pt x="5724241" y="1415689"/>
                </a:lnTo>
                <a:cubicBezTo>
                  <a:pt x="5732429" y="1416884"/>
                  <a:pt x="5743897" y="1415290"/>
                  <a:pt x="5766833" y="1412104"/>
                </a:cubicBezTo>
                <a:cubicBezTo>
                  <a:pt x="5757005" y="1404141"/>
                  <a:pt x="5745537" y="1402550"/>
                  <a:pt x="5734069" y="1402950"/>
                </a:cubicBezTo>
                <a:lnTo>
                  <a:pt x="5706150" y="1405325"/>
                </a:lnTo>
                <a:lnTo>
                  <a:pt x="5701305" y="1402550"/>
                </a:lnTo>
                <a:lnTo>
                  <a:pt x="5699147" y="1401922"/>
                </a:lnTo>
                <a:lnTo>
                  <a:pt x="5692294" y="1389811"/>
                </a:lnTo>
                <a:cubicBezTo>
                  <a:pt x="5690246" y="1388218"/>
                  <a:pt x="5687584" y="1387421"/>
                  <a:pt x="5683797" y="1387820"/>
                </a:cubicBezTo>
                <a:close/>
                <a:moveTo>
                  <a:pt x="5157417" y="1370700"/>
                </a:moveTo>
                <a:cubicBezTo>
                  <a:pt x="5150863" y="1377068"/>
                  <a:pt x="5137760" y="1380254"/>
                  <a:pt x="5144314" y="1383440"/>
                </a:cubicBezTo>
                <a:cubicBezTo>
                  <a:pt x="5118099" y="1386625"/>
                  <a:pt x="5091889" y="1386625"/>
                  <a:pt x="5118099" y="1399365"/>
                </a:cubicBezTo>
                <a:cubicBezTo>
                  <a:pt x="5124653" y="1396179"/>
                  <a:pt x="5131206" y="1389811"/>
                  <a:pt x="5131206" y="1386625"/>
                </a:cubicBezTo>
                <a:cubicBezTo>
                  <a:pt x="5157417" y="1383440"/>
                  <a:pt x="5183627" y="1383440"/>
                  <a:pt x="5157417" y="1370700"/>
                </a:cubicBezTo>
                <a:close/>
                <a:moveTo>
                  <a:pt x="2385560" y="1370700"/>
                </a:moveTo>
                <a:cubicBezTo>
                  <a:pt x="2379006" y="1370700"/>
                  <a:pt x="2365904" y="1373886"/>
                  <a:pt x="2365904" y="1377068"/>
                </a:cubicBezTo>
                <a:cubicBezTo>
                  <a:pt x="2365904" y="1386625"/>
                  <a:pt x="2365904" y="1392996"/>
                  <a:pt x="2372458" y="1399365"/>
                </a:cubicBezTo>
                <a:cubicBezTo>
                  <a:pt x="2379006" y="1399365"/>
                  <a:pt x="2385560" y="1399365"/>
                  <a:pt x="2392114" y="1399365"/>
                </a:cubicBezTo>
                <a:cubicBezTo>
                  <a:pt x="2392114" y="1392996"/>
                  <a:pt x="2398668" y="1383440"/>
                  <a:pt x="2398668" y="1377068"/>
                </a:cubicBezTo>
                <a:cubicBezTo>
                  <a:pt x="2398668" y="1373886"/>
                  <a:pt x="2392114" y="1370700"/>
                  <a:pt x="2385560" y="1370700"/>
                </a:cubicBezTo>
                <a:close/>
                <a:moveTo>
                  <a:pt x="4855985" y="1354775"/>
                </a:moveTo>
                <a:cubicBezTo>
                  <a:pt x="4829776" y="1367515"/>
                  <a:pt x="4803565" y="1383440"/>
                  <a:pt x="4770801" y="1396179"/>
                </a:cubicBezTo>
                <a:cubicBezTo>
                  <a:pt x="4738037" y="1408921"/>
                  <a:pt x="4692164" y="1408921"/>
                  <a:pt x="4672509" y="1434400"/>
                </a:cubicBezTo>
                <a:cubicBezTo>
                  <a:pt x="4679057" y="1440771"/>
                  <a:pt x="4679057" y="1447139"/>
                  <a:pt x="4685611" y="1450325"/>
                </a:cubicBezTo>
                <a:cubicBezTo>
                  <a:pt x="4738037" y="1437586"/>
                  <a:pt x="4790457" y="1424846"/>
                  <a:pt x="4842883" y="1408921"/>
                </a:cubicBezTo>
                <a:cubicBezTo>
                  <a:pt x="4797011" y="1386625"/>
                  <a:pt x="4921514" y="1380254"/>
                  <a:pt x="4855985" y="1354775"/>
                </a:cubicBezTo>
                <a:close/>
                <a:moveTo>
                  <a:pt x="1789251" y="1354775"/>
                </a:moveTo>
                <a:cubicBezTo>
                  <a:pt x="1782697" y="1357961"/>
                  <a:pt x="1776144" y="1357961"/>
                  <a:pt x="1769595" y="1361143"/>
                </a:cubicBezTo>
                <a:cubicBezTo>
                  <a:pt x="1776144" y="1364329"/>
                  <a:pt x="1776144" y="1367515"/>
                  <a:pt x="1782697" y="1367515"/>
                </a:cubicBezTo>
                <a:cubicBezTo>
                  <a:pt x="1789251" y="1367515"/>
                  <a:pt x="1795805" y="1364329"/>
                  <a:pt x="1802359" y="1361143"/>
                </a:cubicBezTo>
                <a:cubicBezTo>
                  <a:pt x="1795805" y="1361143"/>
                  <a:pt x="1795805" y="1357961"/>
                  <a:pt x="1789251" y="1354775"/>
                </a:cubicBezTo>
                <a:close/>
                <a:moveTo>
                  <a:pt x="4954281" y="1354376"/>
                </a:moveTo>
                <a:cubicBezTo>
                  <a:pt x="4939537" y="1354774"/>
                  <a:pt x="4924793" y="1357959"/>
                  <a:pt x="4908411" y="1364329"/>
                </a:cubicBezTo>
                <a:cubicBezTo>
                  <a:pt x="4934621" y="1361143"/>
                  <a:pt x="4967386" y="1377068"/>
                  <a:pt x="5000150" y="1361143"/>
                </a:cubicBezTo>
                <a:cubicBezTo>
                  <a:pt x="4983768" y="1356366"/>
                  <a:pt x="4969024" y="1353978"/>
                  <a:pt x="4954281" y="1354376"/>
                </a:cubicBezTo>
                <a:close/>
                <a:moveTo>
                  <a:pt x="1651641" y="1351590"/>
                </a:moveTo>
                <a:cubicBezTo>
                  <a:pt x="1645092" y="1364329"/>
                  <a:pt x="1641813" y="1370700"/>
                  <a:pt x="1646732" y="1377468"/>
                </a:cubicBezTo>
                <a:lnTo>
                  <a:pt x="1658077" y="1384719"/>
                </a:lnTo>
                <a:lnTo>
                  <a:pt x="1658194" y="1385332"/>
                </a:lnTo>
                <a:cubicBezTo>
                  <a:pt x="1659423" y="1393793"/>
                  <a:pt x="1659834" y="1399764"/>
                  <a:pt x="1659834" y="1404144"/>
                </a:cubicBezTo>
                <a:lnTo>
                  <a:pt x="1659637" y="1405863"/>
                </a:lnTo>
                <a:lnTo>
                  <a:pt x="1651641" y="1406930"/>
                </a:lnTo>
                <a:cubicBezTo>
                  <a:pt x="1645092" y="1408921"/>
                  <a:pt x="1645092" y="1412107"/>
                  <a:pt x="1658194" y="1418475"/>
                </a:cubicBezTo>
                <a:lnTo>
                  <a:pt x="1659637" y="1405863"/>
                </a:lnTo>
                <a:lnTo>
                  <a:pt x="1684405" y="1402550"/>
                </a:lnTo>
                <a:lnTo>
                  <a:pt x="1684517" y="1401618"/>
                </a:lnTo>
                <a:lnTo>
                  <a:pt x="1690959" y="1405736"/>
                </a:lnTo>
                <a:cubicBezTo>
                  <a:pt x="1697512" y="1399365"/>
                  <a:pt x="1704067" y="1389811"/>
                  <a:pt x="1710615" y="1383440"/>
                </a:cubicBezTo>
                <a:cubicBezTo>
                  <a:pt x="1700787" y="1378663"/>
                  <a:pt x="1692599" y="1373886"/>
                  <a:pt x="1687685" y="1375080"/>
                </a:cubicBezTo>
                <a:lnTo>
                  <a:pt x="1684517" y="1401618"/>
                </a:lnTo>
                <a:lnTo>
                  <a:pt x="1658077" y="1384719"/>
                </a:lnTo>
                <a:close/>
                <a:moveTo>
                  <a:pt x="1887544" y="1303815"/>
                </a:moveTo>
                <a:cubicBezTo>
                  <a:pt x="1880990" y="1316554"/>
                  <a:pt x="1848225" y="1316554"/>
                  <a:pt x="1848225" y="1335664"/>
                </a:cubicBezTo>
                <a:cubicBezTo>
                  <a:pt x="1854779" y="1335664"/>
                  <a:pt x="1867887" y="1335664"/>
                  <a:pt x="1887544" y="1338850"/>
                </a:cubicBezTo>
                <a:cubicBezTo>
                  <a:pt x="1907206" y="1326111"/>
                  <a:pt x="1913754" y="1316554"/>
                  <a:pt x="1887544" y="1303815"/>
                </a:cubicBezTo>
                <a:close/>
                <a:moveTo>
                  <a:pt x="5124653" y="1291075"/>
                </a:moveTo>
                <a:cubicBezTo>
                  <a:pt x="5118099" y="1294258"/>
                  <a:pt x="5104996" y="1297444"/>
                  <a:pt x="5104996" y="1303815"/>
                </a:cubicBezTo>
                <a:cubicBezTo>
                  <a:pt x="5085335" y="1303815"/>
                  <a:pt x="5065678" y="1303815"/>
                  <a:pt x="5039468" y="1307000"/>
                </a:cubicBezTo>
                <a:cubicBezTo>
                  <a:pt x="5039468" y="1319740"/>
                  <a:pt x="5039468" y="1326111"/>
                  <a:pt x="5046016" y="1338850"/>
                </a:cubicBezTo>
                <a:cubicBezTo>
                  <a:pt x="5078781" y="1329294"/>
                  <a:pt x="5104996" y="1322925"/>
                  <a:pt x="5098442" y="1307000"/>
                </a:cubicBezTo>
                <a:cubicBezTo>
                  <a:pt x="5124653" y="1303815"/>
                  <a:pt x="5150863" y="1303815"/>
                  <a:pt x="5124653" y="1291075"/>
                </a:cubicBezTo>
                <a:close/>
                <a:moveTo>
                  <a:pt x="5485058" y="1271965"/>
                </a:moveTo>
                <a:lnTo>
                  <a:pt x="5466700" y="1286841"/>
                </a:lnTo>
                <a:lnTo>
                  <a:pt x="5458848" y="1287890"/>
                </a:lnTo>
                <a:lnTo>
                  <a:pt x="5458473" y="1289213"/>
                </a:lnTo>
                <a:lnTo>
                  <a:pt x="5442468" y="1292268"/>
                </a:lnTo>
                <a:lnTo>
                  <a:pt x="5439567" y="1302491"/>
                </a:lnTo>
                <a:lnTo>
                  <a:pt x="5432638" y="1303815"/>
                </a:lnTo>
                <a:lnTo>
                  <a:pt x="5431345" y="1304863"/>
                </a:lnTo>
                <a:lnTo>
                  <a:pt x="5406427" y="1308194"/>
                </a:lnTo>
                <a:cubicBezTo>
                  <a:pt x="5399874" y="1310186"/>
                  <a:pt x="5399874" y="1313371"/>
                  <a:pt x="5412981" y="1319740"/>
                </a:cubicBezTo>
                <a:lnTo>
                  <a:pt x="5431345" y="1304863"/>
                </a:lnTo>
                <a:lnTo>
                  <a:pt x="5439192" y="1303815"/>
                </a:lnTo>
                <a:lnTo>
                  <a:pt x="5439567" y="1302491"/>
                </a:lnTo>
                <a:lnTo>
                  <a:pt x="5455572" y="1299435"/>
                </a:lnTo>
                <a:lnTo>
                  <a:pt x="5458473" y="1289213"/>
                </a:lnTo>
                <a:lnTo>
                  <a:pt x="5465402" y="1287890"/>
                </a:lnTo>
                <a:lnTo>
                  <a:pt x="5466700" y="1286841"/>
                </a:lnTo>
                <a:lnTo>
                  <a:pt x="5491612" y="1283510"/>
                </a:lnTo>
                <a:cubicBezTo>
                  <a:pt x="5498166" y="1281521"/>
                  <a:pt x="5498166" y="1278336"/>
                  <a:pt x="5485058" y="1271965"/>
                </a:cubicBezTo>
                <a:close/>
                <a:moveTo>
                  <a:pt x="4692164" y="1271965"/>
                </a:moveTo>
                <a:cubicBezTo>
                  <a:pt x="4659400" y="1278333"/>
                  <a:pt x="4679057" y="1294258"/>
                  <a:pt x="4672509" y="1303815"/>
                </a:cubicBezTo>
                <a:cubicBezTo>
                  <a:pt x="4652846" y="1303815"/>
                  <a:pt x="4633191" y="1303815"/>
                  <a:pt x="4613528" y="1307000"/>
                </a:cubicBezTo>
                <a:cubicBezTo>
                  <a:pt x="4606980" y="1345219"/>
                  <a:pt x="4606980" y="1345219"/>
                  <a:pt x="4620082" y="1354775"/>
                </a:cubicBezTo>
                <a:cubicBezTo>
                  <a:pt x="4633191" y="1354775"/>
                  <a:pt x="4646293" y="1354775"/>
                  <a:pt x="4659400" y="1351590"/>
                </a:cubicBezTo>
                <a:cubicBezTo>
                  <a:pt x="4679057" y="1335664"/>
                  <a:pt x="4672509" y="1319740"/>
                  <a:pt x="4672509" y="1303815"/>
                </a:cubicBezTo>
                <a:cubicBezTo>
                  <a:pt x="4705273" y="1294258"/>
                  <a:pt x="4705273" y="1294258"/>
                  <a:pt x="4692164" y="1271965"/>
                </a:cubicBezTo>
                <a:close/>
                <a:moveTo>
                  <a:pt x="6081367" y="1256037"/>
                </a:moveTo>
                <a:cubicBezTo>
                  <a:pt x="6081367" y="1256037"/>
                  <a:pt x="6094475" y="1259223"/>
                  <a:pt x="6094475" y="1262408"/>
                </a:cubicBezTo>
                <a:cubicBezTo>
                  <a:pt x="6094475" y="1268776"/>
                  <a:pt x="6094475" y="1278333"/>
                  <a:pt x="6087921" y="1284701"/>
                </a:cubicBezTo>
                <a:cubicBezTo>
                  <a:pt x="6081367" y="1284701"/>
                  <a:pt x="6074819" y="1284701"/>
                  <a:pt x="6068265" y="1284701"/>
                </a:cubicBezTo>
                <a:cubicBezTo>
                  <a:pt x="6068265" y="1278333"/>
                  <a:pt x="6061711" y="1268776"/>
                  <a:pt x="6061711" y="1262408"/>
                </a:cubicBezTo>
                <a:cubicBezTo>
                  <a:pt x="6061711" y="1259223"/>
                  <a:pt x="6074819" y="1259223"/>
                  <a:pt x="6081367" y="1256037"/>
                </a:cubicBezTo>
                <a:close/>
                <a:moveTo>
                  <a:pt x="6173106" y="1240112"/>
                </a:moveTo>
                <a:cubicBezTo>
                  <a:pt x="6205870" y="1249669"/>
                  <a:pt x="6199316" y="1259223"/>
                  <a:pt x="6179660" y="1271962"/>
                </a:cubicBezTo>
                <a:cubicBezTo>
                  <a:pt x="6153449" y="1259223"/>
                  <a:pt x="6159998" y="1249669"/>
                  <a:pt x="6173106" y="1240112"/>
                </a:cubicBezTo>
                <a:close/>
                <a:moveTo>
                  <a:pt x="5150863" y="1224190"/>
                </a:moveTo>
                <a:cubicBezTo>
                  <a:pt x="5144314" y="1227375"/>
                  <a:pt x="5137760" y="1227375"/>
                  <a:pt x="5137760" y="1230558"/>
                </a:cubicBezTo>
                <a:cubicBezTo>
                  <a:pt x="5137760" y="1233744"/>
                  <a:pt x="5144314" y="1236929"/>
                  <a:pt x="5150863" y="1240115"/>
                </a:cubicBezTo>
                <a:cubicBezTo>
                  <a:pt x="5157417" y="1236929"/>
                  <a:pt x="5157417" y="1236929"/>
                  <a:pt x="5163971" y="1233744"/>
                </a:cubicBezTo>
                <a:cubicBezTo>
                  <a:pt x="5157417" y="1230558"/>
                  <a:pt x="5157417" y="1227375"/>
                  <a:pt x="5150863" y="1224190"/>
                </a:cubicBezTo>
                <a:close/>
                <a:moveTo>
                  <a:pt x="2136555" y="1224190"/>
                </a:moveTo>
                <a:cubicBezTo>
                  <a:pt x="2136555" y="1240115"/>
                  <a:pt x="2136555" y="1256040"/>
                  <a:pt x="2130001" y="1268779"/>
                </a:cubicBezTo>
                <a:cubicBezTo>
                  <a:pt x="2097237" y="1271965"/>
                  <a:pt x="2071026" y="1284704"/>
                  <a:pt x="2071026" y="1300629"/>
                </a:cubicBezTo>
                <a:cubicBezTo>
                  <a:pt x="2044810" y="1303815"/>
                  <a:pt x="2018600" y="1303815"/>
                  <a:pt x="2044810" y="1316554"/>
                </a:cubicBezTo>
                <a:cubicBezTo>
                  <a:pt x="2051364" y="1316554"/>
                  <a:pt x="2064472" y="1310186"/>
                  <a:pt x="2064472" y="1303815"/>
                </a:cubicBezTo>
                <a:cubicBezTo>
                  <a:pt x="2084129" y="1303815"/>
                  <a:pt x="2103790" y="1303815"/>
                  <a:pt x="2130001" y="1303815"/>
                </a:cubicBezTo>
                <a:cubicBezTo>
                  <a:pt x="2130001" y="1291075"/>
                  <a:pt x="2130001" y="1281519"/>
                  <a:pt x="2136555" y="1271965"/>
                </a:cubicBezTo>
                <a:cubicBezTo>
                  <a:pt x="2149657" y="1271965"/>
                  <a:pt x="2169319" y="1271965"/>
                  <a:pt x="2188975" y="1268779"/>
                </a:cubicBezTo>
                <a:cubicBezTo>
                  <a:pt x="2195529" y="1243300"/>
                  <a:pt x="2195529" y="1243300"/>
                  <a:pt x="2136555" y="1224190"/>
                </a:cubicBezTo>
                <a:close/>
                <a:moveTo>
                  <a:pt x="6271404" y="1224187"/>
                </a:moveTo>
                <a:cubicBezTo>
                  <a:pt x="6277952" y="1227372"/>
                  <a:pt x="6284506" y="1230558"/>
                  <a:pt x="6284506" y="1233744"/>
                </a:cubicBezTo>
                <a:cubicBezTo>
                  <a:pt x="6277952" y="1236926"/>
                  <a:pt x="6277952" y="1236926"/>
                  <a:pt x="6271404" y="1240112"/>
                </a:cubicBezTo>
                <a:cubicBezTo>
                  <a:pt x="6264850" y="1236926"/>
                  <a:pt x="6264850" y="1233744"/>
                  <a:pt x="6258296" y="1230558"/>
                </a:cubicBezTo>
                <a:cubicBezTo>
                  <a:pt x="6258296" y="1230558"/>
                  <a:pt x="6264850" y="1227372"/>
                  <a:pt x="6271404" y="1224187"/>
                </a:cubicBezTo>
                <a:close/>
                <a:moveTo>
                  <a:pt x="5648879" y="1208265"/>
                </a:moveTo>
                <a:cubicBezTo>
                  <a:pt x="5648879" y="1208265"/>
                  <a:pt x="5642331" y="1211450"/>
                  <a:pt x="5635777" y="1214633"/>
                </a:cubicBezTo>
                <a:cubicBezTo>
                  <a:pt x="5635777" y="1217819"/>
                  <a:pt x="5642331" y="1217819"/>
                  <a:pt x="5655433" y="1221004"/>
                </a:cubicBezTo>
                <a:cubicBezTo>
                  <a:pt x="5661987" y="1217819"/>
                  <a:pt x="5661987" y="1217819"/>
                  <a:pt x="5668541" y="1214633"/>
                </a:cubicBezTo>
                <a:cubicBezTo>
                  <a:pt x="5661987" y="1211450"/>
                  <a:pt x="5655433" y="1211450"/>
                  <a:pt x="5648879" y="1208265"/>
                </a:cubicBezTo>
                <a:close/>
                <a:moveTo>
                  <a:pt x="4960832" y="1189154"/>
                </a:moveTo>
                <a:cubicBezTo>
                  <a:pt x="4934621" y="1195525"/>
                  <a:pt x="4901857" y="1201894"/>
                  <a:pt x="4875647" y="1208265"/>
                </a:cubicBezTo>
                <a:cubicBezTo>
                  <a:pt x="4869093" y="1217819"/>
                  <a:pt x="4869093" y="1224190"/>
                  <a:pt x="4862540" y="1233744"/>
                </a:cubicBezTo>
                <a:cubicBezTo>
                  <a:pt x="4842883" y="1240115"/>
                  <a:pt x="4816667" y="1240115"/>
                  <a:pt x="4797011" y="1240115"/>
                </a:cubicBezTo>
                <a:cubicBezTo>
                  <a:pt x="4770801" y="1249669"/>
                  <a:pt x="4751139" y="1256040"/>
                  <a:pt x="4738037" y="1262408"/>
                </a:cubicBezTo>
                <a:cubicBezTo>
                  <a:pt x="4770801" y="1278333"/>
                  <a:pt x="4829776" y="1259225"/>
                  <a:pt x="4849431" y="1284704"/>
                </a:cubicBezTo>
                <a:cubicBezTo>
                  <a:pt x="4869093" y="1278333"/>
                  <a:pt x="4895304" y="1271965"/>
                  <a:pt x="4928068" y="1262408"/>
                </a:cubicBezTo>
                <a:cubicBezTo>
                  <a:pt x="4921514" y="1243300"/>
                  <a:pt x="5000150" y="1224190"/>
                  <a:pt x="4960832" y="1189154"/>
                </a:cubicBezTo>
                <a:close/>
                <a:moveTo>
                  <a:pt x="2306929" y="1144565"/>
                </a:moveTo>
                <a:cubicBezTo>
                  <a:pt x="2300375" y="1147748"/>
                  <a:pt x="2300375" y="1147748"/>
                  <a:pt x="2293822" y="1150933"/>
                </a:cubicBezTo>
                <a:cubicBezTo>
                  <a:pt x="2300375" y="1154119"/>
                  <a:pt x="2306929" y="1154119"/>
                  <a:pt x="2313478" y="1157304"/>
                </a:cubicBezTo>
                <a:cubicBezTo>
                  <a:pt x="2313478" y="1157304"/>
                  <a:pt x="2320032" y="1154119"/>
                  <a:pt x="2326586" y="1150933"/>
                </a:cubicBezTo>
                <a:cubicBezTo>
                  <a:pt x="2320032" y="1147748"/>
                  <a:pt x="2313478" y="1144565"/>
                  <a:pt x="2306929" y="1144565"/>
                </a:cubicBezTo>
                <a:close/>
                <a:moveTo>
                  <a:pt x="5452294" y="1112715"/>
                </a:moveTo>
                <a:cubicBezTo>
                  <a:pt x="5445746" y="1115898"/>
                  <a:pt x="5439192" y="1115898"/>
                  <a:pt x="5432638" y="1119083"/>
                </a:cubicBezTo>
                <a:cubicBezTo>
                  <a:pt x="5439192" y="1122269"/>
                  <a:pt x="5439192" y="1125454"/>
                  <a:pt x="5445746" y="1125454"/>
                </a:cubicBezTo>
                <a:cubicBezTo>
                  <a:pt x="5452294" y="1125454"/>
                  <a:pt x="5458848" y="1122269"/>
                  <a:pt x="5465402" y="1119083"/>
                </a:cubicBezTo>
                <a:cubicBezTo>
                  <a:pt x="5465402" y="1115898"/>
                  <a:pt x="5458848" y="1112715"/>
                  <a:pt x="5452294" y="1112715"/>
                </a:cubicBezTo>
                <a:close/>
                <a:moveTo>
                  <a:pt x="5603012" y="1103158"/>
                </a:moveTo>
                <a:cubicBezTo>
                  <a:pt x="5583351" y="1106344"/>
                  <a:pt x="5570248" y="1109529"/>
                  <a:pt x="5557140" y="1112715"/>
                </a:cubicBezTo>
                <a:lnTo>
                  <a:pt x="5557140" y="1135008"/>
                </a:lnTo>
                <a:lnTo>
                  <a:pt x="5563694" y="1135008"/>
                </a:lnTo>
                <a:cubicBezTo>
                  <a:pt x="5583351" y="1138194"/>
                  <a:pt x="5603012" y="1138194"/>
                  <a:pt x="5616115" y="1144565"/>
                </a:cubicBezTo>
                <a:cubicBezTo>
                  <a:pt x="5635777" y="1150933"/>
                  <a:pt x="5655433" y="1163673"/>
                  <a:pt x="5675095" y="1173229"/>
                </a:cubicBezTo>
                <a:cubicBezTo>
                  <a:pt x="5681643" y="1166858"/>
                  <a:pt x="5688197" y="1160490"/>
                  <a:pt x="5688197" y="1157304"/>
                </a:cubicBezTo>
                <a:cubicBezTo>
                  <a:pt x="5655433" y="1138194"/>
                  <a:pt x="5629223" y="1119083"/>
                  <a:pt x="5603012" y="1103158"/>
                </a:cubicBezTo>
                <a:close/>
                <a:moveTo>
                  <a:pt x="5281919" y="1096790"/>
                </a:moveTo>
                <a:cubicBezTo>
                  <a:pt x="5281919" y="1099973"/>
                  <a:pt x="5275371" y="1103158"/>
                  <a:pt x="5268817" y="1109529"/>
                </a:cubicBezTo>
                <a:cubicBezTo>
                  <a:pt x="5255709" y="1109529"/>
                  <a:pt x="5236053" y="1106344"/>
                  <a:pt x="5222945" y="1109529"/>
                </a:cubicBezTo>
                <a:cubicBezTo>
                  <a:pt x="5216397" y="1111123"/>
                  <a:pt x="5213117" y="1113512"/>
                  <a:pt x="5213939" y="1119483"/>
                </a:cubicBezTo>
                <a:lnTo>
                  <a:pt x="5216894" y="1125454"/>
                </a:lnTo>
                <a:lnTo>
                  <a:pt x="5196735" y="1125454"/>
                </a:lnTo>
                <a:cubicBezTo>
                  <a:pt x="5183627" y="1119083"/>
                  <a:pt x="5163971" y="1115898"/>
                  <a:pt x="5150863" y="1112715"/>
                </a:cubicBezTo>
                <a:cubicBezTo>
                  <a:pt x="5098442" y="1138194"/>
                  <a:pt x="5052571" y="1160490"/>
                  <a:pt x="5000150" y="1185968"/>
                </a:cubicBezTo>
                <a:cubicBezTo>
                  <a:pt x="5013252" y="1189154"/>
                  <a:pt x="5026361" y="1189154"/>
                  <a:pt x="5039468" y="1192340"/>
                </a:cubicBezTo>
                <a:cubicBezTo>
                  <a:pt x="5052571" y="1185968"/>
                  <a:pt x="5065678" y="1179598"/>
                  <a:pt x="5078781" y="1176415"/>
                </a:cubicBezTo>
                <a:cubicBezTo>
                  <a:pt x="5091889" y="1182783"/>
                  <a:pt x="5104996" y="1185968"/>
                  <a:pt x="5111550" y="1192340"/>
                </a:cubicBezTo>
                <a:cubicBezTo>
                  <a:pt x="5137760" y="1189154"/>
                  <a:pt x="5163971" y="1198708"/>
                  <a:pt x="5190181" y="1185968"/>
                </a:cubicBezTo>
                <a:cubicBezTo>
                  <a:pt x="5183627" y="1179598"/>
                  <a:pt x="5170524" y="1170044"/>
                  <a:pt x="5163971" y="1163673"/>
                </a:cubicBezTo>
                <a:cubicBezTo>
                  <a:pt x="5190181" y="1160490"/>
                  <a:pt x="5209843" y="1157304"/>
                  <a:pt x="5196735" y="1125454"/>
                </a:cubicBezTo>
                <a:cubicBezTo>
                  <a:pt x="5209843" y="1131823"/>
                  <a:pt x="5216392" y="1141379"/>
                  <a:pt x="5229499" y="1150933"/>
                </a:cubicBezTo>
                <a:lnTo>
                  <a:pt x="5216894" y="1125454"/>
                </a:lnTo>
                <a:lnTo>
                  <a:pt x="5242607" y="1125454"/>
                </a:lnTo>
                <a:cubicBezTo>
                  <a:pt x="5255709" y="1122269"/>
                  <a:pt x="5255709" y="1115898"/>
                  <a:pt x="5255709" y="1112715"/>
                </a:cubicBezTo>
                <a:cubicBezTo>
                  <a:pt x="5281919" y="1109529"/>
                  <a:pt x="5308135" y="1109529"/>
                  <a:pt x="5281919" y="1096790"/>
                </a:cubicBezTo>
                <a:close/>
                <a:moveTo>
                  <a:pt x="5832362" y="1093604"/>
                </a:moveTo>
                <a:lnTo>
                  <a:pt x="5832362" y="1119083"/>
                </a:lnTo>
                <a:cubicBezTo>
                  <a:pt x="5819254" y="1122269"/>
                  <a:pt x="5799597" y="1125454"/>
                  <a:pt x="5773387" y="1128640"/>
                </a:cubicBezTo>
                <a:cubicBezTo>
                  <a:pt x="5773387" y="1119083"/>
                  <a:pt x="5766833" y="1109529"/>
                  <a:pt x="5766833" y="1096790"/>
                </a:cubicBezTo>
                <a:cubicBezTo>
                  <a:pt x="5793044" y="1093604"/>
                  <a:pt x="5812705" y="1093604"/>
                  <a:pt x="5832362" y="1093604"/>
                </a:cubicBezTo>
                <a:close/>
                <a:moveTo>
                  <a:pt x="5347453" y="1093604"/>
                </a:moveTo>
                <a:cubicBezTo>
                  <a:pt x="5347453" y="1093604"/>
                  <a:pt x="5340899" y="1096790"/>
                  <a:pt x="5334345" y="1099973"/>
                </a:cubicBezTo>
                <a:cubicBezTo>
                  <a:pt x="5340899" y="1103158"/>
                  <a:pt x="5347453" y="1103158"/>
                  <a:pt x="5354002" y="1106344"/>
                </a:cubicBezTo>
                <a:cubicBezTo>
                  <a:pt x="5360556" y="1103158"/>
                  <a:pt x="5360556" y="1103158"/>
                  <a:pt x="5367109" y="1099973"/>
                </a:cubicBezTo>
                <a:cubicBezTo>
                  <a:pt x="5360556" y="1096790"/>
                  <a:pt x="5354002" y="1096790"/>
                  <a:pt x="5347453" y="1093604"/>
                </a:cubicBezTo>
                <a:close/>
                <a:moveTo>
                  <a:pt x="5829291" y="1089622"/>
                </a:moveTo>
                <a:cubicBezTo>
                  <a:pt x="5829086" y="1088826"/>
                  <a:pt x="5829905" y="1088826"/>
                  <a:pt x="5832362" y="1090419"/>
                </a:cubicBezTo>
                <a:lnTo>
                  <a:pt x="5835935" y="1093604"/>
                </a:lnTo>
                <a:lnTo>
                  <a:pt x="5832362" y="1093604"/>
                </a:lnTo>
                <a:cubicBezTo>
                  <a:pt x="5830725" y="1092011"/>
                  <a:pt x="5829496" y="1090419"/>
                  <a:pt x="5829291" y="1089622"/>
                </a:cubicBezTo>
                <a:close/>
                <a:moveTo>
                  <a:pt x="2577744" y="1062948"/>
                </a:moveTo>
                <a:cubicBezTo>
                  <a:pt x="2573957" y="1063346"/>
                  <a:pt x="2569043" y="1064938"/>
                  <a:pt x="2562489" y="1068123"/>
                </a:cubicBezTo>
                <a:cubicBezTo>
                  <a:pt x="2569043" y="1071308"/>
                  <a:pt x="2582145" y="1074494"/>
                  <a:pt x="2588699" y="1074494"/>
                </a:cubicBezTo>
                <a:cubicBezTo>
                  <a:pt x="2595253" y="1087233"/>
                  <a:pt x="2595253" y="1099973"/>
                  <a:pt x="2621463" y="1087233"/>
                </a:cubicBezTo>
                <a:cubicBezTo>
                  <a:pt x="2614909" y="1080862"/>
                  <a:pt x="2608361" y="1077679"/>
                  <a:pt x="2595253" y="1080862"/>
                </a:cubicBezTo>
                <a:cubicBezTo>
                  <a:pt x="2591979" y="1074494"/>
                  <a:pt x="2590339" y="1068123"/>
                  <a:pt x="2586242" y="1064940"/>
                </a:cubicBezTo>
                <a:cubicBezTo>
                  <a:pt x="2584193" y="1063347"/>
                  <a:pt x="2581532" y="1062551"/>
                  <a:pt x="2577744" y="1062948"/>
                </a:cubicBezTo>
                <a:close/>
                <a:moveTo>
                  <a:pt x="5583351" y="1058569"/>
                </a:moveTo>
                <a:cubicBezTo>
                  <a:pt x="5576802" y="1061754"/>
                  <a:pt x="5570248" y="1061754"/>
                  <a:pt x="5570248" y="1064937"/>
                </a:cubicBezTo>
                <a:cubicBezTo>
                  <a:pt x="5570248" y="1068123"/>
                  <a:pt x="5576802" y="1071308"/>
                  <a:pt x="5583351" y="1074494"/>
                </a:cubicBezTo>
                <a:cubicBezTo>
                  <a:pt x="5589905" y="1071308"/>
                  <a:pt x="5596459" y="1071308"/>
                  <a:pt x="5596459" y="1068123"/>
                </a:cubicBezTo>
                <a:cubicBezTo>
                  <a:pt x="5589905" y="1068123"/>
                  <a:pt x="5583351" y="1064937"/>
                  <a:pt x="5583351" y="1058569"/>
                </a:cubicBezTo>
                <a:close/>
                <a:moveTo>
                  <a:pt x="3270198" y="1045829"/>
                </a:moveTo>
                <a:cubicBezTo>
                  <a:pt x="3250536" y="1061754"/>
                  <a:pt x="3250536" y="1074494"/>
                  <a:pt x="3276746" y="1096790"/>
                </a:cubicBezTo>
                <a:cubicBezTo>
                  <a:pt x="3289854" y="1058569"/>
                  <a:pt x="3289854" y="1058569"/>
                  <a:pt x="3270198" y="1045829"/>
                </a:cubicBezTo>
                <a:close/>
                <a:moveTo>
                  <a:pt x="5314684" y="1042644"/>
                </a:moveTo>
                <a:cubicBezTo>
                  <a:pt x="5308135" y="1042644"/>
                  <a:pt x="5301581" y="1045829"/>
                  <a:pt x="5301581" y="1049012"/>
                </a:cubicBezTo>
                <a:cubicBezTo>
                  <a:pt x="5301581" y="1052197"/>
                  <a:pt x="5308135" y="1058569"/>
                  <a:pt x="5314684" y="1058569"/>
                </a:cubicBezTo>
                <a:cubicBezTo>
                  <a:pt x="5334345" y="1058569"/>
                  <a:pt x="5347453" y="1058569"/>
                  <a:pt x="5360556" y="1055383"/>
                </a:cubicBezTo>
                <a:cubicBezTo>
                  <a:pt x="5360556" y="1052197"/>
                  <a:pt x="5360556" y="1049012"/>
                  <a:pt x="5360556" y="1045829"/>
                </a:cubicBezTo>
                <a:cubicBezTo>
                  <a:pt x="5347453" y="1045829"/>
                  <a:pt x="5334345" y="1042644"/>
                  <a:pt x="5314684" y="1042644"/>
                </a:cubicBezTo>
                <a:close/>
                <a:moveTo>
                  <a:pt x="5485058" y="1026719"/>
                </a:moveTo>
                <a:cubicBezTo>
                  <a:pt x="5478510" y="1029904"/>
                  <a:pt x="5471956" y="1029904"/>
                  <a:pt x="5471956" y="1033087"/>
                </a:cubicBezTo>
                <a:cubicBezTo>
                  <a:pt x="5471956" y="1036273"/>
                  <a:pt x="5478510" y="1039458"/>
                  <a:pt x="5485058" y="1042644"/>
                </a:cubicBezTo>
                <a:cubicBezTo>
                  <a:pt x="5491612" y="1039458"/>
                  <a:pt x="5498166" y="1039458"/>
                  <a:pt x="5498166" y="1036273"/>
                </a:cubicBezTo>
                <a:cubicBezTo>
                  <a:pt x="5491612" y="1033087"/>
                  <a:pt x="5485058" y="1029904"/>
                  <a:pt x="5485058" y="1026719"/>
                </a:cubicBezTo>
                <a:close/>
                <a:moveTo>
                  <a:pt x="5767068" y="1011362"/>
                </a:moveTo>
                <a:lnTo>
                  <a:pt x="5747177" y="1017162"/>
                </a:lnTo>
                <a:lnTo>
                  <a:pt x="5771048" y="1021030"/>
                </a:lnTo>
                <a:close/>
                <a:moveTo>
                  <a:pt x="3427465" y="994869"/>
                </a:moveTo>
                <a:cubicBezTo>
                  <a:pt x="3414357" y="1004423"/>
                  <a:pt x="3388147" y="1007608"/>
                  <a:pt x="3388147" y="1023533"/>
                </a:cubicBezTo>
                <a:cubicBezTo>
                  <a:pt x="3414357" y="1026719"/>
                  <a:pt x="3434019" y="1026719"/>
                  <a:pt x="3447121" y="1023533"/>
                </a:cubicBezTo>
                <a:lnTo>
                  <a:pt x="3447121" y="1023536"/>
                </a:lnTo>
                <a:lnTo>
                  <a:pt x="3447121" y="1026719"/>
                </a:lnTo>
                <a:lnTo>
                  <a:pt x="3449279" y="1027349"/>
                </a:lnTo>
                <a:lnTo>
                  <a:pt x="3456132" y="1039458"/>
                </a:lnTo>
                <a:cubicBezTo>
                  <a:pt x="3460229" y="1042644"/>
                  <a:pt x="3466783" y="1042644"/>
                  <a:pt x="3479885" y="1036273"/>
                </a:cubicBezTo>
                <a:lnTo>
                  <a:pt x="3449279" y="1027349"/>
                </a:lnTo>
                <a:lnTo>
                  <a:pt x="3447121" y="1023536"/>
                </a:lnTo>
                <a:lnTo>
                  <a:pt x="3447126" y="1009599"/>
                </a:lnTo>
                <a:cubicBezTo>
                  <a:pt x="3447126" y="1003628"/>
                  <a:pt x="3443847" y="998054"/>
                  <a:pt x="3427465" y="994869"/>
                </a:cubicBezTo>
                <a:close/>
                <a:moveTo>
                  <a:pt x="1192943" y="963019"/>
                </a:moveTo>
                <a:cubicBezTo>
                  <a:pt x="1186389" y="966201"/>
                  <a:pt x="1186389" y="969387"/>
                  <a:pt x="1179834" y="972573"/>
                </a:cubicBezTo>
                <a:cubicBezTo>
                  <a:pt x="1186389" y="975758"/>
                  <a:pt x="1186389" y="975758"/>
                  <a:pt x="1192943" y="978944"/>
                </a:cubicBezTo>
                <a:cubicBezTo>
                  <a:pt x="1199496" y="975758"/>
                  <a:pt x="1199496" y="972573"/>
                  <a:pt x="1206050" y="969387"/>
                </a:cubicBezTo>
                <a:cubicBezTo>
                  <a:pt x="1206050" y="969387"/>
                  <a:pt x="1199496" y="966201"/>
                  <a:pt x="1192943" y="963019"/>
                </a:cubicBezTo>
                <a:close/>
                <a:moveTo>
                  <a:pt x="3964799" y="943908"/>
                </a:moveTo>
                <a:cubicBezTo>
                  <a:pt x="3945143" y="956648"/>
                  <a:pt x="3932035" y="969387"/>
                  <a:pt x="3971353" y="975758"/>
                </a:cubicBezTo>
                <a:cubicBezTo>
                  <a:pt x="3984455" y="966201"/>
                  <a:pt x="3991009" y="956648"/>
                  <a:pt x="3964799" y="943908"/>
                </a:cubicBezTo>
                <a:close/>
                <a:moveTo>
                  <a:pt x="5976526" y="931169"/>
                </a:moveTo>
                <a:cubicBezTo>
                  <a:pt x="5983075" y="931169"/>
                  <a:pt x="5989629" y="934354"/>
                  <a:pt x="5996182" y="937537"/>
                </a:cubicBezTo>
                <a:cubicBezTo>
                  <a:pt x="5989629" y="940723"/>
                  <a:pt x="5989629" y="940723"/>
                  <a:pt x="5983075" y="943908"/>
                </a:cubicBezTo>
                <a:cubicBezTo>
                  <a:pt x="5976526" y="940723"/>
                  <a:pt x="5969972" y="940723"/>
                  <a:pt x="5963418" y="937537"/>
                </a:cubicBezTo>
                <a:cubicBezTo>
                  <a:pt x="5969972" y="934354"/>
                  <a:pt x="5969972" y="931169"/>
                  <a:pt x="5976526" y="931169"/>
                </a:cubicBezTo>
                <a:close/>
                <a:moveTo>
                  <a:pt x="5458848" y="931169"/>
                </a:moveTo>
                <a:cubicBezTo>
                  <a:pt x="5465402" y="943908"/>
                  <a:pt x="5465402" y="953462"/>
                  <a:pt x="5471956" y="963019"/>
                </a:cubicBezTo>
                <a:cubicBezTo>
                  <a:pt x="5491612" y="959833"/>
                  <a:pt x="5511274" y="959833"/>
                  <a:pt x="5530930" y="956648"/>
                </a:cubicBezTo>
                <a:cubicBezTo>
                  <a:pt x="5524376" y="947094"/>
                  <a:pt x="5524376" y="937537"/>
                  <a:pt x="5517822" y="931169"/>
                </a:cubicBezTo>
                <a:close/>
                <a:moveTo>
                  <a:pt x="4626636" y="896133"/>
                </a:moveTo>
                <a:lnTo>
                  <a:pt x="4629553" y="897551"/>
                </a:lnTo>
                <a:lnTo>
                  <a:pt x="4620809" y="899184"/>
                </a:lnTo>
                <a:close/>
                <a:moveTo>
                  <a:pt x="3106377" y="864283"/>
                </a:moveTo>
                <a:cubicBezTo>
                  <a:pt x="3093269" y="864283"/>
                  <a:pt x="3073613" y="867469"/>
                  <a:pt x="3060505" y="867469"/>
                </a:cubicBezTo>
                <a:cubicBezTo>
                  <a:pt x="3060505" y="870652"/>
                  <a:pt x="3060505" y="873837"/>
                  <a:pt x="3060505" y="877023"/>
                </a:cubicBezTo>
                <a:cubicBezTo>
                  <a:pt x="3073613" y="877023"/>
                  <a:pt x="3086715" y="880208"/>
                  <a:pt x="3106377" y="880208"/>
                </a:cubicBezTo>
                <a:cubicBezTo>
                  <a:pt x="3112925" y="880208"/>
                  <a:pt x="3119479" y="877023"/>
                  <a:pt x="3119479" y="873837"/>
                </a:cubicBezTo>
                <a:cubicBezTo>
                  <a:pt x="3119479" y="870652"/>
                  <a:pt x="3112925" y="864283"/>
                  <a:pt x="3106377" y="864283"/>
                </a:cubicBezTo>
                <a:close/>
                <a:moveTo>
                  <a:pt x="3238251" y="834424"/>
                </a:moveTo>
                <a:cubicBezTo>
                  <a:pt x="3225966" y="834822"/>
                  <a:pt x="3214498" y="837210"/>
                  <a:pt x="3191562" y="841987"/>
                </a:cubicBezTo>
                <a:lnTo>
                  <a:pt x="3191562" y="889762"/>
                </a:lnTo>
                <a:cubicBezTo>
                  <a:pt x="3230880" y="867469"/>
                  <a:pt x="3263644" y="854727"/>
                  <a:pt x="3289854" y="838802"/>
                </a:cubicBezTo>
                <a:cubicBezTo>
                  <a:pt x="3263644" y="835619"/>
                  <a:pt x="3250541" y="834027"/>
                  <a:pt x="3238251" y="834424"/>
                </a:cubicBezTo>
                <a:close/>
                <a:moveTo>
                  <a:pt x="5155776" y="833625"/>
                </a:moveTo>
                <a:cubicBezTo>
                  <a:pt x="5159871" y="833227"/>
                  <a:pt x="5162328" y="834023"/>
                  <a:pt x="5163965" y="835616"/>
                </a:cubicBezTo>
                <a:cubicBezTo>
                  <a:pt x="5167245" y="838802"/>
                  <a:pt x="5167245" y="845173"/>
                  <a:pt x="5170519" y="851541"/>
                </a:cubicBezTo>
                <a:cubicBezTo>
                  <a:pt x="5157411" y="845170"/>
                  <a:pt x="5144309" y="841984"/>
                  <a:pt x="5137755" y="838802"/>
                </a:cubicBezTo>
                <a:cubicBezTo>
                  <a:pt x="5145946" y="835616"/>
                  <a:pt x="5151680" y="834023"/>
                  <a:pt x="5155776" y="833625"/>
                </a:cubicBezTo>
                <a:close/>
                <a:moveTo>
                  <a:pt x="5281919" y="832433"/>
                </a:moveTo>
                <a:cubicBezTo>
                  <a:pt x="5281919" y="832433"/>
                  <a:pt x="5288473" y="832433"/>
                  <a:pt x="5295027" y="835619"/>
                </a:cubicBezTo>
                <a:cubicBezTo>
                  <a:pt x="5314684" y="845173"/>
                  <a:pt x="5301576" y="854727"/>
                  <a:pt x="5301576" y="864283"/>
                </a:cubicBezTo>
                <a:cubicBezTo>
                  <a:pt x="5262263" y="864283"/>
                  <a:pt x="5229499" y="864283"/>
                  <a:pt x="5190181" y="864283"/>
                </a:cubicBezTo>
                <a:cubicBezTo>
                  <a:pt x="5177074" y="864283"/>
                  <a:pt x="5163971" y="857912"/>
                  <a:pt x="5170519" y="848358"/>
                </a:cubicBezTo>
                <a:lnTo>
                  <a:pt x="5249156" y="848358"/>
                </a:lnTo>
                <a:cubicBezTo>
                  <a:pt x="5262263" y="845173"/>
                  <a:pt x="5268812" y="838802"/>
                  <a:pt x="5281919" y="832433"/>
                </a:cubicBezTo>
                <a:close/>
                <a:moveTo>
                  <a:pt x="6074819" y="784658"/>
                </a:moveTo>
                <a:cubicBezTo>
                  <a:pt x="6081367" y="787844"/>
                  <a:pt x="6087921" y="791027"/>
                  <a:pt x="6087921" y="794212"/>
                </a:cubicBezTo>
                <a:cubicBezTo>
                  <a:pt x="6081367" y="797398"/>
                  <a:pt x="6081367" y="797398"/>
                  <a:pt x="6074819" y="800583"/>
                </a:cubicBezTo>
                <a:cubicBezTo>
                  <a:pt x="6068265" y="797398"/>
                  <a:pt x="6068265" y="794212"/>
                  <a:pt x="6061711" y="791027"/>
                </a:cubicBezTo>
                <a:cubicBezTo>
                  <a:pt x="6061711" y="791027"/>
                  <a:pt x="6068265" y="787844"/>
                  <a:pt x="6074819" y="784658"/>
                </a:cubicBezTo>
                <a:close/>
                <a:moveTo>
                  <a:pt x="4593867" y="740066"/>
                </a:moveTo>
                <a:cubicBezTo>
                  <a:pt x="4613528" y="746435"/>
                  <a:pt x="4626631" y="752806"/>
                  <a:pt x="4646293" y="762360"/>
                </a:cubicBezTo>
                <a:cubicBezTo>
                  <a:pt x="4620082" y="765545"/>
                  <a:pt x="4600421" y="768731"/>
                  <a:pt x="4580764" y="775102"/>
                </a:cubicBezTo>
                <a:cubicBezTo>
                  <a:pt x="4580764" y="787841"/>
                  <a:pt x="4574211" y="800581"/>
                  <a:pt x="4574211" y="813320"/>
                </a:cubicBezTo>
                <a:cubicBezTo>
                  <a:pt x="4561102" y="819691"/>
                  <a:pt x="4541447" y="829245"/>
                  <a:pt x="4521784" y="838802"/>
                </a:cubicBezTo>
                <a:cubicBezTo>
                  <a:pt x="4515236" y="829245"/>
                  <a:pt x="4508682" y="819691"/>
                  <a:pt x="4502129" y="806952"/>
                </a:cubicBezTo>
                <a:cubicBezTo>
                  <a:pt x="4482472" y="810135"/>
                  <a:pt x="4456256" y="816506"/>
                  <a:pt x="4436600" y="819691"/>
                </a:cubicBezTo>
                <a:cubicBezTo>
                  <a:pt x="4416943" y="826060"/>
                  <a:pt x="4397282" y="835616"/>
                  <a:pt x="4377626" y="841987"/>
                </a:cubicBezTo>
                <a:lnTo>
                  <a:pt x="4377626" y="864281"/>
                </a:lnTo>
                <a:lnTo>
                  <a:pt x="4325199" y="864281"/>
                </a:lnTo>
                <a:cubicBezTo>
                  <a:pt x="4312098" y="854727"/>
                  <a:pt x="4279333" y="848356"/>
                  <a:pt x="4272779" y="829245"/>
                </a:cubicBezTo>
                <a:cubicBezTo>
                  <a:pt x="4279333" y="822877"/>
                  <a:pt x="4292435" y="816506"/>
                  <a:pt x="4305543" y="806952"/>
                </a:cubicBezTo>
                <a:cubicBezTo>
                  <a:pt x="4298989" y="803766"/>
                  <a:pt x="4285887" y="797395"/>
                  <a:pt x="4279333" y="791027"/>
                </a:cubicBezTo>
                <a:cubicBezTo>
                  <a:pt x="4292435" y="784656"/>
                  <a:pt x="4312098" y="775102"/>
                  <a:pt x="4325199" y="768731"/>
                </a:cubicBezTo>
                <a:cubicBezTo>
                  <a:pt x="4357964" y="762360"/>
                  <a:pt x="4371071" y="775102"/>
                  <a:pt x="4390728" y="784656"/>
                </a:cubicBezTo>
                <a:cubicBezTo>
                  <a:pt x="4416943" y="765545"/>
                  <a:pt x="4469364" y="771916"/>
                  <a:pt x="4495574" y="752806"/>
                </a:cubicBezTo>
                <a:cubicBezTo>
                  <a:pt x="4534893" y="755991"/>
                  <a:pt x="4567657" y="749620"/>
                  <a:pt x="4593867" y="740066"/>
                </a:cubicBezTo>
                <a:close/>
                <a:moveTo>
                  <a:pt x="6009290" y="733698"/>
                </a:moveTo>
                <a:cubicBezTo>
                  <a:pt x="6015839" y="733698"/>
                  <a:pt x="6015839" y="740069"/>
                  <a:pt x="6022393" y="743252"/>
                </a:cubicBezTo>
                <a:cubicBezTo>
                  <a:pt x="6022393" y="743252"/>
                  <a:pt x="6015839" y="749623"/>
                  <a:pt x="6009290" y="749623"/>
                </a:cubicBezTo>
                <a:cubicBezTo>
                  <a:pt x="5996182" y="749623"/>
                  <a:pt x="5983075" y="746437"/>
                  <a:pt x="5963418" y="746437"/>
                </a:cubicBezTo>
                <a:cubicBezTo>
                  <a:pt x="5963418" y="743252"/>
                  <a:pt x="5963418" y="740069"/>
                  <a:pt x="5963418" y="736883"/>
                </a:cubicBezTo>
                <a:cubicBezTo>
                  <a:pt x="5976526" y="736883"/>
                  <a:pt x="5989629" y="733698"/>
                  <a:pt x="6009290" y="733698"/>
                </a:cubicBezTo>
                <a:close/>
                <a:moveTo>
                  <a:pt x="3899271" y="733698"/>
                </a:moveTo>
                <a:cubicBezTo>
                  <a:pt x="3892717" y="736883"/>
                  <a:pt x="3886163" y="736883"/>
                  <a:pt x="3886163" y="740069"/>
                </a:cubicBezTo>
                <a:cubicBezTo>
                  <a:pt x="3886163" y="743252"/>
                  <a:pt x="3892717" y="746437"/>
                  <a:pt x="3899271" y="749623"/>
                </a:cubicBezTo>
                <a:cubicBezTo>
                  <a:pt x="3899271" y="749623"/>
                  <a:pt x="3905825" y="746437"/>
                  <a:pt x="3912373" y="743252"/>
                </a:cubicBezTo>
                <a:cubicBezTo>
                  <a:pt x="3905825" y="740069"/>
                  <a:pt x="3905825" y="736883"/>
                  <a:pt x="3899271" y="733698"/>
                </a:cubicBezTo>
                <a:close/>
                <a:moveTo>
                  <a:pt x="5046016" y="717773"/>
                </a:moveTo>
                <a:lnTo>
                  <a:pt x="5163965" y="717773"/>
                </a:lnTo>
                <a:cubicBezTo>
                  <a:pt x="5150863" y="727327"/>
                  <a:pt x="5144309" y="733698"/>
                  <a:pt x="5131201" y="743252"/>
                </a:cubicBezTo>
                <a:cubicBezTo>
                  <a:pt x="5150863" y="755994"/>
                  <a:pt x="5177074" y="762362"/>
                  <a:pt x="5190175" y="778287"/>
                </a:cubicBezTo>
                <a:cubicBezTo>
                  <a:pt x="5183627" y="781473"/>
                  <a:pt x="5183627" y="784658"/>
                  <a:pt x="5177074" y="784658"/>
                </a:cubicBezTo>
                <a:cubicBezTo>
                  <a:pt x="5131201" y="781473"/>
                  <a:pt x="5078781" y="781473"/>
                  <a:pt x="5013252" y="781473"/>
                </a:cubicBezTo>
                <a:cubicBezTo>
                  <a:pt x="4993591" y="791027"/>
                  <a:pt x="4973934" y="803769"/>
                  <a:pt x="4960826" y="813323"/>
                </a:cubicBezTo>
                <a:lnTo>
                  <a:pt x="4849431" y="813323"/>
                </a:lnTo>
                <a:cubicBezTo>
                  <a:pt x="4842877" y="806952"/>
                  <a:pt x="4842877" y="800583"/>
                  <a:pt x="4836324" y="791027"/>
                </a:cubicBezTo>
                <a:cubicBezTo>
                  <a:pt x="4849431" y="781473"/>
                  <a:pt x="4869088" y="775102"/>
                  <a:pt x="4882196" y="765548"/>
                </a:cubicBezTo>
                <a:cubicBezTo>
                  <a:pt x="4908406" y="765548"/>
                  <a:pt x="4928062" y="762362"/>
                  <a:pt x="4954278" y="762362"/>
                </a:cubicBezTo>
                <a:cubicBezTo>
                  <a:pt x="4987042" y="746437"/>
                  <a:pt x="5013252" y="730512"/>
                  <a:pt x="5046016" y="717773"/>
                </a:cubicBezTo>
                <a:close/>
                <a:moveTo>
                  <a:pt x="4063092" y="717773"/>
                </a:moveTo>
                <a:cubicBezTo>
                  <a:pt x="4056538" y="720958"/>
                  <a:pt x="4049984" y="720958"/>
                  <a:pt x="4049984" y="724144"/>
                </a:cubicBezTo>
                <a:cubicBezTo>
                  <a:pt x="4049984" y="727327"/>
                  <a:pt x="4056538" y="730512"/>
                  <a:pt x="4063092" y="733698"/>
                </a:cubicBezTo>
                <a:cubicBezTo>
                  <a:pt x="4069645" y="730512"/>
                  <a:pt x="4069645" y="730512"/>
                  <a:pt x="4076199" y="727327"/>
                </a:cubicBezTo>
                <a:cubicBezTo>
                  <a:pt x="4069645" y="724144"/>
                  <a:pt x="4069645" y="720958"/>
                  <a:pt x="4063092" y="717773"/>
                </a:cubicBezTo>
                <a:close/>
                <a:moveTo>
                  <a:pt x="4174492" y="708219"/>
                </a:moveTo>
                <a:cubicBezTo>
                  <a:pt x="4154830" y="714587"/>
                  <a:pt x="4128620" y="717773"/>
                  <a:pt x="4095856" y="727327"/>
                </a:cubicBezTo>
                <a:cubicBezTo>
                  <a:pt x="4174492" y="733698"/>
                  <a:pt x="4174492" y="733698"/>
                  <a:pt x="4207256" y="724144"/>
                </a:cubicBezTo>
                <a:cubicBezTo>
                  <a:pt x="4194148" y="717773"/>
                  <a:pt x="4174492" y="708219"/>
                  <a:pt x="4174492" y="708219"/>
                </a:cubicBezTo>
                <a:close/>
                <a:moveTo>
                  <a:pt x="4403836" y="689106"/>
                </a:moveTo>
                <a:cubicBezTo>
                  <a:pt x="4403836" y="695474"/>
                  <a:pt x="4410390" y="701845"/>
                  <a:pt x="4416943" y="720956"/>
                </a:cubicBezTo>
                <a:cubicBezTo>
                  <a:pt x="4377626" y="717770"/>
                  <a:pt x="4364518" y="714585"/>
                  <a:pt x="4338307" y="714585"/>
                </a:cubicBezTo>
                <a:cubicBezTo>
                  <a:pt x="4364518" y="705031"/>
                  <a:pt x="4377626" y="692291"/>
                  <a:pt x="4403836" y="689106"/>
                </a:cubicBezTo>
                <a:close/>
                <a:moveTo>
                  <a:pt x="4743766" y="684329"/>
                </a:moveTo>
                <a:cubicBezTo>
                  <a:pt x="4764243" y="684329"/>
                  <a:pt x="4783900" y="685921"/>
                  <a:pt x="4803559" y="689106"/>
                </a:cubicBezTo>
                <a:cubicBezTo>
                  <a:pt x="4803559" y="705031"/>
                  <a:pt x="4770795" y="708216"/>
                  <a:pt x="4764242" y="717770"/>
                </a:cubicBezTo>
                <a:lnTo>
                  <a:pt x="4679057" y="717770"/>
                </a:lnTo>
                <a:lnTo>
                  <a:pt x="4679057" y="689106"/>
                </a:lnTo>
                <a:cubicBezTo>
                  <a:pt x="4701993" y="685921"/>
                  <a:pt x="4723289" y="684329"/>
                  <a:pt x="4743766" y="684329"/>
                </a:cubicBezTo>
                <a:close/>
                <a:moveTo>
                  <a:pt x="4921514" y="666812"/>
                </a:moveTo>
                <a:cubicBezTo>
                  <a:pt x="4928062" y="669998"/>
                  <a:pt x="4928062" y="673183"/>
                  <a:pt x="4934616" y="676369"/>
                </a:cubicBezTo>
                <a:cubicBezTo>
                  <a:pt x="4934616" y="676369"/>
                  <a:pt x="4928062" y="679552"/>
                  <a:pt x="4921514" y="682737"/>
                </a:cubicBezTo>
                <a:cubicBezTo>
                  <a:pt x="4914960" y="682737"/>
                  <a:pt x="4914960" y="676369"/>
                  <a:pt x="4908406" y="673183"/>
                </a:cubicBezTo>
                <a:cubicBezTo>
                  <a:pt x="4914960" y="669998"/>
                  <a:pt x="4914960" y="669998"/>
                  <a:pt x="4921514" y="666812"/>
                </a:cubicBezTo>
                <a:close/>
                <a:moveTo>
                  <a:pt x="4456261" y="654073"/>
                </a:moveTo>
                <a:cubicBezTo>
                  <a:pt x="4472644" y="657258"/>
                  <a:pt x="4475924" y="662038"/>
                  <a:pt x="4475924" y="667609"/>
                </a:cubicBezTo>
                <a:lnTo>
                  <a:pt x="4475918" y="682101"/>
                </a:lnTo>
                <a:lnTo>
                  <a:pt x="4502129" y="692294"/>
                </a:lnTo>
                <a:cubicBezTo>
                  <a:pt x="4489026" y="698665"/>
                  <a:pt x="4484112" y="698665"/>
                  <a:pt x="4480832" y="695479"/>
                </a:cubicBezTo>
                <a:lnTo>
                  <a:pt x="4473124" y="684770"/>
                </a:lnTo>
                <a:lnTo>
                  <a:pt x="4448890" y="674777"/>
                </a:lnTo>
                <a:cubicBezTo>
                  <a:pt x="4446434" y="670795"/>
                  <a:pt x="4449708" y="665221"/>
                  <a:pt x="4456261" y="654073"/>
                </a:cubicBezTo>
                <a:close/>
                <a:moveTo>
                  <a:pt x="3975450" y="635362"/>
                </a:moveTo>
                <a:cubicBezTo>
                  <a:pt x="3964799" y="637353"/>
                  <a:pt x="3954971" y="641333"/>
                  <a:pt x="3945143" y="644519"/>
                </a:cubicBezTo>
                <a:cubicBezTo>
                  <a:pt x="3925481" y="650887"/>
                  <a:pt x="3892717" y="647702"/>
                  <a:pt x="3866507" y="650887"/>
                </a:cubicBezTo>
                <a:cubicBezTo>
                  <a:pt x="3859953" y="663627"/>
                  <a:pt x="3820635" y="663627"/>
                  <a:pt x="3827188" y="689108"/>
                </a:cubicBezTo>
                <a:cubicBezTo>
                  <a:pt x="3833742" y="695477"/>
                  <a:pt x="3840296" y="714587"/>
                  <a:pt x="3892717" y="717773"/>
                </a:cubicBezTo>
                <a:cubicBezTo>
                  <a:pt x="3951691" y="695477"/>
                  <a:pt x="3991009" y="673183"/>
                  <a:pt x="4010671" y="638148"/>
                </a:cubicBezTo>
                <a:cubicBezTo>
                  <a:pt x="3997563" y="633371"/>
                  <a:pt x="3986095" y="633371"/>
                  <a:pt x="3975450" y="635362"/>
                </a:cubicBezTo>
                <a:close/>
                <a:moveTo>
                  <a:pt x="2811494" y="619037"/>
                </a:moveTo>
                <a:cubicBezTo>
                  <a:pt x="2804946" y="622223"/>
                  <a:pt x="2798392" y="622223"/>
                  <a:pt x="2798392" y="625408"/>
                </a:cubicBezTo>
                <a:cubicBezTo>
                  <a:pt x="2798392" y="628594"/>
                  <a:pt x="2804946" y="631777"/>
                  <a:pt x="2811494" y="634962"/>
                </a:cubicBezTo>
                <a:cubicBezTo>
                  <a:pt x="2818048" y="631777"/>
                  <a:pt x="2824602" y="631777"/>
                  <a:pt x="2824602" y="628594"/>
                </a:cubicBezTo>
                <a:cubicBezTo>
                  <a:pt x="2818048" y="625408"/>
                  <a:pt x="2811494" y="622223"/>
                  <a:pt x="2811494" y="619037"/>
                </a:cubicBezTo>
                <a:close/>
                <a:moveTo>
                  <a:pt x="4063092" y="587187"/>
                </a:moveTo>
                <a:cubicBezTo>
                  <a:pt x="4049984" y="587187"/>
                  <a:pt x="4030327" y="590373"/>
                  <a:pt x="4017220" y="590373"/>
                </a:cubicBezTo>
                <a:cubicBezTo>
                  <a:pt x="4017220" y="593558"/>
                  <a:pt x="4017220" y="596744"/>
                  <a:pt x="4017220" y="599927"/>
                </a:cubicBezTo>
                <a:cubicBezTo>
                  <a:pt x="4030327" y="599927"/>
                  <a:pt x="4043435" y="603112"/>
                  <a:pt x="4063092" y="603112"/>
                </a:cubicBezTo>
                <a:cubicBezTo>
                  <a:pt x="4069645" y="603112"/>
                  <a:pt x="4076199" y="599927"/>
                  <a:pt x="4076199" y="596744"/>
                </a:cubicBezTo>
                <a:cubicBezTo>
                  <a:pt x="4076199" y="593558"/>
                  <a:pt x="4069645" y="587187"/>
                  <a:pt x="4063092" y="587187"/>
                </a:cubicBezTo>
                <a:close/>
                <a:moveTo>
                  <a:pt x="2903238" y="587187"/>
                </a:moveTo>
                <a:cubicBezTo>
                  <a:pt x="2903238" y="587187"/>
                  <a:pt x="2896684" y="590373"/>
                  <a:pt x="2890130" y="593558"/>
                </a:cubicBezTo>
                <a:cubicBezTo>
                  <a:pt x="2896684" y="596744"/>
                  <a:pt x="2903238" y="599927"/>
                  <a:pt x="2909792" y="599927"/>
                </a:cubicBezTo>
                <a:cubicBezTo>
                  <a:pt x="2916341" y="596744"/>
                  <a:pt x="2916341" y="596744"/>
                  <a:pt x="2922894" y="593558"/>
                </a:cubicBezTo>
                <a:cubicBezTo>
                  <a:pt x="2916341" y="590373"/>
                  <a:pt x="2909792" y="590373"/>
                  <a:pt x="2903238" y="587187"/>
                </a:cubicBezTo>
                <a:close/>
                <a:moveTo>
                  <a:pt x="799772" y="501191"/>
                </a:moveTo>
                <a:cubicBezTo>
                  <a:pt x="780111" y="513933"/>
                  <a:pt x="753900" y="520302"/>
                  <a:pt x="747347" y="533041"/>
                </a:cubicBezTo>
                <a:cubicBezTo>
                  <a:pt x="767008" y="539412"/>
                  <a:pt x="786665" y="539412"/>
                  <a:pt x="806326" y="529858"/>
                </a:cubicBezTo>
                <a:cubicBezTo>
                  <a:pt x="806326" y="523487"/>
                  <a:pt x="806326" y="513933"/>
                  <a:pt x="799772" y="501191"/>
                </a:cubicBezTo>
                <a:close/>
                <a:moveTo>
                  <a:pt x="4692160" y="491635"/>
                </a:moveTo>
                <a:cubicBezTo>
                  <a:pt x="4692160" y="491635"/>
                  <a:pt x="4705267" y="494820"/>
                  <a:pt x="4705267" y="498006"/>
                </a:cubicBezTo>
                <a:cubicBezTo>
                  <a:pt x="4705267" y="504374"/>
                  <a:pt x="4705267" y="513931"/>
                  <a:pt x="4698714" y="520299"/>
                </a:cubicBezTo>
                <a:cubicBezTo>
                  <a:pt x="4692160" y="520299"/>
                  <a:pt x="4685611" y="520299"/>
                  <a:pt x="4679057" y="520299"/>
                </a:cubicBezTo>
                <a:cubicBezTo>
                  <a:pt x="4679057" y="513931"/>
                  <a:pt x="4672503" y="504374"/>
                  <a:pt x="4672503" y="498006"/>
                </a:cubicBezTo>
                <a:cubicBezTo>
                  <a:pt x="4672503" y="494820"/>
                  <a:pt x="4685611" y="494820"/>
                  <a:pt x="4692160" y="491635"/>
                </a:cubicBezTo>
                <a:close/>
                <a:moveTo>
                  <a:pt x="1118404" y="471332"/>
                </a:moveTo>
                <a:cubicBezTo>
                  <a:pt x="1109395" y="471730"/>
                  <a:pt x="1101204" y="472527"/>
                  <a:pt x="1094650" y="472527"/>
                </a:cubicBezTo>
                <a:cubicBezTo>
                  <a:pt x="1074988" y="482081"/>
                  <a:pt x="1055332" y="488452"/>
                  <a:pt x="1042224" y="494823"/>
                </a:cubicBezTo>
                <a:lnTo>
                  <a:pt x="1042224" y="520302"/>
                </a:lnTo>
                <a:cubicBezTo>
                  <a:pt x="1074988" y="520302"/>
                  <a:pt x="1094650" y="520302"/>
                  <a:pt x="1114306" y="520302"/>
                </a:cubicBezTo>
                <a:cubicBezTo>
                  <a:pt x="1140522" y="520302"/>
                  <a:pt x="1147070" y="501191"/>
                  <a:pt x="1179834" y="504377"/>
                </a:cubicBezTo>
                <a:cubicBezTo>
                  <a:pt x="1199496" y="507562"/>
                  <a:pt x="1225707" y="507562"/>
                  <a:pt x="1238814" y="498008"/>
                </a:cubicBezTo>
                <a:cubicBezTo>
                  <a:pt x="1206050" y="488452"/>
                  <a:pt x="1179834" y="478898"/>
                  <a:pt x="1147070" y="472527"/>
                </a:cubicBezTo>
                <a:cubicBezTo>
                  <a:pt x="1137242" y="470934"/>
                  <a:pt x="1127414" y="470934"/>
                  <a:pt x="1118404" y="471332"/>
                </a:cubicBezTo>
                <a:close/>
                <a:moveTo>
                  <a:pt x="4528338" y="459785"/>
                </a:moveTo>
                <a:cubicBezTo>
                  <a:pt x="4548000" y="472524"/>
                  <a:pt x="4528338" y="472524"/>
                  <a:pt x="4502129" y="475710"/>
                </a:cubicBezTo>
                <a:cubicBezTo>
                  <a:pt x="4515236" y="469341"/>
                  <a:pt x="4521784" y="462970"/>
                  <a:pt x="4528338" y="459785"/>
                </a:cubicBezTo>
                <a:close/>
                <a:moveTo>
                  <a:pt x="4921514" y="453416"/>
                </a:moveTo>
                <a:cubicBezTo>
                  <a:pt x="4934621" y="456602"/>
                  <a:pt x="4947724" y="456602"/>
                  <a:pt x="4954278" y="459785"/>
                </a:cubicBezTo>
                <a:cubicBezTo>
                  <a:pt x="4987042" y="472527"/>
                  <a:pt x="5019807" y="485266"/>
                  <a:pt x="5032914" y="498006"/>
                </a:cubicBezTo>
                <a:cubicBezTo>
                  <a:pt x="5000150" y="507560"/>
                  <a:pt x="4967386" y="504377"/>
                  <a:pt x="4934621" y="504377"/>
                </a:cubicBezTo>
                <a:cubicBezTo>
                  <a:pt x="4914960" y="504377"/>
                  <a:pt x="4895304" y="510745"/>
                  <a:pt x="4869093" y="498006"/>
                </a:cubicBezTo>
                <a:cubicBezTo>
                  <a:pt x="4849431" y="472527"/>
                  <a:pt x="4895304" y="466156"/>
                  <a:pt x="4921514" y="453416"/>
                </a:cubicBezTo>
                <a:close/>
                <a:moveTo>
                  <a:pt x="1081542" y="424752"/>
                </a:moveTo>
                <a:cubicBezTo>
                  <a:pt x="1074988" y="424752"/>
                  <a:pt x="1061886" y="427937"/>
                  <a:pt x="1055332" y="431123"/>
                </a:cubicBezTo>
                <a:cubicBezTo>
                  <a:pt x="1061886" y="434306"/>
                  <a:pt x="1061886" y="437491"/>
                  <a:pt x="1068440" y="440677"/>
                </a:cubicBezTo>
                <a:cubicBezTo>
                  <a:pt x="1081542" y="447048"/>
                  <a:pt x="1088096" y="450231"/>
                  <a:pt x="1107758" y="459787"/>
                </a:cubicBezTo>
                <a:cubicBezTo>
                  <a:pt x="1101204" y="447048"/>
                  <a:pt x="1107758" y="437491"/>
                  <a:pt x="1114306" y="424752"/>
                </a:cubicBezTo>
                <a:cubicBezTo>
                  <a:pt x="1088096" y="424752"/>
                  <a:pt x="1081542" y="424752"/>
                  <a:pt x="1081542" y="424752"/>
                </a:cubicBezTo>
                <a:close/>
                <a:moveTo>
                  <a:pt x="4004117" y="408827"/>
                </a:moveTo>
                <a:cubicBezTo>
                  <a:pt x="3997563" y="412012"/>
                  <a:pt x="3991009" y="412012"/>
                  <a:pt x="3984455" y="415198"/>
                </a:cubicBezTo>
                <a:cubicBezTo>
                  <a:pt x="3991009" y="418381"/>
                  <a:pt x="3991009" y="421566"/>
                  <a:pt x="3997563" y="421566"/>
                </a:cubicBezTo>
                <a:cubicBezTo>
                  <a:pt x="4004117" y="421566"/>
                  <a:pt x="4010671" y="418381"/>
                  <a:pt x="4017220" y="415198"/>
                </a:cubicBezTo>
                <a:cubicBezTo>
                  <a:pt x="4010671" y="415198"/>
                  <a:pt x="4004117" y="412012"/>
                  <a:pt x="4004117" y="408827"/>
                </a:cubicBezTo>
                <a:close/>
                <a:moveTo>
                  <a:pt x="3565075" y="408827"/>
                </a:moveTo>
                <a:cubicBezTo>
                  <a:pt x="3558521" y="412012"/>
                  <a:pt x="3551967" y="412012"/>
                  <a:pt x="3551967" y="415198"/>
                </a:cubicBezTo>
                <a:cubicBezTo>
                  <a:pt x="3551967" y="418381"/>
                  <a:pt x="3558521" y="421566"/>
                  <a:pt x="3565075" y="424752"/>
                </a:cubicBezTo>
                <a:cubicBezTo>
                  <a:pt x="3571629" y="421566"/>
                  <a:pt x="3578183" y="421566"/>
                  <a:pt x="3578183" y="418381"/>
                </a:cubicBezTo>
                <a:cubicBezTo>
                  <a:pt x="3571629" y="415198"/>
                  <a:pt x="3571629" y="412012"/>
                  <a:pt x="3565075" y="408827"/>
                </a:cubicBezTo>
                <a:close/>
                <a:moveTo>
                  <a:pt x="1586112" y="373791"/>
                </a:moveTo>
                <a:cubicBezTo>
                  <a:pt x="1592661" y="376977"/>
                  <a:pt x="1592661" y="380160"/>
                  <a:pt x="1599215" y="383345"/>
                </a:cubicBezTo>
                <a:cubicBezTo>
                  <a:pt x="1599215" y="383345"/>
                  <a:pt x="1592661" y="386531"/>
                  <a:pt x="1586112" y="389716"/>
                </a:cubicBezTo>
                <a:cubicBezTo>
                  <a:pt x="1579559" y="386531"/>
                  <a:pt x="1579559" y="383345"/>
                  <a:pt x="1573005" y="380160"/>
                </a:cubicBezTo>
                <a:cubicBezTo>
                  <a:pt x="1579559" y="380160"/>
                  <a:pt x="1586112" y="376977"/>
                  <a:pt x="1586112" y="373791"/>
                </a:cubicBezTo>
                <a:close/>
                <a:moveTo>
                  <a:pt x="4502129" y="357866"/>
                </a:moveTo>
                <a:cubicBezTo>
                  <a:pt x="4554554" y="357866"/>
                  <a:pt x="4606975" y="357866"/>
                  <a:pt x="4665955" y="357866"/>
                </a:cubicBezTo>
                <a:cubicBezTo>
                  <a:pt x="4679057" y="364235"/>
                  <a:pt x="4685611" y="370606"/>
                  <a:pt x="4698719" y="373791"/>
                </a:cubicBezTo>
                <a:cubicBezTo>
                  <a:pt x="4711821" y="376977"/>
                  <a:pt x="4724929" y="376977"/>
                  <a:pt x="4744585" y="376977"/>
                </a:cubicBezTo>
                <a:lnTo>
                  <a:pt x="4744585" y="399270"/>
                </a:lnTo>
                <a:cubicBezTo>
                  <a:pt x="4718375" y="412010"/>
                  <a:pt x="4718375" y="396085"/>
                  <a:pt x="4705267" y="396085"/>
                </a:cubicBezTo>
                <a:cubicBezTo>
                  <a:pt x="4698719" y="392902"/>
                  <a:pt x="4698719" y="389716"/>
                  <a:pt x="4692164" y="389716"/>
                </a:cubicBezTo>
                <a:cubicBezTo>
                  <a:pt x="4646293" y="389716"/>
                  <a:pt x="4600426" y="389716"/>
                  <a:pt x="4561108" y="389716"/>
                </a:cubicBezTo>
                <a:cubicBezTo>
                  <a:pt x="4548000" y="373791"/>
                  <a:pt x="4502129" y="376977"/>
                  <a:pt x="4482472" y="364235"/>
                </a:cubicBezTo>
                <a:cubicBezTo>
                  <a:pt x="4495580" y="361052"/>
                  <a:pt x="4495580" y="357866"/>
                  <a:pt x="4502129" y="357866"/>
                </a:cubicBezTo>
                <a:close/>
                <a:moveTo>
                  <a:pt x="4043435" y="357866"/>
                </a:moveTo>
                <a:cubicBezTo>
                  <a:pt x="4017220" y="361052"/>
                  <a:pt x="3997563" y="361052"/>
                  <a:pt x="3977907" y="364237"/>
                </a:cubicBezTo>
                <a:cubicBezTo>
                  <a:pt x="3984455" y="376977"/>
                  <a:pt x="3984455" y="383345"/>
                  <a:pt x="3991009" y="396087"/>
                </a:cubicBezTo>
                <a:cubicBezTo>
                  <a:pt x="4010671" y="392902"/>
                  <a:pt x="4030327" y="392902"/>
                  <a:pt x="4043435" y="389716"/>
                </a:cubicBezTo>
                <a:close/>
                <a:moveTo>
                  <a:pt x="2614909" y="345127"/>
                </a:moveTo>
                <a:cubicBezTo>
                  <a:pt x="2608361" y="345127"/>
                  <a:pt x="2595253" y="348312"/>
                  <a:pt x="2595253" y="351495"/>
                </a:cubicBezTo>
                <a:cubicBezTo>
                  <a:pt x="2595253" y="357866"/>
                  <a:pt x="2595253" y="364237"/>
                  <a:pt x="2601807" y="373791"/>
                </a:cubicBezTo>
                <a:cubicBezTo>
                  <a:pt x="2608361" y="373791"/>
                  <a:pt x="2614909" y="373791"/>
                  <a:pt x="2621463" y="373791"/>
                </a:cubicBezTo>
                <a:cubicBezTo>
                  <a:pt x="2621463" y="367420"/>
                  <a:pt x="2628017" y="357866"/>
                  <a:pt x="2628017" y="351495"/>
                </a:cubicBezTo>
                <a:cubicBezTo>
                  <a:pt x="2628017" y="348312"/>
                  <a:pt x="2621463" y="345127"/>
                  <a:pt x="2614909" y="345127"/>
                </a:cubicBezTo>
                <a:close/>
                <a:moveTo>
                  <a:pt x="4390733" y="341941"/>
                </a:moveTo>
                <a:cubicBezTo>
                  <a:pt x="4397282" y="345127"/>
                  <a:pt x="4403836" y="348310"/>
                  <a:pt x="4403836" y="351495"/>
                </a:cubicBezTo>
                <a:cubicBezTo>
                  <a:pt x="4397282" y="354681"/>
                  <a:pt x="4397282" y="354681"/>
                  <a:pt x="4390733" y="357866"/>
                </a:cubicBezTo>
                <a:cubicBezTo>
                  <a:pt x="4384179" y="354681"/>
                  <a:pt x="4384179" y="351495"/>
                  <a:pt x="4377626" y="348310"/>
                </a:cubicBezTo>
                <a:cubicBezTo>
                  <a:pt x="4377626" y="348310"/>
                  <a:pt x="4384179" y="345127"/>
                  <a:pt x="4390733" y="341941"/>
                </a:cubicBezTo>
                <a:close/>
                <a:moveTo>
                  <a:pt x="1690959" y="322831"/>
                </a:moveTo>
                <a:cubicBezTo>
                  <a:pt x="1664748" y="345127"/>
                  <a:pt x="1625430" y="335570"/>
                  <a:pt x="1592666" y="341941"/>
                </a:cubicBezTo>
                <a:cubicBezTo>
                  <a:pt x="1573010" y="351495"/>
                  <a:pt x="1559902" y="357866"/>
                  <a:pt x="1546794" y="364237"/>
                </a:cubicBezTo>
                <a:lnTo>
                  <a:pt x="1546794" y="399273"/>
                </a:lnTo>
                <a:lnTo>
                  <a:pt x="1540246" y="399273"/>
                </a:lnTo>
                <a:cubicBezTo>
                  <a:pt x="1553348" y="405641"/>
                  <a:pt x="1573010" y="415198"/>
                  <a:pt x="1586112" y="421566"/>
                </a:cubicBezTo>
                <a:cubicBezTo>
                  <a:pt x="1638538" y="405641"/>
                  <a:pt x="1664748" y="383345"/>
                  <a:pt x="1690959" y="357866"/>
                </a:cubicBezTo>
                <a:cubicBezTo>
                  <a:pt x="1710615" y="354681"/>
                  <a:pt x="1723723" y="354681"/>
                  <a:pt x="1756487" y="351495"/>
                </a:cubicBezTo>
                <a:cubicBezTo>
                  <a:pt x="1730277" y="338756"/>
                  <a:pt x="1710615" y="332387"/>
                  <a:pt x="1690959" y="322831"/>
                </a:cubicBezTo>
                <a:close/>
                <a:moveTo>
                  <a:pt x="2778730" y="310091"/>
                </a:moveTo>
                <a:cubicBezTo>
                  <a:pt x="2759074" y="310091"/>
                  <a:pt x="2745966" y="313277"/>
                  <a:pt x="2732863" y="313277"/>
                </a:cubicBezTo>
                <a:cubicBezTo>
                  <a:pt x="2732863" y="316462"/>
                  <a:pt x="2732863" y="319645"/>
                  <a:pt x="2732863" y="322831"/>
                </a:cubicBezTo>
                <a:cubicBezTo>
                  <a:pt x="2745966" y="322831"/>
                  <a:pt x="2759074" y="326016"/>
                  <a:pt x="2778730" y="326016"/>
                </a:cubicBezTo>
                <a:cubicBezTo>
                  <a:pt x="2785284" y="326016"/>
                  <a:pt x="2791838" y="322831"/>
                  <a:pt x="2791838" y="319645"/>
                </a:cubicBezTo>
                <a:cubicBezTo>
                  <a:pt x="2791838" y="316462"/>
                  <a:pt x="2785284" y="310091"/>
                  <a:pt x="2778730" y="310091"/>
                </a:cubicBezTo>
                <a:close/>
                <a:moveTo>
                  <a:pt x="1520584" y="310091"/>
                </a:moveTo>
                <a:cubicBezTo>
                  <a:pt x="1520584" y="310091"/>
                  <a:pt x="1514030" y="313277"/>
                  <a:pt x="1507481" y="316462"/>
                </a:cubicBezTo>
                <a:cubicBezTo>
                  <a:pt x="1514030" y="319645"/>
                  <a:pt x="1514030" y="322831"/>
                  <a:pt x="1520584" y="326016"/>
                </a:cubicBezTo>
                <a:cubicBezTo>
                  <a:pt x="1527138" y="322831"/>
                  <a:pt x="1533692" y="322831"/>
                  <a:pt x="1533692" y="319645"/>
                </a:cubicBezTo>
                <a:cubicBezTo>
                  <a:pt x="1533692" y="316462"/>
                  <a:pt x="1527138" y="313277"/>
                  <a:pt x="1520584" y="310091"/>
                </a:cubicBezTo>
                <a:close/>
                <a:moveTo>
                  <a:pt x="4357969" y="294166"/>
                </a:moveTo>
                <a:cubicBezTo>
                  <a:pt x="4364518" y="294166"/>
                  <a:pt x="4371071" y="297352"/>
                  <a:pt x="4377626" y="300535"/>
                </a:cubicBezTo>
                <a:cubicBezTo>
                  <a:pt x="4371071" y="303720"/>
                  <a:pt x="4371071" y="303720"/>
                  <a:pt x="4364518" y="306906"/>
                </a:cubicBezTo>
                <a:cubicBezTo>
                  <a:pt x="4357969" y="303720"/>
                  <a:pt x="4351415" y="303720"/>
                  <a:pt x="4344862" y="300535"/>
                </a:cubicBezTo>
                <a:cubicBezTo>
                  <a:pt x="4351415" y="297352"/>
                  <a:pt x="4351415" y="294166"/>
                  <a:pt x="4357969" y="294166"/>
                </a:cubicBezTo>
                <a:close/>
                <a:moveTo>
                  <a:pt x="1415738" y="294166"/>
                </a:moveTo>
                <a:cubicBezTo>
                  <a:pt x="1409184" y="305314"/>
                  <a:pt x="1405909" y="310888"/>
                  <a:pt x="1408367" y="314471"/>
                </a:cubicBezTo>
                <a:lnTo>
                  <a:pt x="1435399" y="322831"/>
                </a:lnTo>
                <a:lnTo>
                  <a:pt x="1435399" y="326016"/>
                </a:lnTo>
                <a:lnTo>
                  <a:pt x="1437557" y="326645"/>
                </a:lnTo>
                <a:lnTo>
                  <a:pt x="1444410" y="338756"/>
                </a:lnTo>
                <a:cubicBezTo>
                  <a:pt x="1448507" y="341941"/>
                  <a:pt x="1455056" y="341941"/>
                  <a:pt x="1468163" y="335570"/>
                </a:cubicBezTo>
                <a:lnTo>
                  <a:pt x="1437557" y="326645"/>
                </a:lnTo>
                <a:lnTo>
                  <a:pt x="1435399" y="322831"/>
                </a:lnTo>
                <a:lnTo>
                  <a:pt x="1435399" y="308897"/>
                </a:lnTo>
                <a:cubicBezTo>
                  <a:pt x="1435394" y="302926"/>
                  <a:pt x="1432120" y="297352"/>
                  <a:pt x="1415738" y="294166"/>
                </a:cubicBezTo>
                <a:close/>
                <a:moveTo>
                  <a:pt x="3316070" y="276647"/>
                </a:moveTo>
                <a:cubicBezTo>
                  <a:pt x="3304602" y="276647"/>
                  <a:pt x="3293134" y="278241"/>
                  <a:pt x="3283300" y="278241"/>
                </a:cubicBezTo>
                <a:cubicBezTo>
                  <a:pt x="3276746" y="278241"/>
                  <a:pt x="3263644" y="281427"/>
                  <a:pt x="3250536" y="284610"/>
                </a:cubicBezTo>
                <a:lnTo>
                  <a:pt x="3250536" y="310091"/>
                </a:lnTo>
                <a:lnTo>
                  <a:pt x="3257090" y="310091"/>
                </a:lnTo>
                <a:cubicBezTo>
                  <a:pt x="3296408" y="300537"/>
                  <a:pt x="3322618" y="290981"/>
                  <a:pt x="3348829" y="284610"/>
                </a:cubicBezTo>
                <a:cubicBezTo>
                  <a:pt x="3339000" y="278239"/>
                  <a:pt x="3327532" y="276647"/>
                  <a:pt x="3316070" y="276647"/>
                </a:cubicBezTo>
                <a:close/>
                <a:moveTo>
                  <a:pt x="2169319" y="262316"/>
                </a:moveTo>
                <a:lnTo>
                  <a:pt x="2174873" y="262316"/>
                </a:lnTo>
                <a:lnTo>
                  <a:pt x="2169077" y="263139"/>
                </a:lnTo>
                <a:close/>
                <a:moveTo>
                  <a:pt x="4292441" y="227281"/>
                </a:moveTo>
                <a:cubicBezTo>
                  <a:pt x="4305543" y="227281"/>
                  <a:pt x="4318651" y="230466"/>
                  <a:pt x="4338307" y="230466"/>
                </a:cubicBezTo>
                <a:cubicBezTo>
                  <a:pt x="4338307" y="233649"/>
                  <a:pt x="4338307" y="236835"/>
                  <a:pt x="4338307" y="240020"/>
                </a:cubicBezTo>
                <a:cubicBezTo>
                  <a:pt x="4325205" y="240020"/>
                  <a:pt x="4312098" y="243206"/>
                  <a:pt x="4292441" y="243206"/>
                </a:cubicBezTo>
                <a:cubicBezTo>
                  <a:pt x="4285887" y="243206"/>
                  <a:pt x="4285887" y="236835"/>
                  <a:pt x="4279333" y="233649"/>
                </a:cubicBezTo>
                <a:cubicBezTo>
                  <a:pt x="4279333" y="233649"/>
                  <a:pt x="4285887" y="227281"/>
                  <a:pt x="4292441" y="227281"/>
                </a:cubicBezTo>
                <a:close/>
                <a:moveTo>
                  <a:pt x="2877022" y="211356"/>
                </a:moveTo>
                <a:cubicBezTo>
                  <a:pt x="2870474" y="211356"/>
                  <a:pt x="2863920" y="214541"/>
                  <a:pt x="2863920" y="217727"/>
                </a:cubicBezTo>
                <a:cubicBezTo>
                  <a:pt x="2863920" y="220910"/>
                  <a:pt x="2870474" y="227281"/>
                  <a:pt x="2877022" y="227281"/>
                </a:cubicBezTo>
                <a:cubicBezTo>
                  <a:pt x="2890130" y="227281"/>
                  <a:pt x="2903238" y="227281"/>
                  <a:pt x="2922894" y="224095"/>
                </a:cubicBezTo>
                <a:cubicBezTo>
                  <a:pt x="2922894" y="220910"/>
                  <a:pt x="2922894" y="217727"/>
                  <a:pt x="2922894" y="214541"/>
                </a:cubicBezTo>
                <a:cubicBezTo>
                  <a:pt x="2909792" y="214541"/>
                  <a:pt x="2896684" y="211356"/>
                  <a:pt x="2877022" y="211356"/>
                </a:cubicBezTo>
                <a:close/>
                <a:moveTo>
                  <a:pt x="3882065" y="211355"/>
                </a:moveTo>
                <a:cubicBezTo>
                  <a:pt x="3892713" y="211355"/>
                  <a:pt x="3902542" y="214540"/>
                  <a:pt x="3912373" y="220910"/>
                </a:cubicBezTo>
                <a:cubicBezTo>
                  <a:pt x="3899265" y="227281"/>
                  <a:pt x="3879609" y="236835"/>
                  <a:pt x="3866501" y="243206"/>
                </a:cubicBezTo>
                <a:cubicBezTo>
                  <a:pt x="3833737" y="240020"/>
                  <a:pt x="3846845" y="230466"/>
                  <a:pt x="3846845" y="220910"/>
                </a:cubicBezTo>
                <a:cubicBezTo>
                  <a:pt x="3859950" y="214540"/>
                  <a:pt x="3871417" y="211355"/>
                  <a:pt x="3882065" y="211355"/>
                </a:cubicBezTo>
                <a:close/>
                <a:moveTo>
                  <a:pt x="4045888" y="177116"/>
                </a:moveTo>
                <a:cubicBezTo>
                  <a:pt x="4056536" y="176320"/>
                  <a:pt x="4066366" y="177912"/>
                  <a:pt x="4076194" y="182689"/>
                </a:cubicBezTo>
                <a:cubicBezTo>
                  <a:pt x="4063086" y="201799"/>
                  <a:pt x="4043430" y="198614"/>
                  <a:pt x="4010666" y="185874"/>
                </a:cubicBezTo>
                <a:cubicBezTo>
                  <a:pt x="4023771" y="181097"/>
                  <a:pt x="4035239" y="177912"/>
                  <a:pt x="4045888" y="177116"/>
                </a:cubicBezTo>
                <a:close/>
                <a:moveTo>
                  <a:pt x="3414357" y="173135"/>
                </a:moveTo>
                <a:cubicBezTo>
                  <a:pt x="3381593" y="201802"/>
                  <a:pt x="3335726" y="192245"/>
                  <a:pt x="3283300" y="201802"/>
                </a:cubicBezTo>
                <a:cubicBezTo>
                  <a:pt x="3296408" y="217727"/>
                  <a:pt x="3276746" y="230466"/>
                  <a:pt x="3302962" y="243206"/>
                </a:cubicBezTo>
                <a:cubicBezTo>
                  <a:pt x="3316064" y="243206"/>
                  <a:pt x="3329172" y="243206"/>
                  <a:pt x="3342280" y="240020"/>
                </a:cubicBezTo>
                <a:cubicBezTo>
                  <a:pt x="3355382" y="236835"/>
                  <a:pt x="3368490" y="230466"/>
                  <a:pt x="3381593" y="227281"/>
                </a:cubicBezTo>
                <a:cubicBezTo>
                  <a:pt x="3394700" y="224095"/>
                  <a:pt x="3407808" y="224095"/>
                  <a:pt x="3420911" y="220910"/>
                </a:cubicBezTo>
                <a:cubicBezTo>
                  <a:pt x="3420911" y="214541"/>
                  <a:pt x="3420911" y="208170"/>
                  <a:pt x="3420911" y="201802"/>
                </a:cubicBezTo>
                <a:cubicBezTo>
                  <a:pt x="3420911" y="195431"/>
                  <a:pt x="3414357" y="185877"/>
                  <a:pt x="3414357" y="173135"/>
                </a:cubicBezTo>
                <a:close/>
                <a:moveTo>
                  <a:pt x="3630604" y="147656"/>
                </a:moveTo>
                <a:cubicBezTo>
                  <a:pt x="3650260" y="169949"/>
                  <a:pt x="3676470" y="192245"/>
                  <a:pt x="3696132" y="211356"/>
                </a:cubicBezTo>
                <a:cubicBezTo>
                  <a:pt x="3709234" y="211356"/>
                  <a:pt x="3715788" y="211356"/>
                  <a:pt x="3728896" y="211356"/>
                </a:cubicBezTo>
                <a:cubicBezTo>
                  <a:pt x="3735445" y="211356"/>
                  <a:pt x="3735445" y="214541"/>
                  <a:pt x="3741998" y="214541"/>
                </a:cubicBezTo>
                <a:cubicBezTo>
                  <a:pt x="3741998" y="217724"/>
                  <a:pt x="3735445" y="224095"/>
                  <a:pt x="3728896" y="224095"/>
                </a:cubicBezTo>
                <a:cubicBezTo>
                  <a:pt x="3715788" y="230466"/>
                  <a:pt x="3702680" y="243206"/>
                  <a:pt x="3676470" y="240020"/>
                </a:cubicBezTo>
                <a:cubicBezTo>
                  <a:pt x="3676470" y="227281"/>
                  <a:pt x="3663368" y="224095"/>
                  <a:pt x="3643706" y="227281"/>
                </a:cubicBezTo>
                <a:cubicBezTo>
                  <a:pt x="3637152" y="217724"/>
                  <a:pt x="3643706" y="204985"/>
                  <a:pt x="3610942" y="214541"/>
                </a:cubicBezTo>
                <a:cubicBezTo>
                  <a:pt x="3617496" y="217724"/>
                  <a:pt x="3630604" y="220910"/>
                  <a:pt x="3643706" y="227281"/>
                </a:cubicBezTo>
                <a:cubicBezTo>
                  <a:pt x="3643706" y="230466"/>
                  <a:pt x="3643706" y="236835"/>
                  <a:pt x="3643706" y="240020"/>
                </a:cubicBezTo>
                <a:cubicBezTo>
                  <a:pt x="3624050" y="240020"/>
                  <a:pt x="3610942" y="246391"/>
                  <a:pt x="3610942" y="255945"/>
                </a:cubicBezTo>
                <a:lnTo>
                  <a:pt x="3519203" y="255945"/>
                </a:lnTo>
                <a:cubicBezTo>
                  <a:pt x="3545413" y="240020"/>
                  <a:pt x="3591285" y="230466"/>
                  <a:pt x="3584732" y="204985"/>
                </a:cubicBezTo>
                <a:cubicBezTo>
                  <a:pt x="3637152" y="195431"/>
                  <a:pt x="3597839" y="166766"/>
                  <a:pt x="3630604" y="147656"/>
                </a:cubicBezTo>
                <a:close/>
                <a:moveTo>
                  <a:pt x="4159743" y="146859"/>
                </a:moveTo>
                <a:cubicBezTo>
                  <a:pt x="4176125" y="146063"/>
                  <a:pt x="4190869" y="147656"/>
                  <a:pt x="4207251" y="150841"/>
                </a:cubicBezTo>
                <a:cubicBezTo>
                  <a:pt x="4187589" y="163581"/>
                  <a:pt x="4187589" y="163581"/>
                  <a:pt x="4102404" y="157210"/>
                </a:cubicBezTo>
                <a:cubicBezTo>
                  <a:pt x="4125340" y="150840"/>
                  <a:pt x="4143361" y="147655"/>
                  <a:pt x="4159743" y="146859"/>
                </a:cubicBezTo>
                <a:close/>
                <a:moveTo>
                  <a:pt x="3538860" y="131731"/>
                </a:moveTo>
                <a:cubicBezTo>
                  <a:pt x="3545413" y="131731"/>
                  <a:pt x="3545413" y="138099"/>
                  <a:pt x="3551967" y="138099"/>
                </a:cubicBezTo>
                <a:cubicBezTo>
                  <a:pt x="3545413" y="141285"/>
                  <a:pt x="3538860" y="141285"/>
                  <a:pt x="3532311" y="144470"/>
                </a:cubicBezTo>
                <a:cubicBezTo>
                  <a:pt x="3532311" y="144470"/>
                  <a:pt x="3525757" y="141285"/>
                  <a:pt x="3519203" y="138099"/>
                </a:cubicBezTo>
                <a:cubicBezTo>
                  <a:pt x="3525757" y="134916"/>
                  <a:pt x="3532311" y="134916"/>
                  <a:pt x="3538860" y="131731"/>
                </a:cubicBezTo>
                <a:close/>
                <a:moveTo>
                  <a:pt x="2182421" y="128545"/>
                </a:moveTo>
                <a:cubicBezTo>
                  <a:pt x="2162765" y="141285"/>
                  <a:pt x="2156211" y="150841"/>
                  <a:pt x="2182421" y="160395"/>
                </a:cubicBezTo>
                <a:cubicBezTo>
                  <a:pt x="2202083" y="160395"/>
                  <a:pt x="2221739" y="166766"/>
                  <a:pt x="2228293" y="150841"/>
                </a:cubicBezTo>
                <a:cubicBezTo>
                  <a:pt x="2208637" y="144470"/>
                  <a:pt x="2195529" y="138099"/>
                  <a:pt x="2182421" y="128545"/>
                </a:cubicBezTo>
                <a:close/>
                <a:moveTo>
                  <a:pt x="4430046" y="115806"/>
                </a:moveTo>
                <a:cubicBezTo>
                  <a:pt x="4436600" y="115806"/>
                  <a:pt x="4436600" y="118991"/>
                  <a:pt x="4443154" y="122174"/>
                </a:cubicBezTo>
                <a:cubicBezTo>
                  <a:pt x="4436600" y="125360"/>
                  <a:pt x="4430046" y="125360"/>
                  <a:pt x="4423497" y="128545"/>
                </a:cubicBezTo>
                <a:cubicBezTo>
                  <a:pt x="4423497" y="128545"/>
                  <a:pt x="4416943" y="125360"/>
                  <a:pt x="4410390" y="122174"/>
                </a:cubicBezTo>
                <a:cubicBezTo>
                  <a:pt x="4416943" y="118991"/>
                  <a:pt x="4423497" y="118991"/>
                  <a:pt x="4430046" y="115806"/>
                </a:cubicBezTo>
                <a:close/>
                <a:moveTo>
                  <a:pt x="4306366" y="114212"/>
                </a:moveTo>
                <a:cubicBezTo>
                  <a:pt x="4326845" y="114212"/>
                  <a:pt x="4348141" y="115803"/>
                  <a:pt x="4371071" y="115803"/>
                </a:cubicBezTo>
                <a:cubicBezTo>
                  <a:pt x="4371071" y="122174"/>
                  <a:pt x="4377626" y="128545"/>
                  <a:pt x="4377626" y="134914"/>
                </a:cubicBezTo>
                <a:cubicBezTo>
                  <a:pt x="4351415" y="154024"/>
                  <a:pt x="4318651" y="138099"/>
                  <a:pt x="4292441" y="147656"/>
                </a:cubicBezTo>
                <a:cubicBezTo>
                  <a:pt x="4272779" y="138099"/>
                  <a:pt x="4259676" y="128545"/>
                  <a:pt x="4246569" y="122174"/>
                </a:cubicBezTo>
                <a:cubicBezTo>
                  <a:pt x="4266230" y="115803"/>
                  <a:pt x="4285887" y="114212"/>
                  <a:pt x="4306366" y="114212"/>
                </a:cubicBezTo>
                <a:close/>
                <a:moveTo>
                  <a:pt x="3401254" y="80770"/>
                </a:moveTo>
                <a:cubicBezTo>
                  <a:pt x="3407803" y="83956"/>
                  <a:pt x="3407803" y="83956"/>
                  <a:pt x="3414357" y="87141"/>
                </a:cubicBezTo>
                <a:cubicBezTo>
                  <a:pt x="3407803" y="90324"/>
                  <a:pt x="3407803" y="93510"/>
                  <a:pt x="3401254" y="96695"/>
                </a:cubicBezTo>
                <a:cubicBezTo>
                  <a:pt x="3394700" y="93510"/>
                  <a:pt x="3388147" y="93510"/>
                  <a:pt x="3388147" y="90324"/>
                </a:cubicBezTo>
                <a:cubicBezTo>
                  <a:pt x="3388147" y="87141"/>
                  <a:pt x="3394700" y="83956"/>
                  <a:pt x="3401254" y="80770"/>
                </a:cubicBezTo>
                <a:close/>
                <a:moveTo>
                  <a:pt x="3204669" y="80770"/>
                </a:moveTo>
                <a:cubicBezTo>
                  <a:pt x="3211218" y="83956"/>
                  <a:pt x="3211218" y="83956"/>
                  <a:pt x="3217772" y="87141"/>
                </a:cubicBezTo>
                <a:cubicBezTo>
                  <a:pt x="3211218" y="90324"/>
                  <a:pt x="3211218" y="93510"/>
                  <a:pt x="3204669" y="96695"/>
                </a:cubicBezTo>
                <a:cubicBezTo>
                  <a:pt x="3198116" y="93510"/>
                  <a:pt x="3191562" y="93510"/>
                  <a:pt x="3191562" y="90324"/>
                </a:cubicBezTo>
                <a:cubicBezTo>
                  <a:pt x="3191562" y="87141"/>
                  <a:pt x="3198116" y="83956"/>
                  <a:pt x="3204669" y="80770"/>
                </a:cubicBezTo>
                <a:close/>
                <a:moveTo>
                  <a:pt x="3512649" y="77585"/>
                </a:moveTo>
                <a:cubicBezTo>
                  <a:pt x="3512649" y="90324"/>
                  <a:pt x="3519203" y="99881"/>
                  <a:pt x="3519203" y="109435"/>
                </a:cubicBezTo>
                <a:cubicBezTo>
                  <a:pt x="3492993" y="112620"/>
                  <a:pt x="3473331" y="112620"/>
                  <a:pt x="3453675" y="115806"/>
                </a:cubicBezTo>
                <a:lnTo>
                  <a:pt x="3453675" y="87141"/>
                </a:lnTo>
                <a:cubicBezTo>
                  <a:pt x="3466783" y="83956"/>
                  <a:pt x="3486439" y="83956"/>
                  <a:pt x="3512649" y="77585"/>
                </a:cubicBezTo>
                <a:close/>
                <a:moveTo>
                  <a:pt x="2398668" y="64845"/>
                </a:moveTo>
                <a:cubicBezTo>
                  <a:pt x="2398668" y="77585"/>
                  <a:pt x="2398668" y="80770"/>
                  <a:pt x="2398668" y="83956"/>
                </a:cubicBezTo>
                <a:cubicBezTo>
                  <a:pt x="2398668" y="87141"/>
                  <a:pt x="2405222" y="93510"/>
                  <a:pt x="2411770" y="96695"/>
                </a:cubicBezTo>
                <a:cubicBezTo>
                  <a:pt x="2418324" y="93510"/>
                  <a:pt x="2424878" y="93510"/>
                  <a:pt x="2431432" y="90324"/>
                </a:cubicBezTo>
                <a:cubicBezTo>
                  <a:pt x="2444535" y="83956"/>
                  <a:pt x="2451088" y="80770"/>
                  <a:pt x="2470750" y="71216"/>
                </a:cubicBezTo>
                <a:cubicBezTo>
                  <a:pt x="2444535" y="68031"/>
                  <a:pt x="2424878" y="64845"/>
                  <a:pt x="2398668" y="64845"/>
                </a:cubicBezTo>
                <a:close/>
                <a:moveTo>
                  <a:pt x="3768209" y="17070"/>
                </a:moveTo>
                <a:lnTo>
                  <a:pt x="3846845" y="17070"/>
                </a:lnTo>
                <a:cubicBezTo>
                  <a:pt x="3846845" y="26624"/>
                  <a:pt x="3846845" y="32995"/>
                  <a:pt x="3853399" y="45735"/>
                </a:cubicBezTo>
                <a:cubicBezTo>
                  <a:pt x="3794424" y="48920"/>
                  <a:pt x="3755106" y="52106"/>
                  <a:pt x="3715788" y="39366"/>
                </a:cubicBezTo>
                <a:cubicBezTo>
                  <a:pt x="3735445" y="32995"/>
                  <a:pt x="3748552" y="23441"/>
                  <a:pt x="3768209" y="17070"/>
                </a:cubicBezTo>
                <a:close/>
                <a:moveTo>
                  <a:pt x="2397701" y="0"/>
                </a:moveTo>
                <a:lnTo>
                  <a:pt x="2537718" y="0"/>
                </a:lnTo>
                <a:lnTo>
                  <a:pt x="2562483" y="10699"/>
                </a:lnTo>
                <a:cubicBezTo>
                  <a:pt x="2562483" y="23441"/>
                  <a:pt x="2562483" y="32995"/>
                  <a:pt x="2529719" y="32995"/>
                </a:cubicBezTo>
                <a:cubicBezTo>
                  <a:pt x="2529719" y="17070"/>
                  <a:pt x="2496955" y="13885"/>
                  <a:pt x="2483847" y="1145"/>
                </a:cubicBezTo>
                <a:cubicBezTo>
                  <a:pt x="2457637" y="7516"/>
                  <a:pt x="2437981" y="13885"/>
                  <a:pt x="2424873" y="20256"/>
                </a:cubicBezTo>
                <a:cubicBezTo>
                  <a:pt x="2408491" y="15478"/>
                  <a:pt x="2400300" y="10700"/>
                  <a:pt x="2397023" y="5923"/>
                </a:cubicBezTo>
                <a:close/>
                <a:moveTo>
                  <a:pt x="2212618" y="0"/>
                </a:moveTo>
                <a:lnTo>
                  <a:pt x="2264312" y="0"/>
                </a:lnTo>
                <a:lnTo>
                  <a:pt x="2267611" y="1145"/>
                </a:lnTo>
                <a:cubicBezTo>
                  <a:pt x="2287268" y="4331"/>
                  <a:pt x="2306929" y="1145"/>
                  <a:pt x="2326586" y="1145"/>
                </a:cubicBezTo>
                <a:cubicBezTo>
                  <a:pt x="2333139" y="4331"/>
                  <a:pt x="2339694" y="7516"/>
                  <a:pt x="2346242" y="10699"/>
                </a:cubicBezTo>
                <a:cubicBezTo>
                  <a:pt x="2352796" y="23441"/>
                  <a:pt x="2339694" y="29810"/>
                  <a:pt x="2326586" y="39366"/>
                </a:cubicBezTo>
                <a:cubicBezTo>
                  <a:pt x="2313478" y="45735"/>
                  <a:pt x="2313478" y="58474"/>
                  <a:pt x="2306929" y="64845"/>
                </a:cubicBezTo>
                <a:cubicBezTo>
                  <a:pt x="2293822" y="64845"/>
                  <a:pt x="2280714" y="64845"/>
                  <a:pt x="2267611" y="68031"/>
                </a:cubicBezTo>
                <a:cubicBezTo>
                  <a:pt x="2247950" y="83956"/>
                  <a:pt x="2228293" y="96695"/>
                  <a:pt x="2215185" y="112620"/>
                </a:cubicBezTo>
                <a:cubicBezTo>
                  <a:pt x="2208637" y="118991"/>
                  <a:pt x="2221739" y="125360"/>
                  <a:pt x="2228293" y="134916"/>
                </a:cubicBezTo>
                <a:cubicBezTo>
                  <a:pt x="2241401" y="128545"/>
                  <a:pt x="2247950" y="125360"/>
                  <a:pt x="2254503" y="118991"/>
                </a:cubicBezTo>
                <a:cubicBezTo>
                  <a:pt x="2280714" y="115806"/>
                  <a:pt x="2313478" y="115806"/>
                  <a:pt x="2346242" y="112620"/>
                </a:cubicBezTo>
                <a:cubicBezTo>
                  <a:pt x="2333139" y="103066"/>
                  <a:pt x="2320032" y="96695"/>
                  <a:pt x="2306929" y="90324"/>
                </a:cubicBezTo>
                <a:cubicBezTo>
                  <a:pt x="2326586" y="83956"/>
                  <a:pt x="2352796" y="80770"/>
                  <a:pt x="2372458" y="74399"/>
                </a:cubicBezTo>
                <a:cubicBezTo>
                  <a:pt x="2392114" y="68031"/>
                  <a:pt x="2411770" y="55291"/>
                  <a:pt x="2431432" y="45735"/>
                </a:cubicBezTo>
                <a:cubicBezTo>
                  <a:pt x="2451088" y="52106"/>
                  <a:pt x="2470750" y="58474"/>
                  <a:pt x="2490407" y="64845"/>
                </a:cubicBezTo>
                <a:cubicBezTo>
                  <a:pt x="2503514" y="61660"/>
                  <a:pt x="2523171" y="55291"/>
                  <a:pt x="2542832" y="52106"/>
                </a:cubicBezTo>
                <a:lnTo>
                  <a:pt x="2542832" y="93510"/>
                </a:lnTo>
                <a:cubicBezTo>
                  <a:pt x="2555935" y="99881"/>
                  <a:pt x="2562489" y="106249"/>
                  <a:pt x="2575596" y="109435"/>
                </a:cubicBezTo>
                <a:cubicBezTo>
                  <a:pt x="2562489" y="118991"/>
                  <a:pt x="2542832" y="125360"/>
                  <a:pt x="2529724" y="131731"/>
                </a:cubicBezTo>
                <a:lnTo>
                  <a:pt x="2431432" y="131731"/>
                </a:lnTo>
                <a:cubicBezTo>
                  <a:pt x="2411770" y="138099"/>
                  <a:pt x="2405222" y="147656"/>
                  <a:pt x="2418324" y="160395"/>
                </a:cubicBezTo>
                <a:cubicBezTo>
                  <a:pt x="2437986" y="169949"/>
                  <a:pt x="2470750" y="163581"/>
                  <a:pt x="2490407" y="166766"/>
                </a:cubicBezTo>
                <a:cubicBezTo>
                  <a:pt x="2510068" y="173135"/>
                  <a:pt x="2529724" y="179506"/>
                  <a:pt x="2542832" y="185877"/>
                </a:cubicBezTo>
                <a:cubicBezTo>
                  <a:pt x="2588699" y="176320"/>
                  <a:pt x="2608361" y="154024"/>
                  <a:pt x="2641125" y="144470"/>
                </a:cubicBezTo>
                <a:cubicBezTo>
                  <a:pt x="2647673" y="134916"/>
                  <a:pt x="2647673" y="128545"/>
                  <a:pt x="2654227" y="118991"/>
                </a:cubicBezTo>
                <a:lnTo>
                  <a:pt x="2732863" y="118991"/>
                </a:lnTo>
                <a:cubicBezTo>
                  <a:pt x="2745966" y="106249"/>
                  <a:pt x="2765627" y="93510"/>
                  <a:pt x="2778730" y="83956"/>
                </a:cubicBezTo>
                <a:lnTo>
                  <a:pt x="2831156" y="83956"/>
                </a:lnTo>
                <a:cubicBezTo>
                  <a:pt x="2844258" y="74399"/>
                  <a:pt x="2850812" y="61660"/>
                  <a:pt x="2863920" y="52106"/>
                </a:cubicBezTo>
                <a:cubicBezTo>
                  <a:pt x="2877022" y="58474"/>
                  <a:pt x="2890130" y="61660"/>
                  <a:pt x="2896684" y="68031"/>
                </a:cubicBezTo>
                <a:cubicBezTo>
                  <a:pt x="2909792" y="61660"/>
                  <a:pt x="2922894" y="58474"/>
                  <a:pt x="2936002" y="52106"/>
                </a:cubicBezTo>
                <a:cubicBezTo>
                  <a:pt x="2981869" y="55291"/>
                  <a:pt x="3021187" y="80770"/>
                  <a:pt x="3073613" y="64845"/>
                </a:cubicBezTo>
                <a:cubicBezTo>
                  <a:pt x="3093269" y="55291"/>
                  <a:pt x="3060505" y="55291"/>
                  <a:pt x="3060505" y="48920"/>
                </a:cubicBezTo>
                <a:cubicBezTo>
                  <a:pt x="3040849" y="36181"/>
                  <a:pt x="3053951" y="23441"/>
                  <a:pt x="3053951" y="10699"/>
                </a:cubicBezTo>
                <a:lnTo>
                  <a:pt x="3073214" y="0"/>
                </a:lnTo>
                <a:lnTo>
                  <a:pt x="3124554" y="0"/>
                </a:lnTo>
                <a:lnTo>
                  <a:pt x="3149787" y="15079"/>
                </a:lnTo>
                <a:cubicBezTo>
                  <a:pt x="3162073" y="26625"/>
                  <a:pt x="3171903" y="39365"/>
                  <a:pt x="3185008" y="52106"/>
                </a:cubicBezTo>
                <a:cubicBezTo>
                  <a:pt x="3171905" y="58474"/>
                  <a:pt x="3165351" y="68031"/>
                  <a:pt x="3145690" y="77585"/>
                </a:cubicBezTo>
                <a:cubicBezTo>
                  <a:pt x="3165351" y="96695"/>
                  <a:pt x="3185008" y="118991"/>
                  <a:pt x="3211218" y="141285"/>
                </a:cubicBezTo>
                <a:cubicBezTo>
                  <a:pt x="3191562" y="150841"/>
                  <a:pt x="3171905" y="160395"/>
                  <a:pt x="3152244" y="169949"/>
                </a:cubicBezTo>
                <a:lnTo>
                  <a:pt x="3152244" y="208170"/>
                </a:lnTo>
                <a:cubicBezTo>
                  <a:pt x="3178454" y="217727"/>
                  <a:pt x="3191562" y="214541"/>
                  <a:pt x="3211218" y="208170"/>
                </a:cubicBezTo>
                <a:cubicBezTo>
                  <a:pt x="3250536" y="198616"/>
                  <a:pt x="3237434" y="176320"/>
                  <a:pt x="3270198" y="163581"/>
                </a:cubicBezTo>
                <a:cubicBezTo>
                  <a:pt x="3296408" y="150841"/>
                  <a:pt x="3335726" y="141285"/>
                  <a:pt x="3316064" y="122174"/>
                </a:cubicBezTo>
                <a:cubicBezTo>
                  <a:pt x="3361936" y="112620"/>
                  <a:pt x="3375044" y="125360"/>
                  <a:pt x="3394700" y="134916"/>
                </a:cubicBezTo>
                <a:cubicBezTo>
                  <a:pt x="3420911" y="134916"/>
                  <a:pt x="3447121" y="134916"/>
                  <a:pt x="3479885" y="134916"/>
                </a:cubicBezTo>
                <a:lnTo>
                  <a:pt x="3479885" y="160395"/>
                </a:lnTo>
                <a:cubicBezTo>
                  <a:pt x="3466783" y="166766"/>
                  <a:pt x="3460229" y="173135"/>
                  <a:pt x="3440572" y="179506"/>
                </a:cubicBezTo>
                <a:cubicBezTo>
                  <a:pt x="3473337" y="182691"/>
                  <a:pt x="3506101" y="185877"/>
                  <a:pt x="3532311" y="185877"/>
                </a:cubicBezTo>
                <a:cubicBezTo>
                  <a:pt x="3551967" y="198616"/>
                  <a:pt x="3538865" y="211356"/>
                  <a:pt x="3538865" y="227281"/>
                </a:cubicBezTo>
                <a:cubicBezTo>
                  <a:pt x="3519203" y="230466"/>
                  <a:pt x="3499547" y="233652"/>
                  <a:pt x="3479885" y="236835"/>
                </a:cubicBezTo>
                <a:cubicBezTo>
                  <a:pt x="3492993" y="252760"/>
                  <a:pt x="3512649" y="265502"/>
                  <a:pt x="3525757" y="281427"/>
                </a:cubicBezTo>
                <a:cubicBezTo>
                  <a:pt x="3525757" y="281427"/>
                  <a:pt x="3538865" y="281427"/>
                  <a:pt x="3538865" y="281427"/>
                </a:cubicBezTo>
                <a:cubicBezTo>
                  <a:pt x="3532311" y="290981"/>
                  <a:pt x="3545419" y="303720"/>
                  <a:pt x="3525757" y="310091"/>
                </a:cubicBezTo>
                <a:cubicBezTo>
                  <a:pt x="3506101" y="313277"/>
                  <a:pt x="3486439" y="316462"/>
                  <a:pt x="3447121" y="322831"/>
                </a:cubicBezTo>
                <a:cubicBezTo>
                  <a:pt x="3506101" y="332387"/>
                  <a:pt x="3545419" y="332387"/>
                  <a:pt x="3584732" y="329202"/>
                </a:cubicBezTo>
                <a:cubicBezTo>
                  <a:pt x="3604393" y="319645"/>
                  <a:pt x="3617496" y="313277"/>
                  <a:pt x="3630604" y="306906"/>
                </a:cubicBezTo>
                <a:lnTo>
                  <a:pt x="3630604" y="281427"/>
                </a:lnTo>
                <a:cubicBezTo>
                  <a:pt x="3650260" y="281427"/>
                  <a:pt x="3663368" y="275056"/>
                  <a:pt x="3663368" y="265502"/>
                </a:cubicBezTo>
                <a:lnTo>
                  <a:pt x="3696132" y="265502"/>
                </a:lnTo>
                <a:cubicBezTo>
                  <a:pt x="3722342" y="287795"/>
                  <a:pt x="3735450" y="313277"/>
                  <a:pt x="3781317" y="329202"/>
                </a:cubicBezTo>
                <a:cubicBezTo>
                  <a:pt x="3794424" y="326016"/>
                  <a:pt x="3800978" y="319645"/>
                  <a:pt x="3814081" y="313277"/>
                </a:cubicBezTo>
                <a:lnTo>
                  <a:pt x="3912373" y="313277"/>
                </a:lnTo>
                <a:cubicBezTo>
                  <a:pt x="3918927" y="310091"/>
                  <a:pt x="3925481" y="306906"/>
                  <a:pt x="3938589" y="300537"/>
                </a:cubicBezTo>
                <a:cubicBezTo>
                  <a:pt x="3951691" y="303720"/>
                  <a:pt x="3964799" y="310091"/>
                  <a:pt x="3984455" y="316462"/>
                </a:cubicBezTo>
                <a:cubicBezTo>
                  <a:pt x="4030327" y="313277"/>
                  <a:pt x="4063092" y="287795"/>
                  <a:pt x="4122066" y="306906"/>
                </a:cubicBezTo>
                <a:cubicBezTo>
                  <a:pt x="4115512" y="313277"/>
                  <a:pt x="4102410" y="319645"/>
                  <a:pt x="4089302" y="329202"/>
                </a:cubicBezTo>
                <a:cubicBezTo>
                  <a:pt x="4082748" y="348312"/>
                  <a:pt x="4122066" y="354681"/>
                  <a:pt x="4141728" y="367420"/>
                </a:cubicBezTo>
                <a:lnTo>
                  <a:pt x="4207256" y="367420"/>
                </a:lnTo>
                <a:cubicBezTo>
                  <a:pt x="4220359" y="361052"/>
                  <a:pt x="4233466" y="354681"/>
                  <a:pt x="4240020" y="351495"/>
                </a:cubicBezTo>
                <a:cubicBezTo>
                  <a:pt x="4253123" y="351495"/>
                  <a:pt x="4259676" y="351495"/>
                  <a:pt x="4272784" y="351495"/>
                </a:cubicBezTo>
                <a:cubicBezTo>
                  <a:pt x="4298995" y="361052"/>
                  <a:pt x="4279333" y="376977"/>
                  <a:pt x="4285887" y="389716"/>
                </a:cubicBezTo>
                <a:lnTo>
                  <a:pt x="4273549" y="392492"/>
                </a:lnTo>
                <a:lnTo>
                  <a:pt x="4371077" y="412010"/>
                </a:lnTo>
                <a:cubicBezTo>
                  <a:pt x="4397287" y="421566"/>
                  <a:pt x="4423497" y="434306"/>
                  <a:pt x="4449708" y="453416"/>
                </a:cubicBezTo>
                <a:cubicBezTo>
                  <a:pt x="4430051" y="453416"/>
                  <a:pt x="4410395" y="456602"/>
                  <a:pt x="4397287" y="456602"/>
                </a:cubicBezTo>
                <a:cubicBezTo>
                  <a:pt x="4377631" y="447045"/>
                  <a:pt x="4357969" y="437491"/>
                  <a:pt x="4331759" y="424752"/>
                </a:cubicBezTo>
                <a:cubicBezTo>
                  <a:pt x="4318651" y="424752"/>
                  <a:pt x="4305548" y="424752"/>
                  <a:pt x="4285887" y="421566"/>
                </a:cubicBezTo>
                <a:cubicBezTo>
                  <a:pt x="4262956" y="421566"/>
                  <a:pt x="4251488" y="421566"/>
                  <a:pt x="4248214" y="417586"/>
                </a:cubicBezTo>
                <a:lnTo>
                  <a:pt x="4257006" y="396212"/>
                </a:lnTo>
                <a:lnTo>
                  <a:pt x="4231010" y="402059"/>
                </a:lnTo>
                <a:cubicBezTo>
                  <a:pt x="4210530" y="401661"/>
                  <a:pt x="4187594" y="399273"/>
                  <a:pt x="4161384" y="402456"/>
                </a:cubicBezTo>
                <a:cubicBezTo>
                  <a:pt x="4154830" y="408827"/>
                  <a:pt x="4135174" y="421566"/>
                  <a:pt x="4128620" y="427937"/>
                </a:cubicBezTo>
                <a:cubicBezTo>
                  <a:pt x="4095856" y="431123"/>
                  <a:pt x="4076199" y="434306"/>
                  <a:pt x="4063092" y="434306"/>
                </a:cubicBezTo>
                <a:cubicBezTo>
                  <a:pt x="4069645" y="437491"/>
                  <a:pt x="4069645" y="443862"/>
                  <a:pt x="4069645" y="447048"/>
                </a:cubicBezTo>
                <a:cubicBezTo>
                  <a:pt x="4082748" y="456602"/>
                  <a:pt x="4089302" y="469341"/>
                  <a:pt x="4102410" y="482081"/>
                </a:cubicBezTo>
                <a:cubicBezTo>
                  <a:pt x="4108963" y="478898"/>
                  <a:pt x="4122066" y="472527"/>
                  <a:pt x="4128620" y="469341"/>
                </a:cubicBezTo>
                <a:cubicBezTo>
                  <a:pt x="4148276" y="459787"/>
                  <a:pt x="4181040" y="469341"/>
                  <a:pt x="4200702" y="466156"/>
                </a:cubicBezTo>
                <a:cubicBezTo>
                  <a:pt x="4213805" y="472527"/>
                  <a:pt x="4220359" y="475712"/>
                  <a:pt x="4233466" y="482081"/>
                </a:cubicBezTo>
                <a:cubicBezTo>
                  <a:pt x="4266230" y="482081"/>
                  <a:pt x="4305548" y="485266"/>
                  <a:pt x="4344867" y="485266"/>
                </a:cubicBezTo>
                <a:cubicBezTo>
                  <a:pt x="4351415" y="491637"/>
                  <a:pt x="4351415" y="501191"/>
                  <a:pt x="4357969" y="507562"/>
                </a:cubicBezTo>
                <a:cubicBezTo>
                  <a:pt x="4331759" y="513933"/>
                  <a:pt x="4298995" y="523487"/>
                  <a:pt x="4272784" y="529858"/>
                </a:cubicBezTo>
                <a:cubicBezTo>
                  <a:pt x="4266230" y="526673"/>
                  <a:pt x="4253123" y="523487"/>
                  <a:pt x="4240020" y="517116"/>
                </a:cubicBezTo>
                <a:cubicBezTo>
                  <a:pt x="4226912" y="523487"/>
                  <a:pt x="4220359" y="526673"/>
                  <a:pt x="4207256" y="533041"/>
                </a:cubicBezTo>
                <a:cubicBezTo>
                  <a:pt x="4194148" y="526673"/>
                  <a:pt x="4187594" y="523487"/>
                  <a:pt x="4167938" y="517116"/>
                </a:cubicBezTo>
                <a:cubicBezTo>
                  <a:pt x="4161384" y="526673"/>
                  <a:pt x="4161384" y="533041"/>
                  <a:pt x="4154830" y="542598"/>
                </a:cubicBezTo>
                <a:cubicBezTo>
                  <a:pt x="4115512" y="552152"/>
                  <a:pt x="4069645" y="561708"/>
                  <a:pt x="4030327" y="574448"/>
                </a:cubicBezTo>
                <a:cubicBezTo>
                  <a:pt x="4049984" y="590373"/>
                  <a:pt x="4082748" y="580816"/>
                  <a:pt x="4108963" y="584002"/>
                </a:cubicBezTo>
                <a:cubicBezTo>
                  <a:pt x="4122066" y="577633"/>
                  <a:pt x="4135174" y="574448"/>
                  <a:pt x="4148276" y="568077"/>
                </a:cubicBezTo>
                <a:cubicBezTo>
                  <a:pt x="4154830" y="571262"/>
                  <a:pt x="4161384" y="574448"/>
                  <a:pt x="4167938" y="577633"/>
                </a:cubicBezTo>
                <a:cubicBezTo>
                  <a:pt x="4174492" y="596744"/>
                  <a:pt x="4148276" y="615852"/>
                  <a:pt x="4194148" y="634962"/>
                </a:cubicBezTo>
                <a:cubicBezTo>
                  <a:pt x="4200702" y="619037"/>
                  <a:pt x="4200702" y="603112"/>
                  <a:pt x="4213805" y="587187"/>
                </a:cubicBezTo>
                <a:cubicBezTo>
                  <a:pt x="4226912" y="574448"/>
                  <a:pt x="4246569" y="561708"/>
                  <a:pt x="4266230" y="545783"/>
                </a:cubicBezTo>
                <a:cubicBezTo>
                  <a:pt x="4285887" y="552152"/>
                  <a:pt x="4305548" y="555337"/>
                  <a:pt x="4331759" y="564891"/>
                </a:cubicBezTo>
                <a:cubicBezTo>
                  <a:pt x="4338313" y="555337"/>
                  <a:pt x="4351415" y="539412"/>
                  <a:pt x="4357969" y="536227"/>
                </a:cubicBezTo>
                <a:cubicBezTo>
                  <a:pt x="4397287" y="536227"/>
                  <a:pt x="4410395" y="536227"/>
                  <a:pt x="4430051" y="533041"/>
                </a:cubicBezTo>
                <a:cubicBezTo>
                  <a:pt x="4436605" y="523487"/>
                  <a:pt x="4443159" y="517116"/>
                  <a:pt x="4449708" y="507562"/>
                </a:cubicBezTo>
                <a:cubicBezTo>
                  <a:pt x="4456261" y="504377"/>
                  <a:pt x="4469369" y="501191"/>
                  <a:pt x="4475924" y="501191"/>
                </a:cubicBezTo>
                <a:cubicBezTo>
                  <a:pt x="4495580" y="501191"/>
                  <a:pt x="4521790" y="501191"/>
                  <a:pt x="4541452" y="501191"/>
                </a:cubicBezTo>
                <a:lnTo>
                  <a:pt x="4541452" y="513931"/>
                </a:lnTo>
                <a:lnTo>
                  <a:pt x="4561102" y="507560"/>
                </a:lnTo>
                <a:cubicBezTo>
                  <a:pt x="4567657" y="507560"/>
                  <a:pt x="4574211" y="510745"/>
                  <a:pt x="4574211" y="513931"/>
                </a:cubicBezTo>
                <a:cubicBezTo>
                  <a:pt x="4567657" y="517116"/>
                  <a:pt x="4561102" y="517116"/>
                  <a:pt x="4554554" y="520299"/>
                </a:cubicBezTo>
                <a:lnTo>
                  <a:pt x="4541452" y="513933"/>
                </a:lnTo>
                <a:lnTo>
                  <a:pt x="4541452" y="526673"/>
                </a:lnTo>
                <a:cubicBezTo>
                  <a:pt x="4528344" y="533041"/>
                  <a:pt x="4508688" y="542598"/>
                  <a:pt x="4495580" y="548966"/>
                </a:cubicBezTo>
                <a:cubicBezTo>
                  <a:pt x="4469369" y="548966"/>
                  <a:pt x="4443159" y="552152"/>
                  <a:pt x="4410395" y="552152"/>
                </a:cubicBezTo>
                <a:cubicBezTo>
                  <a:pt x="4423497" y="561708"/>
                  <a:pt x="4430051" y="564891"/>
                  <a:pt x="4443159" y="574448"/>
                </a:cubicBezTo>
                <a:cubicBezTo>
                  <a:pt x="4436605" y="577633"/>
                  <a:pt x="4430051" y="584002"/>
                  <a:pt x="4416943" y="593558"/>
                </a:cubicBezTo>
                <a:lnTo>
                  <a:pt x="4416943" y="657258"/>
                </a:lnTo>
                <a:cubicBezTo>
                  <a:pt x="4390733" y="666812"/>
                  <a:pt x="4371077" y="666812"/>
                  <a:pt x="4351415" y="657258"/>
                </a:cubicBezTo>
                <a:cubicBezTo>
                  <a:pt x="4357969" y="650887"/>
                  <a:pt x="4371077" y="647702"/>
                  <a:pt x="4377631" y="641333"/>
                </a:cubicBezTo>
                <a:cubicBezTo>
                  <a:pt x="4371077" y="634962"/>
                  <a:pt x="4357969" y="631777"/>
                  <a:pt x="4351415" y="625408"/>
                </a:cubicBezTo>
                <a:cubicBezTo>
                  <a:pt x="4344867" y="612669"/>
                  <a:pt x="4357969" y="599927"/>
                  <a:pt x="4344867" y="587187"/>
                </a:cubicBezTo>
                <a:cubicBezTo>
                  <a:pt x="4312102" y="590373"/>
                  <a:pt x="4305548" y="603112"/>
                  <a:pt x="4285887" y="609483"/>
                </a:cubicBezTo>
                <a:cubicBezTo>
                  <a:pt x="4272784" y="625408"/>
                  <a:pt x="4305548" y="631777"/>
                  <a:pt x="4318651" y="641333"/>
                </a:cubicBezTo>
                <a:cubicBezTo>
                  <a:pt x="4292441" y="654073"/>
                  <a:pt x="4266230" y="644519"/>
                  <a:pt x="4233466" y="647702"/>
                </a:cubicBezTo>
                <a:cubicBezTo>
                  <a:pt x="4226912" y="654073"/>
                  <a:pt x="4220359" y="660444"/>
                  <a:pt x="4220359" y="663627"/>
                </a:cubicBezTo>
                <a:cubicBezTo>
                  <a:pt x="4272784" y="689108"/>
                  <a:pt x="4318651" y="711402"/>
                  <a:pt x="4364523" y="733698"/>
                </a:cubicBezTo>
                <a:cubicBezTo>
                  <a:pt x="4331759" y="749623"/>
                  <a:pt x="4312102" y="765548"/>
                  <a:pt x="4285887" y="771919"/>
                </a:cubicBezTo>
                <a:cubicBezTo>
                  <a:pt x="4253123" y="781473"/>
                  <a:pt x="4266230" y="803769"/>
                  <a:pt x="4240020" y="813323"/>
                </a:cubicBezTo>
                <a:lnTo>
                  <a:pt x="4174492" y="813323"/>
                </a:lnTo>
                <a:cubicBezTo>
                  <a:pt x="4161384" y="819694"/>
                  <a:pt x="4148276" y="822877"/>
                  <a:pt x="4141728" y="829248"/>
                </a:cubicBezTo>
                <a:lnTo>
                  <a:pt x="4069645" y="829248"/>
                </a:lnTo>
                <a:cubicBezTo>
                  <a:pt x="4063092" y="845173"/>
                  <a:pt x="4056538" y="857912"/>
                  <a:pt x="4056538" y="873837"/>
                </a:cubicBezTo>
                <a:cubicBezTo>
                  <a:pt x="4004117" y="886577"/>
                  <a:pt x="3951691" y="870652"/>
                  <a:pt x="3899271" y="883394"/>
                </a:cubicBezTo>
                <a:cubicBezTo>
                  <a:pt x="3912373" y="889762"/>
                  <a:pt x="3918927" y="896133"/>
                  <a:pt x="3932035" y="902502"/>
                </a:cubicBezTo>
                <a:cubicBezTo>
                  <a:pt x="3918927" y="912058"/>
                  <a:pt x="3912373" y="918427"/>
                  <a:pt x="3905825" y="927983"/>
                </a:cubicBezTo>
                <a:cubicBezTo>
                  <a:pt x="3886163" y="931169"/>
                  <a:pt x="3859953" y="927983"/>
                  <a:pt x="3879609" y="943908"/>
                </a:cubicBezTo>
                <a:cubicBezTo>
                  <a:pt x="3886163" y="940723"/>
                  <a:pt x="3892717" y="934351"/>
                  <a:pt x="3905825" y="927983"/>
                </a:cubicBezTo>
                <a:cubicBezTo>
                  <a:pt x="3925481" y="927983"/>
                  <a:pt x="3958245" y="927983"/>
                  <a:pt x="3984455" y="927983"/>
                </a:cubicBezTo>
                <a:cubicBezTo>
                  <a:pt x="4004117" y="918427"/>
                  <a:pt x="4023773" y="908873"/>
                  <a:pt x="4043435" y="899319"/>
                </a:cubicBezTo>
                <a:cubicBezTo>
                  <a:pt x="4102410" y="899319"/>
                  <a:pt x="4148276" y="883394"/>
                  <a:pt x="4200702" y="877023"/>
                </a:cubicBezTo>
                <a:lnTo>
                  <a:pt x="4200702" y="854727"/>
                </a:lnTo>
                <a:cubicBezTo>
                  <a:pt x="4213805" y="851544"/>
                  <a:pt x="4226912" y="848358"/>
                  <a:pt x="4246569" y="848358"/>
                </a:cubicBezTo>
                <a:cubicBezTo>
                  <a:pt x="4266230" y="864283"/>
                  <a:pt x="4279333" y="877023"/>
                  <a:pt x="4298995" y="892948"/>
                </a:cubicBezTo>
                <a:cubicBezTo>
                  <a:pt x="4292441" y="896133"/>
                  <a:pt x="4285887" y="899319"/>
                  <a:pt x="4266230" y="908873"/>
                </a:cubicBezTo>
                <a:cubicBezTo>
                  <a:pt x="4285887" y="912058"/>
                  <a:pt x="4305548" y="918427"/>
                  <a:pt x="4325205" y="921612"/>
                </a:cubicBezTo>
                <a:cubicBezTo>
                  <a:pt x="4338313" y="934351"/>
                  <a:pt x="4364523" y="931169"/>
                  <a:pt x="4390733" y="931169"/>
                </a:cubicBezTo>
                <a:cubicBezTo>
                  <a:pt x="4403841" y="918427"/>
                  <a:pt x="4436605" y="915244"/>
                  <a:pt x="4436605" y="899319"/>
                </a:cubicBezTo>
                <a:cubicBezTo>
                  <a:pt x="4462815" y="896133"/>
                  <a:pt x="4469369" y="912058"/>
                  <a:pt x="4489026" y="915244"/>
                </a:cubicBezTo>
                <a:cubicBezTo>
                  <a:pt x="4502133" y="915244"/>
                  <a:pt x="4521790" y="918427"/>
                  <a:pt x="4534898" y="915244"/>
                </a:cubicBezTo>
                <a:cubicBezTo>
                  <a:pt x="4561108" y="907281"/>
                  <a:pt x="4590598" y="903301"/>
                  <a:pt x="4620082" y="899319"/>
                </a:cubicBezTo>
                <a:lnTo>
                  <a:pt x="4620809" y="899184"/>
                </a:lnTo>
                <a:lnTo>
                  <a:pt x="4541452" y="940723"/>
                </a:lnTo>
                <a:cubicBezTo>
                  <a:pt x="4541452" y="953462"/>
                  <a:pt x="4541452" y="963019"/>
                  <a:pt x="4548000" y="978944"/>
                </a:cubicBezTo>
                <a:cubicBezTo>
                  <a:pt x="4606980" y="963019"/>
                  <a:pt x="4659400" y="950276"/>
                  <a:pt x="4711826" y="937537"/>
                </a:cubicBezTo>
                <a:lnTo>
                  <a:pt x="4629553" y="897551"/>
                </a:lnTo>
                <a:lnTo>
                  <a:pt x="4705273" y="883394"/>
                </a:lnTo>
                <a:cubicBezTo>
                  <a:pt x="4731483" y="877023"/>
                  <a:pt x="4757693" y="864283"/>
                  <a:pt x="4783903" y="851544"/>
                </a:cubicBezTo>
                <a:cubicBezTo>
                  <a:pt x="4797011" y="857912"/>
                  <a:pt x="4810119" y="867469"/>
                  <a:pt x="4829776" y="880208"/>
                </a:cubicBezTo>
                <a:cubicBezTo>
                  <a:pt x="4810119" y="886577"/>
                  <a:pt x="4783903" y="896133"/>
                  <a:pt x="4764247" y="902502"/>
                </a:cubicBezTo>
                <a:cubicBezTo>
                  <a:pt x="4770801" y="921612"/>
                  <a:pt x="4757693" y="934351"/>
                  <a:pt x="4777355" y="947094"/>
                </a:cubicBezTo>
                <a:cubicBezTo>
                  <a:pt x="4803565" y="943908"/>
                  <a:pt x="4823221" y="921612"/>
                  <a:pt x="4862540" y="940723"/>
                </a:cubicBezTo>
                <a:cubicBezTo>
                  <a:pt x="4855985" y="947094"/>
                  <a:pt x="4842883" y="956648"/>
                  <a:pt x="4829776" y="966201"/>
                </a:cubicBezTo>
                <a:cubicBezTo>
                  <a:pt x="4836329" y="972573"/>
                  <a:pt x="4842883" y="982127"/>
                  <a:pt x="4849431" y="985312"/>
                </a:cubicBezTo>
                <a:cubicBezTo>
                  <a:pt x="4895304" y="991683"/>
                  <a:pt x="4934621" y="1004423"/>
                  <a:pt x="4980488" y="1017162"/>
                </a:cubicBezTo>
                <a:cubicBezTo>
                  <a:pt x="5013252" y="1001237"/>
                  <a:pt x="5046016" y="985312"/>
                  <a:pt x="5072232" y="969387"/>
                </a:cubicBezTo>
                <a:cubicBezTo>
                  <a:pt x="5091889" y="969387"/>
                  <a:pt x="5124653" y="972573"/>
                  <a:pt x="5137760" y="969387"/>
                </a:cubicBezTo>
                <a:cubicBezTo>
                  <a:pt x="5177078" y="953462"/>
                  <a:pt x="5236053" y="950276"/>
                  <a:pt x="5262263" y="924798"/>
                </a:cubicBezTo>
                <a:cubicBezTo>
                  <a:pt x="5288473" y="921612"/>
                  <a:pt x="5314684" y="921612"/>
                  <a:pt x="5340899" y="918427"/>
                </a:cubicBezTo>
                <a:cubicBezTo>
                  <a:pt x="5347453" y="918427"/>
                  <a:pt x="5347453" y="908873"/>
                  <a:pt x="5354002" y="905687"/>
                </a:cubicBezTo>
                <a:cubicBezTo>
                  <a:pt x="5419530" y="912058"/>
                  <a:pt x="5452294" y="880208"/>
                  <a:pt x="5517822" y="877023"/>
                </a:cubicBezTo>
                <a:cubicBezTo>
                  <a:pt x="5530930" y="880208"/>
                  <a:pt x="5544038" y="902502"/>
                  <a:pt x="5583351" y="902502"/>
                </a:cubicBezTo>
                <a:cubicBezTo>
                  <a:pt x="5589905" y="912058"/>
                  <a:pt x="5583351" y="924798"/>
                  <a:pt x="5616115" y="915244"/>
                </a:cubicBezTo>
                <a:cubicBezTo>
                  <a:pt x="5609566" y="912058"/>
                  <a:pt x="5596459" y="908873"/>
                  <a:pt x="5583351" y="902502"/>
                </a:cubicBezTo>
                <a:cubicBezTo>
                  <a:pt x="5583351" y="896133"/>
                  <a:pt x="5583351" y="889762"/>
                  <a:pt x="5583351" y="880208"/>
                </a:cubicBezTo>
                <a:cubicBezTo>
                  <a:pt x="5570248" y="873837"/>
                  <a:pt x="5563694" y="867469"/>
                  <a:pt x="5550587" y="864283"/>
                </a:cubicBezTo>
                <a:cubicBezTo>
                  <a:pt x="5570248" y="851544"/>
                  <a:pt x="5603012" y="857912"/>
                  <a:pt x="5629223" y="857912"/>
                </a:cubicBezTo>
                <a:cubicBezTo>
                  <a:pt x="5648879" y="841987"/>
                  <a:pt x="5675095" y="826062"/>
                  <a:pt x="5694751" y="810137"/>
                </a:cubicBezTo>
                <a:lnTo>
                  <a:pt x="5871680" y="810137"/>
                </a:lnTo>
                <a:cubicBezTo>
                  <a:pt x="5884782" y="816508"/>
                  <a:pt x="5897890" y="826062"/>
                  <a:pt x="5910998" y="832433"/>
                </a:cubicBezTo>
                <a:lnTo>
                  <a:pt x="5889830" y="854727"/>
                </a:lnTo>
                <a:lnTo>
                  <a:pt x="5871680" y="873837"/>
                </a:lnTo>
                <a:cubicBezTo>
                  <a:pt x="5858572" y="873837"/>
                  <a:pt x="5845469" y="873837"/>
                  <a:pt x="5825808" y="877023"/>
                </a:cubicBezTo>
                <a:cubicBezTo>
                  <a:pt x="5819254" y="861098"/>
                  <a:pt x="5819254" y="845173"/>
                  <a:pt x="5812705" y="826062"/>
                </a:cubicBezTo>
                <a:cubicBezTo>
                  <a:pt x="5793044" y="829248"/>
                  <a:pt x="5773387" y="829248"/>
                  <a:pt x="5747177" y="832433"/>
                </a:cubicBezTo>
                <a:cubicBezTo>
                  <a:pt x="5760279" y="838802"/>
                  <a:pt x="5773387" y="841987"/>
                  <a:pt x="5773387" y="845173"/>
                </a:cubicBezTo>
                <a:cubicBezTo>
                  <a:pt x="5799597" y="864283"/>
                  <a:pt x="5773387" y="883394"/>
                  <a:pt x="5786490" y="899319"/>
                </a:cubicBezTo>
                <a:cubicBezTo>
                  <a:pt x="5753725" y="915244"/>
                  <a:pt x="5727515" y="927983"/>
                  <a:pt x="5701305" y="940723"/>
                </a:cubicBezTo>
                <a:cubicBezTo>
                  <a:pt x="5681643" y="943908"/>
                  <a:pt x="5655433" y="934351"/>
                  <a:pt x="5655433" y="953462"/>
                </a:cubicBezTo>
                <a:cubicBezTo>
                  <a:pt x="5688197" y="966201"/>
                  <a:pt x="5727515" y="953462"/>
                  <a:pt x="5773387" y="963019"/>
                </a:cubicBezTo>
                <a:cubicBezTo>
                  <a:pt x="5779941" y="966201"/>
                  <a:pt x="5799597" y="975758"/>
                  <a:pt x="5812705" y="982127"/>
                </a:cubicBezTo>
                <a:lnTo>
                  <a:pt x="5813250" y="994601"/>
                </a:lnTo>
                <a:lnTo>
                  <a:pt x="5845464" y="978944"/>
                </a:lnTo>
                <a:cubicBezTo>
                  <a:pt x="5852018" y="982129"/>
                  <a:pt x="5858572" y="985312"/>
                  <a:pt x="5871680" y="991683"/>
                </a:cubicBezTo>
                <a:cubicBezTo>
                  <a:pt x="5897890" y="994869"/>
                  <a:pt x="5930654" y="994869"/>
                  <a:pt x="5963418" y="998054"/>
                </a:cubicBezTo>
                <a:cubicBezTo>
                  <a:pt x="5950310" y="1013979"/>
                  <a:pt x="5924100" y="1010794"/>
                  <a:pt x="5910998" y="1010794"/>
                </a:cubicBezTo>
                <a:cubicBezTo>
                  <a:pt x="5878234" y="1007608"/>
                  <a:pt x="5865126" y="1023533"/>
                  <a:pt x="5845464" y="1026719"/>
                </a:cubicBezTo>
                <a:lnTo>
                  <a:pt x="5806151" y="1026719"/>
                </a:lnTo>
                <a:cubicBezTo>
                  <a:pt x="5812705" y="1029904"/>
                  <a:pt x="5812705" y="1036273"/>
                  <a:pt x="5819254" y="1039458"/>
                </a:cubicBezTo>
                <a:cubicBezTo>
                  <a:pt x="5793044" y="1036273"/>
                  <a:pt x="5786490" y="1052197"/>
                  <a:pt x="5766833" y="1055383"/>
                </a:cubicBezTo>
                <a:cubicBezTo>
                  <a:pt x="5760279" y="1052197"/>
                  <a:pt x="5753725" y="1049012"/>
                  <a:pt x="5740623" y="1042644"/>
                </a:cubicBezTo>
                <a:cubicBezTo>
                  <a:pt x="5734069" y="1045829"/>
                  <a:pt x="5720961" y="1049012"/>
                  <a:pt x="5707859" y="1055383"/>
                </a:cubicBezTo>
                <a:cubicBezTo>
                  <a:pt x="5694751" y="1052197"/>
                  <a:pt x="5675095" y="1045829"/>
                  <a:pt x="5661987" y="1042644"/>
                </a:cubicBezTo>
                <a:cubicBezTo>
                  <a:pt x="5629223" y="1042644"/>
                  <a:pt x="5629223" y="1042644"/>
                  <a:pt x="5622669" y="1068123"/>
                </a:cubicBezTo>
                <a:cubicBezTo>
                  <a:pt x="5642331" y="1080862"/>
                  <a:pt x="5675095" y="1071308"/>
                  <a:pt x="5701305" y="1077679"/>
                </a:cubicBezTo>
                <a:cubicBezTo>
                  <a:pt x="5714407" y="1087233"/>
                  <a:pt x="5727515" y="1099973"/>
                  <a:pt x="5740623" y="1115898"/>
                </a:cubicBezTo>
                <a:cubicBezTo>
                  <a:pt x="5734069" y="1119083"/>
                  <a:pt x="5727515" y="1125454"/>
                  <a:pt x="5720961" y="1128640"/>
                </a:cubicBezTo>
                <a:cubicBezTo>
                  <a:pt x="5760279" y="1157304"/>
                  <a:pt x="5779941" y="1125454"/>
                  <a:pt x="5812705" y="1122269"/>
                </a:cubicBezTo>
                <a:cubicBezTo>
                  <a:pt x="5825808" y="1122269"/>
                  <a:pt x="5852018" y="1122269"/>
                  <a:pt x="5871680" y="1125454"/>
                </a:cubicBezTo>
                <a:lnTo>
                  <a:pt x="5835935" y="1093604"/>
                </a:lnTo>
                <a:lnTo>
                  <a:pt x="5930654" y="1093604"/>
                </a:lnTo>
                <a:cubicBezTo>
                  <a:pt x="5983075" y="1080862"/>
                  <a:pt x="6022393" y="1068123"/>
                  <a:pt x="6068265" y="1061754"/>
                </a:cubicBezTo>
                <a:cubicBezTo>
                  <a:pt x="6087921" y="1058569"/>
                  <a:pt x="6114131" y="1058569"/>
                  <a:pt x="6127239" y="1068123"/>
                </a:cubicBezTo>
                <a:cubicBezTo>
                  <a:pt x="6107583" y="1074494"/>
                  <a:pt x="6081367" y="1077679"/>
                  <a:pt x="6061711" y="1084048"/>
                </a:cubicBezTo>
                <a:lnTo>
                  <a:pt x="6061711" y="1115898"/>
                </a:lnTo>
                <a:cubicBezTo>
                  <a:pt x="6035500" y="1122269"/>
                  <a:pt x="6009290" y="1128640"/>
                  <a:pt x="5963418" y="1141379"/>
                </a:cubicBezTo>
                <a:lnTo>
                  <a:pt x="5845469" y="1141379"/>
                </a:lnTo>
                <a:cubicBezTo>
                  <a:pt x="5832362" y="1173229"/>
                  <a:pt x="5786490" y="1189154"/>
                  <a:pt x="5753725" y="1205079"/>
                </a:cubicBezTo>
                <a:cubicBezTo>
                  <a:pt x="5734069" y="1208265"/>
                  <a:pt x="5720961" y="1208265"/>
                  <a:pt x="5701305" y="1211450"/>
                </a:cubicBezTo>
                <a:cubicBezTo>
                  <a:pt x="5747177" y="1224190"/>
                  <a:pt x="5747177" y="1224190"/>
                  <a:pt x="5838915" y="1221004"/>
                </a:cubicBezTo>
                <a:cubicBezTo>
                  <a:pt x="5852018" y="1211450"/>
                  <a:pt x="5871680" y="1198708"/>
                  <a:pt x="5884782" y="1185968"/>
                </a:cubicBezTo>
                <a:cubicBezTo>
                  <a:pt x="5950310" y="1201894"/>
                  <a:pt x="6002736" y="1214633"/>
                  <a:pt x="6061711" y="1227375"/>
                </a:cubicBezTo>
                <a:cubicBezTo>
                  <a:pt x="6061711" y="1240115"/>
                  <a:pt x="6035500" y="1240115"/>
                  <a:pt x="6028947" y="1249669"/>
                </a:cubicBezTo>
                <a:cubicBezTo>
                  <a:pt x="5989629" y="1262408"/>
                  <a:pt x="5943762" y="1246483"/>
                  <a:pt x="5904444" y="1262408"/>
                </a:cubicBezTo>
                <a:cubicBezTo>
                  <a:pt x="5937208" y="1271965"/>
                  <a:pt x="5969972" y="1284704"/>
                  <a:pt x="6002736" y="1294258"/>
                </a:cubicBezTo>
                <a:lnTo>
                  <a:pt x="6002736" y="1316554"/>
                </a:lnTo>
                <a:cubicBezTo>
                  <a:pt x="5983075" y="1319740"/>
                  <a:pt x="5963418" y="1319740"/>
                  <a:pt x="5950310" y="1326111"/>
                </a:cubicBezTo>
                <a:cubicBezTo>
                  <a:pt x="5924100" y="1335664"/>
                  <a:pt x="5897890" y="1351590"/>
                  <a:pt x="5871680" y="1364329"/>
                </a:cubicBezTo>
                <a:cubicBezTo>
                  <a:pt x="5884782" y="1370700"/>
                  <a:pt x="5891336" y="1373886"/>
                  <a:pt x="5897890" y="1377068"/>
                </a:cubicBezTo>
                <a:cubicBezTo>
                  <a:pt x="5878234" y="1386625"/>
                  <a:pt x="5878234" y="1386625"/>
                  <a:pt x="5852018" y="1389811"/>
                </a:cubicBezTo>
                <a:cubicBezTo>
                  <a:pt x="5825808" y="1399365"/>
                  <a:pt x="5845469" y="1415290"/>
                  <a:pt x="5838915" y="1428029"/>
                </a:cubicBezTo>
                <a:cubicBezTo>
                  <a:pt x="5858572" y="1447139"/>
                  <a:pt x="5897890" y="1456696"/>
                  <a:pt x="5937208" y="1463064"/>
                </a:cubicBezTo>
                <a:lnTo>
                  <a:pt x="5937208" y="1517208"/>
                </a:lnTo>
                <a:lnTo>
                  <a:pt x="5976526" y="1517208"/>
                </a:lnTo>
                <a:cubicBezTo>
                  <a:pt x="5989629" y="1523576"/>
                  <a:pt x="6002736" y="1526762"/>
                  <a:pt x="6009290" y="1533133"/>
                </a:cubicBezTo>
                <a:cubicBezTo>
                  <a:pt x="6035500" y="1536318"/>
                  <a:pt x="6061711" y="1529947"/>
                  <a:pt x="6087921" y="1536318"/>
                </a:cubicBezTo>
                <a:cubicBezTo>
                  <a:pt x="6074819" y="1552243"/>
                  <a:pt x="6061711" y="1564983"/>
                  <a:pt x="6048608" y="1577722"/>
                </a:cubicBezTo>
                <a:cubicBezTo>
                  <a:pt x="6015839" y="1574537"/>
                  <a:pt x="6009290" y="1558612"/>
                  <a:pt x="5983075" y="1552243"/>
                </a:cubicBezTo>
                <a:cubicBezTo>
                  <a:pt x="5963418" y="1549058"/>
                  <a:pt x="5943762" y="1545872"/>
                  <a:pt x="5930654" y="1542687"/>
                </a:cubicBezTo>
                <a:lnTo>
                  <a:pt x="5930654" y="1521990"/>
                </a:lnTo>
                <a:lnTo>
                  <a:pt x="5910998" y="1526764"/>
                </a:lnTo>
                <a:cubicBezTo>
                  <a:pt x="5904444" y="1536321"/>
                  <a:pt x="5904444" y="1549060"/>
                  <a:pt x="5904444" y="1564985"/>
                </a:cubicBezTo>
                <a:cubicBezTo>
                  <a:pt x="5897890" y="1568171"/>
                  <a:pt x="5878234" y="1577725"/>
                  <a:pt x="5858572" y="1584096"/>
                </a:cubicBezTo>
                <a:cubicBezTo>
                  <a:pt x="5806151" y="1580910"/>
                  <a:pt x="5773387" y="1555429"/>
                  <a:pt x="5720961" y="1571354"/>
                </a:cubicBezTo>
                <a:cubicBezTo>
                  <a:pt x="5707859" y="1574539"/>
                  <a:pt x="5707859" y="1577725"/>
                  <a:pt x="5720961" y="1584096"/>
                </a:cubicBezTo>
                <a:cubicBezTo>
                  <a:pt x="5734069" y="1590464"/>
                  <a:pt x="5734069" y="1596835"/>
                  <a:pt x="5740623" y="1603204"/>
                </a:cubicBezTo>
                <a:cubicBezTo>
                  <a:pt x="5747177" y="1606389"/>
                  <a:pt x="5747177" y="1612760"/>
                  <a:pt x="5753725" y="1615946"/>
                </a:cubicBezTo>
                <a:lnTo>
                  <a:pt x="5825808" y="1615946"/>
                </a:lnTo>
                <a:cubicBezTo>
                  <a:pt x="5832362" y="1625500"/>
                  <a:pt x="5838915" y="1635054"/>
                  <a:pt x="5845469" y="1644610"/>
                </a:cubicBezTo>
                <a:cubicBezTo>
                  <a:pt x="5904444" y="1657350"/>
                  <a:pt x="5969972" y="1670089"/>
                  <a:pt x="6015839" y="1695571"/>
                </a:cubicBezTo>
                <a:cubicBezTo>
                  <a:pt x="6068265" y="1689200"/>
                  <a:pt x="6061711" y="1657350"/>
                  <a:pt x="6094475" y="1644610"/>
                </a:cubicBezTo>
                <a:cubicBezTo>
                  <a:pt x="6114131" y="1619129"/>
                  <a:pt x="6081367" y="1590464"/>
                  <a:pt x="6120685" y="1561800"/>
                </a:cubicBezTo>
                <a:cubicBezTo>
                  <a:pt x="6127239" y="1580910"/>
                  <a:pt x="6120685" y="1600021"/>
                  <a:pt x="6140347" y="1609575"/>
                </a:cubicBezTo>
                <a:cubicBezTo>
                  <a:pt x="6166557" y="1625500"/>
                  <a:pt x="6160003" y="1638239"/>
                  <a:pt x="6166557" y="1657350"/>
                </a:cubicBezTo>
                <a:cubicBezTo>
                  <a:pt x="6205875" y="1673275"/>
                  <a:pt x="6251742" y="1689200"/>
                  <a:pt x="6297614" y="1705125"/>
                </a:cubicBezTo>
                <a:cubicBezTo>
                  <a:pt x="6284506" y="1711496"/>
                  <a:pt x="6277957" y="1717864"/>
                  <a:pt x="6264850" y="1724235"/>
                </a:cubicBezTo>
                <a:cubicBezTo>
                  <a:pt x="6304168" y="1746529"/>
                  <a:pt x="6323824" y="1721050"/>
                  <a:pt x="6350034" y="1714679"/>
                </a:cubicBezTo>
                <a:cubicBezTo>
                  <a:pt x="6356588" y="1721050"/>
                  <a:pt x="6356588" y="1730604"/>
                  <a:pt x="6363142" y="1736975"/>
                </a:cubicBezTo>
                <a:cubicBezTo>
                  <a:pt x="6350034" y="1743346"/>
                  <a:pt x="6336932" y="1749714"/>
                  <a:pt x="6330378" y="1756085"/>
                </a:cubicBezTo>
                <a:cubicBezTo>
                  <a:pt x="6343486" y="1762454"/>
                  <a:pt x="6350034" y="1768825"/>
                  <a:pt x="6363142" y="1772010"/>
                </a:cubicBezTo>
                <a:lnTo>
                  <a:pt x="6363142" y="1800675"/>
                </a:lnTo>
                <a:cubicBezTo>
                  <a:pt x="6376250" y="1810231"/>
                  <a:pt x="6389352" y="1819785"/>
                  <a:pt x="6395906" y="1822971"/>
                </a:cubicBezTo>
                <a:cubicBezTo>
                  <a:pt x="6389352" y="1838896"/>
                  <a:pt x="6317270" y="1854821"/>
                  <a:pt x="6264850" y="1861189"/>
                </a:cubicBezTo>
                <a:cubicBezTo>
                  <a:pt x="6245193" y="1845264"/>
                  <a:pt x="6271404" y="1826156"/>
                  <a:pt x="6245193" y="1813414"/>
                </a:cubicBezTo>
                <a:cubicBezTo>
                  <a:pt x="6232085" y="1816600"/>
                  <a:pt x="6212429" y="1819785"/>
                  <a:pt x="6199321" y="1826156"/>
                </a:cubicBezTo>
                <a:cubicBezTo>
                  <a:pt x="6192767" y="1816600"/>
                  <a:pt x="6179665" y="1807046"/>
                  <a:pt x="6173111" y="1797489"/>
                </a:cubicBezTo>
                <a:cubicBezTo>
                  <a:pt x="6166557" y="1797489"/>
                  <a:pt x="6166557" y="1800675"/>
                  <a:pt x="6160003" y="1800675"/>
                </a:cubicBezTo>
                <a:lnTo>
                  <a:pt x="6160003" y="1838896"/>
                </a:lnTo>
                <a:cubicBezTo>
                  <a:pt x="6192767" y="1845264"/>
                  <a:pt x="6225532" y="1854821"/>
                  <a:pt x="6258296" y="1864375"/>
                </a:cubicBezTo>
                <a:cubicBezTo>
                  <a:pt x="6218978" y="1893039"/>
                  <a:pt x="6218978" y="1893039"/>
                  <a:pt x="6218978" y="1928075"/>
                </a:cubicBezTo>
                <a:cubicBezTo>
                  <a:pt x="6199321" y="1924892"/>
                  <a:pt x="6186213" y="1931260"/>
                  <a:pt x="6186213" y="1940817"/>
                </a:cubicBezTo>
                <a:cubicBezTo>
                  <a:pt x="6186213" y="1950371"/>
                  <a:pt x="6186213" y="1963110"/>
                  <a:pt x="6218978" y="1959925"/>
                </a:cubicBezTo>
                <a:cubicBezTo>
                  <a:pt x="6232085" y="1985406"/>
                  <a:pt x="6186213" y="2001331"/>
                  <a:pt x="6173111" y="2023627"/>
                </a:cubicBezTo>
                <a:cubicBezTo>
                  <a:pt x="6166557" y="2033181"/>
                  <a:pt x="6146901" y="2039552"/>
                  <a:pt x="6127239" y="2049106"/>
                </a:cubicBezTo>
                <a:lnTo>
                  <a:pt x="6127239" y="2103252"/>
                </a:lnTo>
                <a:cubicBezTo>
                  <a:pt x="6146901" y="2106438"/>
                  <a:pt x="6160003" y="2106438"/>
                  <a:pt x="6179665" y="2109621"/>
                </a:cubicBezTo>
                <a:cubicBezTo>
                  <a:pt x="6186213" y="2115992"/>
                  <a:pt x="6186213" y="2122363"/>
                  <a:pt x="6192767" y="2128731"/>
                </a:cubicBezTo>
                <a:cubicBezTo>
                  <a:pt x="6186213" y="2131917"/>
                  <a:pt x="6186213" y="2135102"/>
                  <a:pt x="6179665" y="2138288"/>
                </a:cubicBezTo>
                <a:cubicBezTo>
                  <a:pt x="6081367" y="2189246"/>
                  <a:pt x="5976526" y="2237023"/>
                  <a:pt x="5878234" y="2287981"/>
                </a:cubicBezTo>
                <a:cubicBezTo>
                  <a:pt x="5865126" y="2287981"/>
                  <a:pt x="5858572" y="2287981"/>
                  <a:pt x="5845469" y="2287981"/>
                </a:cubicBezTo>
                <a:cubicBezTo>
                  <a:pt x="5786490" y="2316648"/>
                  <a:pt x="5727515" y="2342127"/>
                  <a:pt x="5675095" y="2373977"/>
                </a:cubicBezTo>
                <a:cubicBezTo>
                  <a:pt x="5622669" y="2405827"/>
                  <a:pt x="5544038" y="2418567"/>
                  <a:pt x="5491612" y="2447231"/>
                </a:cubicBezTo>
                <a:cubicBezTo>
                  <a:pt x="5439192" y="2444048"/>
                  <a:pt x="5445746" y="2466342"/>
                  <a:pt x="5419530" y="2479081"/>
                </a:cubicBezTo>
                <a:cubicBezTo>
                  <a:pt x="5406427" y="2488638"/>
                  <a:pt x="5386766" y="2504563"/>
                  <a:pt x="5354002" y="2495006"/>
                </a:cubicBezTo>
                <a:cubicBezTo>
                  <a:pt x="5288473" y="2530042"/>
                  <a:pt x="5222945" y="2561892"/>
                  <a:pt x="5157417" y="2593742"/>
                </a:cubicBezTo>
                <a:lnTo>
                  <a:pt x="5118099" y="2593742"/>
                </a:lnTo>
                <a:cubicBezTo>
                  <a:pt x="5059125" y="2619223"/>
                  <a:pt x="5013252" y="2654259"/>
                  <a:pt x="4934621" y="2670184"/>
                </a:cubicBezTo>
                <a:cubicBezTo>
                  <a:pt x="4928068" y="2673366"/>
                  <a:pt x="4921514" y="2676552"/>
                  <a:pt x="4908411" y="2682923"/>
                </a:cubicBezTo>
                <a:cubicBezTo>
                  <a:pt x="4888749" y="2692477"/>
                  <a:pt x="4914960" y="2711588"/>
                  <a:pt x="4869093" y="2711588"/>
                </a:cubicBezTo>
                <a:cubicBezTo>
                  <a:pt x="4842883" y="2711588"/>
                  <a:pt x="4836329" y="2724327"/>
                  <a:pt x="4816667" y="2727513"/>
                </a:cubicBezTo>
                <a:cubicBezTo>
                  <a:pt x="4803565" y="2730698"/>
                  <a:pt x="4783903" y="2730698"/>
                  <a:pt x="4770801" y="2733884"/>
                </a:cubicBezTo>
                <a:cubicBezTo>
                  <a:pt x="4744590" y="2743438"/>
                  <a:pt x="4724929" y="2756177"/>
                  <a:pt x="4698719" y="2768919"/>
                </a:cubicBezTo>
                <a:cubicBezTo>
                  <a:pt x="4672509" y="2778473"/>
                  <a:pt x="4659400" y="2791212"/>
                  <a:pt x="4620082" y="2794398"/>
                </a:cubicBezTo>
                <a:cubicBezTo>
                  <a:pt x="4593872" y="2797583"/>
                  <a:pt x="4574216" y="2813508"/>
                  <a:pt x="4548000" y="2826248"/>
                </a:cubicBezTo>
                <a:lnTo>
                  <a:pt x="4515236" y="2826248"/>
                </a:lnTo>
                <a:cubicBezTo>
                  <a:pt x="4508688" y="2835805"/>
                  <a:pt x="4502133" y="2845359"/>
                  <a:pt x="4495580" y="2854912"/>
                </a:cubicBezTo>
                <a:cubicBezTo>
                  <a:pt x="4482472" y="2854912"/>
                  <a:pt x="4469369" y="2858098"/>
                  <a:pt x="4449708" y="2861284"/>
                </a:cubicBezTo>
                <a:cubicBezTo>
                  <a:pt x="4430051" y="2880394"/>
                  <a:pt x="4410395" y="2902690"/>
                  <a:pt x="4390733" y="2921798"/>
                </a:cubicBezTo>
                <a:cubicBezTo>
                  <a:pt x="4377631" y="2921798"/>
                  <a:pt x="4371077" y="2921798"/>
                  <a:pt x="4364523" y="2924983"/>
                </a:cubicBezTo>
                <a:cubicBezTo>
                  <a:pt x="4298995" y="2956833"/>
                  <a:pt x="4240020" y="2988683"/>
                  <a:pt x="4167938" y="3020534"/>
                </a:cubicBezTo>
                <a:lnTo>
                  <a:pt x="4167938" y="3030090"/>
                </a:lnTo>
                <a:cubicBezTo>
                  <a:pt x="4135174" y="3042829"/>
                  <a:pt x="4089302" y="3039644"/>
                  <a:pt x="4076199" y="3065125"/>
                </a:cubicBezTo>
                <a:cubicBezTo>
                  <a:pt x="4095856" y="3074679"/>
                  <a:pt x="4115512" y="3068309"/>
                  <a:pt x="4135174" y="3071494"/>
                </a:cubicBezTo>
                <a:cubicBezTo>
                  <a:pt x="4102410" y="3103344"/>
                  <a:pt x="4102410" y="3103344"/>
                  <a:pt x="4102410" y="3135194"/>
                </a:cubicBezTo>
                <a:cubicBezTo>
                  <a:pt x="4095856" y="3138379"/>
                  <a:pt x="4076199" y="3138379"/>
                  <a:pt x="4076199" y="3141565"/>
                </a:cubicBezTo>
                <a:cubicBezTo>
                  <a:pt x="4069645" y="3151119"/>
                  <a:pt x="4089302" y="3154304"/>
                  <a:pt x="4102410" y="3151119"/>
                </a:cubicBezTo>
                <a:lnTo>
                  <a:pt x="4102410" y="3176600"/>
                </a:lnTo>
                <a:cubicBezTo>
                  <a:pt x="4076199" y="3189340"/>
                  <a:pt x="4049984" y="3202080"/>
                  <a:pt x="4010671" y="3205265"/>
                </a:cubicBezTo>
                <a:cubicBezTo>
                  <a:pt x="3984455" y="3208450"/>
                  <a:pt x="3971353" y="3230744"/>
                  <a:pt x="3925481" y="3233929"/>
                </a:cubicBezTo>
                <a:cubicBezTo>
                  <a:pt x="3912373" y="3230744"/>
                  <a:pt x="3899271" y="3224375"/>
                  <a:pt x="3879609" y="3218004"/>
                </a:cubicBezTo>
                <a:cubicBezTo>
                  <a:pt x="3866507" y="3233929"/>
                  <a:pt x="3827188" y="3230744"/>
                  <a:pt x="3800978" y="3240300"/>
                </a:cubicBezTo>
                <a:lnTo>
                  <a:pt x="3800978" y="3259408"/>
                </a:lnTo>
                <a:cubicBezTo>
                  <a:pt x="3807532" y="3262594"/>
                  <a:pt x="3814081" y="3265779"/>
                  <a:pt x="3814081" y="3265779"/>
                </a:cubicBezTo>
                <a:cubicBezTo>
                  <a:pt x="3859953" y="3265779"/>
                  <a:pt x="3912373" y="3265779"/>
                  <a:pt x="3958245" y="3265779"/>
                </a:cubicBezTo>
                <a:cubicBezTo>
                  <a:pt x="3945143" y="3300815"/>
                  <a:pt x="3873060" y="3300815"/>
                  <a:pt x="3827188" y="3313554"/>
                </a:cubicBezTo>
                <a:cubicBezTo>
                  <a:pt x="3800978" y="3319926"/>
                  <a:pt x="3761660" y="3316740"/>
                  <a:pt x="3742004" y="3332665"/>
                </a:cubicBezTo>
                <a:cubicBezTo>
                  <a:pt x="3709240" y="3329479"/>
                  <a:pt x="3696132" y="3342219"/>
                  <a:pt x="3676475" y="3348590"/>
                </a:cubicBezTo>
                <a:cubicBezTo>
                  <a:pt x="3650260" y="3361329"/>
                  <a:pt x="3584732" y="3374069"/>
                  <a:pt x="3519203" y="3380440"/>
                </a:cubicBezTo>
                <a:cubicBezTo>
                  <a:pt x="3512649" y="3380440"/>
                  <a:pt x="3499547" y="3386808"/>
                  <a:pt x="3492993" y="3389994"/>
                </a:cubicBezTo>
                <a:cubicBezTo>
                  <a:pt x="3486439" y="3393179"/>
                  <a:pt x="3486439" y="3393179"/>
                  <a:pt x="3473337" y="3399550"/>
                </a:cubicBezTo>
                <a:cubicBezTo>
                  <a:pt x="3453675" y="3389994"/>
                  <a:pt x="3440572" y="3380440"/>
                  <a:pt x="3420911" y="3370883"/>
                </a:cubicBezTo>
                <a:cubicBezTo>
                  <a:pt x="3427465" y="3361329"/>
                  <a:pt x="3434019" y="3354958"/>
                  <a:pt x="3447121" y="3348590"/>
                </a:cubicBezTo>
                <a:cubicBezTo>
                  <a:pt x="3453675" y="3345405"/>
                  <a:pt x="3453675" y="3342219"/>
                  <a:pt x="3460229" y="3335851"/>
                </a:cubicBezTo>
                <a:cubicBezTo>
                  <a:pt x="3440572" y="3335851"/>
                  <a:pt x="3427465" y="3332665"/>
                  <a:pt x="3414357" y="3332665"/>
                </a:cubicBezTo>
                <a:cubicBezTo>
                  <a:pt x="3375044" y="3351776"/>
                  <a:pt x="3414357" y="3374069"/>
                  <a:pt x="3388147" y="3393179"/>
                </a:cubicBezTo>
                <a:cubicBezTo>
                  <a:pt x="3361936" y="3393179"/>
                  <a:pt x="3348829" y="3377254"/>
                  <a:pt x="3335726" y="3374069"/>
                </a:cubicBezTo>
                <a:cubicBezTo>
                  <a:pt x="3329172" y="3364515"/>
                  <a:pt x="3329172" y="3358144"/>
                  <a:pt x="3322618" y="3348590"/>
                </a:cubicBezTo>
                <a:lnTo>
                  <a:pt x="3243982" y="3348590"/>
                </a:lnTo>
                <a:cubicBezTo>
                  <a:pt x="3230880" y="3358144"/>
                  <a:pt x="3211218" y="3370883"/>
                  <a:pt x="3191562" y="3386808"/>
                </a:cubicBezTo>
                <a:cubicBezTo>
                  <a:pt x="3165351" y="3370883"/>
                  <a:pt x="3139141" y="3361329"/>
                  <a:pt x="3119479" y="3348590"/>
                </a:cubicBezTo>
                <a:cubicBezTo>
                  <a:pt x="3099823" y="3335851"/>
                  <a:pt x="3093269" y="3323108"/>
                  <a:pt x="3073613" y="3304001"/>
                </a:cubicBezTo>
                <a:lnTo>
                  <a:pt x="3073613" y="3278519"/>
                </a:lnTo>
                <a:cubicBezTo>
                  <a:pt x="3060505" y="3272150"/>
                  <a:pt x="3053951" y="3265779"/>
                  <a:pt x="3040849" y="3262594"/>
                </a:cubicBezTo>
                <a:lnTo>
                  <a:pt x="3040849" y="3230744"/>
                </a:lnTo>
                <a:cubicBezTo>
                  <a:pt x="3053951" y="3224375"/>
                  <a:pt x="3060505" y="3218004"/>
                  <a:pt x="3073613" y="3211634"/>
                </a:cubicBezTo>
                <a:lnTo>
                  <a:pt x="3073613" y="3186155"/>
                </a:lnTo>
                <a:cubicBezTo>
                  <a:pt x="3073613" y="3182969"/>
                  <a:pt x="3073613" y="3179783"/>
                  <a:pt x="3073613" y="3179783"/>
                </a:cubicBezTo>
                <a:cubicBezTo>
                  <a:pt x="3106377" y="3160676"/>
                  <a:pt x="3139141" y="3144751"/>
                  <a:pt x="3171905" y="3125640"/>
                </a:cubicBezTo>
                <a:cubicBezTo>
                  <a:pt x="3198116" y="3106529"/>
                  <a:pt x="3204669" y="3084233"/>
                  <a:pt x="3243982" y="3065125"/>
                </a:cubicBezTo>
                <a:cubicBezTo>
                  <a:pt x="3230880" y="3061940"/>
                  <a:pt x="3211218" y="3058754"/>
                  <a:pt x="3198116" y="3055569"/>
                </a:cubicBezTo>
                <a:cubicBezTo>
                  <a:pt x="3171905" y="3068309"/>
                  <a:pt x="3152244" y="3084233"/>
                  <a:pt x="3126033" y="3087419"/>
                </a:cubicBezTo>
                <a:cubicBezTo>
                  <a:pt x="3099823" y="3090604"/>
                  <a:pt x="3073613" y="3093790"/>
                  <a:pt x="3060505" y="3106529"/>
                </a:cubicBezTo>
                <a:cubicBezTo>
                  <a:pt x="3040849" y="3122454"/>
                  <a:pt x="3001531" y="3116083"/>
                  <a:pt x="2981869" y="3128826"/>
                </a:cubicBezTo>
                <a:cubicBezTo>
                  <a:pt x="2975320" y="3138379"/>
                  <a:pt x="2975320" y="3144751"/>
                  <a:pt x="2968766" y="3151119"/>
                </a:cubicBezTo>
                <a:cubicBezTo>
                  <a:pt x="2942556" y="3154304"/>
                  <a:pt x="2916341" y="3154304"/>
                  <a:pt x="2883576" y="3157490"/>
                </a:cubicBezTo>
                <a:cubicBezTo>
                  <a:pt x="2883576" y="3163858"/>
                  <a:pt x="2877022" y="3173415"/>
                  <a:pt x="2870474" y="3182969"/>
                </a:cubicBezTo>
                <a:cubicBezTo>
                  <a:pt x="2857366" y="3186155"/>
                  <a:pt x="2831156" y="3186155"/>
                  <a:pt x="2818048" y="3192525"/>
                </a:cubicBezTo>
                <a:cubicBezTo>
                  <a:pt x="2798392" y="3198894"/>
                  <a:pt x="2778730" y="3211634"/>
                  <a:pt x="2759074" y="3221190"/>
                </a:cubicBezTo>
                <a:lnTo>
                  <a:pt x="2628017" y="3221190"/>
                </a:lnTo>
                <a:cubicBezTo>
                  <a:pt x="2614909" y="3227559"/>
                  <a:pt x="2601807" y="3230744"/>
                  <a:pt x="2588699" y="3237115"/>
                </a:cubicBezTo>
                <a:lnTo>
                  <a:pt x="2523171" y="3237115"/>
                </a:lnTo>
                <a:cubicBezTo>
                  <a:pt x="2510068" y="3230744"/>
                  <a:pt x="2496960" y="3227559"/>
                  <a:pt x="2490407" y="3221190"/>
                </a:cubicBezTo>
                <a:cubicBezTo>
                  <a:pt x="2464196" y="3230744"/>
                  <a:pt x="2477299" y="3246669"/>
                  <a:pt x="2477299" y="3259408"/>
                </a:cubicBezTo>
                <a:cubicBezTo>
                  <a:pt x="2444535" y="3268965"/>
                  <a:pt x="2405222" y="3278519"/>
                  <a:pt x="2379006" y="3294444"/>
                </a:cubicBezTo>
                <a:cubicBezTo>
                  <a:pt x="2346242" y="3310369"/>
                  <a:pt x="2346242" y="3332665"/>
                  <a:pt x="2313478" y="3345405"/>
                </a:cubicBezTo>
                <a:cubicBezTo>
                  <a:pt x="2320032" y="3364515"/>
                  <a:pt x="2280714" y="3370883"/>
                  <a:pt x="2267611" y="3383625"/>
                </a:cubicBezTo>
                <a:lnTo>
                  <a:pt x="2182421" y="3383625"/>
                </a:lnTo>
                <a:cubicBezTo>
                  <a:pt x="2169319" y="3389994"/>
                  <a:pt x="2149657" y="3399550"/>
                  <a:pt x="2136555" y="3405919"/>
                </a:cubicBezTo>
                <a:cubicBezTo>
                  <a:pt x="2136555" y="3418661"/>
                  <a:pt x="2130001" y="3431400"/>
                  <a:pt x="2130001" y="3447325"/>
                </a:cubicBezTo>
                <a:cubicBezTo>
                  <a:pt x="2084129" y="3437769"/>
                  <a:pt x="2051364" y="3428215"/>
                  <a:pt x="2005498" y="3415475"/>
                </a:cubicBezTo>
                <a:cubicBezTo>
                  <a:pt x="2005498" y="3437769"/>
                  <a:pt x="1998944" y="3453694"/>
                  <a:pt x="1998944" y="3472804"/>
                </a:cubicBezTo>
                <a:cubicBezTo>
                  <a:pt x="1972734" y="3479175"/>
                  <a:pt x="1966180" y="3495100"/>
                  <a:pt x="1933416" y="3495100"/>
                </a:cubicBezTo>
                <a:lnTo>
                  <a:pt x="1933416" y="3469619"/>
                </a:lnTo>
                <a:cubicBezTo>
                  <a:pt x="1894098" y="3450511"/>
                  <a:pt x="1854779" y="3469619"/>
                  <a:pt x="1808913" y="3460065"/>
                </a:cubicBezTo>
                <a:cubicBezTo>
                  <a:pt x="1802359" y="3472804"/>
                  <a:pt x="1802359" y="3479175"/>
                  <a:pt x="1795805" y="3488729"/>
                </a:cubicBezTo>
                <a:cubicBezTo>
                  <a:pt x="1782697" y="3491915"/>
                  <a:pt x="1763041" y="3495100"/>
                  <a:pt x="1736831" y="3498286"/>
                </a:cubicBezTo>
                <a:cubicBezTo>
                  <a:pt x="1736831" y="3511025"/>
                  <a:pt x="1730277" y="3523765"/>
                  <a:pt x="1730277" y="3536504"/>
                </a:cubicBezTo>
                <a:cubicBezTo>
                  <a:pt x="1717169" y="3542875"/>
                  <a:pt x="1697512" y="3552429"/>
                  <a:pt x="1684405" y="3558800"/>
                </a:cubicBezTo>
                <a:cubicBezTo>
                  <a:pt x="1658194" y="3555615"/>
                  <a:pt x="1631984" y="3565171"/>
                  <a:pt x="1605774" y="3552429"/>
                </a:cubicBezTo>
                <a:cubicBezTo>
                  <a:pt x="1612323" y="3546061"/>
                  <a:pt x="1625430" y="3542875"/>
                  <a:pt x="1631984" y="3536504"/>
                </a:cubicBezTo>
                <a:cubicBezTo>
                  <a:pt x="1592666" y="3523765"/>
                  <a:pt x="1592666" y="3523765"/>
                  <a:pt x="1540246" y="3552429"/>
                </a:cubicBezTo>
                <a:cubicBezTo>
                  <a:pt x="1546794" y="3555615"/>
                  <a:pt x="1553348" y="3558800"/>
                  <a:pt x="1566456" y="3565171"/>
                </a:cubicBezTo>
                <a:cubicBezTo>
                  <a:pt x="1586112" y="3581096"/>
                  <a:pt x="1566456" y="3600207"/>
                  <a:pt x="1579559" y="3619315"/>
                </a:cubicBezTo>
                <a:cubicBezTo>
                  <a:pt x="1540246" y="3638425"/>
                  <a:pt x="1487820" y="3619315"/>
                  <a:pt x="1455056" y="3632057"/>
                </a:cubicBezTo>
                <a:cubicBezTo>
                  <a:pt x="1441953" y="3647982"/>
                  <a:pt x="1514030" y="3651165"/>
                  <a:pt x="1487820" y="3663907"/>
                </a:cubicBezTo>
                <a:cubicBezTo>
                  <a:pt x="1455056" y="3683015"/>
                  <a:pt x="1435399" y="3676646"/>
                  <a:pt x="1415738" y="3676646"/>
                </a:cubicBezTo>
                <a:lnTo>
                  <a:pt x="1415738" y="3667090"/>
                </a:lnTo>
                <a:lnTo>
                  <a:pt x="1415738" y="3651165"/>
                </a:lnTo>
                <a:cubicBezTo>
                  <a:pt x="1402635" y="3647982"/>
                  <a:pt x="1382974" y="3641611"/>
                  <a:pt x="1376420" y="3644796"/>
                </a:cubicBezTo>
                <a:cubicBezTo>
                  <a:pt x="1337107" y="3660721"/>
                  <a:pt x="1278127" y="3660721"/>
                  <a:pt x="1258471" y="3686200"/>
                </a:cubicBezTo>
                <a:cubicBezTo>
                  <a:pt x="1265025" y="3692571"/>
                  <a:pt x="1278127" y="3695757"/>
                  <a:pt x="1284681" y="3702125"/>
                </a:cubicBezTo>
                <a:cubicBezTo>
                  <a:pt x="1258471" y="3714867"/>
                  <a:pt x="1232261" y="3705311"/>
                  <a:pt x="1199496" y="3708496"/>
                </a:cubicBezTo>
                <a:cubicBezTo>
                  <a:pt x="1192943" y="3698940"/>
                  <a:pt x="1186389" y="3689386"/>
                  <a:pt x="1179834" y="3679832"/>
                </a:cubicBezTo>
                <a:cubicBezTo>
                  <a:pt x="1147070" y="3670275"/>
                  <a:pt x="1107758" y="3676646"/>
                  <a:pt x="1068440" y="3676646"/>
                </a:cubicBezTo>
                <a:cubicBezTo>
                  <a:pt x="1048778" y="3686200"/>
                  <a:pt x="1029121" y="3695757"/>
                  <a:pt x="1002911" y="3708496"/>
                </a:cubicBezTo>
                <a:cubicBezTo>
                  <a:pt x="989803" y="3708496"/>
                  <a:pt x="963593" y="3708496"/>
                  <a:pt x="930829" y="3711682"/>
                </a:cubicBezTo>
                <a:cubicBezTo>
                  <a:pt x="924275" y="3705311"/>
                  <a:pt x="911168" y="3692571"/>
                  <a:pt x="898065" y="3683015"/>
                </a:cubicBezTo>
                <a:cubicBezTo>
                  <a:pt x="904619" y="3679832"/>
                  <a:pt x="911168" y="3676646"/>
                  <a:pt x="924275" y="3667090"/>
                </a:cubicBezTo>
                <a:cubicBezTo>
                  <a:pt x="917721" y="3641611"/>
                  <a:pt x="865301" y="3632057"/>
                  <a:pt x="839091" y="3612946"/>
                </a:cubicBezTo>
                <a:cubicBezTo>
                  <a:pt x="819429" y="3609761"/>
                  <a:pt x="806326" y="3609761"/>
                  <a:pt x="793218" y="3606575"/>
                </a:cubicBezTo>
                <a:cubicBezTo>
                  <a:pt x="825983" y="3590650"/>
                  <a:pt x="865301" y="3574725"/>
                  <a:pt x="884957" y="3561986"/>
                </a:cubicBezTo>
                <a:cubicBezTo>
                  <a:pt x="884957" y="3546061"/>
                  <a:pt x="884957" y="3536504"/>
                  <a:pt x="884957" y="3526950"/>
                </a:cubicBezTo>
                <a:cubicBezTo>
                  <a:pt x="904619" y="3523765"/>
                  <a:pt x="937383" y="3533321"/>
                  <a:pt x="950485" y="3517396"/>
                </a:cubicBezTo>
                <a:cubicBezTo>
                  <a:pt x="930829" y="3511025"/>
                  <a:pt x="924275" y="3498286"/>
                  <a:pt x="891511" y="3498286"/>
                </a:cubicBezTo>
                <a:cubicBezTo>
                  <a:pt x="891511" y="3507840"/>
                  <a:pt x="891511" y="3517396"/>
                  <a:pt x="884957" y="3526950"/>
                </a:cubicBezTo>
                <a:cubicBezTo>
                  <a:pt x="845639" y="3526950"/>
                  <a:pt x="832536" y="3552429"/>
                  <a:pt x="799772" y="3558800"/>
                </a:cubicBezTo>
                <a:cubicBezTo>
                  <a:pt x="780111" y="3539690"/>
                  <a:pt x="760454" y="3517396"/>
                  <a:pt x="740798" y="3498286"/>
                </a:cubicBezTo>
                <a:cubicBezTo>
                  <a:pt x="727690" y="3498286"/>
                  <a:pt x="721136" y="3495100"/>
                  <a:pt x="708034" y="3495100"/>
                </a:cubicBezTo>
                <a:cubicBezTo>
                  <a:pt x="668716" y="3504654"/>
                  <a:pt x="635952" y="3514211"/>
                  <a:pt x="596633" y="3526950"/>
                </a:cubicBezTo>
                <a:cubicBezTo>
                  <a:pt x="576972" y="3514211"/>
                  <a:pt x="550762" y="3501471"/>
                  <a:pt x="517998" y="3482361"/>
                </a:cubicBezTo>
                <a:lnTo>
                  <a:pt x="517998" y="3437769"/>
                </a:lnTo>
                <a:cubicBezTo>
                  <a:pt x="524551" y="3425029"/>
                  <a:pt x="550762" y="3428215"/>
                  <a:pt x="576972" y="3428215"/>
                </a:cubicBezTo>
                <a:cubicBezTo>
                  <a:pt x="583526" y="3421844"/>
                  <a:pt x="583526" y="3412290"/>
                  <a:pt x="590080" y="3402736"/>
                </a:cubicBezTo>
                <a:cubicBezTo>
                  <a:pt x="596633" y="3399550"/>
                  <a:pt x="609736" y="3393179"/>
                  <a:pt x="622844" y="3386808"/>
                </a:cubicBezTo>
                <a:cubicBezTo>
                  <a:pt x="609736" y="3383625"/>
                  <a:pt x="590080" y="3380440"/>
                  <a:pt x="570423" y="3377254"/>
                </a:cubicBezTo>
                <a:cubicBezTo>
                  <a:pt x="550762" y="3389994"/>
                  <a:pt x="531105" y="3402736"/>
                  <a:pt x="511443" y="3415475"/>
                </a:cubicBezTo>
                <a:cubicBezTo>
                  <a:pt x="491787" y="3405919"/>
                  <a:pt x="478679" y="3402736"/>
                  <a:pt x="472131" y="3396365"/>
                </a:cubicBezTo>
                <a:lnTo>
                  <a:pt x="432813" y="3396365"/>
                </a:lnTo>
                <a:cubicBezTo>
                  <a:pt x="426259" y="3402736"/>
                  <a:pt x="426259" y="3409104"/>
                  <a:pt x="413151" y="3421844"/>
                </a:cubicBezTo>
                <a:cubicBezTo>
                  <a:pt x="439367" y="3431400"/>
                  <a:pt x="465577" y="3440954"/>
                  <a:pt x="491787" y="3450511"/>
                </a:cubicBezTo>
                <a:cubicBezTo>
                  <a:pt x="485233" y="3456879"/>
                  <a:pt x="478679" y="3460065"/>
                  <a:pt x="472131" y="3460065"/>
                </a:cubicBezTo>
                <a:cubicBezTo>
                  <a:pt x="419705" y="3463250"/>
                  <a:pt x="367284" y="3463250"/>
                  <a:pt x="314859" y="3463250"/>
                </a:cubicBezTo>
                <a:cubicBezTo>
                  <a:pt x="295202" y="3456879"/>
                  <a:pt x="275540" y="3450511"/>
                  <a:pt x="262438" y="3447325"/>
                </a:cubicBezTo>
                <a:cubicBezTo>
                  <a:pt x="216566" y="3440954"/>
                  <a:pt x="203464" y="3479175"/>
                  <a:pt x="157592" y="3456879"/>
                </a:cubicBezTo>
                <a:cubicBezTo>
                  <a:pt x="157592" y="3453694"/>
                  <a:pt x="164146" y="3450511"/>
                  <a:pt x="164146" y="3447325"/>
                </a:cubicBezTo>
                <a:cubicBezTo>
                  <a:pt x="183802" y="3434586"/>
                  <a:pt x="183802" y="3434586"/>
                  <a:pt x="164146" y="3415475"/>
                </a:cubicBezTo>
                <a:cubicBezTo>
                  <a:pt x="157592" y="3418661"/>
                  <a:pt x="151038" y="3421844"/>
                  <a:pt x="137935" y="3428215"/>
                </a:cubicBezTo>
                <a:cubicBezTo>
                  <a:pt x="124827" y="3425029"/>
                  <a:pt x="111720" y="3418661"/>
                  <a:pt x="92063" y="3415475"/>
                </a:cubicBezTo>
                <a:cubicBezTo>
                  <a:pt x="59299" y="3409104"/>
                  <a:pt x="52745" y="3431400"/>
                  <a:pt x="19981" y="3431400"/>
                </a:cubicBezTo>
                <a:lnTo>
                  <a:pt x="0" y="3426220"/>
                </a:lnTo>
                <a:lnTo>
                  <a:pt x="0" y="3386248"/>
                </a:lnTo>
                <a:lnTo>
                  <a:pt x="59299" y="3399550"/>
                </a:lnTo>
                <a:cubicBezTo>
                  <a:pt x="98617" y="3389994"/>
                  <a:pt x="118274" y="3370883"/>
                  <a:pt x="151038" y="3358144"/>
                </a:cubicBezTo>
                <a:lnTo>
                  <a:pt x="151038" y="3339033"/>
                </a:lnTo>
                <a:cubicBezTo>
                  <a:pt x="164146" y="3335851"/>
                  <a:pt x="177248" y="3332665"/>
                  <a:pt x="196910" y="3329479"/>
                </a:cubicBezTo>
                <a:cubicBezTo>
                  <a:pt x="216566" y="3335851"/>
                  <a:pt x="229674" y="3345405"/>
                  <a:pt x="249330" y="3351776"/>
                </a:cubicBezTo>
                <a:cubicBezTo>
                  <a:pt x="249330" y="3364515"/>
                  <a:pt x="255884" y="3377254"/>
                  <a:pt x="255884" y="3386808"/>
                </a:cubicBezTo>
                <a:cubicBezTo>
                  <a:pt x="268992" y="3396365"/>
                  <a:pt x="288648" y="3402736"/>
                  <a:pt x="308310" y="3412290"/>
                </a:cubicBezTo>
                <a:cubicBezTo>
                  <a:pt x="314859" y="3393179"/>
                  <a:pt x="321412" y="3380440"/>
                  <a:pt x="327966" y="3364515"/>
                </a:cubicBezTo>
                <a:cubicBezTo>
                  <a:pt x="341074" y="3364515"/>
                  <a:pt x="354176" y="3361329"/>
                  <a:pt x="373838" y="3358144"/>
                </a:cubicBezTo>
                <a:cubicBezTo>
                  <a:pt x="380387" y="3351776"/>
                  <a:pt x="380387" y="3345405"/>
                  <a:pt x="386941" y="3335851"/>
                </a:cubicBezTo>
                <a:cubicBezTo>
                  <a:pt x="360731" y="3329479"/>
                  <a:pt x="341074" y="3323108"/>
                  <a:pt x="314859" y="3319926"/>
                </a:cubicBezTo>
                <a:lnTo>
                  <a:pt x="314859" y="3304001"/>
                </a:lnTo>
                <a:cubicBezTo>
                  <a:pt x="327966" y="3291258"/>
                  <a:pt x="347623" y="3294444"/>
                  <a:pt x="373838" y="3294444"/>
                </a:cubicBezTo>
                <a:cubicBezTo>
                  <a:pt x="393495" y="3294444"/>
                  <a:pt x="419705" y="3294444"/>
                  <a:pt x="413151" y="3278519"/>
                </a:cubicBezTo>
                <a:cubicBezTo>
                  <a:pt x="419705" y="3275333"/>
                  <a:pt x="432813" y="3275333"/>
                  <a:pt x="439367" y="3272150"/>
                </a:cubicBezTo>
                <a:cubicBezTo>
                  <a:pt x="452469" y="3268965"/>
                  <a:pt x="465577" y="3265779"/>
                  <a:pt x="478679" y="3259408"/>
                </a:cubicBezTo>
                <a:cubicBezTo>
                  <a:pt x="485233" y="3268965"/>
                  <a:pt x="478679" y="3281704"/>
                  <a:pt x="511443" y="3272150"/>
                </a:cubicBezTo>
                <a:cubicBezTo>
                  <a:pt x="504895" y="3268965"/>
                  <a:pt x="491787" y="3265779"/>
                  <a:pt x="478679" y="3259408"/>
                </a:cubicBezTo>
                <a:cubicBezTo>
                  <a:pt x="478679" y="3259408"/>
                  <a:pt x="485233" y="3256225"/>
                  <a:pt x="478679" y="3253040"/>
                </a:cubicBezTo>
                <a:cubicBezTo>
                  <a:pt x="478679" y="3249854"/>
                  <a:pt x="472131" y="3246669"/>
                  <a:pt x="465577" y="3246669"/>
                </a:cubicBezTo>
                <a:cubicBezTo>
                  <a:pt x="419705" y="3249854"/>
                  <a:pt x="380387" y="3233929"/>
                  <a:pt x="334520" y="3227559"/>
                </a:cubicBezTo>
                <a:cubicBezTo>
                  <a:pt x="314859" y="3224375"/>
                  <a:pt x="288648" y="3227559"/>
                  <a:pt x="275540" y="3227559"/>
                </a:cubicBezTo>
                <a:cubicBezTo>
                  <a:pt x="236228" y="3246669"/>
                  <a:pt x="203464" y="3262594"/>
                  <a:pt x="164146" y="3281704"/>
                </a:cubicBezTo>
                <a:cubicBezTo>
                  <a:pt x="124827" y="3259408"/>
                  <a:pt x="92063" y="3240300"/>
                  <a:pt x="72407" y="3227559"/>
                </a:cubicBezTo>
                <a:lnTo>
                  <a:pt x="26530" y="3227559"/>
                </a:lnTo>
                <a:lnTo>
                  <a:pt x="19981" y="3227559"/>
                </a:lnTo>
                <a:cubicBezTo>
                  <a:pt x="13427" y="3214819"/>
                  <a:pt x="46191" y="3211634"/>
                  <a:pt x="52745" y="3202080"/>
                </a:cubicBezTo>
                <a:cubicBezTo>
                  <a:pt x="39643" y="3195708"/>
                  <a:pt x="19981" y="3186155"/>
                  <a:pt x="6879" y="3179783"/>
                </a:cubicBezTo>
                <a:lnTo>
                  <a:pt x="0" y="3179783"/>
                </a:lnTo>
                <a:lnTo>
                  <a:pt x="0" y="744293"/>
                </a:lnTo>
                <a:lnTo>
                  <a:pt x="6879" y="743252"/>
                </a:lnTo>
                <a:cubicBezTo>
                  <a:pt x="26535" y="743252"/>
                  <a:pt x="39643" y="730512"/>
                  <a:pt x="59299" y="724144"/>
                </a:cubicBezTo>
                <a:cubicBezTo>
                  <a:pt x="118274" y="695477"/>
                  <a:pt x="177248" y="666812"/>
                  <a:pt x="236228" y="638148"/>
                </a:cubicBezTo>
                <a:lnTo>
                  <a:pt x="236228" y="622223"/>
                </a:lnTo>
                <a:cubicBezTo>
                  <a:pt x="249330" y="615852"/>
                  <a:pt x="268992" y="606298"/>
                  <a:pt x="282094" y="599927"/>
                </a:cubicBezTo>
                <a:cubicBezTo>
                  <a:pt x="321412" y="599927"/>
                  <a:pt x="354176" y="593558"/>
                  <a:pt x="393495" y="603112"/>
                </a:cubicBezTo>
                <a:cubicBezTo>
                  <a:pt x="393495" y="615852"/>
                  <a:pt x="400049" y="628594"/>
                  <a:pt x="400049" y="644519"/>
                </a:cubicBezTo>
                <a:cubicBezTo>
                  <a:pt x="439367" y="650887"/>
                  <a:pt x="478679" y="650887"/>
                  <a:pt x="524551" y="644519"/>
                </a:cubicBezTo>
                <a:cubicBezTo>
                  <a:pt x="524551" y="641333"/>
                  <a:pt x="524551" y="638148"/>
                  <a:pt x="524551" y="638148"/>
                </a:cubicBezTo>
                <a:cubicBezTo>
                  <a:pt x="491787" y="622223"/>
                  <a:pt x="465577" y="606298"/>
                  <a:pt x="432813" y="593558"/>
                </a:cubicBezTo>
                <a:cubicBezTo>
                  <a:pt x="445915" y="587187"/>
                  <a:pt x="452469" y="580816"/>
                  <a:pt x="465577" y="577633"/>
                </a:cubicBezTo>
                <a:cubicBezTo>
                  <a:pt x="465577" y="571262"/>
                  <a:pt x="465577" y="568077"/>
                  <a:pt x="465577" y="558523"/>
                </a:cubicBezTo>
                <a:cubicBezTo>
                  <a:pt x="485233" y="555337"/>
                  <a:pt x="504895" y="552152"/>
                  <a:pt x="524551" y="548966"/>
                </a:cubicBezTo>
                <a:cubicBezTo>
                  <a:pt x="531105" y="539412"/>
                  <a:pt x="537659" y="529858"/>
                  <a:pt x="544208" y="520302"/>
                </a:cubicBezTo>
                <a:cubicBezTo>
                  <a:pt x="557316" y="520302"/>
                  <a:pt x="570423" y="520302"/>
                  <a:pt x="583526" y="520302"/>
                </a:cubicBezTo>
                <a:cubicBezTo>
                  <a:pt x="596633" y="510748"/>
                  <a:pt x="603187" y="498008"/>
                  <a:pt x="616290" y="488452"/>
                </a:cubicBezTo>
                <a:lnTo>
                  <a:pt x="649054" y="488452"/>
                </a:lnTo>
                <a:cubicBezTo>
                  <a:pt x="662162" y="494823"/>
                  <a:pt x="675264" y="498008"/>
                  <a:pt x="681818" y="504377"/>
                </a:cubicBezTo>
                <a:cubicBezTo>
                  <a:pt x="708034" y="507562"/>
                  <a:pt x="721136" y="498008"/>
                  <a:pt x="740798" y="491637"/>
                </a:cubicBezTo>
                <a:cubicBezTo>
                  <a:pt x="753900" y="485266"/>
                  <a:pt x="780111" y="485266"/>
                  <a:pt x="799772" y="482081"/>
                </a:cubicBezTo>
                <a:lnTo>
                  <a:pt x="799772" y="447048"/>
                </a:lnTo>
                <a:cubicBezTo>
                  <a:pt x="839091" y="427937"/>
                  <a:pt x="878403" y="408827"/>
                  <a:pt x="917721" y="389716"/>
                </a:cubicBezTo>
                <a:cubicBezTo>
                  <a:pt x="930829" y="396087"/>
                  <a:pt x="950485" y="405641"/>
                  <a:pt x="970147" y="415198"/>
                </a:cubicBezTo>
                <a:cubicBezTo>
                  <a:pt x="937383" y="431123"/>
                  <a:pt x="898065" y="447048"/>
                  <a:pt x="865301" y="459787"/>
                </a:cubicBezTo>
                <a:cubicBezTo>
                  <a:pt x="884957" y="469341"/>
                  <a:pt x="898065" y="475712"/>
                  <a:pt x="911168" y="485266"/>
                </a:cubicBezTo>
                <a:cubicBezTo>
                  <a:pt x="950485" y="466156"/>
                  <a:pt x="989803" y="447048"/>
                  <a:pt x="1029121" y="427937"/>
                </a:cubicBezTo>
                <a:lnTo>
                  <a:pt x="1029121" y="396087"/>
                </a:lnTo>
                <a:cubicBezTo>
                  <a:pt x="1042224" y="389716"/>
                  <a:pt x="1048778" y="383345"/>
                  <a:pt x="1061886" y="380162"/>
                </a:cubicBezTo>
                <a:cubicBezTo>
                  <a:pt x="1055332" y="376977"/>
                  <a:pt x="1042224" y="370606"/>
                  <a:pt x="1035676" y="367420"/>
                </a:cubicBezTo>
                <a:cubicBezTo>
                  <a:pt x="1035676" y="364237"/>
                  <a:pt x="1035676" y="361052"/>
                  <a:pt x="1035676" y="361052"/>
                </a:cubicBezTo>
                <a:cubicBezTo>
                  <a:pt x="1094650" y="338756"/>
                  <a:pt x="1107758" y="294166"/>
                  <a:pt x="1186389" y="275056"/>
                </a:cubicBezTo>
                <a:lnTo>
                  <a:pt x="1278127" y="275056"/>
                </a:lnTo>
                <a:cubicBezTo>
                  <a:pt x="1297789" y="265502"/>
                  <a:pt x="1317445" y="252760"/>
                  <a:pt x="1337107" y="240020"/>
                </a:cubicBezTo>
                <a:cubicBezTo>
                  <a:pt x="1356763" y="246391"/>
                  <a:pt x="1363317" y="252760"/>
                  <a:pt x="1376420" y="259131"/>
                </a:cubicBezTo>
                <a:cubicBezTo>
                  <a:pt x="1382974" y="255945"/>
                  <a:pt x="1389527" y="249577"/>
                  <a:pt x="1402635" y="246391"/>
                </a:cubicBezTo>
                <a:cubicBezTo>
                  <a:pt x="1428846" y="243206"/>
                  <a:pt x="1448502" y="268685"/>
                  <a:pt x="1481266" y="255945"/>
                </a:cubicBezTo>
                <a:cubicBezTo>
                  <a:pt x="1487820" y="252760"/>
                  <a:pt x="1494374" y="252760"/>
                  <a:pt x="1494374" y="249577"/>
                </a:cubicBezTo>
                <a:cubicBezTo>
                  <a:pt x="1494374" y="227281"/>
                  <a:pt x="1494374" y="204985"/>
                  <a:pt x="1494374" y="185877"/>
                </a:cubicBezTo>
                <a:cubicBezTo>
                  <a:pt x="1540246" y="176320"/>
                  <a:pt x="1579559" y="157210"/>
                  <a:pt x="1638538" y="160395"/>
                </a:cubicBezTo>
                <a:cubicBezTo>
                  <a:pt x="1658194" y="150841"/>
                  <a:pt x="1684405" y="138099"/>
                  <a:pt x="1710615" y="128545"/>
                </a:cubicBezTo>
                <a:cubicBezTo>
                  <a:pt x="1723723" y="134916"/>
                  <a:pt x="1743379" y="144470"/>
                  <a:pt x="1756487" y="150841"/>
                </a:cubicBezTo>
                <a:cubicBezTo>
                  <a:pt x="1743379" y="157210"/>
                  <a:pt x="1736831" y="163581"/>
                  <a:pt x="1723723" y="166766"/>
                </a:cubicBezTo>
                <a:cubicBezTo>
                  <a:pt x="1749933" y="173135"/>
                  <a:pt x="1776144" y="179506"/>
                  <a:pt x="1808913" y="189060"/>
                </a:cubicBezTo>
                <a:cubicBezTo>
                  <a:pt x="1867887" y="166766"/>
                  <a:pt x="1880990" y="131731"/>
                  <a:pt x="1894098" y="96695"/>
                </a:cubicBezTo>
                <a:cubicBezTo>
                  <a:pt x="1920308" y="90324"/>
                  <a:pt x="1946518" y="93510"/>
                  <a:pt x="1972734" y="93510"/>
                </a:cubicBezTo>
                <a:cubicBezTo>
                  <a:pt x="1985836" y="109435"/>
                  <a:pt x="2005498" y="125360"/>
                  <a:pt x="2018600" y="141285"/>
                </a:cubicBezTo>
                <a:cubicBezTo>
                  <a:pt x="2005498" y="144470"/>
                  <a:pt x="1992390" y="147656"/>
                  <a:pt x="1985836" y="150841"/>
                </a:cubicBezTo>
                <a:lnTo>
                  <a:pt x="1985836" y="166766"/>
                </a:lnTo>
                <a:lnTo>
                  <a:pt x="1985836" y="173135"/>
                </a:lnTo>
                <a:cubicBezTo>
                  <a:pt x="1953072" y="176320"/>
                  <a:pt x="1920308" y="169949"/>
                  <a:pt x="1887544" y="179506"/>
                </a:cubicBezTo>
                <a:cubicBezTo>
                  <a:pt x="1900652" y="182691"/>
                  <a:pt x="1913754" y="185877"/>
                  <a:pt x="1926862" y="189060"/>
                </a:cubicBezTo>
                <a:cubicBezTo>
                  <a:pt x="1939970" y="189060"/>
                  <a:pt x="1959626" y="189060"/>
                  <a:pt x="1953072" y="201802"/>
                </a:cubicBezTo>
                <a:cubicBezTo>
                  <a:pt x="1933416" y="204985"/>
                  <a:pt x="1913754" y="208170"/>
                  <a:pt x="1887544" y="214541"/>
                </a:cubicBezTo>
                <a:cubicBezTo>
                  <a:pt x="1913754" y="220910"/>
                  <a:pt x="1939970" y="227281"/>
                  <a:pt x="1959626" y="230466"/>
                </a:cubicBezTo>
                <a:cubicBezTo>
                  <a:pt x="1946518" y="236835"/>
                  <a:pt x="1939970" y="243206"/>
                  <a:pt x="1939970" y="243206"/>
                </a:cubicBezTo>
                <a:cubicBezTo>
                  <a:pt x="1920308" y="262316"/>
                  <a:pt x="1946518" y="275056"/>
                  <a:pt x="1913754" y="287795"/>
                </a:cubicBezTo>
                <a:lnTo>
                  <a:pt x="1867887" y="287795"/>
                </a:lnTo>
                <a:cubicBezTo>
                  <a:pt x="1861334" y="259131"/>
                  <a:pt x="1808913" y="243206"/>
                  <a:pt x="1776144" y="224095"/>
                </a:cubicBezTo>
                <a:cubicBezTo>
                  <a:pt x="1717169" y="224095"/>
                  <a:pt x="1658194" y="224095"/>
                  <a:pt x="1599220" y="224095"/>
                </a:cubicBezTo>
                <a:cubicBezTo>
                  <a:pt x="1592666" y="224095"/>
                  <a:pt x="1579559" y="220910"/>
                  <a:pt x="1566456" y="217727"/>
                </a:cubicBezTo>
                <a:cubicBezTo>
                  <a:pt x="1559902" y="217727"/>
                  <a:pt x="1553348" y="201802"/>
                  <a:pt x="1533692" y="211356"/>
                </a:cubicBezTo>
                <a:cubicBezTo>
                  <a:pt x="1533692" y="227281"/>
                  <a:pt x="1514030" y="243206"/>
                  <a:pt x="1546794" y="255945"/>
                </a:cubicBezTo>
                <a:cubicBezTo>
                  <a:pt x="1579559" y="262316"/>
                  <a:pt x="1592666" y="246391"/>
                  <a:pt x="1612323" y="240020"/>
                </a:cubicBezTo>
                <a:cubicBezTo>
                  <a:pt x="1625430" y="249577"/>
                  <a:pt x="1631984" y="262316"/>
                  <a:pt x="1645087" y="275056"/>
                </a:cubicBezTo>
                <a:cubicBezTo>
                  <a:pt x="1671302" y="268685"/>
                  <a:pt x="1690959" y="262316"/>
                  <a:pt x="1710615" y="255945"/>
                </a:cubicBezTo>
                <a:cubicBezTo>
                  <a:pt x="1730277" y="265502"/>
                  <a:pt x="1717169" y="275056"/>
                  <a:pt x="1723723" y="284610"/>
                </a:cubicBezTo>
                <a:cubicBezTo>
                  <a:pt x="1704067" y="287795"/>
                  <a:pt x="1671302" y="278241"/>
                  <a:pt x="1658194" y="294166"/>
                </a:cubicBezTo>
                <a:cubicBezTo>
                  <a:pt x="1704067" y="300537"/>
                  <a:pt x="1704067" y="300537"/>
                  <a:pt x="1723723" y="284610"/>
                </a:cubicBezTo>
                <a:cubicBezTo>
                  <a:pt x="1743379" y="278241"/>
                  <a:pt x="1756487" y="275056"/>
                  <a:pt x="1756487" y="275056"/>
                </a:cubicBezTo>
                <a:cubicBezTo>
                  <a:pt x="1782697" y="281427"/>
                  <a:pt x="1808913" y="287795"/>
                  <a:pt x="1822015" y="290981"/>
                </a:cubicBezTo>
                <a:cubicBezTo>
                  <a:pt x="1822015" y="310091"/>
                  <a:pt x="1815461" y="319645"/>
                  <a:pt x="1789251" y="316462"/>
                </a:cubicBezTo>
                <a:cubicBezTo>
                  <a:pt x="1756487" y="316462"/>
                  <a:pt x="1756487" y="326016"/>
                  <a:pt x="1756487" y="341941"/>
                </a:cubicBezTo>
                <a:cubicBezTo>
                  <a:pt x="1782697" y="345127"/>
                  <a:pt x="1782697" y="364237"/>
                  <a:pt x="1822015" y="364237"/>
                </a:cubicBezTo>
                <a:cubicBezTo>
                  <a:pt x="1828569" y="373791"/>
                  <a:pt x="1822015" y="386531"/>
                  <a:pt x="1854779" y="376977"/>
                </a:cubicBezTo>
                <a:cubicBezTo>
                  <a:pt x="1848225" y="373791"/>
                  <a:pt x="1835123" y="370606"/>
                  <a:pt x="1822015" y="364237"/>
                </a:cubicBezTo>
                <a:cubicBezTo>
                  <a:pt x="1822015" y="357866"/>
                  <a:pt x="1822015" y="351495"/>
                  <a:pt x="1822015" y="341941"/>
                </a:cubicBezTo>
                <a:cubicBezTo>
                  <a:pt x="1835123" y="335570"/>
                  <a:pt x="1854779" y="326016"/>
                  <a:pt x="1867887" y="319645"/>
                </a:cubicBezTo>
                <a:cubicBezTo>
                  <a:pt x="1887544" y="322831"/>
                  <a:pt x="1900652" y="341941"/>
                  <a:pt x="1933416" y="332387"/>
                </a:cubicBezTo>
                <a:cubicBezTo>
                  <a:pt x="1946518" y="329202"/>
                  <a:pt x="1953072" y="322831"/>
                  <a:pt x="1966180" y="316462"/>
                </a:cubicBezTo>
                <a:lnTo>
                  <a:pt x="2031708" y="316462"/>
                </a:lnTo>
                <a:cubicBezTo>
                  <a:pt x="2044810" y="310091"/>
                  <a:pt x="2057919" y="300537"/>
                  <a:pt x="2077575" y="294166"/>
                </a:cubicBezTo>
                <a:cubicBezTo>
                  <a:pt x="2097237" y="284610"/>
                  <a:pt x="2116893" y="268685"/>
                  <a:pt x="2130001" y="268685"/>
                </a:cubicBezTo>
                <a:lnTo>
                  <a:pt x="2169077" y="263139"/>
                </a:lnTo>
                <a:lnTo>
                  <a:pt x="2162765" y="284610"/>
                </a:lnTo>
                <a:cubicBezTo>
                  <a:pt x="2162765" y="287795"/>
                  <a:pt x="2169319" y="290981"/>
                  <a:pt x="2175872" y="290981"/>
                </a:cubicBezTo>
                <a:cubicBezTo>
                  <a:pt x="2182421" y="290981"/>
                  <a:pt x="2195529" y="287795"/>
                  <a:pt x="2195529" y="284610"/>
                </a:cubicBezTo>
                <a:cubicBezTo>
                  <a:pt x="2195529" y="278241"/>
                  <a:pt x="2195529" y="271870"/>
                  <a:pt x="2188975" y="262316"/>
                </a:cubicBezTo>
                <a:lnTo>
                  <a:pt x="2174873" y="262316"/>
                </a:lnTo>
                <a:lnTo>
                  <a:pt x="2204334" y="258135"/>
                </a:lnTo>
                <a:cubicBezTo>
                  <a:pt x="2286040" y="242609"/>
                  <a:pt x="2380649" y="214540"/>
                  <a:pt x="2405222" y="195431"/>
                </a:cubicBezTo>
                <a:cubicBezTo>
                  <a:pt x="2385560" y="179506"/>
                  <a:pt x="2372458" y="166766"/>
                  <a:pt x="2359350" y="150841"/>
                </a:cubicBezTo>
                <a:cubicBezTo>
                  <a:pt x="2346242" y="154024"/>
                  <a:pt x="2326586" y="154024"/>
                  <a:pt x="2313478" y="157210"/>
                </a:cubicBezTo>
                <a:cubicBezTo>
                  <a:pt x="2326586" y="163581"/>
                  <a:pt x="2339694" y="169949"/>
                  <a:pt x="2346242" y="176320"/>
                </a:cubicBezTo>
                <a:cubicBezTo>
                  <a:pt x="2326586" y="185877"/>
                  <a:pt x="2313478" y="198616"/>
                  <a:pt x="2274165" y="201802"/>
                </a:cubicBezTo>
                <a:cubicBezTo>
                  <a:pt x="2241401" y="204985"/>
                  <a:pt x="2215185" y="217727"/>
                  <a:pt x="2182421" y="227281"/>
                </a:cubicBezTo>
                <a:cubicBezTo>
                  <a:pt x="2156211" y="233652"/>
                  <a:pt x="2130001" y="240020"/>
                  <a:pt x="2097237" y="246391"/>
                </a:cubicBezTo>
                <a:cubicBezTo>
                  <a:pt x="2044810" y="227281"/>
                  <a:pt x="2012046" y="198616"/>
                  <a:pt x="1985836" y="166766"/>
                </a:cubicBezTo>
                <a:cubicBezTo>
                  <a:pt x="1998944" y="163581"/>
                  <a:pt x="2012046" y="160395"/>
                  <a:pt x="2018600" y="157210"/>
                </a:cubicBezTo>
                <a:lnTo>
                  <a:pt x="2018600" y="141285"/>
                </a:lnTo>
                <a:lnTo>
                  <a:pt x="2018600" y="134916"/>
                </a:lnTo>
                <a:cubicBezTo>
                  <a:pt x="2031708" y="134916"/>
                  <a:pt x="2051364" y="131731"/>
                  <a:pt x="2064472" y="134916"/>
                </a:cubicBezTo>
                <a:cubicBezTo>
                  <a:pt x="2077575" y="138099"/>
                  <a:pt x="2077575" y="144470"/>
                  <a:pt x="2084129" y="150841"/>
                </a:cubicBezTo>
                <a:cubicBezTo>
                  <a:pt x="2051364" y="150841"/>
                  <a:pt x="2051364" y="160395"/>
                  <a:pt x="2051364" y="169949"/>
                </a:cubicBezTo>
                <a:cubicBezTo>
                  <a:pt x="2051364" y="182691"/>
                  <a:pt x="2038262" y="198616"/>
                  <a:pt x="2084129" y="195431"/>
                </a:cubicBezTo>
                <a:cubicBezTo>
                  <a:pt x="2090683" y="204985"/>
                  <a:pt x="2084129" y="217727"/>
                  <a:pt x="2116893" y="208170"/>
                </a:cubicBezTo>
                <a:cubicBezTo>
                  <a:pt x="2110344" y="204985"/>
                  <a:pt x="2097237" y="201802"/>
                  <a:pt x="2084129" y="195431"/>
                </a:cubicBezTo>
                <a:lnTo>
                  <a:pt x="2084129" y="150841"/>
                </a:lnTo>
                <a:lnTo>
                  <a:pt x="2084129" y="147656"/>
                </a:lnTo>
                <a:cubicBezTo>
                  <a:pt x="2116893" y="144470"/>
                  <a:pt x="2136555" y="131731"/>
                  <a:pt x="2149657" y="118991"/>
                </a:cubicBezTo>
                <a:cubicBezTo>
                  <a:pt x="2149657" y="112620"/>
                  <a:pt x="2149657" y="106249"/>
                  <a:pt x="2143108" y="103066"/>
                </a:cubicBezTo>
                <a:cubicBezTo>
                  <a:pt x="2123447" y="96695"/>
                  <a:pt x="2097237" y="96695"/>
                  <a:pt x="2071026" y="87141"/>
                </a:cubicBezTo>
                <a:cubicBezTo>
                  <a:pt x="2044810" y="77585"/>
                  <a:pt x="2057919" y="61660"/>
                  <a:pt x="2038262" y="52106"/>
                </a:cubicBezTo>
                <a:cubicBezTo>
                  <a:pt x="2031708" y="48920"/>
                  <a:pt x="2025154" y="45735"/>
                  <a:pt x="2018600" y="42549"/>
                </a:cubicBezTo>
                <a:cubicBezTo>
                  <a:pt x="2044810" y="29810"/>
                  <a:pt x="2071026" y="17070"/>
                  <a:pt x="2097237" y="1145"/>
                </a:cubicBezTo>
                <a:cubicBezTo>
                  <a:pt x="2110344" y="7516"/>
                  <a:pt x="2123447" y="13885"/>
                  <a:pt x="2130001" y="17070"/>
                </a:cubicBezTo>
                <a:lnTo>
                  <a:pt x="2202083" y="17070"/>
                </a:ln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34AE2AB-F606-C6AB-CE57-ED6F6C1018FE}"/>
              </a:ext>
            </a:extLst>
          </p:cNvPr>
          <p:cNvSpPr/>
          <p:nvPr/>
        </p:nvSpPr>
        <p:spPr>
          <a:xfrm>
            <a:off x="0" y="3087450"/>
            <a:ext cx="7711999" cy="3770550"/>
          </a:xfrm>
          <a:custGeom>
            <a:avLst/>
            <a:gdLst>
              <a:gd name="connsiteX0" fmla="*/ 3214282 w 7711999"/>
              <a:gd name="connsiteY0" fmla="*/ 3636912 h 3770550"/>
              <a:gd name="connsiteX1" fmla="*/ 3249503 w 7711999"/>
              <a:gd name="connsiteY1" fmla="*/ 3636912 h 3770550"/>
              <a:gd name="connsiteX2" fmla="*/ 3183975 w 7711999"/>
              <a:gd name="connsiteY2" fmla="*/ 3646466 h 3770550"/>
              <a:gd name="connsiteX3" fmla="*/ 3214282 w 7711999"/>
              <a:gd name="connsiteY3" fmla="*/ 3636912 h 3770550"/>
              <a:gd name="connsiteX4" fmla="*/ 1513003 w 7711999"/>
              <a:gd name="connsiteY4" fmla="*/ 3620987 h 3770550"/>
              <a:gd name="connsiteX5" fmla="*/ 1526105 w 7711999"/>
              <a:gd name="connsiteY5" fmla="*/ 3627358 h 3770550"/>
              <a:gd name="connsiteX6" fmla="*/ 1513003 w 7711999"/>
              <a:gd name="connsiteY6" fmla="*/ 3636912 h 3770550"/>
              <a:gd name="connsiteX7" fmla="*/ 1499895 w 7711999"/>
              <a:gd name="connsiteY7" fmla="*/ 3630541 h 3770550"/>
              <a:gd name="connsiteX8" fmla="*/ 1513003 w 7711999"/>
              <a:gd name="connsiteY8" fmla="*/ 3620987 h 3770550"/>
              <a:gd name="connsiteX9" fmla="*/ 1978255 w 7711999"/>
              <a:gd name="connsiteY9" fmla="*/ 3605062 h 3770550"/>
              <a:gd name="connsiteX10" fmla="*/ 1965147 w 7711999"/>
              <a:gd name="connsiteY10" fmla="*/ 3611433 h 3770550"/>
              <a:gd name="connsiteX11" fmla="*/ 1978255 w 7711999"/>
              <a:gd name="connsiteY11" fmla="*/ 3620987 h 3770550"/>
              <a:gd name="connsiteX12" fmla="*/ 1991357 w 7711999"/>
              <a:gd name="connsiteY12" fmla="*/ 3614619 h 3770550"/>
              <a:gd name="connsiteX13" fmla="*/ 1978255 w 7711999"/>
              <a:gd name="connsiteY13" fmla="*/ 3605062 h 3770550"/>
              <a:gd name="connsiteX14" fmla="*/ 1650613 w 7711999"/>
              <a:gd name="connsiteY14" fmla="*/ 3573212 h 3770550"/>
              <a:gd name="connsiteX15" fmla="*/ 1637505 w 7711999"/>
              <a:gd name="connsiteY15" fmla="*/ 3579583 h 3770550"/>
              <a:gd name="connsiteX16" fmla="*/ 1650613 w 7711999"/>
              <a:gd name="connsiteY16" fmla="*/ 3589137 h 3770550"/>
              <a:gd name="connsiteX17" fmla="*/ 1663716 w 7711999"/>
              <a:gd name="connsiteY17" fmla="*/ 3582769 h 3770550"/>
              <a:gd name="connsiteX18" fmla="*/ 1650613 w 7711999"/>
              <a:gd name="connsiteY18" fmla="*/ 3573212 h 3770550"/>
              <a:gd name="connsiteX19" fmla="*/ 1152597 w 7711999"/>
              <a:gd name="connsiteY19" fmla="*/ 3557287 h 3770550"/>
              <a:gd name="connsiteX20" fmla="*/ 1165699 w 7711999"/>
              <a:gd name="connsiteY20" fmla="*/ 3566841 h 3770550"/>
              <a:gd name="connsiteX21" fmla="*/ 1152597 w 7711999"/>
              <a:gd name="connsiteY21" fmla="*/ 3573212 h 3770550"/>
              <a:gd name="connsiteX22" fmla="*/ 1139489 w 7711999"/>
              <a:gd name="connsiteY22" fmla="*/ 3563658 h 3770550"/>
              <a:gd name="connsiteX23" fmla="*/ 1152597 w 7711999"/>
              <a:gd name="connsiteY23" fmla="*/ 3557287 h 3770550"/>
              <a:gd name="connsiteX24" fmla="*/ 2377979 w 7711999"/>
              <a:gd name="connsiteY24" fmla="*/ 3541362 h 3770550"/>
              <a:gd name="connsiteX25" fmla="*/ 2364871 w 7711999"/>
              <a:gd name="connsiteY25" fmla="*/ 3554102 h 3770550"/>
              <a:gd name="connsiteX26" fmla="*/ 2338661 w 7711999"/>
              <a:gd name="connsiteY26" fmla="*/ 3570027 h 3770550"/>
              <a:gd name="connsiteX27" fmla="*/ 2351768 w 7711999"/>
              <a:gd name="connsiteY27" fmla="*/ 3557287 h 3770550"/>
              <a:gd name="connsiteX28" fmla="*/ 2377979 w 7711999"/>
              <a:gd name="connsiteY28" fmla="*/ 3541362 h 3770550"/>
              <a:gd name="connsiteX29" fmla="*/ 2600774 w 7711999"/>
              <a:gd name="connsiteY29" fmla="*/ 3445812 h 3770550"/>
              <a:gd name="connsiteX30" fmla="*/ 2587672 w 7711999"/>
              <a:gd name="connsiteY30" fmla="*/ 3452183 h 3770550"/>
              <a:gd name="connsiteX31" fmla="*/ 2607328 w 7711999"/>
              <a:gd name="connsiteY31" fmla="*/ 3458552 h 3770550"/>
              <a:gd name="connsiteX32" fmla="*/ 2620436 w 7711999"/>
              <a:gd name="connsiteY32" fmla="*/ 3452183 h 3770550"/>
              <a:gd name="connsiteX33" fmla="*/ 2600774 w 7711999"/>
              <a:gd name="connsiteY33" fmla="*/ 3445812 h 3770550"/>
              <a:gd name="connsiteX34" fmla="*/ 4945879 w 7711999"/>
              <a:gd name="connsiteY34" fmla="*/ 3442629 h 3770550"/>
              <a:gd name="connsiteX35" fmla="*/ 4913932 w 7711999"/>
              <a:gd name="connsiteY35" fmla="*/ 3458552 h 3770550"/>
              <a:gd name="connsiteX36" fmla="*/ 4904831 w 7711999"/>
              <a:gd name="connsiteY36" fmla="*/ 3459769 h 3770550"/>
              <a:gd name="connsiteX37" fmla="*/ 4900825 w 7711999"/>
              <a:gd name="connsiteY37" fmla="*/ 3458552 h 3770550"/>
              <a:gd name="connsiteX38" fmla="*/ 4900825 w 7711999"/>
              <a:gd name="connsiteY38" fmla="*/ 3452183 h 3770550"/>
              <a:gd name="connsiteX39" fmla="*/ 4895643 w 7711999"/>
              <a:gd name="connsiteY39" fmla="*/ 3460997 h 3770550"/>
              <a:gd name="connsiteX40" fmla="*/ 4881168 w 7711999"/>
              <a:gd name="connsiteY40" fmla="*/ 3462932 h 3770550"/>
              <a:gd name="connsiteX41" fmla="*/ 4887722 w 7711999"/>
              <a:gd name="connsiteY41" fmla="*/ 3474477 h 3770550"/>
              <a:gd name="connsiteX42" fmla="*/ 4895643 w 7711999"/>
              <a:gd name="connsiteY42" fmla="*/ 3460997 h 3770550"/>
              <a:gd name="connsiteX43" fmla="*/ 4904831 w 7711999"/>
              <a:gd name="connsiteY43" fmla="*/ 3459769 h 3770550"/>
              <a:gd name="connsiteX44" fmla="*/ 4953251 w 7711999"/>
              <a:gd name="connsiteY44" fmla="*/ 3474477 h 3770550"/>
              <a:gd name="connsiteX45" fmla="*/ 4992568 w 7711999"/>
              <a:gd name="connsiteY45" fmla="*/ 3445812 h 3770550"/>
              <a:gd name="connsiteX46" fmla="*/ 4945879 w 7711999"/>
              <a:gd name="connsiteY46" fmla="*/ 3442629 h 3770550"/>
              <a:gd name="connsiteX47" fmla="*/ 1224674 w 7711999"/>
              <a:gd name="connsiteY47" fmla="*/ 3429887 h 3770550"/>
              <a:gd name="connsiteX48" fmla="*/ 1237782 w 7711999"/>
              <a:gd name="connsiteY48" fmla="*/ 3436258 h 3770550"/>
              <a:gd name="connsiteX49" fmla="*/ 1218125 w 7711999"/>
              <a:gd name="connsiteY49" fmla="*/ 3442627 h 3770550"/>
              <a:gd name="connsiteX50" fmla="*/ 1205017 w 7711999"/>
              <a:gd name="connsiteY50" fmla="*/ 3436258 h 3770550"/>
              <a:gd name="connsiteX51" fmla="*/ 1224674 w 7711999"/>
              <a:gd name="connsiteY51" fmla="*/ 3429887 h 3770550"/>
              <a:gd name="connsiteX52" fmla="*/ 1356960 w 7711999"/>
              <a:gd name="connsiteY52" fmla="*/ 3411972 h 3770550"/>
              <a:gd name="connsiteX53" fmla="*/ 1363924 w 7711999"/>
              <a:gd name="connsiteY53" fmla="*/ 3413962 h 3770550"/>
              <a:gd name="connsiteX54" fmla="*/ 1373272 w 7711999"/>
              <a:gd name="connsiteY54" fmla="*/ 3426941 h 3770550"/>
              <a:gd name="connsiteX55" fmla="*/ 1427813 w 7711999"/>
              <a:gd name="connsiteY55" fmla="*/ 3429887 h 3770550"/>
              <a:gd name="connsiteX56" fmla="*/ 1395049 w 7711999"/>
              <a:gd name="connsiteY56" fmla="*/ 3461737 h 3770550"/>
              <a:gd name="connsiteX57" fmla="*/ 1367199 w 7711999"/>
              <a:gd name="connsiteY57" fmla="*/ 3444221 h 3770550"/>
              <a:gd name="connsiteX58" fmla="*/ 1368780 w 7711999"/>
              <a:gd name="connsiteY58" fmla="*/ 3427317 h 3770550"/>
              <a:gd name="connsiteX59" fmla="*/ 1342628 w 7711999"/>
              <a:gd name="connsiteY59" fmla="*/ 3417148 h 3770550"/>
              <a:gd name="connsiteX60" fmla="*/ 1356960 w 7711999"/>
              <a:gd name="connsiteY60" fmla="*/ 3411972 h 3770550"/>
              <a:gd name="connsiteX61" fmla="*/ 1919280 w 7711999"/>
              <a:gd name="connsiteY61" fmla="*/ 3410777 h 3770550"/>
              <a:gd name="connsiteX62" fmla="*/ 1899619 w 7711999"/>
              <a:gd name="connsiteY62" fmla="*/ 3417148 h 3770550"/>
              <a:gd name="connsiteX63" fmla="*/ 1912727 w 7711999"/>
              <a:gd name="connsiteY63" fmla="*/ 3423516 h 3770550"/>
              <a:gd name="connsiteX64" fmla="*/ 1932383 w 7711999"/>
              <a:gd name="connsiteY64" fmla="*/ 3417148 h 3770550"/>
              <a:gd name="connsiteX65" fmla="*/ 1919280 w 7711999"/>
              <a:gd name="connsiteY65" fmla="*/ 3410777 h 3770550"/>
              <a:gd name="connsiteX66" fmla="*/ 1657162 w 7711999"/>
              <a:gd name="connsiteY66" fmla="*/ 3398037 h 3770550"/>
              <a:gd name="connsiteX67" fmla="*/ 1729244 w 7711999"/>
              <a:gd name="connsiteY67" fmla="*/ 3423516 h 3770550"/>
              <a:gd name="connsiteX68" fmla="*/ 1637505 w 7711999"/>
              <a:gd name="connsiteY68" fmla="*/ 3423516 h 3770550"/>
              <a:gd name="connsiteX69" fmla="*/ 1630952 w 7711999"/>
              <a:gd name="connsiteY69" fmla="*/ 3401223 h 3770550"/>
              <a:gd name="connsiteX70" fmla="*/ 1657162 w 7711999"/>
              <a:gd name="connsiteY70" fmla="*/ 3398037 h 3770550"/>
              <a:gd name="connsiteX71" fmla="*/ 5313651 w 7711999"/>
              <a:gd name="connsiteY71" fmla="*/ 3394852 h 3770550"/>
              <a:gd name="connsiteX72" fmla="*/ 5287441 w 7711999"/>
              <a:gd name="connsiteY72" fmla="*/ 3410777 h 3770550"/>
              <a:gd name="connsiteX73" fmla="*/ 5313651 w 7711999"/>
              <a:gd name="connsiteY73" fmla="*/ 3394852 h 3770550"/>
              <a:gd name="connsiteX74" fmla="*/ 1342623 w 7711999"/>
              <a:gd name="connsiteY74" fmla="*/ 3375741 h 3770550"/>
              <a:gd name="connsiteX75" fmla="*/ 1316412 w 7711999"/>
              <a:gd name="connsiteY75" fmla="*/ 3391666 h 3770550"/>
              <a:gd name="connsiteX76" fmla="*/ 1342623 w 7711999"/>
              <a:gd name="connsiteY76" fmla="*/ 3375741 h 3770550"/>
              <a:gd name="connsiteX77" fmla="*/ 1414710 w 7711999"/>
              <a:gd name="connsiteY77" fmla="*/ 3299302 h 3770550"/>
              <a:gd name="connsiteX78" fmla="*/ 1421264 w 7711999"/>
              <a:gd name="connsiteY78" fmla="*/ 3331152 h 3770550"/>
              <a:gd name="connsiteX79" fmla="*/ 1414710 w 7711999"/>
              <a:gd name="connsiteY79" fmla="*/ 3299302 h 3770550"/>
              <a:gd name="connsiteX80" fmla="*/ 4029295 w 7711999"/>
              <a:gd name="connsiteY80" fmla="*/ 3296116 h 3770550"/>
              <a:gd name="connsiteX81" fmla="*/ 4009638 w 7711999"/>
              <a:gd name="connsiteY81" fmla="*/ 3302487 h 3770550"/>
              <a:gd name="connsiteX82" fmla="*/ 4022746 w 7711999"/>
              <a:gd name="connsiteY82" fmla="*/ 3308858 h 3770550"/>
              <a:gd name="connsiteX83" fmla="*/ 4042402 w 7711999"/>
              <a:gd name="connsiteY83" fmla="*/ 3302487 h 3770550"/>
              <a:gd name="connsiteX84" fmla="*/ 4029295 w 7711999"/>
              <a:gd name="connsiteY84" fmla="*/ 3296116 h 3770550"/>
              <a:gd name="connsiteX85" fmla="*/ 1480239 w 7711999"/>
              <a:gd name="connsiteY85" fmla="*/ 3283377 h 3770550"/>
              <a:gd name="connsiteX86" fmla="*/ 1467131 w 7711999"/>
              <a:gd name="connsiteY86" fmla="*/ 3289748 h 3770550"/>
              <a:gd name="connsiteX87" fmla="*/ 1486792 w 7711999"/>
              <a:gd name="connsiteY87" fmla="*/ 3296116 h 3770550"/>
              <a:gd name="connsiteX88" fmla="*/ 1499895 w 7711999"/>
              <a:gd name="connsiteY88" fmla="*/ 3289748 h 3770550"/>
              <a:gd name="connsiteX89" fmla="*/ 1480239 w 7711999"/>
              <a:gd name="connsiteY89" fmla="*/ 3283377 h 3770550"/>
              <a:gd name="connsiteX90" fmla="*/ 5431605 w 7711999"/>
              <a:gd name="connsiteY90" fmla="*/ 3280191 h 3770550"/>
              <a:gd name="connsiteX91" fmla="*/ 5523344 w 7711999"/>
              <a:gd name="connsiteY91" fmla="*/ 3286562 h 3770550"/>
              <a:gd name="connsiteX92" fmla="*/ 5431605 w 7711999"/>
              <a:gd name="connsiteY92" fmla="*/ 3299302 h 3770550"/>
              <a:gd name="connsiteX93" fmla="*/ 4088274 w 7711999"/>
              <a:gd name="connsiteY93" fmla="*/ 3280191 h 3770550"/>
              <a:gd name="connsiteX94" fmla="*/ 4075167 w 7711999"/>
              <a:gd name="connsiteY94" fmla="*/ 3286562 h 3770550"/>
              <a:gd name="connsiteX95" fmla="*/ 4094823 w 7711999"/>
              <a:gd name="connsiteY95" fmla="*/ 3292933 h 3770550"/>
              <a:gd name="connsiteX96" fmla="*/ 4107931 w 7711999"/>
              <a:gd name="connsiteY96" fmla="*/ 3286562 h 3770550"/>
              <a:gd name="connsiteX97" fmla="*/ 4088274 w 7711999"/>
              <a:gd name="connsiteY97" fmla="*/ 3280191 h 3770550"/>
              <a:gd name="connsiteX98" fmla="*/ 3989982 w 7711999"/>
              <a:gd name="connsiteY98" fmla="*/ 3229233 h 3770550"/>
              <a:gd name="connsiteX99" fmla="*/ 3976874 w 7711999"/>
              <a:gd name="connsiteY99" fmla="*/ 3238787 h 3770550"/>
              <a:gd name="connsiteX100" fmla="*/ 3989982 w 7711999"/>
              <a:gd name="connsiteY100" fmla="*/ 3245158 h 3770550"/>
              <a:gd name="connsiteX101" fmla="*/ 4003084 w 7711999"/>
              <a:gd name="connsiteY101" fmla="*/ 3235602 h 3770550"/>
              <a:gd name="connsiteX102" fmla="*/ 3989982 w 7711999"/>
              <a:gd name="connsiteY102" fmla="*/ 3229233 h 3770550"/>
              <a:gd name="connsiteX103" fmla="*/ 5477472 w 7711999"/>
              <a:gd name="connsiteY103" fmla="*/ 3200566 h 3770550"/>
              <a:gd name="connsiteX104" fmla="*/ 5451261 w 7711999"/>
              <a:gd name="connsiteY104" fmla="*/ 3216491 h 3770550"/>
              <a:gd name="connsiteX105" fmla="*/ 5477472 w 7711999"/>
              <a:gd name="connsiteY105" fmla="*/ 3200566 h 3770550"/>
              <a:gd name="connsiteX106" fmla="*/ 5628190 w 7711999"/>
              <a:gd name="connsiteY106" fmla="*/ 3197381 h 3770550"/>
              <a:gd name="connsiteX107" fmla="*/ 5667508 w 7711999"/>
              <a:gd name="connsiteY107" fmla="*/ 3206935 h 3770550"/>
              <a:gd name="connsiteX108" fmla="*/ 5595426 w 7711999"/>
              <a:gd name="connsiteY108" fmla="*/ 3232416 h 3770550"/>
              <a:gd name="connsiteX109" fmla="*/ 5532083 w 7711999"/>
              <a:gd name="connsiteY109" fmla="*/ 3247812 h 3770550"/>
              <a:gd name="connsiteX110" fmla="*/ 5510241 w 7711999"/>
              <a:gd name="connsiteY110" fmla="*/ 3261081 h 3770550"/>
              <a:gd name="connsiteX111" fmla="*/ 5503687 w 7711999"/>
              <a:gd name="connsiteY111" fmla="*/ 3249536 h 3770550"/>
              <a:gd name="connsiteX112" fmla="*/ 5529898 w 7711999"/>
              <a:gd name="connsiteY112" fmla="*/ 3246033 h 3770550"/>
              <a:gd name="connsiteX113" fmla="*/ 5529898 w 7711999"/>
              <a:gd name="connsiteY113" fmla="*/ 3222860 h 3770550"/>
              <a:gd name="connsiteX114" fmla="*/ 5628190 w 7711999"/>
              <a:gd name="connsiteY114" fmla="*/ 3197381 h 3770550"/>
              <a:gd name="connsiteX115" fmla="*/ 1001879 w 7711999"/>
              <a:gd name="connsiteY115" fmla="*/ 3143237 h 3770550"/>
              <a:gd name="connsiteX116" fmla="*/ 910140 w 7711999"/>
              <a:gd name="connsiteY116" fmla="*/ 3152791 h 3770550"/>
              <a:gd name="connsiteX117" fmla="*/ 956012 w 7711999"/>
              <a:gd name="connsiteY117" fmla="*/ 3181458 h 3770550"/>
              <a:gd name="connsiteX118" fmla="*/ 1001879 w 7711999"/>
              <a:gd name="connsiteY118" fmla="*/ 3178273 h 3770550"/>
              <a:gd name="connsiteX119" fmla="*/ 2436953 w 7711999"/>
              <a:gd name="connsiteY119" fmla="*/ 3133681 h 3770550"/>
              <a:gd name="connsiteX120" fmla="*/ 2391081 w 7711999"/>
              <a:gd name="connsiteY120" fmla="*/ 3155977 h 3770550"/>
              <a:gd name="connsiteX121" fmla="*/ 2456615 w 7711999"/>
              <a:gd name="connsiteY121" fmla="*/ 3155977 h 3770550"/>
              <a:gd name="connsiteX122" fmla="*/ 2436953 w 7711999"/>
              <a:gd name="connsiteY122" fmla="*/ 3133681 h 3770550"/>
              <a:gd name="connsiteX123" fmla="*/ 676694 w 7711999"/>
              <a:gd name="connsiteY123" fmla="*/ 3115367 h 3770550"/>
              <a:gd name="connsiteX124" fmla="*/ 707001 w 7711999"/>
              <a:gd name="connsiteY124" fmla="*/ 3120941 h 3770550"/>
              <a:gd name="connsiteX125" fmla="*/ 641473 w 7711999"/>
              <a:gd name="connsiteY125" fmla="*/ 3124127 h 3770550"/>
              <a:gd name="connsiteX126" fmla="*/ 676694 w 7711999"/>
              <a:gd name="connsiteY126" fmla="*/ 3115367 h 3770550"/>
              <a:gd name="connsiteX127" fmla="*/ 5746139 w 7711999"/>
              <a:gd name="connsiteY127" fmla="*/ 3101831 h 3770550"/>
              <a:gd name="connsiteX128" fmla="*/ 5759247 w 7711999"/>
              <a:gd name="connsiteY128" fmla="*/ 3108199 h 3770550"/>
              <a:gd name="connsiteX129" fmla="*/ 5739590 w 7711999"/>
              <a:gd name="connsiteY129" fmla="*/ 3114570 h 3770550"/>
              <a:gd name="connsiteX130" fmla="*/ 5726482 w 7711999"/>
              <a:gd name="connsiteY130" fmla="*/ 3108199 h 3770550"/>
              <a:gd name="connsiteX131" fmla="*/ 5746139 w 7711999"/>
              <a:gd name="connsiteY131" fmla="*/ 3101831 h 3770550"/>
              <a:gd name="connsiteX132" fmla="*/ 602155 w 7711999"/>
              <a:gd name="connsiteY132" fmla="*/ 3082720 h 3770550"/>
              <a:gd name="connsiteX133" fmla="*/ 602155 w 7711999"/>
              <a:gd name="connsiteY133" fmla="*/ 3127310 h 3770550"/>
              <a:gd name="connsiteX134" fmla="*/ 543180 w 7711999"/>
              <a:gd name="connsiteY134" fmla="*/ 3108199 h 3770550"/>
              <a:gd name="connsiteX135" fmla="*/ 602155 w 7711999"/>
              <a:gd name="connsiteY135" fmla="*/ 3082720 h 3770550"/>
              <a:gd name="connsiteX136" fmla="*/ 2607328 w 7711999"/>
              <a:gd name="connsiteY136" fmla="*/ 3066798 h 3770550"/>
              <a:gd name="connsiteX137" fmla="*/ 2594220 w 7711999"/>
              <a:gd name="connsiteY137" fmla="*/ 3073166 h 3770550"/>
              <a:gd name="connsiteX138" fmla="*/ 2607328 w 7711999"/>
              <a:gd name="connsiteY138" fmla="*/ 3082723 h 3770550"/>
              <a:gd name="connsiteX139" fmla="*/ 2620436 w 7711999"/>
              <a:gd name="connsiteY139" fmla="*/ 3076352 h 3770550"/>
              <a:gd name="connsiteX140" fmla="*/ 2607328 w 7711999"/>
              <a:gd name="connsiteY140" fmla="*/ 3066798 h 3770550"/>
              <a:gd name="connsiteX141" fmla="*/ 3301929 w 7711999"/>
              <a:gd name="connsiteY141" fmla="*/ 2939395 h 3770550"/>
              <a:gd name="connsiteX142" fmla="*/ 3288827 w 7711999"/>
              <a:gd name="connsiteY142" fmla="*/ 2948952 h 3770550"/>
              <a:gd name="connsiteX143" fmla="*/ 3301929 w 7711999"/>
              <a:gd name="connsiteY143" fmla="*/ 2955320 h 3770550"/>
              <a:gd name="connsiteX144" fmla="*/ 3315037 w 7711999"/>
              <a:gd name="connsiteY144" fmla="*/ 2945766 h 3770550"/>
              <a:gd name="connsiteX145" fmla="*/ 3301929 w 7711999"/>
              <a:gd name="connsiteY145" fmla="*/ 2939395 h 3770550"/>
              <a:gd name="connsiteX146" fmla="*/ 3400222 w 7711999"/>
              <a:gd name="connsiteY146" fmla="*/ 2888435 h 3770550"/>
              <a:gd name="connsiteX147" fmla="*/ 3380565 w 7711999"/>
              <a:gd name="connsiteY147" fmla="*/ 2894806 h 3770550"/>
              <a:gd name="connsiteX148" fmla="*/ 3393668 w 7711999"/>
              <a:gd name="connsiteY148" fmla="*/ 2901177 h 3770550"/>
              <a:gd name="connsiteX149" fmla="*/ 3413329 w 7711999"/>
              <a:gd name="connsiteY149" fmla="*/ 2894806 h 3770550"/>
              <a:gd name="connsiteX150" fmla="*/ 3400222 w 7711999"/>
              <a:gd name="connsiteY150" fmla="*/ 2888435 h 3770550"/>
              <a:gd name="connsiteX151" fmla="*/ 244206 w 7711999"/>
              <a:gd name="connsiteY151" fmla="*/ 2790497 h 3770550"/>
              <a:gd name="connsiteX152" fmla="*/ 274513 w 7711999"/>
              <a:gd name="connsiteY152" fmla="*/ 2796071 h 3770550"/>
              <a:gd name="connsiteX153" fmla="*/ 208985 w 7711999"/>
              <a:gd name="connsiteY153" fmla="*/ 2799256 h 3770550"/>
              <a:gd name="connsiteX154" fmla="*/ 244206 w 7711999"/>
              <a:gd name="connsiteY154" fmla="*/ 2790497 h 3770550"/>
              <a:gd name="connsiteX155" fmla="*/ 541540 w 7711999"/>
              <a:gd name="connsiteY155" fmla="*/ 2767207 h 3770550"/>
              <a:gd name="connsiteX156" fmla="*/ 523519 w 7711999"/>
              <a:gd name="connsiteY156" fmla="*/ 2770592 h 3770550"/>
              <a:gd name="connsiteX157" fmla="*/ 556288 w 7711999"/>
              <a:gd name="connsiteY157" fmla="*/ 2783331 h 3770550"/>
              <a:gd name="connsiteX158" fmla="*/ 549734 w 7711999"/>
              <a:gd name="connsiteY158" fmla="*/ 2769795 h 3770550"/>
              <a:gd name="connsiteX159" fmla="*/ 541540 w 7711999"/>
              <a:gd name="connsiteY159" fmla="*/ 2767207 h 3770550"/>
              <a:gd name="connsiteX160" fmla="*/ 6303135 w 7711999"/>
              <a:gd name="connsiteY160" fmla="*/ 2684596 h 3770550"/>
              <a:gd name="connsiteX161" fmla="*/ 6309689 w 7711999"/>
              <a:gd name="connsiteY161" fmla="*/ 2738739 h 3770550"/>
              <a:gd name="connsiteX162" fmla="*/ 6342453 w 7711999"/>
              <a:gd name="connsiteY162" fmla="*/ 2722814 h 3770550"/>
              <a:gd name="connsiteX163" fmla="*/ 6303135 w 7711999"/>
              <a:gd name="connsiteY163" fmla="*/ 2684596 h 3770550"/>
              <a:gd name="connsiteX164" fmla="*/ 0 w 7711999"/>
              <a:gd name="connsiteY164" fmla="*/ 2630450 h 3770550"/>
              <a:gd name="connsiteX165" fmla="*/ 12395 w 7711999"/>
              <a:gd name="connsiteY165" fmla="*/ 2630450 h 3770550"/>
              <a:gd name="connsiteX166" fmla="*/ 12395 w 7711999"/>
              <a:gd name="connsiteY166" fmla="*/ 2652746 h 3770550"/>
              <a:gd name="connsiteX167" fmla="*/ 0 w 7711999"/>
              <a:gd name="connsiteY167" fmla="*/ 2654396 h 3770550"/>
              <a:gd name="connsiteX168" fmla="*/ 392462 w 7711999"/>
              <a:gd name="connsiteY168" fmla="*/ 2614525 h 3770550"/>
              <a:gd name="connsiteX169" fmla="*/ 379359 w 7711999"/>
              <a:gd name="connsiteY169" fmla="*/ 2620896 h 3770550"/>
              <a:gd name="connsiteX170" fmla="*/ 399016 w 7711999"/>
              <a:gd name="connsiteY170" fmla="*/ 2627264 h 3770550"/>
              <a:gd name="connsiteX171" fmla="*/ 412124 w 7711999"/>
              <a:gd name="connsiteY171" fmla="*/ 2620896 h 3770550"/>
              <a:gd name="connsiteX172" fmla="*/ 392462 w 7711999"/>
              <a:gd name="connsiteY172" fmla="*/ 2614525 h 3770550"/>
              <a:gd name="connsiteX173" fmla="*/ 195877 w 7711999"/>
              <a:gd name="connsiteY173" fmla="*/ 2595414 h 3770550"/>
              <a:gd name="connsiteX174" fmla="*/ 182774 w 7711999"/>
              <a:gd name="connsiteY174" fmla="*/ 2601785 h 3770550"/>
              <a:gd name="connsiteX175" fmla="*/ 202431 w 7711999"/>
              <a:gd name="connsiteY175" fmla="*/ 2608156 h 3770550"/>
              <a:gd name="connsiteX176" fmla="*/ 215539 w 7711999"/>
              <a:gd name="connsiteY176" fmla="*/ 2601785 h 3770550"/>
              <a:gd name="connsiteX177" fmla="*/ 195877 w 7711999"/>
              <a:gd name="connsiteY177" fmla="*/ 2595414 h 3770550"/>
              <a:gd name="connsiteX178" fmla="*/ 0 w 7711999"/>
              <a:gd name="connsiteY178" fmla="*/ 2563613 h 3770550"/>
              <a:gd name="connsiteX179" fmla="*/ 45159 w 7711999"/>
              <a:gd name="connsiteY179" fmla="*/ 2566750 h 3770550"/>
              <a:gd name="connsiteX180" fmla="*/ 45159 w 7711999"/>
              <a:gd name="connsiteY180" fmla="*/ 2576306 h 3770550"/>
              <a:gd name="connsiteX181" fmla="*/ 0 w 7711999"/>
              <a:gd name="connsiteY181" fmla="*/ 2579440 h 3770550"/>
              <a:gd name="connsiteX182" fmla="*/ 366252 w 7711999"/>
              <a:gd name="connsiteY182" fmla="*/ 2391575 h 3770550"/>
              <a:gd name="connsiteX183" fmla="*/ 287621 w 7711999"/>
              <a:gd name="connsiteY183" fmla="*/ 2413871 h 3770550"/>
              <a:gd name="connsiteX184" fmla="*/ 150010 w 7711999"/>
              <a:gd name="connsiteY184" fmla="*/ 2417056 h 3770550"/>
              <a:gd name="connsiteX185" fmla="*/ 150010 w 7711999"/>
              <a:gd name="connsiteY185" fmla="*/ 2499864 h 3770550"/>
              <a:gd name="connsiteX186" fmla="*/ 163113 w 7711999"/>
              <a:gd name="connsiteY186" fmla="*/ 2509421 h 3770550"/>
              <a:gd name="connsiteX187" fmla="*/ 248303 w 7711999"/>
              <a:gd name="connsiteY187" fmla="*/ 2471200 h 3770550"/>
              <a:gd name="connsiteX188" fmla="*/ 248303 w 7711999"/>
              <a:gd name="connsiteY188" fmla="*/ 2452089 h 3770550"/>
              <a:gd name="connsiteX189" fmla="*/ 379359 w 7711999"/>
              <a:gd name="connsiteY189" fmla="*/ 2420239 h 3770550"/>
              <a:gd name="connsiteX190" fmla="*/ 366252 w 7711999"/>
              <a:gd name="connsiteY190" fmla="*/ 2391575 h 3770550"/>
              <a:gd name="connsiteX191" fmla="*/ 764341 w 7711999"/>
              <a:gd name="connsiteY191" fmla="*/ 2348976 h 3770550"/>
              <a:gd name="connsiteX192" fmla="*/ 746319 w 7711999"/>
              <a:gd name="connsiteY192" fmla="*/ 2359725 h 3770550"/>
              <a:gd name="connsiteX193" fmla="*/ 792186 w 7711999"/>
              <a:gd name="connsiteY193" fmla="*/ 2382021 h 3770550"/>
              <a:gd name="connsiteX194" fmla="*/ 792186 w 7711999"/>
              <a:gd name="connsiteY194" fmla="*/ 2350171 h 3770550"/>
              <a:gd name="connsiteX195" fmla="*/ 764341 w 7711999"/>
              <a:gd name="connsiteY195" fmla="*/ 2348976 h 3770550"/>
              <a:gd name="connsiteX196" fmla="*/ 299089 w 7711999"/>
              <a:gd name="connsiteY196" fmla="*/ 2348976 h 3770550"/>
              <a:gd name="connsiteX197" fmla="*/ 281067 w 7711999"/>
              <a:gd name="connsiteY197" fmla="*/ 2359725 h 3770550"/>
              <a:gd name="connsiteX198" fmla="*/ 326934 w 7711999"/>
              <a:gd name="connsiteY198" fmla="*/ 2382021 h 3770550"/>
              <a:gd name="connsiteX199" fmla="*/ 326934 w 7711999"/>
              <a:gd name="connsiteY199" fmla="*/ 2350171 h 3770550"/>
              <a:gd name="connsiteX200" fmla="*/ 299089 w 7711999"/>
              <a:gd name="connsiteY200" fmla="*/ 2348976 h 3770550"/>
              <a:gd name="connsiteX201" fmla="*/ 176221 w 7711999"/>
              <a:gd name="connsiteY201" fmla="*/ 2302396 h 3770550"/>
              <a:gd name="connsiteX202" fmla="*/ 117246 w 7711999"/>
              <a:gd name="connsiteY202" fmla="*/ 2324689 h 3770550"/>
              <a:gd name="connsiteX203" fmla="*/ 182774 w 7711999"/>
              <a:gd name="connsiteY203" fmla="*/ 2324689 h 3770550"/>
              <a:gd name="connsiteX204" fmla="*/ 176221 w 7711999"/>
              <a:gd name="connsiteY204" fmla="*/ 2302396 h 3770550"/>
              <a:gd name="connsiteX205" fmla="*/ 710278 w 7711999"/>
              <a:gd name="connsiteY205" fmla="*/ 2266961 h 3770550"/>
              <a:gd name="connsiteX206" fmla="*/ 674237 w 7711999"/>
              <a:gd name="connsiteY206" fmla="*/ 2273729 h 3770550"/>
              <a:gd name="connsiteX207" fmla="*/ 680791 w 7711999"/>
              <a:gd name="connsiteY207" fmla="*/ 2296025 h 3770550"/>
              <a:gd name="connsiteX208" fmla="*/ 746319 w 7711999"/>
              <a:gd name="connsiteY208" fmla="*/ 2276914 h 3770550"/>
              <a:gd name="connsiteX209" fmla="*/ 710278 w 7711999"/>
              <a:gd name="connsiteY209" fmla="*/ 2266961 h 3770550"/>
              <a:gd name="connsiteX210" fmla="*/ 294169 w 7711999"/>
              <a:gd name="connsiteY210" fmla="*/ 2251435 h 3770550"/>
              <a:gd name="connsiteX211" fmla="*/ 241749 w 7711999"/>
              <a:gd name="connsiteY211" fmla="*/ 2286471 h 3770550"/>
              <a:gd name="connsiteX212" fmla="*/ 326934 w 7711999"/>
              <a:gd name="connsiteY212" fmla="*/ 2315135 h 3770550"/>
              <a:gd name="connsiteX213" fmla="*/ 346595 w 7711999"/>
              <a:gd name="connsiteY213" fmla="*/ 2289654 h 3770550"/>
              <a:gd name="connsiteX214" fmla="*/ 366252 w 7711999"/>
              <a:gd name="connsiteY214" fmla="*/ 2251435 h 3770550"/>
              <a:gd name="connsiteX215" fmla="*/ 857714 w 7711999"/>
              <a:gd name="connsiteY215" fmla="*/ 2238693 h 3770550"/>
              <a:gd name="connsiteX216" fmla="*/ 838058 w 7711999"/>
              <a:gd name="connsiteY216" fmla="*/ 2245064 h 3770550"/>
              <a:gd name="connsiteX217" fmla="*/ 851166 w 7711999"/>
              <a:gd name="connsiteY217" fmla="*/ 2251435 h 3770550"/>
              <a:gd name="connsiteX218" fmla="*/ 870822 w 7711999"/>
              <a:gd name="connsiteY218" fmla="*/ 2245064 h 3770550"/>
              <a:gd name="connsiteX219" fmla="*/ 857714 w 7711999"/>
              <a:gd name="connsiteY219" fmla="*/ 2238693 h 3770550"/>
              <a:gd name="connsiteX220" fmla="*/ 136903 w 7711999"/>
              <a:gd name="connsiteY220" fmla="*/ 2238693 h 3770550"/>
              <a:gd name="connsiteX221" fmla="*/ 117246 w 7711999"/>
              <a:gd name="connsiteY221" fmla="*/ 2245064 h 3770550"/>
              <a:gd name="connsiteX222" fmla="*/ 130349 w 7711999"/>
              <a:gd name="connsiteY222" fmla="*/ 2251435 h 3770550"/>
              <a:gd name="connsiteX223" fmla="*/ 150010 w 7711999"/>
              <a:gd name="connsiteY223" fmla="*/ 2245064 h 3770550"/>
              <a:gd name="connsiteX224" fmla="*/ 136903 w 7711999"/>
              <a:gd name="connsiteY224" fmla="*/ 2238693 h 3770550"/>
              <a:gd name="connsiteX225" fmla="*/ 1185361 w 7711999"/>
              <a:gd name="connsiteY225" fmla="*/ 2235510 h 3770550"/>
              <a:gd name="connsiteX226" fmla="*/ 1172253 w 7711999"/>
              <a:gd name="connsiteY226" fmla="*/ 2245064 h 3770550"/>
              <a:gd name="connsiteX227" fmla="*/ 1185361 w 7711999"/>
              <a:gd name="connsiteY227" fmla="*/ 2251435 h 3770550"/>
              <a:gd name="connsiteX228" fmla="*/ 1198464 w 7711999"/>
              <a:gd name="connsiteY228" fmla="*/ 2241879 h 3770550"/>
              <a:gd name="connsiteX229" fmla="*/ 1185361 w 7711999"/>
              <a:gd name="connsiteY229" fmla="*/ 2235510 h 3770550"/>
              <a:gd name="connsiteX230" fmla="*/ 418677 w 7711999"/>
              <a:gd name="connsiteY230" fmla="*/ 2203660 h 3770550"/>
              <a:gd name="connsiteX231" fmla="*/ 425226 w 7711999"/>
              <a:gd name="connsiteY231" fmla="*/ 2235510 h 3770550"/>
              <a:gd name="connsiteX232" fmla="*/ 418677 w 7711999"/>
              <a:gd name="connsiteY232" fmla="*/ 2203660 h 3770550"/>
              <a:gd name="connsiteX233" fmla="*/ 7561281 w 7711999"/>
              <a:gd name="connsiteY233" fmla="*/ 2187733 h 3770550"/>
              <a:gd name="connsiteX234" fmla="*/ 7574389 w 7711999"/>
              <a:gd name="connsiteY234" fmla="*/ 2194104 h 3770550"/>
              <a:gd name="connsiteX235" fmla="*/ 7554732 w 7711999"/>
              <a:gd name="connsiteY235" fmla="*/ 2200472 h 3770550"/>
              <a:gd name="connsiteX236" fmla="*/ 7541625 w 7711999"/>
              <a:gd name="connsiteY236" fmla="*/ 2194104 h 3770550"/>
              <a:gd name="connsiteX237" fmla="*/ 7561281 w 7711999"/>
              <a:gd name="connsiteY237" fmla="*/ 2187733 h 3770550"/>
              <a:gd name="connsiteX238" fmla="*/ 5588055 w 7711999"/>
              <a:gd name="connsiteY238" fmla="*/ 2184947 h 3770550"/>
              <a:gd name="connsiteX239" fmla="*/ 5562662 w 7711999"/>
              <a:gd name="connsiteY239" fmla="*/ 2197289 h 3770550"/>
              <a:gd name="connsiteX240" fmla="*/ 5628195 w 7711999"/>
              <a:gd name="connsiteY240" fmla="*/ 2194104 h 3770550"/>
              <a:gd name="connsiteX241" fmla="*/ 5588055 w 7711999"/>
              <a:gd name="connsiteY241" fmla="*/ 2184947 h 3770550"/>
              <a:gd name="connsiteX242" fmla="*/ 1650613 w 7711999"/>
              <a:gd name="connsiteY242" fmla="*/ 2139958 h 3770550"/>
              <a:gd name="connsiteX243" fmla="*/ 1630952 w 7711999"/>
              <a:gd name="connsiteY243" fmla="*/ 2146329 h 3770550"/>
              <a:gd name="connsiteX244" fmla="*/ 1644059 w 7711999"/>
              <a:gd name="connsiteY244" fmla="*/ 2152700 h 3770550"/>
              <a:gd name="connsiteX245" fmla="*/ 1663716 w 7711999"/>
              <a:gd name="connsiteY245" fmla="*/ 2146329 h 3770550"/>
              <a:gd name="connsiteX246" fmla="*/ 1650613 w 7711999"/>
              <a:gd name="connsiteY246" fmla="*/ 2139958 h 3770550"/>
              <a:gd name="connsiteX247" fmla="*/ 752873 w 7711999"/>
              <a:gd name="connsiteY247" fmla="*/ 2139958 h 3770550"/>
              <a:gd name="connsiteX248" fmla="*/ 739765 w 7711999"/>
              <a:gd name="connsiteY248" fmla="*/ 2146329 h 3770550"/>
              <a:gd name="connsiteX249" fmla="*/ 759422 w 7711999"/>
              <a:gd name="connsiteY249" fmla="*/ 2152700 h 3770550"/>
              <a:gd name="connsiteX250" fmla="*/ 772529 w 7711999"/>
              <a:gd name="connsiteY250" fmla="*/ 2146329 h 3770550"/>
              <a:gd name="connsiteX251" fmla="*/ 752873 w 7711999"/>
              <a:gd name="connsiteY251" fmla="*/ 2139958 h 3770550"/>
              <a:gd name="connsiteX252" fmla="*/ 916694 w 7711999"/>
              <a:gd name="connsiteY252" fmla="*/ 2104925 h 3770550"/>
              <a:gd name="connsiteX253" fmla="*/ 903586 w 7711999"/>
              <a:gd name="connsiteY253" fmla="*/ 2120850 h 3770550"/>
              <a:gd name="connsiteX254" fmla="*/ 995325 w 7711999"/>
              <a:gd name="connsiteY254" fmla="*/ 2165439 h 3770550"/>
              <a:gd name="connsiteX255" fmla="*/ 1001879 w 7711999"/>
              <a:gd name="connsiteY255" fmla="*/ 2152700 h 3770550"/>
              <a:gd name="connsiteX256" fmla="*/ 949458 w 7711999"/>
              <a:gd name="connsiteY256" fmla="*/ 2104925 h 3770550"/>
              <a:gd name="connsiteX257" fmla="*/ 7541625 w 7711999"/>
              <a:gd name="connsiteY257" fmla="*/ 2073072 h 3770550"/>
              <a:gd name="connsiteX258" fmla="*/ 7574389 w 7711999"/>
              <a:gd name="connsiteY258" fmla="*/ 2082629 h 3770550"/>
              <a:gd name="connsiteX259" fmla="*/ 7574389 w 7711999"/>
              <a:gd name="connsiteY259" fmla="*/ 2104286 h 3770550"/>
              <a:gd name="connsiteX260" fmla="*/ 7600599 w 7711999"/>
              <a:gd name="connsiteY260" fmla="*/ 2114479 h 3770550"/>
              <a:gd name="connsiteX261" fmla="*/ 7579303 w 7711999"/>
              <a:gd name="connsiteY261" fmla="*/ 2117664 h 3770550"/>
              <a:gd name="connsiteX262" fmla="*/ 7570132 w 7711999"/>
              <a:gd name="connsiteY262" fmla="*/ 2104922 h 3770550"/>
              <a:gd name="connsiteX263" fmla="*/ 7541625 w 7711999"/>
              <a:gd name="connsiteY263" fmla="*/ 2104922 h 3770550"/>
              <a:gd name="connsiteX264" fmla="*/ 7626815 w 7711999"/>
              <a:gd name="connsiteY264" fmla="*/ 2057147 h 3770550"/>
              <a:gd name="connsiteX265" fmla="*/ 7639917 w 7711999"/>
              <a:gd name="connsiteY265" fmla="*/ 2066704 h 3770550"/>
              <a:gd name="connsiteX266" fmla="*/ 7626815 w 7711999"/>
              <a:gd name="connsiteY266" fmla="*/ 2073072 h 3770550"/>
              <a:gd name="connsiteX267" fmla="*/ 7613707 w 7711999"/>
              <a:gd name="connsiteY267" fmla="*/ 2063518 h 3770550"/>
              <a:gd name="connsiteX268" fmla="*/ 7626815 w 7711999"/>
              <a:gd name="connsiteY268" fmla="*/ 2057147 h 3770550"/>
              <a:gd name="connsiteX269" fmla="*/ 1121979 w 7711999"/>
              <a:gd name="connsiteY269" fmla="*/ 2055159 h 3770550"/>
              <a:gd name="connsiteX270" fmla="*/ 1106725 w 7711999"/>
              <a:gd name="connsiteY270" fmla="*/ 2060333 h 3770550"/>
              <a:gd name="connsiteX271" fmla="*/ 1132935 w 7711999"/>
              <a:gd name="connsiteY271" fmla="*/ 2066704 h 3770550"/>
              <a:gd name="connsiteX272" fmla="*/ 1165699 w 7711999"/>
              <a:gd name="connsiteY272" fmla="*/ 2079443 h 3770550"/>
              <a:gd name="connsiteX273" fmla="*/ 1139489 w 7711999"/>
              <a:gd name="connsiteY273" fmla="*/ 2073075 h 3770550"/>
              <a:gd name="connsiteX274" fmla="*/ 1130478 w 7711999"/>
              <a:gd name="connsiteY274" fmla="*/ 2057150 h 3770550"/>
              <a:gd name="connsiteX275" fmla="*/ 1121979 w 7711999"/>
              <a:gd name="connsiteY275" fmla="*/ 2055159 h 3770550"/>
              <a:gd name="connsiteX276" fmla="*/ 7364696 w 7711999"/>
              <a:gd name="connsiteY276" fmla="*/ 2041222 h 3770550"/>
              <a:gd name="connsiteX277" fmla="*/ 7352283 w 7711999"/>
              <a:gd name="connsiteY277" fmla="*/ 2055307 h 3770550"/>
              <a:gd name="connsiteX278" fmla="*/ 7338486 w 7711999"/>
              <a:gd name="connsiteY278" fmla="*/ 2057150 h 3770550"/>
              <a:gd name="connsiteX279" fmla="*/ 7333678 w 7711999"/>
              <a:gd name="connsiteY279" fmla="*/ 2059312 h 3770550"/>
              <a:gd name="connsiteX280" fmla="*/ 7293436 w 7711999"/>
              <a:gd name="connsiteY280" fmla="*/ 2044408 h 3770550"/>
              <a:gd name="connsiteX281" fmla="*/ 7246747 w 7711999"/>
              <a:gd name="connsiteY281" fmla="*/ 2044408 h 3770550"/>
              <a:gd name="connsiteX282" fmla="*/ 7253301 w 7711999"/>
              <a:gd name="connsiteY282" fmla="*/ 2069889 h 3770550"/>
              <a:gd name="connsiteX283" fmla="*/ 7305727 w 7711999"/>
              <a:gd name="connsiteY283" fmla="*/ 2071881 h 3770550"/>
              <a:gd name="connsiteX284" fmla="*/ 7333678 w 7711999"/>
              <a:gd name="connsiteY284" fmla="*/ 2059312 h 3770550"/>
              <a:gd name="connsiteX285" fmla="*/ 7345040 w 7711999"/>
              <a:gd name="connsiteY285" fmla="*/ 2063518 h 3770550"/>
              <a:gd name="connsiteX286" fmla="*/ 7352283 w 7711999"/>
              <a:gd name="connsiteY286" fmla="*/ 2055307 h 3770550"/>
              <a:gd name="connsiteX287" fmla="*/ 7371250 w 7711999"/>
              <a:gd name="connsiteY287" fmla="*/ 2052770 h 3770550"/>
              <a:gd name="connsiteX288" fmla="*/ 7364696 w 7711999"/>
              <a:gd name="connsiteY288" fmla="*/ 2041222 h 3770550"/>
              <a:gd name="connsiteX289" fmla="*/ 359698 w 7711999"/>
              <a:gd name="connsiteY289" fmla="*/ 2041222 h 3770550"/>
              <a:gd name="connsiteX290" fmla="*/ 346595 w 7711999"/>
              <a:gd name="connsiteY290" fmla="*/ 2053964 h 3770550"/>
              <a:gd name="connsiteX291" fmla="*/ 320385 w 7711999"/>
              <a:gd name="connsiteY291" fmla="*/ 2069889 h 3770550"/>
              <a:gd name="connsiteX292" fmla="*/ 333488 w 7711999"/>
              <a:gd name="connsiteY292" fmla="*/ 2057150 h 3770550"/>
              <a:gd name="connsiteX293" fmla="*/ 359698 w 7711999"/>
              <a:gd name="connsiteY293" fmla="*/ 2041222 h 3770550"/>
              <a:gd name="connsiteX294" fmla="*/ 48539 w 7711999"/>
              <a:gd name="connsiteY294" fmla="*/ 2038237 h 3770550"/>
              <a:gd name="connsiteX295" fmla="*/ 32056 w 7711999"/>
              <a:gd name="connsiteY295" fmla="*/ 2044408 h 3770550"/>
              <a:gd name="connsiteX296" fmla="*/ 32056 w 7711999"/>
              <a:gd name="connsiteY296" fmla="*/ 2098554 h 3770550"/>
              <a:gd name="connsiteX297" fmla="*/ 84482 w 7711999"/>
              <a:gd name="connsiteY297" fmla="*/ 2098554 h 3770550"/>
              <a:gd name="connsiteX298" fmla="*/ 117246 w 7711999"/>
              <a:gd name="connsiteY298" fmla="*/ 2066704 h 3770550"/>
              <a:gd name="connsiteX299" fmla="*/ 150010 w 7711999"/>
              <a:gd name="connsiteY299" fmla="*/ 2066704 h 3770550"/>
              <a:gd name="connsiteX300" fmla="*/ 182774 w 7711999"/>
              <a:gd name="connsiteY300" fmla="*/ 2066704 h 3770550"/>
              <a:gd name="connsiteX301" fmla="*/ 195877 w 7711999"/>
              <a:gd name="connsiteY301" fmla="*/ 2053964 h 3770550"/>
              <a:gd name="connsiteX302" fmla="*/ 84482 w 7711999"/>
              <a:gd name="connsiteY302" fmla="*/ 2050779 h 3770550"/>
              <a:gd name="connsiteX303" fmla="*/ 60723 w 7711999"/>
              <a:gd name="connsiteY303" fmla="*/ 2040428 h 3770550"/>
              <a:gd name="connsiteX304" fmla="*/ 48539 w 7711999"/>
              <a:gd name="connsiteY304" fmla="*/ 2038237 h 3770550"/>
              <a:gd name="connsiteX305" fmla="*/ 7194327 w 7711999"/>
              <a:gd name="connsiteY305" fmla="*/ 2038039 h 3770550"/>
              <a:gd name="connsiteX306" fmla="*/ 7181219 w 7711999"/>
              <a:gd name="connsiteY306" fmla="*/ 2047593 h 3770550"/>
              <a:gd name="connsiteX307" fmla="*/ 7194327 w 7711999"/>
              <a:gd name="connsiteY307" fmla="*/ 2053964 h 3770550"/>
              <a:gd name="connsiteX308" fmla="*/ 7207429 w 7711999"/>
              <a:gd name="connsiteY308" fmla="*/ 2044408 h 3770550"/>
              <a:gd name="connsiteX309" fmla="*/ 7194327 w 7711999"/>
              <a:gd name="connsiteY309" fmla="*/ 2038039 h 3770550"/>
              <a:gd name="connsiteX310" fmla="*/ 267959 w 7711999"/>
              <a:gd name="connsiteY310" fmla="*/ 1993447 h 3770550"/>
              <a:gd name="connsiteX311" fmla="*/ 215539 w 7711999"/>
              <a:gd name="connsiteY311" fmla="*/ 2015743 h 3770550"/>
              <a:gd name="connsiteX312" fmla="*/ 215539 w 7711999"/>
              <a:gd name="connsiteY312" fmla="*/ 2031668 h 3770550"/>
              <a:gd name="connsiteX313" fmla="*/ 281067 w 7711999"/>
              <a:gd name="connsiteY313" fmla="*/ 2031668 h 3770550"/>
              <a:gd name="connsiteX314" fmla="*/ 267959 w 7711999"/>
              <a:gd name="connsiteY314" fmla="*/ 1993447 h 3770550"/>
              <a:gd name="connsiteX315" fmla="*/ 6375217 w 7711999"/>
              <a:gd name="connsiteY315" fmla="*/ 1961597 h 3770550"/>
              <a:gd name="connsiteX316" fmla="*/ 6355561 w 7711999"/>
              <a:gd name="connsiteY316" fmla="*/ 1967968 h 3770550"/>
              <a:gd name="connsiteX317" fmla="*/ 6368663 w 7711999"/>
              <a:gd name="connsiteY317" fmla="*/ 1974339 h 3770550"/>
              <a:gd name="connsiteX318" fmla="*/ 6388325 w 7711999"/>
              <a:gd name="connsiteY318" fmla="*/ 1967968 h 3770550"/>
              <a:gd name="connsiteX319" fmla="*/ 6375217 w 7711999"/>
              <a:gd name="connsiteY319" fmla="*/ 1961597 h 3770550"/>
              <a:gd name="connsiteX320" fmla="*/ 4717347 w 7711999"/>
              <a:gd name="connsiteY320" fmla="*/ 1910637 h 3770550"/>
              <a:gd name="connsiteX321" fmla="*/ 4704240 w 7711999"/>
              <a:gd name="connsiteY321" fmla="*/ 1917008 h 3770550"/>
              <a:gd name="connsiteX322" fmla="*/ 4717347 w 7711999"/>
              <a:gd name="connsiteY322" fmla="*/ 1926562 h 3770550"/>
              <a:gd name="connsiteX323" fmla="*/ 4730450 w 7711999"/>
              <a:gd name="connsiteY323" fmla="*/ 1920193 h 3770550"/>
              <a:gd name="connsiteX324" fmla="*/ 4717347 w 7711999"/>
              <a:gd name="connsiteY324" fmla="*/ 1910637 h 3770550"/>
              <a:gd name="connsiteX325" fmla="*/ 2043783 w 7711999"/>
              <a:gd name="connsiteY325" fmla="*/ 1910637 h 3770550"/>
              <a:gd name="connsiteX326" fmla="*/ 1991357 w 7711999"/>
              <a:gd name="connsiteY326" fmla="*/ 1932933 h 3770550"/>
              <a:gd name="connsiteX327" fmla="*/ 2056891 w 7711999"/>
              <a:gd name="connsiteY327" fmla="*/ 1948858 h 3770550"/>
              <a:gd name="connsiteX328" fmla="*/ 2056891 w 7711999"/>
              <a:gd name="connsiteY328" fmla="*/ 1974339 h 3770550"/>
              <a:gd name="connsiteX329" fmla="*/ 2030675 w 7711999"/>
              <a:gd name="connsiteY329" fmla="*/ 1990264 h 3770550"/>
              <a:gd name="connsiteX330" fmla="*/ 1984809 w 7711999"/>
              <a:gd name="connsiteY330" fmla="*/ 1990264 h 3770550"/>
              <a:gd name="connsiteX331" fmla="*/ 1965147 w 7711999"/>
              <a:gd name="connsiteY331" fmla="*/ 2006189 h 3770550"/>
              <a:gd name="connsiteX332" fmla="*/ 1886516 w 7711999"/>
              <a:gd name="connsiteY332" fmla="*/ 2006189 h 3770550"/>
              <a:gd name="connsiteX333" fmla="*/ 1807880 w 7711999"/>
              <a:gd name="connsiteY333" fmla="*/ 1996633 h 3770550"/>
              <a:gd name="connsiteX334" fmla="*/ 1801326 w 7711999"/>
              <a:gd name="connsiteY334" fmla="*/ 2015743 h 3770550"/>
              <a:gd name="connsiteX335" fmla="*/ 1866854 w 7711999"/>
              <a:gd name="connsiteY335" fmla="*/ 2031668 h 3770550"/>
              <a:gd name="connsiteX336" fmla="*/ 1866854 w 7711999"/>
              <a:gd name="connsiteY336" fmla="*/ 2053964 h 3770550"/>
              <a:gd name="connsiteX337" fmla="*/ 1860301 w 7711999"/>
              <a:gd name="connsiteY337" fmla="*/ 2057150 h 3770550"/>
              <a:gd name="connsiteX338" fmla="*/ 1788224 w 7711999"/>
              <a:gd name="connsiteY338" fmla="*/ 2057150 h 3770550"/>
              <a:gd name="connsiteX339" fmla="*/ 1709588 w 7711999"/>
              <a:gd name="connsiteY339" fmla="*/ 2044408 h 3770550"/>
              <a:gd name="connsiteX340" fmla="*/ 1703034 w 7711999"/>
              <a:gd name="connsiteY340" fmla="*/ 2089000 h 3770550"/>
              <a:gd name="connsiteX341" fmla="*/ 1696480 w 7711999"/>
              <a:gd name="connsiteY341" fmla="*/ 2089000 h 3770550"/>
              <a:gd name="connsiteX342" fmla="*/ 1696480 w 7711999"/>
              <a:gd name="connsiteY342" fmla="*/ 2089106 h 3770550"/>
              <a:gd name="connsiteX343" fmla="*/ 1653887 w 7711999"/>
              <a:gd name="connsiteY343" fmla="*/ 2089797 h 3770550"/>
              <a:gd name="connsiteX344" fmla="*/ 1604741 w 7711999"/>
              <a:gd name="connsiteY344" fmla="*/ 2095368 h 3770550"/>
              <a:gd name="connsiteX345" fmla="*/ 1611295 w 7711999"/>
              <a:gd name="connsiteY345" fmla="*/ 2124033 h 3770550"/>
              <a:gd name="connsiteX346" fmla="*/ 1650613 w 7711999"/>
              <a:gd name="connsiteY346" fmla="*/ 2104925 h 3770550"/>
              <a:gd name="connsiteX347" fmla="*/ 1696480 w 7711999"/>
              <a:gd name="connsiteY347" fmla="*/ 2101739 h 3770550"/>
              <a:gd name="connsiteX348" fmla="*/ 1696480 w 7711999"/>
              <a:gd name="connsiteY348" fmla="*/ 2104925 h 3770550"/>
              <a:gd name="connsiteX349" fmla="*/ 1698638 w 7711999"/>
              <a:gd name="connsiteY349" fmla="*/ 2105556 h 3770550"/>
              <a:gd name="connsiteX350" fmla="*/ 1705491 w 7711999"/>
              <a:gd name="connsiteY350" fmla="*/ 2117664 h 3770550"/>
              <a:gd name="connsiteX351" fmla="*/ 1729244 w 7711999"/>
              <a:gd name="connsiteY351" fmla="*/ 2114479 h 3770550"/>
              <a:gd name="connsiteX352" fmla="*/ 1698638 w 7711999"/>
              <a:gd name="connsiteY352" fmla="*/ 2105556 h 3770550"/>
              <a:gd name="connsiteX353" fmla="*/ 1696480 w 7711999"/>
              <a:gd name="connsiteY353" fmla="*/ 2101739 h 3770550"/>
              <a:gd name="connsiteX354" fmla="*/ 1696480 w 7711999"/>
              <a:gd name="connsiteY354" fmla="*/ 2089106 h 3770550"/>
              <a:gd name="connsiteX355" fmla="*/ 1703034 w 7711999"/>
              <a:gd name="connsiteY355" fmla="*/ 2089000 h 3770550"/>
              <a:gd name="connsiteX356" fmla="*/ 1814434 w 7711999"/>
              <a:gd name="connsiteY356" fmla="*/ 2089000 h 3770550"/>
              <a:gd name="connsiteX357" fmla="*/ 1860301 w 7711999"/>
              <a:gd name="connsiteY357" fmla="*/ 2057150 h 3770550"/>
              <a:gd name="connsiteX358" fmla="*/ 1866854 w 7711999"/>
              <a:gd name="connsiteY358" fmla="*/ 2057150 h 3770550"/>
              <a:gd name="connsiteX359" fmla="*/ 1866854 w 7711999"/>
              <a:gd name="connsiteY359" fmla="*/ 2053964 h 3770550"/>
              <a:gd name="connsiteX360" fmla="*/ 1958593 w 7711999"/>
              <a:gd name="connsiteY360" fmla="*/ 2009372 h 3770550"/>
              <a:gd name="connsiteX361" fmla="*/ 2004465 w 7711999"/>
              <a:gd name="connsiteY361" fmla="*/ 2009372 h 3770550"/>
              <a:gd name="connsiteX362" fmla="*/ 2030675 w 7711999"/>
              <a:gd name="connsiteY362" fmla="*/ 1990264 h 3770550"/>
              <a:gd name="connsiteX363" fmla="*/ 2063440 w 7711999"/>
              <a:gd name="connsiteY363" fmla="*/ 1974339 h 3770550"/>
              <a:gd name="connsiteX364" fmla="*/ 2115866 w 7711999"/>
              <a:gd name="connsiteY364" fmla="*/ 1958414 h 3770550"/>
              <a:gd name="connsiteX365" fmla="*/ 2181394 w 7711999"/>
              <a:gd name="connsiteY365" fmla="*/ 1939304 h 3770550"/>
              <a:gd name="connsiteX366" fmla="*/ 2187948 w 7711999"/>
              <a:gd name="connsiteY366" fmla="*/ 1929747 h 3770550"/>
              <a:gd name="connsiteX367" fmla="*/ 2109312 w 7711999"/>
              <a:gd name="connsiteY367" fmla="*/ 1910637 h 3770550"/>
              <a:gd name="connsiteX368" fmla="*/ 2076548 w 7711999"/>
              <a:gd name="connsiteY368" fmla="*/ 1923379 h 3770550"/>
              <a:gd name="connsiteX369" fmla="*/ 2043783 w 7711999"/>
              <a:gd name="connsiteY369" fmla="*/ 1910637 h 3770550"/>
              <a:gd name="connsiteX370" fmla="*/ 7594050 w 7711999"/>
              <a:gd name="connsiteY370" fmla="*/ 1894712 h 3770550"/>
              <a:gd name="connsiteX371" fmla="*/ 7580943 w 7711999"/>
              <a:gd name="connsiteY371" fmla="*/ 1901083 h 3770550"/>
              <a:gd name="connsiteX372" fmla="*/ 7594050 w 7711999"/>
              <a:gd name="connsiteY372" fmla="*/ 1910637 h 3770550"/>
              <a:gd name="connsiteX373" fmla="*/ 7607153 w 7711999"/>
              <a:gd name="connsiteY373" fmla="*/ 1904268 h 3770550"/>
              <a:gd name="connsiteX374" fmla="*/ 7594050 w 7711999"/>
              <a:gd name="connsiteY374" fmla="*/ 1894712 h 3770550"/>
              <a:gd name="connsiteX375" fmla="*/ 6729074 w 7711999"/>
              <a:gd name="connsiteY375" fmla="*/ 1894712 h 3770550"/>
              <a:gd name="connsiteX376" fmla="*/ 6676649 w 7711999"/>
              <a:gd name="connsiteY376" fmla="*/ 1926562 h 3770550"/>
              <a:gd name="connsiteX377" fmla="*/ 6630777 w 7711999"/>
              <a:gd name="connsiteY377" fmla="*/ 1926562 h 3770550"/>
              <a:gd name="connsiteX378" fmla="*/ 6656992 w 7711999"/>
              <a:gd name="connsiteY378" fmla="*/ 1961597 h 3770550"/>
              <a:gd name="connsiteX379" fmla="*/ 6814259 w 7711999"/>
              <a:gd name="connsiteY379" fmla="*/ 1904268 h 3770550"/>
              <a:gd name="connsiteX380" fmla="*/ 6729074 w 7711999"/>
              <a:gd name="connsiteY380" fmla="*/ 1894712 h 3770550"/>
              <a:gd name="connsiteX381" fmla="*/ 7384358 w 7711999"/>
              <a:gd name="connsiteY381" fmla="*/ 1872418 h 3770550"/>
              <a:gd name="connsiteX382" fmla="*/ 7384358 w 7711999"/>
              <a:gd name="connsiteY382" fmla="*/ 1939304 h 3770550"/>
              <a:gd name="connsiteX383" fmla="*/ 7377804 w 7711999"/>
              <a:gd name="connsiteY383" fmla="*/ 1939304 h 3770550"/>
              <a:gd name="connsiteX384" fmla="*/ 7325383 w 7711999"/>
              <a:gd name="connsiteY384" fmla="*/ 1942489 h 3770550"/>
              <a:gd name="connsiteX385" fmla="*/ 7299168 w 7711999"/>
              <a:gd name="connsiteY385" fmla="*/ 1904268 h 3770550"/>
              <a:gd name="connsiteX386" fmla="*/ 7246747 w 7711999"/>
              <a:gd name="connsiteY386" fmla="*/ 1932933 h 3770550"/>
              <a:gd name="connsiteX387" fmla="*/ 7246747 w 7711999"/>
              <a:gd name="connsiteY387" fmla="*/ 1967968 h 3770550"/>
              <a:gd name="connsiteX388" fmla="*/ 7345040 w 7711999"/>
              <a:gd name="connsiteY388" fmla="*/ 1980708 h 3770550"/>
              <a:gd name="connsiteX389" fmla="*/ 7364696 w 7711999"/>
              <a:gd name="connsiteY389" fmla="*/ 2009372 h 3770550"/>
              <a:gd name="connsiteX390" fmla="*/ 7410568 w 7711999"/>
              <a:gd name="connsiteY390" fmla="*/ 2003004 h 3770550"/>
              <a:gd name="connsiteX391" fmla="*/ 7423676 w 7711999"/>
              <a:gd name="connsiteY391" fmla="*/ 1945672 h 3770550"/>
              <a:gd name="connsiteX392" fmla="*/ 7476096 w 7711999"/>
              <a:gd name="connsiteY392" fmla="*/ 1894712 h 3770550"/>
              <a:gd name="connsiteX393" fmla="*/ 7384358 w 7711999"/>
              <a:gd name="connsiteY393" fmla="*/ 1872418 h 3770550"/>
              <a:gd name="connsiteX394" fmla="*/ 2227260 w 7711999"/>
              <a:gd name="connsiteY394" fmla="*/ 1844948 h 3770550"/>
              <a:gd name="connsiteX395" fmla="*/ 2194496 w 7711999"/>
              <a:gd name="connsiteY395" fmla="*/ 1853308 h 3770550"/>
              <a:gd name="connsiteX396" fmla="*/ 2214158 w 7711999"/>
              <a:gd name="connsiteY396" fmla="*/ 1875604 h 3770550"/>
              <a:gd name="connsiteX397" fmla="*/ 2260025 w 7711999"/>
              <a:gd name="connsiteY397" fmla="*/ 1853308 h 3770550"/>
              <a:gd name="connsiteX398" fmla="*/ 2227260 w 7711999"/>
              <a:gd name="connsiteY398" fmla="*/ 1844948 h 3770550"/>
              <a:gd name="connsiteX399" fmla="*/ 2377979 w 7711999"/>
              <a:gd name="connsiteY399" fmla="*/ 1827829 h 3770550"/>
              <a:gd name="connsiteX400" fmla="*/ 2338661 w 7711999"/>
              <a:gd name="connsiteY400" fmla="*/ 1859679 h 3770550"/>
              <a:gd name="connsiteX401" fmla="*/ 2377979 w 7711999"/>
              <a:gd name="connsiteY401" fmla="*/ 1862862 h 3770550"/>
              <a:gd name="connsiteX402" fmla="*/ 2377979 w 7711999"/>
              <a:gd name="connsiteY402" fmla="*/ 1827829 h 3770550"/>
              <a:gd name="connsiteX403" fmla="*/ 1781670 w 7711999"/>
              <a:gd name="connsiteY403" fmla="*/ 1827829 h 3770550"/>
              <a:gd name="connsiteX404" fmla="*/ 1768562 w 7711999"/>
              <a:gd name="connsiteY404" fmla="*/ 1834197 h 3770550"/>
              <a:gd name="connsiteX405" fmla="*/ 1781670 w 7711999"/>
              <a:gd name="connsiteY405" fmla="*/ 1843754 h 3770550"/>
              <a:gd name="connsiteX406" fmla="*/ 1794773 w 7711999"/>
              <a:gd name="connsiteY406" fmla="*/ 1837383 h 3770550"/>
              <a:gd name="connsiteX407" fmla="*/ 1781670 w 7711999"/>
              <a:gd name="connsiteY407" fmla="*/ 1827829 h 3770550"/>
              <a:gd name="connsiteX408" fmla="*/ 6984634 w 7711999"/>
              <a:gd name="connsiteY408" fmla="*/ 1811904 h 3770550"/>
              <a:gd name="connsiteX409" fmla="*/ 6912552 w 7711999"/>
              <a:gd name="connsiteY409" fmla="*/ 1834197 h 3770550"/>
              <a:gd name="connsiteX410" fmla="*/ 6919105 w 7711999"/>
              <a:gd name="connsiteY410" fmla="*/ 1843754 h 3770550"/>
              <a:gd name="connsiteX411" fmla="*/ 7030500 w 7711999"/>
              <a:gd name="connsiteY411" fmla="*/ 1843754 h 3770550"/>
              <a:gd name="connsiteX412" fmla="*/ 7096034 w 7711999"/>
              <a:gd name="connsiteY412" fmla="*/ 1811904 h 3770550"/>
              <a:gd name="connsiteX413" fmla="*/ 956012 w 7711999"/>
              <a:gd name="connsiteY413" fmla="*/ 1811904 h 3770550"/>
              <a:gd name="connsiteX414" fmla="*/ 910140 w 7711999"/>
              <a:gd name="connsiteY414" fmla="*/ 1815087 h 3770550"/>
              <a:gd name="connsiteX415" fmla="*/ 910140 w 7711999"/>
              <a:gd name="connsiteY415" fmla="*/ 1824643 h 3770550"/>
              <a:gd name="connsiteX416" fmla="*/ 956012 w 7711999"/>
              <a:gd name="connsiteY416" fmla="*/ 1827829 h 3770550"/>
              <a:gd name="connsiteX417" fmla="*/ 969114 w 7711999"/>
              <a:gd name="connsiteY417" fmla="*/ 1821458 h 3770550"/>
              <a:gd name="connsiteX418" fmla="*/ 956012 w 7711999"/>
              <a:gd name="connsiteY418" fmla="*/ 1811904 h 3770550"/>
              <a:gd name="connsiteX419" fmla="*/ 5012225 w 7711999"/>
              <a:gd name="connsiteY419" fmla="*/ 1795979 h 3770550"/>
              <a:gd name="connsiteX420" fmla="*/ 4999117 w 7711999"/>
              <a:gd name="connsiteY420" fmla="*/ 1802347 h 3770550"/>
              <a:gd name="connsiteX421" fmla="*/ 5012225 w 7711999"/>
              <a:gd name="connsiteY421" fmla="*/ 1811904 h 3770550"/>
              <a:gd name="connsiteX422" fmla="*/ 5025333 w 7711999"/>
              <a:gd name="connsiteY422" fmla="*/ 1805533 h 3770550"/>
              <a:gd name="connsiteX423" fmla="*/ 5012225 w 7711999"/>
              <a:gd name="connsiteY423" fmla="*/ 1795979 h 3770550"/>
              <a:gd name="connsiteX424" fmla="*/ 2672856 w 7711999"/>
              <a:gd name="connsiteY424" fmla="*/ 1716354 h 3770550"/>
              <a:gd name="connsiteX425" fmla="*/ 2653200 w 7711999"/>
              <a:gd name="connsiteY425" fmla="*/ 1722722 h 3770550"/>
              <a:gd name="connsiteX426" fmla="*/ 2659748 w 7711999"/>
              <a:gd name="connsiteY426" fmla="*/ 1745018 h 3770550"/>
              <a:gd name="connsiteX427" fmla="*/ 2679410 w 7711999"/>
              <a:gd name="connsiteY427" fmla="*/ 1745018 h 3770550"/>
              <a:gd name="connsiteX428" fmla="*/ 2685964 w 7711999"/>
              <a:gd name="connsiteY428" fmla="*/ 1722722 h 3770550"/>
              <a:gd name="connsiteX429" fmla="*/ 2672856 w 7711999"/>
              <a:gd name="connsiteY429" fmla="*/ 1716354 h 3770550"/>
              <a:gd name="connsiteX430" fmla="*/ 5297274 w 7711999"/>
              <a:gd name="connsiteY430" fmla="*/ 1680920 h 3770550"/>
              <a:gd name="connsiteX431" fmla="*/ 5261236 w 7711999"/>
              <a:gd name="connsiteY431" fmla="*/ 1687687 h 3770550"/>
              <a:gd name="connsiteX432" fmla="*/ 5267784 w 7711999"/>
              <a:gd name="connsiteY432" fmla="*/ 1709983 h 3770550"/>
              <a:gd name="connsiteX433" fmla="*/ 5333313 w 7711999"/>
              <a:gd name="connsiteY433" fmla="*/ 1690872 h 3770550"/>
              <a:gd name="connsiteX434" fmla="*/ 5297274 w 7711999"/>
              <a:gd name="connsiteY434" fmla="*/ 1680920 h 3770550"/>
              <a:gd name="connsiteX435" fmla="*/ 6853577 w 7711999"/>
              <a:gd name="connsiteY435" fmla="*/ 1635932 h 3770550"/>
              <a:gd name="connsiteX436" fmla="*/ 6820813 w 7711999"/>
              <a:gd name="connsiteY436" fmla="*/ 1646283 h 3770550"/>
              <a:gd name="connsiteX437" fmla="*/ 6925659 w 7711999"/>
              <a:gd name="connsiteY437" fmla="*/ 1639912 h 3770550"/>
              <a:gd name="connsiteX438" fmla="*/ 6853577 w 7711999"/>
              <a:gd name="connsiteY438" fmla="*/ 1635932 h 3770550"/>
              <a:gd name="connsiteX439" fmla="*/ 7047705 w 7711999"/>
              <a:gd name="connsiteY439" fmla="*/ 1631552 h 3770550"/>
              <a:gd name="connsiteX440" fmla="*/ 7017398 w 7711999"/>
              <a:gd name="connsiteY440" fmla="*/ 1639912 h 3770550"/>
              <a:gd name="connsiteX441" fmla="*/ 7076372 w 7711999"/>
              <a:gd name="connsiteY441" fmla="*/ 1662208 h 3770550"/>
              <a:gd name="connsiteX442" fmla="*/ 7082926 w 7711999"/>
              <a:gd name="connsiteY442" fmla="*/ 1639912 h 3770550"/>
              <a:gd name="connsiteX443" fmla="*/ 7047705 w 7711999"/>
              <a:gd name="connsiteY443" fmla="*/ 1631552 h 3770550"/>
              <a:gd name="connsiteX444" fmla="*/ 7030500 w 7711999"/>
              <a:gd name="connsiteY444" fmla="*/ 1582583 h 3770550"/>
              <a:gd name="connsiteX445" fmla="*/ 7017398 w 7711999"/>
              <a:gd name="connsiteY445" fmla="*/ 1592137 h 3770550"/>
              <a:gd name="connsiteX446" fmla="*/ 7030500 w 7711999"/>
              <a:gd name="connsiteY446" fmla="*/ 1598508 h 3770550"/>
              <a:gd name="connsiteX447" fmla="*/ 7043608 w 7711999"/>
              <a:gd name="connsiteY447" fmla="*/ 1588954 h 3770550"/>
              <a:gd name="connsiteX448" fmla="*/ 7030500 w 7711999"/>
              <a:gd name="connsiteY448" fmla="*/ 1582583 h 3770550"/>
              <a:gd name="connsiteX449" fmla="*/ 6999890 w 7711999"/>
              <a:gd name="connsiteY449" fmla="*/ 1536003 h 3770550"/>
              <a:gd name="connsiteX450" fmla="*/ 6984634 w 7711999"/>
              <a:gd name="connsiteY450" fmla="*/ 1541179 h 3770550"/>
              <a:gd name="connsiteX451" fmla="*/ 7015240 w 7711999"/>
              <a:gd name="connsiteY451" fmla="*/ 1550105 h 3770550"/>
              <a:gd name="connsiteX452" fmla="*/ 7017398 w 7711999"/>
              <a:gd name="connsiteY452" fmla="*/ 1553919 h 3770550"/>
              <a:gd name="connsiteX453" fmla="*/ 7022243 w 7711999"/>
              <a:gd name="connsiteY453" fmla="*/ 1553508 h 3770550"/>
              <a:gd name="connsiteX454" fmla="*/ 7040334 w 7711999"/>
              <a:gd name="connsiteY454" fmla="*/ 1563872 h 3770550"/>
              <a:gd name="connsiteX455" fmla="*/ 7082926 w 7711999"/>
              <a:gd name="connsiteY455" fmla="*/ 1560287 h 3770550"/>
              <a:gd name="connsiteX456" fmla="*/ 7050162 w 7711999"/>
              <a:gd name="connsiteY456" fmla="*/ 1551133 h 3770550"/>
              <a:gd name="connsiteX457" fmla="*/ 7022243 w 7711999"/>
              <a:gd name="connsiteY457" fmla="*/ 1553508 h 3770550"/>
              <a:gd name="connsiteX458" fmla="*/ 7017398 w 7711999"/>
              <a:gd name="connsiteY458" fmla="*/ 1550733 h 3770550"/>
              <a:gd name="connsiteX459" fmla="*/ 7015240 w 7711999"/>
              <a:gd name="connsiteY459" fmla="*/ 1550105 h 3770550"/>
              <a:gd name="connsiteX460" fmla="*/ 7008387 w 7711999"/>
              <a:gd name="connsiteY460" fmla="*/ 1537994 h 3770550"/>
              <a:gd name="connsiteX461" fmla="*/ 6999890 w 7711999"/>
              <a:gd name="connsiteY461" fmla="*/ 1536003 h 3770550"/>
              <a:gd name="connsiteX462" fmla="*/ 195877 w 7711999"/>
              <a:gd name="connsiteY462" fmla="*/ 1534808 h 3770550"/>
              <a:gd name="connsiteX463" fmla="*/ 136903 w 7711999"/>
              <a:gd name="connsiteY463" fmla="*/ 1537994 h 3770550"/>
              <a:gd name="connsiteX464" fmla="*/ 182774 w 7711999"/>
              <a:gd name="connsiteY464" fmla="*/ 1560287 h 3770550"/>
              <a:gd name="connsiteX465" fmla="*/ 110692 w 7711999"/>
              <a:gd name="connsiteY465" fmla="*/ 1576212 h 3770550"/>
              <a:gd name="connsiteX466" fmla="*/ 215539 w 7711999"/>
              <a:gd name="connsiteY466" fmla="*/ 1576212 h 3770550"/>
              <a:gd name="connsiteX467" fmla="*/ 195877 w 7711999"/>
              <a:gd name="connsiteY467" fmla="*/ 1534808 h 3770550"/>
              <a:gd name="connsiteX468" fmla="*/ 6473510 w 7711999"/>
              <a:gd name="connsiteY468" fmla="*/ 1518883 h 3770550"/>
              <a:gd name="connsiteX469" fmla="*/ 6460407 w 7711999"/>
              <a:gd name="connsiteY469" fmla="*/ 1531623 h 3770550"/>
              <a:gd name="connsiteX470" fmla="*/ 6434192 w 7711999"/>
              <a:gd name="connsiteY470" fmla="*/ 1547548 h 3770550"/>
              <a:gd name="connsiteX471" fmla="*/ 6447299 w 7711999"/>
              <a:gd name="connsiteY471" fmla="*/ 1534808 h 3770550"/>
              <a:gd name="connsiteX472" fmla="*/ 6473510 w 7711999"/>
              <a:gd name="connsiteY472" fmla="*/ 1518883 h 3770550"/>
              <a:gd name="connsiteX473" fmla="*/ 3701653 w 7711999"/>
              <a:gd name="connsiteY473" fmla="*/ 1518883 h 3770550"/>
              <a:gd name="connsiteX474" fmla="*/ 3681997 w 7711999"/>
              <a:gd name="connsiteY474" fmla="*/ 1525251 h 3770550"/>
              <a:gd name="connsiteX475" fmla="*/ 3688551 w 7711999"/>
              <a:gd name="connsiteY475" fmla="*/ 1547548 h 3770550"/>
              <a:gd name="connsiteX476" fmla="*/ 3708207 w 7711999"/>
              <a:gd name="connsiteY476" fmla="*/ 1547548 h 3770550"/>
              <a:gd name="connsiteX477" fmla="*/ 3714761 w 7711999"/>
              <a:gd name="connsiteY477" fmla="*/ 1525251 h 3770550"/>
              <a:gd name="connsiteX478" fmla="*/ 3701653 w 7711999"/>
              <a:gd name="connsiteY478" fmla="*/ 1518883 h 3770550"/>
              <a:gd name="connsiteX479" fmla="*/ 6172078 w 7711999"/>
              <a:gd name="connsiteY479" fmla="*/ 1502958 h 3770550"/>
              <a:gd name="connsiteX480" fmla="*/ 6086894 w 7711999"/>
              <a:gd name="connsiteY480" fmla="*/ 1544362 h 3770550"/>
              <a:gd name="connsiteX481" fmla="*/ 5988601 w 7711999"/>
              <a:gd name="connsiteY481" fmla="*/ 1582583 h 3770550"/>
              <a:gd name="connsiteX482" fmla="*/ 6001704 w 7711999"/>
              <a:gd name="connsiteY482" fmla="*/ 1598508 h 3770550"/>
              <a:gd name="connsiteX483" fmla="*/ 6158976 w 7711999"/>
              <a:gd name="connsiteY483" fmla="*/ 1557104 h 3770550"/>
              <a:gd name="connsiteX484" fmla="*/ 6172078 w 7711999"/>
              <a:gd name="connsiteY484" fmla="*/ 1502958 h 3770550"/>
              <a:gd name="connsiteX485" fmla="*/ 3105344 w 7711999"/>
              <a:gd name="connsiteY485" fmla="*/ 1502958 h 3770550"/>
              <a:gd name="connsiteX486" fmla="*/ 3085688 w 7711999"/>
              <a:gd name="connsiteY486" fmla="*/ 1509326 h 3770550"/>
              <a:gd name="connsiteX487" fmla="*/ 3098790 w 7711999"/>
              <a:gd name="connsiteY487" fmla="*/ 1515698 h 3770550"/>
              <a:gd name="connsiteX488" fmla="*/ 3118452 w 7711999"/>
              <a:gd name="connsiteY488" fmla="*/ 1509326 h 3770550"/>
              <a:gd name="connsiteX489" fmla="*/ 3105344 w 7711999"/>
              <a:gd name="connsiteY489" fmla="*/ 1502958 h 3770550"/>
              <a:gd name="connsiteX490" fmla="*/ 6270374 w 7711999"/>
              <a:gd name="connsiteY490" fmla="*/ 1502559 h 3770550"/>
              <a:gd name="connsiteX491" fmla="*/ 6224504 w 7711999"/>
              <a:gd name="connsiteY491" fmla="*/ 1512512 h 3770550"/>
              <a:gd name="connsiteX492" fmla="*/ 6316243 w 7711999"/>
              <a:gd name="connsiteY492" fmla="*/ 1509326 h 3770550"/>
              <a:gd name="connsiteX493" fmla="*/ 6270374 w 7711999"/>
              <a:gd name="connsiteY493" fmla="*/ 1502559 h 3770550"/>
              <a:gd name="connsiteX494" fmla="*/ 2967734 w 7711999"/>
              <a:gd name="connsiteY494" fmla="*/ 1499773 h 3770550"/>
              <a:gd name="connsiteX495" fmla="*/ 2962825 w 7711999"/>
              <a:gd name="connsiteY495" fmla="*/ 1525651 h 3770550"/>
              <a:gd name="connsiteX496" fmla="*/ 2974170 w 7711999"/>
              <a:gd name="connsiteY496" fmla="*/ 1532902 h 3770550"/>
              <a:gd name="connsiteX497" fmla="*/ 2974288 w 7711999"/>
              <a:gd name="connsiteY497" fmla="*/ 1533515 h 3770550"/>
              <a:gd name="connsiteX498" fmla="*/ 2975927 w 7711999"/>
              <a:gd name="connsiteY498" fmla="*/ 1552327 h 3770550"/>
              <a:gd name="connsiteX499" fmla="*/ 2975730 w 7711999"/>
              <a:gd name="connsiteY499" fmla="*/ 1554046 h 3770550"/>
              <a:gd name="connsiteX500" fmla="*/ 2967734 w 7711999"/>
              <a:gd name="connsiteY500" fmla="*/ 1555113 h 3770550"/>
              <a:gd name="connsiteX501" fmla="*/ 2974288 w 7711999"/>
              <a:gd name="connsiteY501" fmla="*/ 1566658 h 3770550"/>
              <a:gd name="connsiteX502" fmla="*/ 2975730 w 7711999"/>
              <a:gd name="connsiteY502" fmla="*/ 1554046 h 3770550"/>
              <a:gd name="connsiteX503" fmla="*/ 3000498 w 7711999"/>
              <a:gd name="connsiteY503" fmla="*/ 1550733 h 3770550"/>
              <a:gd name="connsiteX504" fmla="*/ 3000610 w 7711999"/>
              <a:gd name="connsiteY504" fmla="*/ 1549801 h 3770550"/>
              <a:gd name="connsiteX505" fmla="*/ 3007052 w 7711999"/>
              <a:gd name="connsiteY505" fmla="*/ 1553919 h 3770550"/>
              <a:gd name="connsiteX506" fmla="*/ 3026708 w 7711999"/>
              <a:gd name="connsiteY506" fmla="*/ 1531623 h 3770550"/>
              <a:gd name="connsiteX507" fmla="*/ 3003778 w 7711999"/>
              <a:gd name="connsiteY507" fmla="*/ 1523263 h 3770550"/>
              <a:gd name="connsiteX508" fmla="*/ 3000610 w 7711999"/>
              <a:gd name="connsiteY508" fmla="*/ 1549801 h 3770550"/>
              <a:gd name="connsiteX509" fmla="*/ 2974170 w 7711999"/>
              <a:gd name="connsiteY509" fmla="*/ 1532902 h 3770550"/>
              <a:gd name="connsiteX510" fmla="*/ 3203637 w 7711999"/>
              <a:gd name="connsiteY510" fmla="*/ 1451998 h 3770550"/>
              <a:gd name="connsiteX511" fmla="*/ 3164319 w 7711999"/>
              <a:gd name="connsiteY511" fmla="*/ 1483848 h 3770550"/>
              <a:gd name="connsiteX512" fmla="*/ 3203637 w 7711999"/>
              <a:gd name="connsiteY512" fmla="*/ 1487033 h 3770550"/>
              <a:gd name="connsiteX513" fmla="*/ 3203637 w 7711999"/>
              <a:gd name="connsiteY513" fmla="*/ 1451998 h 3770550"/>
              <a:gd name="connsiteX514" fmla="*/ 6440745 w 7711999"/>
              <a:gd name="connsiteY514" fmla="*/ 1439258 h 3770550"/>
              <a:gd name="connsiteX515" fmla="*/ 6421089 w 7711999"/>
              <a:gd name="connsiteY515" fmla="*/ 1451998 h 3770550"/>
              <a:gd name="connsiteX516" fmla="*/ 6355561 w 7711999"/>
              <a:gd name="connsiteY516" fmla="*/ 1455183 h 3770550"/>
              <a:gd name="connsiteX517" fmla="*/ 6362109 w 7711999"/>
              <a:gd name="connsiteY517" fmla="*/ 1487033 h 3770550"/>
              <a:gd name="connsiteX518" fmla="*/ 6414535 w 7711999"/>
              <a:gd name="connsiteY518" fmla="*/ 1455183 h 3770550"/>
              <a:gd name="connsiteX519" fmla="*/ 6440745 w 7711999"/>
              <a:gd name="connsiteY519" fmla="*/ 1439258 h 3770550"/>
              <a:gd name="connsiteX520" fmla="*/ 6801151 w 7711999"/>
              <a:gd name="connsiteY520" fmla="*/ 1420148 h 3770550"/>
              <a:gd name="connsiteX521" fmla="*/ 6782793 w 7711999"/>
              <a:gd name="connsiteY521" fmla="*/ 1435024 h 3770550"/>
              <a:gd name="connsiteX522" fmla="*/ 6774941 w 7711999"/>
              <a:gd name="connsiteY522" fmla="*/ 1436073 h 3770550"/>
              <a:gd name="connsiteX523" fmla="*/ 6774566 w 7711999"/>
              <a:gd name="connsiteY523" fmla="*/ 1437396 h 3770550"/>
              <a:gd name="connsiteX524" fmla="*/ 6758561 w 7711999"/>
              <a:gd name="connsiteY524" fmla="*/ 1440452 h 3770550"/>
              <a:gd name="connsiteX525" fmla="*/ 6755660 w 7711999"/>
              <a:gd name="connsiteY525" fmla="*/ 1450674 h 3770550"/>
              <a:gd name="connsiteX526" fmla="*/ 6748731 w 7711999"/>
              <a:gd name="connsiteY526" fmla="*/ 1451998 h 3770550"/>
              <a:gd name="connsiteX527" fmla="*/ 6747438 w 7711999"/>
              <a:gd name="connsiteY527" fmla="*/ 1453046 h 3770550"/>
              <a:gd name="connsiteX528" fmla="*/ 6722520 w 7711999"/>
              <a:gd name="connsiteY528" fmla="*/ 1456377 h 3770550"/>
              <a:gd name="connsiteX529" fmla="*/ 6729074 w 7711999"/>
              <a:gd name="connsiteY529" fmla="*/ 1467923 h 3770550"/>
              <a:gd name="connsiteX530" fmla="*/ 6747438 w 7711999"/>
              <a:gd name="connsiteY530" fmla="*/ 1453046 h 3770550"/>
              <a:gd name="connsiteX531" fmla="*/ 6755285 w 7711999"/>
              <a:gd name="connsiteY531" fmla="*/ 1451998 h 3770550"/>
              <a:gd name="connsiteX532" fmla="*/ 6755660 w 7711999"/>
              <a:gd name="connsiteY532" fmla="*/ 1450674 h 3770550"/>
              <a:gd name="connsiteX533" fmla="*/ 6771665 w 7711999"/>
              <a:gd name="connsiteY533" fmla="*/ 1447618 h 3770550"/>
              <a:gd name="connsiteX534" fmla="*/ 6774566 w 7711999"/>
              <a:gd name="connsiteY534" fmla="*/ 1437396 h 3770550"/>
              <a:gd name="connsiteX535" fmla="*/ 6781495 w 7711999"/>
              <a:gd name="connsiteY535" fmla="*/ 1436073 h 3770550"/>
              <a:gd name="connsiteX536" fmla="*/ 6782793 w 7711999"/>
              <a:gd name="connsiteY536" fmla="*/ 1435024 h 3770550"/>
              <a:gd name="connsiteX537" fmla="*/ 6807705 w 7711999"/>
              <a:gd name="connsiteY537" fmla="*/ 1431693 h 3770550"/>
              <a:gd name="connsiteX538" fmla="*/ 6801151 w 7711999"/>
              <a:gd name="connsiteY538" fmla="*/ 1420148 h 3770550"/>
              <a:gd name="connsiteX539" fmla="*/ 6008257 w 7711999"/>
              <a:gd name="connsiteY539" fmla="*/ 1420148 h 3770550"/>
              <a:gd name="connsiteX540" fmla="*/ 5988601 w 7711999"/>
              <a:gd name="connsiteY540" fmla="*/ 1451998 h 3770550"/>
              <a:gd name="connsiteX541" fmla="*/ 5929621 w 7711999"/>
              <a:gd name="connsiteY541" fmla="*/ 1455183 h 3770550"/>
              <a:gd name="connsiteX542" fmla="*/ 5936175 w 7711999"/>
              <a:gd name="connsiteY542" fmla="*/ 1502958 h 3770550"/>
              <a:gd name="connsiteX543" fmla="*/ 5975493 w 7711999"/>
              <a:gd name="connsiteY543" fmla="*/ 1499773 h 3770550"/>
              <a:gd name="connsiteX544" fmla="*/ 5988601 w 7711999"/>
              <a:gd name="connsiteY544" fmla="*/ 1451998 h 3770550"/>
              <a:gd name="connsiteX545" fmla="*/ 6008257 w 7711999"/>
              <a:gd name="connsiteY545" fmla="*/ 1420148 h 3770550"/>
              <a:gd name="connsiteX546" fmla="*/ 399016 w 7711999"/>
              <a:gd name="connsiteY546" fmla="*/ 1420148 h 3770550"/>
              <a:gd name="connsiteX547" fmla="*/ 379359 w 7711999"/>
              <a:gd name="connsiteY547" fmla="*/ 1426516 h 3770550"/>
              <a:gd name="connsiteX548" fmla="*/ 392462 w 7711999"/>
              <a:gd name="connsiteY548" fmla="*/ 1432887 h 3770550"/>
              <a:gd name="connsiteX549" fmla="*/ 412124 w 7711999"/>
              <a:gd name="connsiteY549" fmla="*/ 1426516 h 3770550"/>
              <a:gd name="connsiteX550" fmla="*/ 399016 w 7711999"/>
              <a:gd name="connsiteY550" fmla="*/ 1420148 h 3770550"/>
              <a:gd name="connsiteX551" fmla="*/ 7397460 w 7711999"/>
              <a:gd name="connsiteY551" fmla="*/ 1404220 h 3770550"/>
              <a:gd name="connsiteX552" fmla="*/ 7410568 w 7711999"/>
              <a:gd name="connsiteY552" fmla="*/ 1410591 h 3770550"/>
              <a:gd name="connsiteX553" fmla="*/ 7404014 w 7711999"/>
              <a:gd name="connsiteY553" fmla="*/ 1432884 h 3770550"/>
              <a:gd name="connsiteX554" fmla="*/ 7384358 w 7711999"/>
              <a:gd name="connsiteY554" fmla="*/ 1432884 h 3770550"/>
              <a:gd name="connsiteX555" fmla="*/ 7377804 w 7711999"/>
              <a:gd name="connsiteY555" fmla="*/ 1410591 h 3770550"/>
              <a:gd name="connsiteX556" fmla="*/ 7397460 w 7711999"/>
              <a:gd name="connsiteY556" fmla="*/ 1404220 h 3770550"/>
              <a:gd name="connsiteX557" fmla="*/ 399016 w 7711999"/>
              <a:gd name="connsiteY557" fmla="*/ 1388298 h 3770550"/>
              <a:gd name="connsiteX558" fmla="*/ 385913 w 7711999"/>
              <a:gd name="connsiteY558" fmla="*/ 1397852 h 3770550"/>
              <a:gd name="connsiteX559" fmla="*/ 399016 w 7711999"/>
              <a:gd name="connsiteY559" fmla="*/ 1404223 h 3770550"/>
              <a:gd name="connsiteX560" fmla="*/ 412124 w 7711999"/>
              <a:gd name="connsiteY560" fmla="*/ 1394666 h 3770550"/>
              <a:gd name="connsiteX561" fmla="*/ 399016 w 7711999"/>
              <a:gd name="connsiteY561" fmla="*/ 1388298 h 3770550"/>
              <a:gd name="connsiteX562" fmla="*/ 7489199 w 7711999"/>
              <a:gd name="connsiteY562" fmla="*/ 1388295 h 3770550"/>
              <a:gd name="connsiteX563" fmla="*/ 7495753 w 7711999"/>
              <a:gd name="connsiteY563" fmla="*/ 1420145 h 3770550"/>
              <a:gd name="connsiteX564" fmla="*/ 7489199 w 7711999"/>
              <a:gd name="connsiteY564" fmla="*/ 1388295 h 3770550"/>
              <a:gd name="connsiteX565" fmla="*/ 6466956 w 7711999"/>
              <a:gd name="connsiteY565" fmla="*/ 1372373 h 3770550"/>
              <a:gd name="connsiteX566" fmla="*/ 6453853 w 7711999"/>
              <a:gd name="connsiteY566" fmla="*/ 1378741 h 3770550"/>
              <a:gd name="connsiteX567" fmla="*/ 6466956 w 7711999"/>
              <a:gd name="connsiteY567" fmla="*/ 1388298 h 3770550"/>
              <a:gd name="connsiteX568" fmla="*/ 6480064 w 7711999"/>
              <a:gd name="connsiteY568" fmla="*/ 1381927 h 3770550"/>
              <a:gd name="connsiteX569" fmla="*/ 6466956 w 7711999"/>
              <a:gd name="connsiteY569" fmla="*/ 1372373 h 3770550"/>
              <a:gd name="connsiteX570" fmla="*/ 3452648 w 7711999"/>
              <a:gd name="connsiteY570" fmla="*/ 1372373 h 3770550"/>
              <a:gd name="connsiteX571" fmla="*/ 3446094 w 7711999"/>
              <a:gd name="connsiteY571" fmla="*/ 1416962 h 3770550"/>
              <a:gd name="connsiteX572" fmla="*/ 3387119 w 7711999"/>
              <a:gd name="connsiteY572" fmla="*/ 1448812 h 3770550"/>
              <a:gd name="connsiteX573" fmla="*/ 3360903 w 7711999"/>
              <a:gd name="connsiteY573" fmla="*/ 1464737 h 3770550"/>
              <a:gd name="connsiteX574" fmla="*/ 3380565 w 7711999"/>
              <a:gd name="connsiteY574" fmla="*/ 1451998 h 3770550"/>
              <a:gd name="connsiteX575" fmla="*/ 3446094 w 7711999"/>
              <a:gd name="connsiteY575" fmla="*/ 1451998 h 3770550"/>
              <a:gd name="connsiteX576" fmla="*/ 3452648 w 7711999"/>
              <a:gd name="connsiteY576" fmla="*/ 1420148 h 3770550"/>
              <a:gd name="connsiteX577" fmla="*/ 3505068 w 7711999"/>
              <a:gd name="connsiteY577" fmla="*/ 1416962 h 3770550"/>
              <a:gd name="connsiteX578" fmla="*/ 3452648 w 7711999"/>
              <a:gd name="connsiteY578" fmla="*/ 1372373 h 3770550"/>
              <a:gd name="connsiteX579" fmla="*/ 7587497 w 7711999"/>
              <a:gd name="connsiteY579" fmla="*/ 1372370 h 3770550"/>
              <a:gd name="connsiteX580" fmla="*/ 7600599 w 7711999"/>
              <a:gd name="connsiteY580" fmla="*/ 1381927 h 3770550"/>
              <a:gd name="connsiteX581" fmla="*/ 7587497 w 7711999"/>
              <a:gd name="connsiteY581" fmla="*/ 1388295 h 3770550"/>
              <a:gd name="connsiteX582" fmla="*/ 7574389 w 7711999"/>
              <a:gd name="connsiteY582" fmla="*/ 1378741 h 3770550"/>
              <a:gd name="connsiteX583" fmla="*/ 7587497 w 7711999"/>
              <a:gd name="connsiteY583" fmla="*/ 1372370 h 3770550"/>
              <a:gd name="connsiteX584" fmla="*/ 6964972 w 7711999"/>
              <a:gd name="connsiteY584" fmla="*/ 1356448 h 3770550"/>
              <a:gd name="connsiteX585" fmla="*/ 6951870 w 7711999"/>
              <a:gd name="connsiteY585" fmla="*/ 1362816 h 3770550"/>
              <a:gd name="connsiteX586" fmla="*/ 6971526 w 7711999"/>
              <a:gd name="connsiteY586" fmla="*/ 1369187 h 3770550"/>
              <a:gd name="connsiteX587" fmla="*/ 6984634 w 7711999"/>
              <a:gd name="connsiteY587" fmla="*/ 1362816 h 3770550"/>
              <a:gd name="connsiteX588" fmla="*/ 6964972 w 7711999"/>
              <a:gd name="connsiteY588" fmla="*/ 1356448 h 3770550"/>
              <a:gd name="connsiteX589" fmla="*/ 6276925 w 7711999"/>
              <a:gd name="connsiteY589" fmla="*/ 1337337 h 3770550"/>
              <a:gd name="connsiteX590" fmla="*/ 6191740 w 7711999"/>
              <a:gd name="connsiteY590" fmla="*/ 1356448 h 3770550"/>
              <a:gd name="connsiteX591" fmla="*/ 6178632 w 7711999"/>
              <a:gd name="connsiteY591" fmla="*/ 1381927 h 3770550"/>
              <a:gd name="connsiteX592" fmla="*/ 6113104 w 7711999"/>
              <a:gd name="connsiteY592" fmla="*/ 1388298 h 3770550"/>
              <a:gd name="connsiteX593" fmla="*/ 6054129 w 7711999"/>
              <a:gd name="connsiteY593" fmla="*/ 1410591 h 3770550"/>
              <a:gd name="connsiteX594" fmla="*/ 6165524 w 7711999"/>
              <a:gd name="connsiteY594" fmla="*/ 1432887 h 3770550"/>
              <a:gd name="connsiteX595" fmla="*/ 6244161 w 7711999"/>
              <a:gd name="connsiteY595" fmla="*/ 1410591 h 3770550"/>
              <a:gd name="connsiteX596" fmla="*/ 6276925 w 7711999"/>
              <a:gd name="connsiteY596" fmla="*/ 1337337 h 3770550"/>
              <a:gd name="connsiteX597" fmla="*/ 3623022 w 7711999"/>
              <a:gd name="connsiteY597" fmla="*/ 1292748 h 3770550"/>
              <a:gd name="connsiteX598" fmla="*/ 3609915 w 7711999"/>
              <a:gd name="connsiteY598" fmla="*/ 1299116 h 3770550"/>
              <a:gd name="connsiteX599" fmla="*/ 3629571 w 7711999"/>
              <a:gd name="connsiteY599" fmla="*/ 1305487 h 3770550"/>
              <a:gd name="connsiteX600" fmla="*/ 3642679 w 7711999"/>
              <a:gd name="connsiteY600" fmla="*/ 1299116 h 3770550"/>
              <a:gd name="connsiteX601" fmla="*/ 3623022 w 7711999"/>
              <a:gd name="connsiteY601" fmla="*/ 1292748 h 3770550"/>
              <a:gd name="connsiteX602" fmla="*/ 6768387 w 7711999"/>
              <a:gd name="connsiteY602" fmla="*/ 1260898 h 3770550"/>
              <a:gd name="connsiteX603" fmla="*/ 6748731 w 7711999"/>
              <a:gd name="connsiteY603" fmla="*/ 1267266 h 3770550"/>
              <a:gd name="connsiteX604" fmla="*/ 6761839 w 7711999"/>
              <a:gd name="connsiteY604" fmla="*/ 1273637 h 3770550"/>
              <a:gd name="connsiteX605" fmla="*/ 6781495 w 7711999"/>
              <a:gd name="connsiteY605" fmla="*/ 1267266 h 3770550"/>
              <a:gd name="connsiteX606" fmla="*/ 6768387 w 7711999"/>
              <a:gd name="connsiteY606" fmla="*/ 1260898 h 3770550"/>
              <a:gd name="connsiteX607" fmla="*/ 6919105 w 7711999"/>
              <a:gd name="connsiteY607" fmla="*/ 1251341 h 3770550"/>
              <a:gd name="connsiteX608" fmla="*/ 6873233 w 7711999"/>
              <a:gd name="connsiteY608" fmla="*/ 1260898 h 3770550"/>
              <a:gd name="connsiteX609" fmla="*/ 6873233 w 7711999"/>
              <a:gd name="connsiteY609" fmla="*/ 1283191 h 3770550"/>
              <a:gd name="connsiteX610" fmla="*/ 6879787 w 7711999"/>
              <a:gd name="connsiteY610" fmla="*/ 1283191 h 3770550"/>
              <a:gd name="connsiteX611" fmla="*/ 6932208 w 7711999"/>
              <a:gd name="connsiteY611" fmla="*/ 1292748 h 3770550"/>
              <a:gd name="connsiteX612" fmla="*/ 6991188 w 7711999"/>
              <a:gd name="connsiteY612" fmla="*/ 1321412 h 3770550"/>
              <a:gd name="connsiteX613" fmla="*/ 7004290 w 7711999"/>
              <a:gd name="connsiteY613" fmla="*/ 1305487 h 3770550"/>
              <a:gd name="connsiteX614" fmla="*/ 6919105 w 7711999"/>
              <a:gd name="connsiteY614" fmla="*/ 1251341 h 3770550"/>
              <a:gd name="connsiteX615" fmla="*/ 6598012 w 7711999"/>
              <a:gd name="connsiteY615" fmla="*/ 1244973 h 3770550"/>
              <a:gd name="connsiteX616" fmla="*/ 6584910 w 7711999"/>
              <a:gd name="connsiteY616" fmla="*/ 1257712 h 3770550"/>
              <a:gd name="connsiteX617" fmla="*/ 6539038 w 7711999"/>
              <a:gd name="connsiteY617" fmla="*/ 1257712 h 3770550"/>
              <a:gd name="connsiteX618" fmla="*/ 6530032 w 7711999"/>
              <a:gd name="connsiteY618" fmla="*/ 1267666 h 3770550"/>
              <a:gd name="connsiteX619" fmla="*/ 6532986 w 7711999"/>
              <a:gd name="connsiteY619" fmla="*/ 1273637 h 3770550"/>
              <a:gd name="connsiteX620" fmla="*/ 6512828 w 7711999"/>
              <a:gd name="connsiteY620" fmla="*/ 1273637 h 3770550"/>
              <a:gd name="connsiteX621" fmla="*/ 6466956 w 7711999"/>
              <a:gd name="connsiteY621" fmla="*/ 1260898 h 3770550"/>
              <a:gd name="connsiteX622" fmla="*/ 6316243 w 7711999"/>
              <a:gd name="connsiteY622" fmla="*/ 1334152 h 3770550"/>
              <a:gd name="connsiteX623" fmla="*/ 6355561 w 7711999"/>
              <a:gd name="connsiteY623" fmla="*/ 1340523 h 3770550"/>
              <a:gd name="connsiteX624" fmla="*/ 6394874 w 7711999"/>
              <a:gd name="connsiteY624" fmla="*/ 1324598 h 3770550"/>
              <a:gd name="connsiteX625" fmla="*/ 6427643 w 7711999"/>
              <a:gd name="connsiteY625" fmla="*/ 1340523 h 3770550"/>
              <a:gd name="connsiteX626" fmla="*/ 6506274 w 7711999"/>
              <a:gd name="connsiteY626" fmla="*/ 1334152 h 3770550"/>
              <a:gd name="connsiteX627" fmla="*/ 6480064 w 7711999"/>
              <a:gd name="connsiteY627" fmla="*/ 1311856 h 3770550"/>
              <a:gd name="connsiteX628" fmla="*/ 6512828 w 7711999"/>
              <a:gd name="connsiteY628" fmla="*/ 1273637 h 3770550"/>
              <a:gd name="connsiteX629" fmla="*/ 6545592 w 7711999"/>
              <a:gd name="connsiteY629" fmla="*/ 1299116 h 3770550"/>
              <a:gd name="connsiteX630" fmla="*/ 6532986 w 7711999"/>
              <a:gd name="connsiteY630" fmla="*/ 1273637 h 3770550"/>
              <a:gd name="connsiteX631" fmla="*/ 6558700 w 7711999"/>
              <a:gd name="connsiteY631" fmla="*/ 1273637 h 3770550"/>
              <a:gd name="connsiteX632" fmla="*/ 6571802 w 7711999"/>
              <a:gd name="connsiteY632" fmla="*/ 1260898 h 3770550"/>
              <a:gd name="connsiteX633" fmla="*/ 6598012 w 7711999"/>
              <a:gd name="connsiteY633" fmla="*/ 1244973 h 3770550"/>
              <a:gd name="connsiteX634" fmla="*/ 7148455 w 7711999"/>
              <a:gd name="connsiteY634" fmla="*/ 1241787 h 3770550"/>
              <a:gd name="connsiteX635" fmla="*/ 7148455 w 7711999"/>
              <a:gd name="connsiteY635" fmla="*/ 1267266 h 3770550"/>
              <a:gd name="connsiteX636" fmla="*/ 7089480 w 7711999"/>
              <a:gd name="connsiteY636" fmla="*/ 1276823 h 3770550"/>
              <a:gd name="connsiteX637" fmla="*/ 7082926 w 7711999"/>
              <a:gd name="connsiteY637" fmla="*/ 1244973 h 3770550"/>
              <a:gd name="connsiteX638" fmla="*/ 7148455 w 7711999"/>
              <a:gd name="connsiteY638" fmla="*/ 1241787 h 3770550"/>
              <a:gd name="connsiteX639" fmla="*/ 6663546 w 7711999"/>
              <a:gd name="connsiteY639" fmla="*/ 1241787 h 3770550"/>
              <a:gd name="connsiteX640" fmla="*/ 6650438 w 7711999"/>
              <a:gd name="connsiteY640" fmla="*/ 1248156 h 3770550"/>
              <a:gd name="connsiteX641" fmla="*/ 6670095 w 7711999"/>
              <a:gd name="connsiteY641" fmla="*/ 1254527 h 3770550"/>
              <a:gd name="connsiteX642" fmla="*/ 6683202 w 7711999"/>
              <a:gd name="connsiteY642" fmla="*/ 1248156 h 3770550"/>
              <a:gd name="connsiteX643" fmla="*/ 6663546 w 7711999"/>
              <a:gd name="connsiteY643" fmla="*/ 1241787 h 3770550"/>
              <a:gd name="connsiteX644" fmla="*/ 7145384 w 7711999"/>
              <a:gd name="connsiteY644" fmla="*/ 1237805 h 3770550"/>
              <a:gd name="connsiteX645" fmla="*/ 7148455 w 7711999"/>
              <a:gd name="connsiteY645" fmla="*/ 1238602 h 3770550"/>
              <a:gd name="connsiteX646" fmla="*/ 7152028 w 7711999"/>
              <a:gd name="connsiteY646" fmla="*/ 1241787 h 3770550"/>
              <a:gd name="connsiteX647" fmla="*/ 7148455 w 7711999"/>
              <a:gd name="connsiteY647" fmla="*/ 1241787 h 3770550"/>
              <a:gd name="connsiteX648" fmla="*/ 7145384 w 7711999"/>
              <a:gd name="connsiteY648" fmla="*/ 1237805 h 3770550"/>
              <a:gd name="connsiteX649" fmla="*/ 3893837 w 7711999"/>
              <a:gd name="connsiteY649" fmla="*/ 1211132 h 3770550"/>
              <a:gd name="connsiteX650" fmla="*/ 3878582 w 7711999"/>
              <a:gd name="connsiteY650" fmla="*/ 1216306 h 3770550"/>
              <a:gd name="connsiteX651" fmla="*/ 3904792 w 7711999"/>
              <a:gd name="connsiteY651" fmla="*/ 1222677 h 3770550"/>
              <a:gd name="connsiteX652" fmla="*/ 3937556 w 7711999"/>
              <a:gd name="connsiteY652" fmla="*/ 1235416 h 3770550"/>
              <a:gd name="connsiteX653" fmla="*/ 3911346 w 7711999"/>
              <a:gd name="connsiteY653" fmla="*/ 1229045 h 3770550"/>
              <a:gd name="connsiteX654" fmla="*/ 3902335 w 7711999"/>
              <a:gd name="connsiteY654" fmla="*/ 1213123 h 3770550"/>
              <a:gd name="connsiteX655" fmla="*/ 3893837 w 7711999"/>
              <a:gd name="connsiteY655" fmla="*/ 1211132 h 3770550"/>
              <a:gd name="connsiteX656" fmla="*/ 6899444 w 7711999"/>
              <a:gd name="connsiteY656" fmla="*/ 1206752 h 3770550"/>
              <a:gd name="connsiteX657" fmla="*/ 6886341 w 7711999"/>
              <a:gd name="connsiteY657" fmla="*/ 1213120 h 3770550"/>
              <a:gd name="connsiteX658" fmla="*/ 6899444 w 7711999"/>
              <a:gd name="connsiteY658" fmla="*/ 1222677 h 3770550"/>
              <a:gd name="connsiteX659" fmla="*/ 6912552 w 7711999"/>
              <a:gd name="connsiteY659" fmla="*/ 1216306 h 3770550"/>
              <a:gd name="connsiteX660" fmla="*/ 6899444 w 7711999"/>
              <a:gd name="connsiteY660" fmla="*/ 1206752 h 3770550"/>
              <a:gd name="connsiteX661" fmla="*/ 4586291 w 7711999"/>
              <a:gd name="connsiteY661" fmla="*/ 1194012 h 3770550"/>
              <a:gd name="connsiteX662" fmla="*/ 4592839 w 7711999"/>
              <a:gd name="connsiteY662" fmla="*/ 1244973 h 3770550"/>
              <a:gd name="connsiteX663" fmla="*/ 4586291 w 7711999"/>
              <a:gd name="connsiteY663" fmla="*/ 1194012 h 3770550"/>
              <a:gd name="connsiteX664" fmla="*/ 6630777 w 7711999"/>
              <a:gd name="connsiteY664" fmla="*/ 1190827 h 3770550"/>
              <a:gd name="connsiteX665" fmla="*/ 6617674 w 7711999"/>
              <a:gd name="connsiteY665" fmla="*/ 1197195 h 3770550"/>
              <a:gd name="connsiteX666" fmla="*/ 6630777 w 7711999"/>
              <a:gd name="connsiteY666" fmla="*/ 1206752 h 3770550"/>
              <a:gd name="connsiteX667" fmla="*/ 6676649 w 7711999"/>
              <a:gd name="connsiteY667" fmla="*/ 1203566 h 3770550"/>
              <a:gd name="connsiteX668" fmla="*/ 6676649 w 7711999"/>
              <a:gd name="connsiteY668" fmla="*/ 1194012 h 3770550"/>
              <a:gd name="connsiteX669" fmla="*/ 6630777 w 7711999"/>
              <a:gd name="connsiteY669" fmla="*/ 1190827 h 3770550"/>
              <a:gd name="connsiteX670" fmla="*/ 6801151 w 7711999"/>
              <a:gd name="connsiteY670" fmla="*/ 1174902 h 3770550"/>
              <a:gd name="connsiteX671" fmla="*/ 6788049 w 7711999"/>
              <a:gd name="connsiteY671" fmla="*/ 1181270 h 3770550"/>
              <a:gd name="connsiteX672" fmla="*/ 6801151 w 7711999"/>
              <a:gd name="connsiteY672" fmla="*/ 1190827 h 3770550"/>
              <a:gd name="connsiteX673" fmla="*/ 6814259 w 7711999"/>
              <a:gd name="connsiteY673" fmla="*/ 1184456 h 3770550"/>
              <a:gd name="connsiteX674" fmla="*/ 6801151 w 7711999"/>
              <a:gd name="connsiteY674" fmla="*/ 1174902 h 3770550"/>
              <a:gd name="connsiteX675" fmla="*/ 7083161 w 7711999"/>
              <a:gd name="connsiteY675" fmla="*/ 1159545 h 3770550"/>
              <a:gd name="connsiteX676" fmla="*/ 7063270 w 7711999"/>
              <a:gd name="connsiteY676" fmla="*/ 1165345 h 3770550"/>
              <a:gd name="connsiteX677" fmla="*/ 7087141 w 7711999"/>
              <a:gd name="connsiteY677" fmla="*/ 1169213 h 3770550"/>
              <a:gd name="connsiteX678" fmla="*/ 4743558 w 7711999"/>
              <a:gd name="connsiteY678" fmla="*/ 1143052 h 3770550"/>
              <a:gd name="connsiteX679" fmla="*/ 4704240 w 7711999"/>
              <a:gd name="connsiteY679" fmla="*/ 1171716 h 3770550"/>
              <a:gd name="connsiteX680" fmla="*/ 4763214 w 7711999"/>
              <a:gd name="connsiteY680" fmla="*/ 1171716 h 3770550"/>
              <a:gd name="connsiteX681" fmla="*/ 4763214 w 7711999"/>
              <a:gd name="connsiteY681" fmla="*/ 1171719 h 3770550"/>
              <a:gd name="connsiteX682" fmla="*/ 4763214 w 7711999"/>
              <a:gd name="connsiteY682" fmla="*/ 1174902 h 3770550"/>
              <a:gd name="connsiteX683" fmla="*/ 4765372 w 7711999"/>
              <a:gd name="connsiteY683" fmla="*/ 1175533 h 3770550"/>
              <a:gd name="connsiteX684" fmla="*/ 4772225 w 7711999"/>
              <a:gd name="connsiteY684" fmla="*/ 1187641 h 3770550"/>
              <a:gd name="connsiteX685" fmla="*/ 4795979 w 7711999"/>
              <a:gd name="connsiteY685" fmla="*/ 1184456 h 3770550"/>
              <a:gd name="connsiteX686" fmla="*/ 4765372 w 7711999"/>
              <a:gd name="connsiteY686" fmla="*/ 1175533 h 3770550"/>
              <a:gd name="connsiteX687" fmla="*/ 4763214 w 7711999"/>
              <a:gd name="connsiteY687" fmla="*/ 1171719 h 3770550"/>
              <a:gd name="connsiteX688" fmla="*/ 4763219 w 7711999"/>
              <a:gd name="connsiteY688" fmla="*/ 1157782 h 3770550"/>
              <a:gd name="connsiteX689" fmla="*/ 4743558 w 7711999"/>
              <a:gd name="connsiteY689" fmla="*/ 1143052 h 3770550"/>
              <a:gd name="connsiteX690" fmla="*/ 2509036 w 7711999"/>
              <a:gd name="connsiteY690" fmla="*/ 1111202 h 3770550"/>
              <a:gd name="connsiteX691" fmla="*/ 2495927 w 7711999"/>
              <a:gd name="connsiteY691" fmla="*/ 1120756 h 3770550"/>
              <a:gd name="connsiteX692" fmla="*/ 2509036 w 7711999"/>
              <a:gd name="connsiteY692" fmla="*/ 1127127 h 3770550"/>
              <a:gd name="connsiteX693" fmla="*/ 2522143 w 7711999"/>
              <a:gd name="connsiteY693" fmla="*/ 1117570 h 3770550"/>
              <a:gd name="connsiteX694" fmla="*/ 2509036 w 7711999"/>
              <a:gd name="connsiteY694" fmla="*/ 1111202 h 3770550"/>
              <a:gd name="connsiteX695" fmla="*/ 759422 w 7711999"/>
              <a:gd name="connsiteY695" fmla="*/ 1095277 h 3770550"/>
              <a:gd name="connsiteX696" fmla="*/ 764501 w 7711999"/>
              <a:gd name="connsiteY696" fmla="*/ 1097746 h 3770550"/>
              <a:gd name="connsiteX697" fmla="*/ 752873 w 7711999"/>
              <a:gd name="connsiteY697" fmla="*/ 1101645 h 3770550"/>
              <a:gd name="connsiteX698" fmla="*/ 740583 w 7711999"/>
              <a:gd name="connsiteY698" fmla="*/ 1104433 h 3770550"/>
              <a:gd name="connsiteX699" fmla="*/ 739765 w 7711999"/>
              <a:gd name="connsiteY699" fmla="*/ 1101645 h 3770550"/>
              <a:gd name="connsiteX700" fmla="*/ 759422 w 7711999"/>
              <a:gd name="connsiteY700" fmla="*/ 1095277 h 3770550"/>
              <a:gd name="connsiteX701" fmla="*/ 5280893 w 7711999"/>
              <a:gd name="connsiteY701" fmla="*/ 1092091 h 3770550"/>
              <a:gd name="connsiteX702" fmla="*/ 5287446 w 7711999"/>
              <a:gd name="connsiteY702" fmla="*/ 1123941 h 3770550"/>
              <a:gd name="connsiteX703" fmla="*/ 5280893 w 7711999"/>
              <a:gd name="connsiteY703" fmla="*/ 1092091 h 3770550"/>
              <a:gd name="connsiteX704" fmla="*/ 7292619 w 7711999"/>
              <a:gd name="connsiteY704" fmla="*/ 1079352 h 3770550"/>
              <a:gd name="connsiteX705" fmla="*/ 7312275 w 7711999"/>
              <a:gd name="connsiteY705" fmla="*/ 1085720 h 3770550"/>
              <a:gd name="connsiteX706" fmla="*/ 7299168 w 7711999"/>
              <a:gd name="connsiteY706" fmla="*/ 1092091 h 3770550"/>
              <a:gd name="connsiteX707" fmla="*/ 7279511 w 7711999"/>
              <a:gd name="connsiteY707" fmla="*/ 1085720 h 3770550"/>
              <a:gd name="connsiteX708" fmla="*/ 7292619 w 7711999"/>
              <a:gd name="connsiteY708" fmla="*/ 1079352 h 3770550"/>
              <a:gd name="connsiteX709" fmla="*/ 6774941 w 7711999"/>
              <a:gd name="connsiteY709" fmla="*/ 1079352 h 3770550"/>
              <a:gd name="connsiteX710" fmla="*/ 6788049 w 7711999"/>
              <a:gd name="connsiteY710" fmla="*/ 1111202 h 3770550"/>
              <a:gd name="connsiteX711" fmla="*/ 6847023 w 7711999"/>
              <a:gd name="connsiteY711" fmla="*/ 1104831 h 3770550"/>
              <a:gd name="connsiteX712" fmla="*/ 6833915 w 7711999"/>
              <a:gd name="connsiteY712" fmla="*/ 1079352 h 3770550"/>
              <a:gd name="connsiteX713" fmla="*/ 5942729 w 7711999"/>
              <a:gd name="connsiteY713" fmla="*/ 1044316 h 3770550"/>
              <a:gd name="connsiteX714" fmla="*/ 5945646 w 7711999"/>
              <a:gd name="connsiteY714" fmla="*/ 1045734 h 3770550"/>
              <a:gd name="connsiteX715" fmla="*/ 5936902 w 7711999"/>
              <a:gd name="connsiteY715" fmla="*/ 1047367 h 3770550"/>
              <a:gd name="connsiteX716" fmla="*/ 4422470 w 7711999"/>
              <a:gd name="connsiteY716" fmla="*/ 1012466 h 3770550"/>
              <a:gd name="connsiteX717" fmla="*/ 4376598 w 7711999"/>
              <a:gd name="connsiteY717" fmla="*/ 1015652 h 3770550"/>
              <a:gd name="connsiteX718" fmla="*/ 4376598 w 7711999"/>
              <a:gd name="connsiteY718" fmla="*/ 1025206 h 3770550"/>
              <a:gd name="connsiteX719" fmla="*/ 4422470 w 7711999"/>
              <a:gd name="connsiteY719" fmla="*/ 1028391 h 3770550"/>
              <a:gd name="connsiteX720" fmla="*/ 4435572 w 7711999"/>
              <a:gd name="connsiteY720" fmla="*/ 1022020 h 3770550"/>
              <a:gd name="connsiteX721" fmla="*/ 4422470 w 7711999"/>
              <a:gd name="connsiteY721" fmla="*/ 1012466 h 3770550"/>
              <a:gd name="connsiteX722" fmla="*/ 4554344 w 7711999"/>
              <a:gd name="connsiteY722" fmla="*/ 982607 h 3770550"/>
              <a:gd name="connsiteX723" fmla="*/ 4507655 w 7711999"/>
              <a:gd name="connsiteY723" fmla="*/ 990170 h 3770550"/>
              <a:gd name="connsiteX724" fmla="*/ 4507655 w 7711999"/>
              <a:gd name="connsiteY724" fmla="*/ 1037945 h 3770550"/>
              <a:gd name="connsiteX725" fmla="*/ 4605947 w 7711999"/>
              <a:gd name="connsiteY725" fmla="*/ 986985 h 3770550"/>
              <a:gd name="connsiteX726" fmla="*/ 4554344 w 7711999"/>
              <a:gd name="connsiteY726" fmla="*/ 982607 h 3770550"/>
              <a:gd name="connsiteX727" fmla="*/ 6471869 w 7711999"/>
              <a:gd name="connsiteY727" fmla="*/ 981808 h 3770550"/>
              <a:gd name="connsiteX728" fmla="*/ 6480058 w 7711999"/>
              <a:gd name="connsiteY728" fmla="*/ 983799 h 3770550"/>
              <a:gd name="connsiteX729" fmla="*/ 6486612 w 7711999"/>
              <a:gd name="connsiteY729" fmla="*/ 999724 h 3770550"/>
              <a:gd name="connsiteX730" fmla="*/ 6453848 w 7711999"/>
              <a:gd name="connsiteY730" fmla="*/ 986985 h 3770550"/>
              <a:gd name="connsiteX731" fmla="*/ 6471869 w 7711999"/>
              <a:gd name="connsiteY731" fmla="*/ 981808 h 3770550"/>
              <a:gd name="connsiteX732" fmla="*/ 6598012 w 7711999"/>
              <a:gd name="connsiteY732" fmla="*/ 980616 h 3770550"/>
              <a:gd name="connsiteX733" fmla="*/ 6611120 w 7711999"/>
              <a:gd name="connsiteY733" fmla="*/ 983802 h 3770550"/>
              <a:gd name="connsiteX734" fmla="*/ 6617669 w 7711999"/>
              <a:gd name="connsiteY734" fmla="*/ 1012466 h 3770550"/>
              <a:gd name="connsiteX735" fmla="*/ 6506274 w 7711999"/>
              <a:gd name="connsiteY735" fmla="*/ 1012466 h 3770550"/>
              <a:gd name="connsiteX736" fmla="*/ 6486612 w 7711999"/>
              <a:gd name="connsiteY736" fmla="*/ 996541 h 3770550"/>
              <a:gd name="connsiteX737" fmla="*/ 6565248 w 7711999"/>
              <a:gd name="connsiteY737" fmla="*/ 996541 h 3770550"/>
              <a:gd name="connsiteX738" fmla="*/ 6598012 w 7711999"/>
              <a:gd name="connsiteY738" fmla="*/ 980616 h 3770550"/>
              <a:gd name="connsiteX739" fmla="*/ 7390912 w 7711999"/>
              <a:gd name="connsiteY739" fmla="*/ 932841 h 3770550"/>
              <a:gd name="connsiteX740" fmla="*/ 7404014 w 7711999"/>
              <a:gd name="connsiteY740" fmla="*/ 942395 h 3770550"/>
              <a:gd name="connsiteX741" fmla="*/ 7390912 w 7711999"/>
              <a:gd name="connsiteY741" fmla="*/ 948766 h 3770550"/>
              <a:gd name="connsiteX742" fmla="*/ 7377804 w 7711999"/>
              <a:gd name="connsiteY742" fmla="*/ 939210 h 3770550"/>
              <a:gd name="connsiteX743" fmla="*/ 7390912 w 7711999"/>
              <a:gd name="connsiteY743" fmla="*/ 932841 h 3770550"/>
              <a:gd name="connsiteX744" fmla="*/ 5909960 w 7711999"/>
              <a:gd name="connsiteY744" fmla="*/ 888249 h 3770550"/>
              <a:gd name="connsiteX745" fmla="*/ 5962386 w 7711999"/>
              <a:gd name="connsiteY745" fmla="*/ 910543 h 3770550"/>
              <a:gd name="connsiteX746" fmla="*/ 5896857 w 7711999"/>
              <a:gd name="connsiteY746" fmla="*/ 923285 h 3770550"/>
              <a:gd name="connsiteX747" fmla="*/ 5890303 w 7711999"/>
              <a:gd name="connsiteY747" fmla="*/ 961503 h 3770550"/>
              <a:gd name="connsiteX748" fmla="*/ 5837878 w 7711999"/>
              <a:gd name="connsiteY748" fmla="*/ 986985 h 3770550"/>
              <a:gd name="connsiteX749" fmla="*/ 5818221 w 7711999"/>
              <a:gd name="connsiteY749" fmla="*/ 955135 h 3770550"/>
              <a:gd name="connsiteX750" fmla="*/ 5752693 w 7711999"/>
              <a:gd name="connsiteY750" fmla="*/ 967874 h 3770550"/>
              <a:gd name="connsiteX751" fmla="*/ 5693719 w 7711999"/>
              <a:gd name="connsiteY751" fmla="*/ 990170 h 3770550"/>
              <a:gd name="connsiteX752" fmla="*/ 5693719 w 7711999"/>
              <a:gd name="connsiteY752" fmla="*/ 1012464 h 3770550"/>
              <a:gd name="connsiteX753" fmla="*/ 5641293 w 7711999"/>
              <a:gd name="connsiteY753" fmla="*/ 1012464 h 3770550"/>
              <a:gd name="connsiteX754" fmla="*/ 5588872 w 7711999"/>
              <a:gd name="connsiteY754" fmla="*/ 977428 h 3770550"/>
              <a:gd name="connsiteX755" fmla="*/ 5621636 w 7711999"/>
              <a:gd name="connsiteY755" fmla="*/ 955135 h 3770550"/>
              <a:gd name="connsiteX756" fmla="*/ 5595426 w 7711999"/>
              <a:gd name="connsiteY756" fmla="*/ 939210 h 3770550"/>
              <a:gd name="connsiteX757" fmla="*/ 5641293 w 7711999"/>
              <a:gd name="connsiteY757" fmla="*/ 916914 h 3770550"/>
              <a:gd name="connsiteX758" fmla="*/ 5706821 w 7711999"/>
              <a:gd name="connsiteY758" fmla="*/ 932839 h 3770550"/>
              <a:gd name="connsiteX759" fmla="*/ 5811667 w 7711999"/>
              <a:gd name="connsiteY759" fmla="*/ 900989 h 3770550"/>
              <a:gd name="connsiteX760" fmla="*/ 5909960 w 7711999"/>
              <a:gd name="connsiteY760" fmla="*/ 888249 h 3770550"/>
              <a:gd name="connsiteX761" fmla="*/ 7325383 w 7711999"/>
              <a:gd name="connsiteY761" fmla="*/ 881881 h 3770550"/>
              <a:gd name="connsiteX762" fmla="*/ 7338486 w 7711999"/>
              <a:gd name="connsiteY762" fmla="*/ 891435 h 3770550"/>
              <a:gd name="connsiteX763" fmla="*/ 7325383 w 7711999"/>
              <a:gd name="connsiteY763" fmla="*/ 897806 h 3770550"/>
              <a:gd name="connsiteX764" fmla="*/ 7279511 w 7711999"/>
              <a:gd name="connsiteY764" fmla="*/ 894620 h 3770550"/>
              <a:gd name="connsiteX765" fmla="*/ 7279511 w 7711999"/>
              <a:gd name="connsiteY765" fmla="*/ 885066 h 3770550"/>
              <a:gd name="connsiteX766" fmla="*/ 7325383 w 7711999"/>
              <a:gd name="connsiteY766" fmla="*/ 881881 h 3770550"/>
              <a:gd name="connsiteX767" fmla="*/ 5215364 w 7711999"/>
              <a:gd name="connsiteY767" fmla="*/ 881881 h 3770550"/>
              <a:gd name="connsiteX768" fmla="*/ 5202256 w 7711999"/>
              <a:gd name="connsiteY768" fmla="*/ 888252 h 3770550"/>
              <a:gd name="connsiteX769" fmla="*/ 5215364 w 7711999"/>
              <a:gd name="connsiteY769" fmla="*/ 897806 h 3770550"/>
              <a:gd name="connsiteX770" fmla="*/ 5228466 w 7711999"/>
              <a:gd name="connsiteY770" fmla="*/ 891435 h 3770550"/>
              <a:gd name="connsiteX771" fmla="*/ 5215364 w 7711999"/>
              <a:gd name="connsiteY771" fmla="*/ 881881 h 3770550"/>
              <a:gd name="connsiteX772" fmla="*/ 6362109 w 7711999"/>
              <a:gd name="connsiteY772" fmla="*/ 865956 h 3770550"/>
              <a:gd name="connsiteX773" fmla="*/ 6480058 w 7711999"/>
              <a:gd name="connsiteY773" fmla="*/ 865956 h 3770550"/>
              <a:gd name="connsiteX774" fmla="*/ 6447294 w 7711999"/>
              <a:gd name="connsiteY774" fmla="*/ 891435 h 3770550"/>
              <a:gd name="connsiteX775" fmla="*/ 6506268 w 7711999"/>
              <a:gd name="connsiteY775" fmla="*/ 926470 h 3770550"/>
              <a:gd name="connsiteX776" fmla="*/ 6493166 w 7711999"/>
              <a:gd name="connsiteY776" fmla="*/ 932841 h 3770550"/>
              <a:gd name="connsiteX777" fmla="*/ 6329345 w 7711999"/>
              <a:gd name="connsiteY777" fmla="*/ 929656 h 3770550"/>
              <a:gd name="connsiteX778" fmla="*/ 6276919 w 7711999"/>
              <a:gd name="connsiteY778" fmla="*/ 961506 h 3770550"/>
              <a:gd name="connsiteX779" fmla="*/ 6165524 w 7711999"/>
              <a:gd name="connsiteY779" fmla="*/ 961506 h 3770550"/>
              <a:gd name="connsiteX780" fmla="*/ 6152417 w 7711999"/>
              <a:gd name="connsiteY780" fmla="*/ 939210 h 3770550"/>
              <a:gd name="connsiteX781" fmla="*/ 6198289 w 7711999"/>
              <a:gd name="connsiteY781" fmla="*/ 913731 h 3770550"/>
              <a:gd name="connsiteX782" fmla="*/ 6270371 w 7711999"/>
              <a:gd name="connsiteY782" fmla="*/ 910545 h 3770550"/>
              <a:gd name="connsiteX783" fmla="*/ 6362109 w 7711999"/>
              <a:gd name="connsiteY783" fmla="*/ 865956 h 3770550"/>
              <a:gd name="connsiteX784" fmla="*/ 5379185 w 7711999"/>
              <a:gd name="connsiteY784" fmla="*/ 865956 h 3770550"/>
              <a:gd name="connsiteX785" fmla="*/ 5366077 w 7711999"/>
              <a:gd name="connsiteY785" fmla="*/ 872327 h 3770550"/>
              <a:gd name="connsiteX786" fmla="*/ 5379185 w 7711999"/>
              <a:gd name="connsiteY786" fmla="*/ 881881 h 3770550"/>
              <a:gd name="connsiteX787" fmla="*/ 5392292 w 7711999"/>
              <a:gd name="connsiteY787" fmla="*/ 875510 h 3770550"/>
              <a:gd name="connsiteX788" fmla="*/ 5379185 w 7711999"/>
              <a:gd name="connsiteY788" fmla="*/ 865956 h 3770550"/>
              <a:gd name="connsiteX789" fmla="*/ 5490585 w 7711999"/>
              <a:gd name="connsiteY789" fmla="*/ 856402 h 3770550"/>
              <a:gd name="connsiteX790" fmla="*/ 5411949 w 7711999"/>
              <a:gd name="connsiteY790" fmla="*/ 875510 h 3770550"/>
              <a:gd name="connsiteX791" fmla="*/ 5523349 w 7711999"/>
              <a:gd name="connsiteY791" fmla="*/ 872327 h 3770550"/>
              <a:gd name="connsiteX792" fmla="*/ 5490585 w 7711999"/>
              <a:gd name="connsiteY792" fmla="*/ 856402 h 3770550"/>
              <a:gd name="connsiteX793" fmla="*/ 5719929 w 7711999"/>
              <a:gd name="connsiteY793" fmla="*/ 837289 h 3770550"/>
              <a:gd name="connsiteX794" fmla="*/ 5733036 w 7711999"/>
              <a:gd name="connsiteY794" fmla="*/ 869139 h 3770550"/>
              <a:gd name="connsiteX795" fmla="*/ 5654400 w 7711999"/>
              <a:gd name="connsiteY795" fmla="*/ 862768 h 3770550"/>
              <a:gd name="connsiteX796" fmla="*/ 5719929 w 7711999"/>
              <a:gd name="connsiteY796" fmla="*/ 837289 h 3770550"/>
              <a:gd name="connsiteX797" fmla="*/ 6059859 w 7711999"/>
              <a:gd name="connsiteY797" fmla="*/ 832512 h 3770550"/>
              <a:gd name="connsiteX798" fmla="*/ 6119652 w 7711999"/>
              <a:gd name="connsiteY798" fmla="*/ 837289 h 3770550"/>
              <a:gd name="connsiteX799" fmla="*/ 6080334 w 7711999"/>
              <a:gd name="connsiteY799" fmla="*/ 865953 h 3770550"/>
              <a:gd name="connsiteX800" fmla="*/ 5995150 w 7711999"/>
              <a:gd name="connsiteY800" fmla="*/ 865953 h 3770550"/>
              <a:gd name="connsiteX801" fmla="*/ 5995150 w 7711999"/>
              <a:gd name="connsiteY801" fmla="*/ 837289 h 3770550"/>
              <a:gd name="connsiteX802" fmla="*/ 6059859 w 7711999"/>
              <a:gd name="connsiteY802" fmla="*/ 832512 h 3770550"/>
              <a:gd name="connsiteX803" fmla="*/ 6237607 w 7711999"/>
              <a:gd name="connsiteY803" fmla="*/ 814995 h 3770550"/>
              <a:gd name="connsiteX804" fmla="*/ 6250709 w 7711999"/>
              <a:gd name="connsiteY804" fmla="*/ 824552 h 3770550"/>
              <a:gd name="connsiteX805" fmla="*/ 6237607 w 7711999"/>
              <a:gd name="connsiteY805" fmla="*/ 830920 h 3770550"/>
              <a:gd name="connsiteX806" fmla="*/ 6224499 w 7711999"/>
              <a:gd name="connsiteY806" fmla="*/ 821366 h 3770550"/>
              <a:gd name="connsiteX807" fmla="*/ 6237607 w 7711999"/>
              <a:gd name="connsiteY807" fmla="*/ 814995 h 3770550"/>
              <a:gd name="connsiteX808" fmla="*/ 5772354 w 7711999"/>
              <a:gd name="connsiteY808" fmla="*/ 802256 h 3770550"/>
              <a:gd name="connsiteX809" fmla="*/ 5792016 w 7711999"/>
              <a:gd name="connsiteY809" fmla="*/ 815792 h 3770550"/>
              <a:gd name="connsiteX810" fmla="*/ 5792011 w 7711999"/>
              <a:gd name="connsiteY810" fmla="*/ 830284 h 3770550"/>
              <a:gd name="connsiteX811" fmla="*/ 5818221 w 7711999"/>
              <a:gd name="connsiteY811" fmla="*/ 840477 h 3770550"/>
              <a:gd name="connsiteX812" fmla="*/ 5796925 w 7711999"/>
              <a:gd name="connsiteY812" fmla="*/ 843662 h 3770550"/>
              <a:gd name="connsiteX813" fmla="*/ 5789218 w 7711999"/>
              <a:gd name="connsiteY813" fmla="*/ 832953 h 3770550"/>
              <a:gd name="connsiteX814" fmla="*/ 5764983 w 7711999"/>
              <a:gd name="connsiteY814" fmla="*/ 822960 h 3770550"/>
              <a:gd name="connsiteX815" fmla="*/ 5772354 w 7711999"/>
              <a:gd name="connsiteY815" fmla="*/ 802256 h 3770550"/>
              <a:gd name="connsiteX816" fmla="*/ 5291543 w 7711999"/>
              <a:gd name="connsiteY816" fmla="*/ 783545 h 3770550"/>
              <a:gd name="connsiteX817" fmla="*/ 5261236 w 7711999"/>
              <a:gd name="connsiteY817" fmla="*/ 792702 h 3770550"/>
              <a:gd name="connsiteX818" fmla="*/ 5182600 w 7711999"/>
              <a:gd name="connsiteY818" fmla="*/ 799070 h 3770550"/>
              <a:gd name="connsiteX819" fmla="*/ 5143281 w 7711999"/>
              <a:gd name="connsiteY819" fmla="*/ 837291 h 3770550"/>
              <a:gd name="connsiteX820" fmla="*/ 5208810 w 7711999"/>
              <a:gd name="connsiteY820" fmla="*/ 865956 h 3770550"/>
              <a:gd name="connsiteX821" fmla="*/ 5326764 w 7711999"/>
              <a:gd name="connsiteY821" fmla="*/ 786331 h 3770550"/>
              <a:gd name="connsiteX822" fmla="*/ 5291543 w 7711999"/>
              <a:gd name="connsiteY822" fmla="*/ 783545 h 3770550"/>
              <a:gd name="connsiteX823" fmla="*/ 4127587 w 7711999"/>
              <a:gd name="connsiteY823" fmla="*/ 767220 h 3770550"/>
              <a:gd name="connsiteX824" fmla="*/ 4114485 w 7711999"/>
              <a:gd name="connsiteY824" fmla="*/ 773591 h 3770550"/>
              <a:gd name="connsiteX825" fmla="*/ 4127587 w 7711999"/>
              <a:gd name="connsiteY825" fmla="*/ 783145 h 3770550"/>
              <a:gd name="connsiteX826" fmla="*/ 4140695 w 7711999"/>
              <a:gd name="connsiteY826" fmla="*/ 776777 h 3770550"/>
              <a:gd name="connsiteX827" fmla="*/ 4127587 w 7711999"/>
              <a:gd name="connsiteY827" fmla="*/ 767220 h 3770550"/>
              <a:gd name="connsiteX828" fmla="*/ 5379185 w 7711999"/>
              <a:gd name="connsiteY828" fmla="*/ 735370 h 3770550"/>
              <a:gd name="connsiteX829" fmla="*/ 5333313 w 7711999"/>
              <a:gd name="connsiteY829" fmla="*/ 738556 h 3770550"/>
              <a:gd name="connsiteX830" fmla="*/ 5333313 w 7711999"/>
              <a:gd name="connsiteY830" fmla="*/ 748110 h 3770550"/>
              <a:gd name="connsiteX831" fmla="*/ 5379185 w 7711999"/>
              <a:gd name="connsiteY831" fmla="*/ 751295 h 3770550"/>
              <a:gd name="connsiteX832" fmla="*/ 5392292 w 7711999"/>
              <a:gd name="connsiteY832" fmla="*/ 744927 h 3770550"/>
              <a:gd name="connsiteX833" fmla="*/ 5379185 w 7711999"/>
              <a:gd name="connsiteY833" fmla="*/ 735370 h 3770550"/>
              <a:gd name="connsiteX834" fmla="*/ 4219331 w 7711999"/>
              <a:gd name="connsiteY834" fmla="*/ 735370 h 3770550"/>
              <a:gd name="connsiteX835" fmla="*/ 4206223 w 7711999"/>
              <a:gd name="connsiteY835" fmla="*/ 741741 h 3770550"/>
              <a:gd name="connsiteX836" fmla="*/ 4225885 w 7711999"/>
              <a:gd name="connsiteY836" fmla="*/ 748110 h 3770550"/>
              <a:gd name="connsiteX837" fmla="*/ 4238987 w 7711999"/>
              <a:gd name="connsiteY837" fmla="*/ 741741 h 3770550"/>
              <a:gd name="connsiteX838" fmla="*/ 4219331 w 7711999"/>
              <a:gd name="connsiteY838" fmla="*/ 735370 h 3770550"/>
              <a:gd name="connsiteX839" fmla="*/ 2115866 w 7711999"/>
              <a:gd name="connsiteY839" fmla="*/ 649374 h 3770550"/>
              <a:gd name="connsiteX840" fmla="*/ 2063440 w 7711999"/>
              <a:gd name="connsiteY840" fmla="*/ 681224 h 3770550"/>
              <a:gd name="connsiteX841" fmla="*/ 2122419 w 7711999"/>
              <a:gd name="connsiteY841" fmla="*/ 678041 h 3770550"/>
              <a:gd name="connsiteX842" fmla="*/ 2115866 w 7711999"/>
              <a:gd name="connsiteY842" fmla="*/ 649374 h 3770550"/>
              <a:gd name="connsiteX843" fmla="*/ 6008252 w 7711999"/>
              <a:gd name="connsiteY843" fmla="*/ 639818 h 3770550"/>
              <a:gd name="connsiteX844" fmla="*/ 6021360 w 7711999"/>
              <a:gd name="connsiteY844" fmla="*/ 646189 h 3770550"/>
              <a:gd name="connsiteX845" fmla="*/ 6014806 w 7711999"/>
              <a:gd name="connsiteY845" fmla="*/ 668482 h 3770550"/>
              <a:gd name="connsiteX846" fmla="*/ 5995150 w 7711999"/>
              <a:gd name="connsiteY846" fmla="*/ 668482 h 3770550"/>
              <a:gd name="connsiteX847" fmla="*/ 5988596 w 7711999"/>
              <a:gd name="connsiteY847" fmla="*/ 646189 h 3770550"/>
              <a:gd name="connsiteX848" fmla="*/ 6008252 w 7711999"/>
              <a:gd name="connsiteY848" fmla="*/ 639818 h 3770550"/>
              <a:gd name="connsiteX849" fmla="*/ 2434498 w 7711999"/>
              <a:gd name="connsiteY849" fmla="*/ 619515 h 3770550"/>
              <a:gd name="connsiteX850" fmla="*/ 2410743 w 7711999"/>
              <a:gd name="connsiteY850" fmla="*/ 620710 h 3770550"/>
              <a:gd name="connsiteX851" fmla="*/ 2358317 w 7711999"/>
              <a:gd name="connsiteY851" fmla="*/ 643006 h 3770550"/>
              <a:gd name="connsiteX852" fmla="*/ 2358317 w 7711999"/>
              <a:gd name="connsiteY852" fmla="*/ 668485 h 3770550"/>
              <a:gd name="connsiteX853" fmla="*/ 2430399 w 7711999"/>
              <a:gd name="connsiteY853" fmla="*/ 668485 h 3770550"/>
              <a:gd name="connsiteX854" fmla="*/ 2495927 w 7711999"/>
              <a:gd name="connsiteY854" fmla="*/ 652560 h 3770550"/>
              <a:gd name="connsiteX855" fmla="*/ 2554907 w 7711999"/>
              <a:gd name="connsiteY855" fmla="*/ 646191 h 3770550"/>
              <a:gd name="connsiteX856" fmla="*/ 2463163 w 7711999"/>
              <a:gd name="connsiteY856" fmla="*/ 620710 h 3770550"/>
              <a:gd name="connsiteX857" fmla="*/ 2434498 w 7711999"/>
              <a:gd name="connsiteY857" fmla="*/ 619515 h 3770550"/>
              <a:gd name="connsiteX858" fmla="*/ 5844431 w 7711999"/>
              <a:gd name="connsiteY858" fmla="*/ 607968 h 3770550"/>
              <a:gd name="connsiteX859" fmla="*/ 5818221 w 7711999"/>
              <a:gd name="connsiteY859" fmla="*/ 623893 h 3770550"/>
              <a:gd name="connsiteX860" fmla="*/ 5844431 w 7711999"/>
              <a:gd name="connsiteY860" fmla="*/ 607968 h 3770550"/>
              <a:gd name="connsiteX861" fmla="*/ 6237607 w 7711999"/>
              <a:gd name="connsiteY861" fmla="*/ 601599 h 3770550"/>
              <a:gd name="connsiteX862" fmla="*/ 6270371 w 7711999"/>
              <a:gd name="connsiteY862" fmla="*/ 607968 h 3770550"/>
              <a:gd name="connsiteX863" fmla="*/ 6349007 w 7711999"/>
              <a:gd name="connsiteY863" fmla="*/ 646189 h 3770550"/>
              <a:gd name="connsiteX864" fmla="*/ 6250714 w 7711999"/>
              <a:gd name="connsiteY864" fmla="*/ 652560 h 3770550"/>
              <a:gd name="connsiteX865" fmla="*/ 6185186 w 7711999"/>
              <a:gd name="connsiteY865" fmla="*/ 646189 h 3770550"/>
              <a:gd name="connsiteX866" fmla="*/ 6237607 w 7711999"/>
              <a:gd name="connsiteY866" fmla="*/ 601599 h 3770550"/>
              <a:gd name="connsiteX867" fmla="*/ 2397635 w 7711999"/>
              <a:gd name="connsiteY867" fmla="*/ 572935 h 3770550"/>
              <a:gd name="connsiteX868" fmla="*/ 2371425 w 7711999"/>
              <a:gd name="connsiteY868" fmla="*/ 579306 h 3770550"/>
              <a:gd name="connsiteX869" fmla="*/ 2384533 w 7711999"/>
              <a:gd name="connsiteY869" fmla="*/ 588860 h 3770550"/>
              <a:gd name="connsiteX870" fmla="*/ 2423851 w 7711999"/>
              <a:gd name="connsiteY870" fmla="*/ 607970 h 3770550"/>
              <a:gd name="connsiteX871" fmla="*/ 2430399 w 7711999"/>
              <a:gd name="connsiteY871" fmla="*/ 572935 h 3770550"/>
              <a:gd name="connsiteX872" fmla="*/ 2397635 w 7711999"/>
              <a:gd name="connsiteY872" fmla="*/ 572935 h 3770550"/>
              <a:gd name="connsiteX873" fmla="*/ 5320210 w 7711999"/>
              <a:gd name="connsiteY873" fmla="*/ 557010 h 3770550"/>
              <a:gd name="connsiteX874" fmla="*/ 5300548 w 7711999"/>
              <a:gd name="connsiteY874" fmla="*/ 563381 h 3770550"/>
              <a:gd name="connsiteX875" fmla="*/ 5313657 w 7711999"/>
              <a:gd name="connsiteY875" fmla="*/ 569749 h 3770550"/>
              <a:gd name="connsiteX876" fmla="*/ 5333313 w 7711999"/>
              <a:gd name="connsiteY876" fmla="*/ 563381 h 3770550"/>
              <a:gd name="connsiteX877" fmla="*/ 5320210 w 7711999"/>
              <a:gd name="connsiteY877" fmla="*/ 557010 h 3770550"/>
              <a:gd name="connsiteX878" fmla="*/ 4881168 w 7711999"/>
              <a:gd name="connsiteY878" fmla="*/ 557010 h 3770550"/>
              <a:gd name="connsiteX879" fmla="*/ 4868060 w 7711999"/>
              <a:gd name="connsiteY879" fmla="*/ 563381 h 3770550"/>
              <a:gd name="connsiteX880" fmla="*/ 4881168 w 7711999"/>
              <a:gd name="connsiteY880" fmla="*/ 572935 h 3770550"/>
              <a:gd name="connsiteX881" fmla="*/ 4894276 w 7711999"/>
              <a:gd name="connsiteY881" fmla="*/ 566564 h 3770550"/>
              <a:gd name="connsiteX882" fmla="*/ 4881168 w 7711999"/>
              <a:gd name="connsiteY882" fmla="*/ 557010 h 3770550"/>
              <a:gd name="connsiteX883" fmla="*/ 2902205 w 7711999"/>
              <a:gd name="connsiteY883" fmla="*/ 521974 h 3770550"/>
              <a:gd name="connsiteX884" fmla="*/ 2915308 w 7711999"/>
              <a:gd name="connsiteY884" fmla="*/ 531528 h 3770550"/>
              <a:gd name="connsiteX885" fmla="*/ 2902205 w 7711999"/>
              <a:gd name="connsiteY885" fmla="*/ 537899 h 3770550"/>
              <a:gd name="connsiteX886" fmla="*/ 2889098 w 7711999"/>
              <a:gd name="connsiteY886" fmla="*/ 528343 h 3770550"/>
              <a:gd name="connsiteX887" fmla="*/ 2902205 w 7711999"/>
              <a:gd name="connsiteY887" fmla="*/ 521974 h 3770550"/>
              <a:gd name="connsiteX888" fmla="*/ 5818221 w 7711999"/>
              <a:gd name="connsiteY888" fmla="*/ 506049 h 3770550"/>
              <a:gd name="connsiteX889" fmla="*/ 5982047 w 7711999"/>
              <a:gd name="connsiteY889" fmla="*/ 506049 h 3770550"/>
              <a:gd name="connsiteX890" fmla="*/ 6014811 w 7711999"/>
              <a:gd name="connsiteY890" fmla="*/ 521974 h 3770550"/>
              <a:gd name="connsiteX891" fmla="*/ 6060678 w 7711999"/>
              <a:gd name="connsiteY891" fmla="*/ 525160 h 3770550"/>
              <a:gd name="connsiteX892" fmla="*/ 6060678 w 7711999"/>
              <a:gd name="connsiteY892" fmla="*/ 547453 h 3770550"/>
              <a:gd name="connsiteX893" fmla="*/ 6021360 w 7711999"/>
              <a:gd name="connsiteY893" fmla="*/ 544268 h 3770550"/>
              <a:gd name="connsiteX894" fmla="*/ 6008257 w 7711999"/>
              <a:gd name="connsiteY894" fmla="*/ 537899 h 3770550"/>
              <a:gd name="connsiteX895" fmla="*/ 5877201 w 7711999"/>
              <a:gd name="connsiteY895" fmla="*/ 537899 h 3770550"/>
              <a:gd name="connsiteX896" fmla="*/ 5798565 w 7711999"/>
              <a:gd name="connsiteY896" fmla="*/ 512418 h 3770550"/>
              <a:gd name="connsiteX897" fmla="*/ 5818221 w 7711999"/>
              <a:gd name="connsiteY897" fmla="*/ 506049 h 3770550"/>
              <a:gd name="connsiteX898" fmla="*/ 5359528 w 7711999"/>
              <a:gd name="connsiteY898" fmla="*/ 506049 h 3770550"/>
              <a:gd name="connsiteX899" fmla="*/ 5294000 w 7711999"/>
              <a:gd name="connsiteY899" fmla="*/ 512420 h 3770550"/>
              <a:gd name="connsiteX900" fmla="*/ 5307102 w 7711999"/>
              <a:gd name="connsiteY900" fmla="*/ 544270 h 3770550"/>
              <a:gd name="connsiteX901" fmla="*/ 5359528 w 7711999"/>
              <a:gd name="connsiteY901" fmla="*/ 537899 h 3770550"/>
              <a:gd name="connsiteX902" fmla="*/ 3931002 w 7711999"/>
              <a:gd name="connsiteY902" fmla="*/ 493310 h 3770550"/>
              <a:gd name="connsiteX903" fmla="*/ 3911346 w 7711999"/>
              <a:gd name="connsiteY903" fmla="*/ 499678 h 3770550"/>
              <a:gd name="connsiteX904" fmla="*/ 3917900 w 7711999"/>
              <a:gd name="connsiteY904" fmla="*/ 521974 h 3770550"/>
              <a:gd name="connsiteX905" fmla="*/ 3937556 w 7711999"/>
              <a:gd name="connsiteY905" fmla="*/ 521974 h 3770550"/>
              <a:gd name="connsiteX906" fmla="*/ 3944110 w 7711999"/>
              <a:gd name="connsiteY906" fmla="*/ 499678 h 3770550"/>
              <a:gd name="connsiteX907" fmla="*/ 3931002 w 7711999"/>
              <a:gd name="connsiteY907" fmla="*/ 493310 h 3770550"/>
              <a:gd name="connsiteX908" fmla="*/ 5706826 w 7711999"/>
              <a:gd name="connsiteY908" fmla="*/ 490124 h 3770550"/>
              <a:gd name="connsiteX909" fmla="*/ 5719929 w 7711999"/>
              <a:gd name="connsiteY909" fmla="*/ 499678 h 3770550"/>
              <a:gd name="connsiteX910" fmla="*/ 5706826 w 7711999"/>
              <a:gd name="connsiteY910" fmla="*/ 506049 h 3770550"/>
              <a:gd name="connsiteX911" fmla="*/ 5693719 w 7711999"/>
              <a:gd name="connsiteY911" fmla="*/ 496493 h 3770550"/>
              <a:gd name="connsiteX912" fmla="*/ 5706826 w 7711999"/>
              <a:gd name="connsiteY912" fmla="*/ 490124 h 3770550"/>
              <a:gd name="connsiteX913" fmla="*/ 3007052 w 7711999"/>
              <a:gd name="connsiteY913" fmla="*/ 471014 h 3770550"/>
              <a:gd name="connsiteX914" fmla="*/ 2908759 w 7711999"/>
              <a:gd name="connsiteY914" fmla="*/ 490124 h 3770550"/>
              <a:gd name="connsiteX915" fmla="*/ 2862887 w 7711999"/>
              <a:gd name="connsiteY915" fmla="*/ 512420 h 3770550"/>
              <a:gd name="connsiteX916" fmla="*/ 2862887 w 7711999"/>
              <a:gd name="connsiteY916" fmla="*/ 547456 h 3770550"/>
              <a:gd name="connsiteX917" fmla="*/ 2856339 w 7711999"/>
              <a:gd name="connsiteY917" fmla="*/ 547456 h 3770550"/>
              <a:gd name="connsiteX918" fmla="*/ 2902205 w 7711999"/>
              <a:gd name="connsiteY918" fmla="*/ 569749 h 3770550"/>
              <a:gd name="connsiteX919" fmla="*/ 3007052 w 7711999"/>
              <a:gd name="connsiteY919" fmla="*/ 506049 h 3770550"/>
              <a:gd name="connsiteX920" fmla="*/ 3072580 w 7711999"/>
              <a:gd name="connsiteY920" fmla="*/ 499678 h 3770550"/>
              <a:gd name="connsiteX921" fmla="*/ 3007052 w 7711999"/>
              <a:gd name="connsiteY921" fmla="*/ 471014 h 3770550"/>
              <a:gd name="connsiteX922" fmla="*/ 4094823 w 7711999"/>
              <a:gd name="connsiteY922" fmla="*/ 458274 h 3770550"/>
              <a:gd name="connsiteX923" fmla="*/ 4048956 w 7711999"/>
              <a:gd name="connsiteY923" fmla="*/ 461460 h 3770550"/>
              <a:gd name="connsiteX924" fmla="*/ 4048956 w 7711999"/>
              <a:gd name="connsiteY924" fmla="*/ 471014 h 3770550"/>
              <a:gd name="connsiteX925" fmla="*/ 4094823 w 7711999"/>
              <a:gd name="connsiteY925" fmla="*/ 474199 h 3770550"/>
              <a:gd name="connsiteX926" fmla="*/ 4107931 w 7711999"/>
              <a:gd name="connsiteY926" fmla="*/ 467828 h 3770550"/>
              <a:gd name="connsiteX927" fmla="*/ 4094823 w 7711999"/>
              <a:gd name="connsiteY927" fmla="*/ 458274 h 3770550"/>
              <a:gd name="connsiteX928" fmla="*/ 2836677 w 7711999"/>
              <a:gd name="connsiteY928" fmla="*/ 458274 h 3770550"/>
              <a:gd name="connsiteX929" fmla="*/ 2823575 w 7711999"/>
              <a:gd name="connsiteY929" fmla="*/ 464645 h 3770550"/>
              <a:gd name="connsiteX930" fmla="*/ 2836677 w 7711999"/>
              <a:gd name="connsiteY930" fmla="*/ 474199 h 3770550"/>
              <a:gd name="connsiteX931" fmla="*/ 2849785 w 7711999"/>
              <a:gd name="connsiteY931" fmla="*/ 467828 h 3770550"/>
              <a:gd name="connsiteX932" fmla="*/ 2836677 w 7711999"/>
              <a:gd name="connsiteY932" fmla="*/ 458274 h 3770550"/>
              <a:gd name="connsiteX933" fmla="*/ 5674062 w 7711999"/>
              <a:gd name="connsiteY933" fmla="*/ 442349 h 3770550"/>
              <a:gd name="connsiteX934" fmla="*/ 5693719 w 7711999"/>
              <a:gd name="connsiteY934" fmla="*/ 448718 h 3770550"/>
              <a:gd name="connsiteX935" fmla="*/ 5680611 w 7711999"/>
              <a:gd name="connsiteY935" fmla="*/ 455089 h 3770550"/>
              <a:gd name="connsiteX936" fmla="*/ 5660954 w 7711999"/>
              <a:gd name="connsiteY936" fmla="*/ 448718 h 3770550"/>
              <a:gd name="connsiteX937" fmla="*/ 5674062 w 7711999"/>
              <a:gd name="connsiteY937" fmla="*/ 442349 h 3770550"/>
              <a:gd name="connsiteX938" fmla="*/ 2731830 w 7711999"/>
              <a:gd name="connsiteY938" fmla="*/ 442349 h 3770550"/>
              <a:gd name="connsiteX939" fmla="*/ 2724460 w 7711999"/>
              <a:gd name="connsiteY939" fmla="*/ 462654 h 3770550"/>
              <a:gd name="connsiteX940" fmla="*/ 2751492 w 7711999"/>
              <a:gd name="connsiteY940" fmla="*/ 471014 h 3770550"/>
              <a:gd name="connsiteX941" fmla="*/ 2751492 w 7711999"/>
              <a:gd name="connsiteY941" fmla="*/ 474199 h 3770550"/>
              <a:gd name="connsiteX942" fmla="*/ 2753650 w 7711999"/>
              <a:gd name="connsiteY942" fmla="*/ 474828 h 3770550"/>
              <a:gd name="connsiteX943" fmla="*/ 2760503 w 7711999"/>
              <a:gd name="connsiteY943" fmla="*/ 486939 h 3770550"/>
              <a:gd name="connsiteX944" fmla="*/ 2784256 w 7711999"/>
              <a:gd name="connsiteY944" fmla="*/ 483753 h 3770550"/>
              <a:gd name="connsiteX945" fmla="*/ 2753650 w 7711999"/>
              <a:gd name="connsiteY945" fmla="*/ 474828 h 3770550"/>
              <a:gd name="connsiteX946" fmla="*/ 2751492 w 7711999"/>
              <a:gd name="connsiteY946" fmla="*/ 471014 h 3770550"/>
              <a:gd name="connsiteX947" fmla="*/ 2751492 w 7711999"/>
              <a:gd name="connsiteY947" fmla="*/ 457080 h 3770550"/>
              <a:gd name="connsiteX948" fmla="*/ 2731830 w 7711999"/>
              <a:gd name="connsiteY948" fmla="*/ 442349 h 3770550"/>
              <a:gd name="connsiteX949" fmla="*/ 4632163 w 7711999"/>
              <a:gd name="connsiteY949" fmla="*/ 424830 h 3770550"/>
              <a:gd name="connsiteX950" fmla="*/ 4599393 w 7711999"/>
              <a:gd name="connsiteY950" fmla="*/ 426424 h 3770550"/>
              <a:gd name="connsiteX951" fmla="*/ 4566629 w 7711999"/>
              <a:gd name="connsiteY951" fmla="*/ 432793 h 3770550"/>
              <a:gd name="connsiteX952" fmla="*/ 4566629 w 7711999"/>
              <a:gd name="connsiteY952" fmla="*/ 458274 h 3770550"/>
              <a:gd name="connsiteX953" fmla="*/ 4573183 w 7711999"/>
              <a:gd name="connsiteY953" fmla="*/ 458274 h 3770550"/>
              <a:gd name="connsiteX954" fmla="*/ 4664922 w 7711999"/>
              <a:gd name="connsiteY954" fmla="*/ 432793 h 3770550"/>
              <a:gd name="connsiteX955" fmla="*/ 4632163 w 7711999"/>
              <a:gd name="connsiteY955" fmla="*/ 424830 h 3770550"/>
              <a:gd name="connsiteX956" fmla="*/ 3485412 w 7711999"/>
              <a:gd name="connsiteY956" fmla="*/ 410499 h 3770550"/>
              <a:gd name="connsiteX957" fmla="*/ 3490967 w 7711999"/>
              <a:gd name="connsiteY957" fmla="*/ 410499 h 3770550"/>
              <a:gd name="connsiteX958" fmla="*/ 3485170 w 7711999"/>
              <a:gd name="connsiteY958" fmla="*/ 411322 h 3770550"/>
              <a:gd name="connsiteX959" fmla="*/ 5608534 w 7711999"/>
              <a:gd name="connsiteY959" fmla="*/ 375464 h 3770550"/>
              <a:gd name="connsiteX960" fmla="*/ 5654400 w 7711999"/>
              <a:gd name="connsiteY960" fmla="*/ 378649 h 3770550"/>
              <a:gd name="connsiteX961" fmla="*/ 5654400 w 7711999"/>
              <a:gd name="connsiteY961" fmla="*/ 388203 h 3770550"/>
              <a:gd name="connsiteX962" fmla="*/ 5608534 w 7711999"/>
              <a:gd name="connsiteY962" fmla="*/ 391389 h 3770550"/>
              <a:gd name="connsiteX963" fmla="*/ 5595426 w 7711999"/>
              <a:gd name="connsiteY963" fmla="*/ 381832 h 3770550"/>
              <a:gd name="connsiteX964" fmla="*/ 5608534 w 7711999"/>
              <a:gd name="connsiteY964" fmla="*/ 375464 h 3770550"/>
              <a:gd name="connsiteX965" fmla="*/ 4193115 w 7711999"/>
              <a:gd name="connsiteY965" fmla="*/ 359539 h 3770550"/>
              <a:gd name="connsiteX966" fmla="*/ 4180013 w 7711999"/>
              <a:gd name="connsiteY966" fmla="*/ 365910 h 3770550"/>
              <a:gd name="connsiteX967" fmla="*/ 4193115 w 7711999"/>
              <a:gd name="connsiteY967" fmla="*/ 375464 h 3770550"/>
              <a:gd name="connsiteX968" fmla="*/ 4238987 w 7711999"/>
              <a:gd name="connsiteY968" fmla="*/ 372278 h 3770550"/>
              <a:gd name="connsiteX969" fmla="*/ 4238987 w 7711999"/>
              <a:gd name="connsiteY969" fmla="*/ 362725 h 3770550"/>
              <a:gd name="connsiteX970" fmla="*/ 4193115 w 7711999"/>
              <a:gd name="connsiteY970" fmla="*/ 359539 h 3770550"/>
              <a:gd name="connsiteX971" fmla="*/ 5198158 w 7711999"/>
              <a:gd name="connsiteY971" fmla="*/ 359538 h 3770550"/>
              <a:gd name="connsiteX972" fmla="*/ 5228466 w 7711999"/>
              <a:gd name="connsiteY972" fmla="*/ 369093 h 3770550"/>
              <a:gd name="connsiteX973" fmla="*/ 5182594 w 7711999"/>
              <a:gd name="connsiteY973" fmla="*/ 391389 h 3770550"/>
              <a:gd name="connsiteX974" fmla="*/ 5162938 w 7711999"/>
              <a:gd name="connsiteY974" fmla="*/ 369093 h 3770550"/>
              <a:gd name="connsiteX975" fmla="*/ 5198158 w 7711999"/>
              <a:gd name="connsiteY975" fmla="*/ 359538 h 3770550"/>
              <a:gd name="connsiteX976" fmla="*/ 5361981 w 7711999"/>
              <a:gd name="connsiteY976" fmla="*/ 325299 h 3770550"/>
              <a:gd name="connsiteX977" fmla="*/ 5392287 w 7711999"/>
              <a:gd name="connsiteY977" fmla="*/ 330872 h 3770550"/>
              <a:gd name="connsiteX978" fmla="*/ 5326759 w 7711999"/>
              <a:gd name="connsiteY978" fmla="*/ 334057 h 3770550"/>
              <a:gd name="connsiteX979" fmla="*/ 5361981 w 7711999"/>
              <a:gd name="connsiteY979" fmla="*/ 325299 h 3770550"/>
              <a:gd name="connsiteX980" fmla="*/ 4730450 w 7711999"/>
              <a:gd name="connsiteY980" fmla="*/ 321318 h 3770550"/>
              <a:gd name="connsiteX981" fmla="*/ 4599393 w 7711999"/>
              <a:gd name="connsiteY981" fmla="*/ 349985 h 3770550"/>
              <a:gd name="connsiteX982" fmla="*/ 4619055 w 7711999"/>
              <a:gd name="connsiteY982" fmla="*/ 391389 h 3770550"/>
              <a:gd name="connsiteX983" fmla="*/ 4658373 w 7711999"/>
              <a:gd name="connsiteY983" fmla="*/ 388203 h 3770550"/>
              <a:gd name="connsiteX984" fmla="*/ 4697686 w 7711999"/>
              <a:gd name="connsiteY984" fmla="*/ 375464 h 3770550"/>
              <a:gd name="connsiteX985" fmla="*/ 4737004 w 7711999"/>
              <a:gd name="connsiteY985" fmla="*/ 369093 h 3770550"/>
              <a:gd name="connsiteX986" fmla="*/ 4737004 w 7711999"/>
              <a:gd name="connsiteY986" fmla="*/ 349985 h 3770550"/>
              <a:gd name="connsiteX987" fmla="*/ 4730450 w 7711999"/>
              <a:gd name="connsiteY987" fmla="*/ 321318 h 3770550"/>
              <a:gd name="connsiteX988" fmla="*/ 4946697 w 7711999"/>
              <a:gd name="connsiteY988" fmla="*/ 295839 h 3770550"/>
              <a:gd name="connsiteX989" fmla="*/ 5012225 w 7711999"/>
              <a:gd name="connsiteY989" fmla="*/ 359539 h 3770550"/>
              <a:gd name="connsiteX990" fmla="*/ 5044989 w 7711999"/>
              <a:gd name="connsiteY990" fmla="*/ 359539 h 3770550"/>
              <a:gd name="connsiteX991" fmla="*/ 5058091 w 7711999"/>
              <a:gd name="connsiteY991" fmla="*/ 362725 h 3770550"/>
              <a:gd name="connsiteX992" fmla="*/ 5044989 w 7711999"/>
              <a:gd name="connsiteY992" fmla="*/ 372278 h 3770550"/>
              <a:gd name="connsiteX993" fmla="*/ 4992564 w 7711999"/>
              <a:gd name="connsiteY993" fmla="*/ 388203 h 3770550"/>
              <a:gd name="connsiteX994" fmla="*/ 4959799 w 7711999"/>
              <a:gd name="connsiteY994" fmla="*/ 375464 h 3770550"/>
              <a:gd name="connsiteX995" fmla="*/ 4927035 w 7711999"/>
              <a:gd name="connsiteY995" fmla="*/ 362725 h 3770550"/>
              <a:gd name="connsiteX996" fmla="*/ 4959799 w 7711999"/>
              <a:gd name="connsiteY996" fmla="*/ 375464 h 3770550"/>
              <a:gd name="connsiteX997" fmla="*/ 4959799 w 7711999"/>
              <a:gd name="connsiteY997" fmla="*/ 388203 h 3770550"/>
              <a:gd name="connsiteX998" fmla="*/ 4927035 w 7711999"/>
              <a:gd name="connsiteY998" fmla="*/ 404128 h 3770550"/>
              <a:gd name="connsiteX999" fmla="*/ 4835296 w 7711999"/>
              <a:gd name="connsiteY999" fmla="*/ 404128 h 3770550"/>
              <a:gd name="connsiteX1000" fmla="*/ 4900825 w 7711999"/>
              <a:gd name="connsiteY1000" fmla="*/ 353168 h 3770550"/>
              <a:gd name="connsiteX1001" fmla="*/ 4946697 w 7711999"/>
              <a:gd name="connsiteY1001" fmla="*/ 295839 h 3770550"/>
              <a:gd name="connsiteX1002" fmla="*/ 5475836 w 7711999"/>
              <a:gd name="connsiteY1002" fmla="*/ 295042 h 3770550"/>
              <a:gd name="connsiteX1003" fmla="*/ 5523344 w 7711999"/>
              <a:gd name="connsiteY1003" fmla="*/ 299024 h 3770550"/>
              <a:gd name="connsiteX1004" fmla="*/ 5418497 w 7711999"/>
              <a:gd name="connsiteY1004" fmla="*/ 305393 h 3770550"/>
              <a:gd name="connsiteX1005" fmla="*/ 5475836 w 7711999"/>
              <a:gd name="connsiteY1005" fmla="*/ 295042 h 3770550"/>
              <a:gd name="connsiteX1006" fmla="*/ 4854953 w 7711999"/>
              <a:gd name="connsiteY1006" fmla="*/ 279914 h 3770550"/>
              <a:gd name="connsiteX1007" fmla="*/ 4868060 w 7711999"/>
              <a:gd name="connsiteY1007" fmla="*/ 286282 h 3770550"/>
              <a:gd name="connsiteX1008" fmla="*/ 4848405 w 7711999"/>
              <a:gd name="connsiteY1008" fmla="*/ 292653 h 3770550"/>
              <a:gd name="connsiteX1009" fmla="*/ 4835296 w 7711999"/>
              <a:gd name="connsiteY1009" fmla="*/ 286282 h 3770550"/>
              <a:gd name="connsiteX1010" fmla="*/ 4854953 w 7711999"/>
              <a:gd name="connsiteY1010" fmla="*/ 279914 h 3770550"/>
              <a:gd name="connsiteX1011" fmla="*/ 3498514 w 7711999"/>
              <a:gd name="connsiteY1011" fmla="*/ 276728 h 3770550"/>
              <a:gd name="connsiteX1012" fmla="*/ 3498514 w 7711999"/>
              <a:gd name="connsiteY1012" fmla="*/ 308578 h 3770550"/>
              <a:gd name="connsiteX1013" fmla="*/ 3544386 w 7711999"/>
              <a:gd name="connsiteY1013" fmla="*/ 299024 h 3770550"/>
              <a:gd name="connsiteX1014" fmla="*/ 3498514 w 7711999"/>
              <a:gd name="connsiteY1014" fmla="*/ 276728 h 3770550"/>
              <a:gd name="connsiteX1015" fmla="*/ 5746139 w 7711999"/>
              <a:gd name="connsiteY1015" fmla="*/ 263989 h 3770550"/>
              <a:gd name="connsiteX1016" fmla="*/ 5759247 w 7711999"/>
              <a:gd name="connsiteY1016" fmla="*/ 270357 h 3770550"/>
              <a:gd name="connsiteX1017" fmla="*/ 5739590 w 7711999"/>
              <a:gd name="connsiteY1017" fmla="*/ 276728 h 3770550"/>
              <a:gd name="connsiteX1018" fmla="*/ 5726482 w 7711999"/>
              <a:gd name="connsiteY1018" fmla="*/ 270357 h 3770550"/>
              <a:gd name="connsiteX1019" fmla="*/ 5746139 w 7711999"/>
              <a:gd name="connsiteY1019" fmla="*/ 263989 h 3770550"/>
              <a:gd name="connsiteX1020" fmla="*/ 5622459 w 7711999"/>
              <a:gd name="connsiteY1020" fmla="*/ 262395 h 3770550"/>
              <a:gd name="connsiteX1021" fmla="*/ 5687164 w 7711999"/>
              <a:gd name="connsiteY1021" fmla="*/ 263986 h 3770550"/>
              <a:gd name="connsiteX1022" fmla="*/ 5693719 w 7711999"/>
              <a:gd name="connsiteY1022" fmla="*/ 283097 h 3770550"/>
              <a:gd name="connsiteX1023" fmla="*/ 5608534 w 7711999"/>
              <a:gd name="connsiteY1023" fmla="*/ 295839 h 3770550"/>
              <a:gd name="connsiteX1024" fmla="*/ 5562662 w 7711999"/>
              <a:gd name="connsiteY1024" fmla="*/ 270357 h 3770550"/>
              <a:gd name="connsiteX1025" fmla="*/ 5622459 w 7711999"/>
              <a:gd name="connsiteY1025" fmla="*/ 262395 h 3770550"/>
              <a:gd name="connsiteX1026" fmla="*/ 4717347 w 7711999"/>
              <a:gd name="connsiteY1026" fmla="*/ 228954 h 3770550"/>
              <a:gd name="connsiteX1027" fmla="*/ 4730450 w 7711999"/>
              <a:gd name="connsiteY1027" fmla="*/ 235324 h 3770550"/>
              <a:gd name="connsiteX1028" fmla="*/ 4717347 w 7711999"/>
              <a:gd name="connsiteY1028" fmla="*/ 244878 h 3770550"/>
              <a:gd name="connsiteX1029" fmla="*/ 4704240 w 7711999"/>
              <a:gd name="connsiteY1029" fmla="*/ 238508 h 3770550"/>
              <a:gd name="connsiteX1030" fmla="*/ 4717347 w 7711999"/>
              <a:gd name="connsiteY1030" fmla="*/ 228954 h 3770550"/>
              <a:gd name="connsiteX1031" fmla="*/ 4520763 w 7711999"/>
              <a:gd name="connsiteY1031" fmla="*/ 228954 h 3770550"/>
              <a:gd name="connsiteX1032" fmla="*/ 4533865 w 7711999"/>
              <a:gd name="connsiteY1032" fmla="*/ 235324 h 3770550"/>
              <a:gd name="connsiteX1033" fmla="*/ 4520763 w 7711999"/>
              <a:gd name="connsiteY1033" fmla="*/ 244878 h 3770550"/>
              <a:gd name="connsiteX1034" fmla="*/ 4507655 w 7711999"/>
              <a:gd name="connsiteY1034" fmla="*/ 238508 h 3770550"/>
              <a:gd name="connsiteX1035" fmla="*/ 4520763 w 7711999"/>
              <a:gd name="connsiteY1035" fmla="*/ 228954 h 3770550"/>
              <a:gd name="connsiteX1036" fmla="*/ 4828743 w 7711999"/>
              <a:gd name="connsiteY1036" fmla="*/ 225768 h 3770550"/>
              <a:gd name="connsiteX1037" fmla="*/ 4835296 w 7711999"/>
              <a:gd name="connsiteY1037" fmla="*/ 257618 h 3770550"/>
              <a:gd name="connsiteX1038" fmla="*/ 4769768 w 7711999"/>
              <a:gd name="connsiteY1038" fmla="*/ 263989 h 3770550"/>
              <a:gd name="connsiteX1039" fmla="*/ 4769768 w 7711999"/>
              <a:gd name="connsiteY1039" fmla="*/ 235324 h 3770550"/>
              <a:gd name="connsiteX1040" fmla="*/ 4828743 w 7711999"/>
              <a:gd name="connsiteY1040" fmla="*/ 225768 h 3770550"/>
              <a:gd name="connsiteX1041" fmla="*/ 3714761 w 7711999"/>
              <a:gd name="connsiteY1041" fmla="*/ 213028 h 3770550"/>
              <a:gd name="connsiteX1042" fmla="*/ 3714761 w 7711999"/>
              <a:gd name="connsiteY1042" fmla="*/ 232139 h 3770550"/>
              <a:gd name="connsiteX1043" fmla="*/ 3727863 w 7711999"/>
              <a:gd name="connsiteY1043" fmla="*/ 244878 h 3770550"/>
              <a:gd name="connsiteX1044" fmla="*/ 3747525 w 7711999"/>
              <a:gd name="connsiteY1044" fmla="*/ 238508 h 3770550"/>
              <a:gd name="connsiteX1045" fmla="*/ 3786843 w 7711999"/>
              <a:gd name="connsiteY1045" fmla="*/ 219399 h 3770550"/>
              <a:gd name="connsiteX1046" fmla="*/ 3714761 w 7711999"/>
              <a:gd name="connsiteY1046" fmla="*/ 213028 h 3770550"/>
              <a:gd name="connsiteX1047" fmla="*/ 5084302 w 7711999"/>
              <a:gd name="connsiteY1047" fmla="*/ 165253 h 3770550"/>
              <a:gd name="connsiteX1048" fmla="*/ 5162938 w 7711999"/>
              <a:gd name="connsiteY1048" fmla="*/ 165253 h 3770550"/>
              <a:gd name="connsiteX1049" fmla="*/ 5169492 w 7711999"/>
              <a:gd name="connsiteY1049" fmla="*/ 193918 h 3770550"/>
              <a:gd name="connsiteX1050" fmla="*/ 5031881 w 7711999"/>
              <a:gd name="connsiteY1050" fmla="*/ 187549 h 3770550"/>
              <a:gd name="connsiteX1051" fmla="*/ 5084302 w 7711999"/>
              <a:gd name="connsiteY1051" fmla="*/ 165253 h 3770550"/>
              <a:gd name="connsiteX1052" fmla="*/ 3537832 w 7711999"/>
              <a:gd name="connsiteY1052" fmla="*/ 133403 h 3770550"/>
              <a:gd name="connsiteX1053" fmla="*/ 3583704 w 7711999"/>
              <a:gd name="connsiteY1053" fmla="*/ 149329 h 3770550"/>
              <a:gd name="connsiteX1054" fmla="*/ 3642679 w 7711999"/>
              <a:gd name="connsiteY1054" fmla="*/ 149329 h 3770550"/>
              <a:gd name="connsiteX1055" fmla="*/ 3662335 w 7711999"/>
              <a:gd name="connsiteY1055" fmla="*/ 158883 h 3770550"/>
              <a:gd name="connsiteX1056" fmla="*/ 3642679 w 7711999"/>
              <a:gd name="connsiteY1056" fmla="*/ 187549 h 3770550"/>
              <a:gd name="connsiteX1057" fmla="*/ 3623022 w 7711999"/>
              <a:gd name="connsiteY1057" fmla="*/ 213028 h 3770550"/>
              <a:gd name="connsiteX1058" fmla="*/ 3583704 w 7711999"/>
              <a:gd name="connsiteY1058" fmla="*/ 216214 h 3770550"/>
              <a:gd name="connsiteX1059" fmla="*/ 3531278 w 7711999"/>
              <a:gd name="connsiteY1059" fmla="*/ 260804 h 3770550"/>
              <a:gd name="connsiteX1060" fmla="*/ 3544386 w 7711999"/>
              <a:gd name="connsiteY1060" fmla="*/ 283100 h 3770550"/>
              <a:gd name="connsiteX1061" fmla="*/ 3570596 w 7711999"/>
              <a:gd name="connsiteY1061" fmla="*/ 267174 h 3770550"/>
              <a:gd name="connsiteX1062" fmla="*/ 3662335 w 7711999"/>
              <a:gd name="connsiteY1062" fmla="*/ 260804 h 3770550"/>
              <a:gd name="connsiteX1063" fmla="*/ 3623022 w 7711999"/>
              <a:gd name="connsiteY1063" fmla="*/ 238508 h 3770550"/>
              <a:gd name="connsiteX1064" fmla="*/ 3688551 w 7711999"/>
              <a:gd name="connsiteY1064" fmla="*/ 222582 h 3770550"/>
              <a:gd name="connsiteX1065" fmla="*/ 3747525 w 7711999"/>
              <a:gd name="connsiteY1065" fmla="*/ 193918 h 3770550"/>
              <a:gd name="connsiteX1066" fmla="*/ 3806500 w 7711999"/>
              <a:gd name="connsiteY1066" fmla="*/ 213028 h 3770550"/>
              <a:gd name="connsiteX1067" fmla="*/ 3858925 w 7711999"/>
              <a:gd name="connsiteY1067" fmla="*/ 200289 h 3770550"/>
              <a:gd name="connsiteX1068" fmla="*/ 3858925 w 7711999"/>
              <a:gd name="connsiteY1068" fmla="*/ 241693 h 3770550"/>
              <a:gd name="connsiteX1069" fmla="*/ 3891689 w 7711999"/>
              <a:gd name="connsiteY1069" fmla="*/ 257618 h 3770550"/>
              <a:gd name="connsiteX1070" fmla="*/ 3845817 w 7711999"/>
              <a:gd name="connsiteY1070" fmla="*/ 279914 h 3770550"/>
              <a:gd name="connsiteX1071" fmla="*/ 3747525 w 7711999"/>
              <a:gd name="connsiteY1071" fmla="*/ 279914 h 3770550"/>
              <a:gd name="connsiteX1072" fmla="*/ 3734417 w 7711999"/>
              <a:gd name="connsiteY1072" fmla="*/ 308578 h 3770550"/>
              <a:gd name="connsiteX1073" fmla="*/ 3806500 w 7711999"/>
              <a:gd name="connsiteY1073" fmla="*/ 314949 h 3770550"/>
              <a:gd name="connsiteX1074" fmla="*/ 3858925 w 7711999"/>
              <a:gd name="connsiteY1074" fmla="*/ 334060 h 3770550"/>
              <a:gd name="connsiteX1075" fmla="*/ 3957218 w 7711999"/>
              <a:gd name="connsiteY1075" fmla="*/ 292653 h 3770550"/>
              <a:gd name="connsiteX1076" fmla="*/ 3970320 w 7711999"/>
              <a:gd name="connsiteY1076" fmla="*/ 267174 h 3770550"/>
              <a:gd name="connsiteX1077" fmla="*/ 4048956 w 7711999"/>
              <a:gd name="connsiteY1077" fmla="*/ 267174 h 3770550"/>
              <a:gd name="connsiteX1078" fmla="*/ 4094823 w 7711999"/>
              <a:gd name="connsiteY1078" fmla="*/ 232139 h 3770550"/>
              <a:gd name="connsiteX1079" fmla="*/ 4147249 w 7711999"/>
              <a:gd name="connsiteY1079" fmla="*/ 232139 h 3770550"/>
              <a:gd name="connsiteX1080" fmla="*/ 4180013 w 7711999"/>
              <a:gd name="connsiteY1080" fmla="*/ 200289 h 3770550"/>
              <a:gd name="connsiteX1081" fmla="*/ 4212777 w 7711999"/>
              <a:gd name="connsiteY1081" fmla="*/ 216214 h 3770550"/>
              <a:gd name="connsiteX1082" fmla="*/ 4252096 w 7711999"/>
              <a:gd name="connsiteY1082" fmla="*/ 200289 h 3770550"/>
              <a:gd name="connsiteX1083" fmla="*/ 4389706 w 7711999"/>
              <a:gd name="connsiteY1083" fmla="*/ 213028 h 3770550"/>
              <a:gd name="connsiteX1084" fmla="*/ 4376598 w 7711999"/>
              <a:gd name="connsiteY1084" fmla="*/ 197103 h 3770550"/>
              <a:gd name="connsiteX1085" fmla="*/ 4370044 w 7711999"/>
              <a:gd name="connsiteY1085" fmla="*/ 158883 h 3770550"/>
              <a:gd name="connsiteX1086" fmla="*/ 4415917 w 7711999"/>
              <a:gd name="connsiteY1086" fmla="*/ 133403 h 3770550"/>
              <a:gd name="connsiteX1087" fmla="*/ 4501101 w 7711999"/>
              <a:gd name="connsiteY1087" fmla="*/ 200289 h 3770550"/>
              <a:gd name="connsiteX1088" fmla="*/ 4461783 w 7711999"/>
              <a:gd name="connsiteY1088" fmla="*/ 225768 h 3770550"/>
              <a:gd name="connsiteX1089" fmla="*/ 4527311 w 7711999"/>
              <a:gd name="connsiteY1089" fmla="*/ 289468 h 3770550"/>
              <a:gd name="connsiteX1090" fmla="*/ 4468337 w 7711999"/>
              <a:gd name="connsiteY1090" fmla="*/ 318133 h 3770550"/>
              <a:gd name="connsiteX1091" fmla="*/ 4468337 w 7711999"/>
              <a:gd name="connsiteY1091" fmla="*/ 356353 h 3770550"/>
              <a:gd name="connsiteX1092" fmla="*/ 4527311 w 7711999"/>
              <a:gd name="connsiteY1092" fmla="*/ 356353 h 3770550"/>
              <a:gd name="connsiteX1093" fmla="*/ 4586291 w 7711999"/>
              <a:gd name="connsiteY1093" fmla="*/ 311764 h 3770550"/>
              <a:gd name="connsiteX1094" fmla="*/ 4632158 w 7711999"/>
              <a:gd name="connsiteY1094" fmla="*/ 270357 h 3770550"/>
              <a:gd name="connsiteX1095" fmla="*/ 4710793 w 7711999"/>
              <a:gd name="connsiteY1095" fmla="*/ 283100 h 3770550"/>
              <a:gd name="connsiteX1096" fmla="*/ 4795979 w 7711999"/>
              <a:gd name="connsiteY1096" fmla="*/ 283100 h 3770550"/>
              <a:gd name="connsiteX1097" fmla="*/ 4795979 w 7711999"/>
              <a:gd name="connsiteY1097" fmla="*/ 308578 h 3770550"/>
              <a:gd name="connsiteX1098" fmla="*/ 4756665 w 7711999"/>
              <a:gd name="connsiteY1098" fmla="*/ 327689 h 3770550"/>
              <a:gd name="connsiteX1099" fmla="*/ 4848405 w 7711999"/>
              <a:gd name="connsiteY1099" fmla="*/ 334060 h 3770550"/>
              <a:gd name="connsiteX1100" fmla="*/ 4854958 w 7711999"/>
              <a:gd name="connsiteY1100" fmla="*/ 375464 h 3770550"/>
              <a:gd name="connsiteX1101" fmla="*/ 4795979 w 7711999"/>
              <a:gd name="connsiteY1101" fmla="*/ 385018 h 3770550"/>
              <a:gd name="connsiteX1102" fmla="*/ 4841850 w 7711999"/>
              <a:gd name="connsiteY1102" fmla="*/ 429610 h 3770550"/>
              <a:gd name="connsiteX1103" fmla="*/ 4854958 w 7711999"/>
              <a:gd name="connsiteY1103" fmla="*/ 429610 h 3770550"/>
              <a:gd name="connsiteX1104" fmla="*/ 4841850 w 7711999"/>
              <a:gd name="connsiteY1104" fmla="*/ 458274 h 3770550"/>
              <a:gd name="connsiteX1105" fmla="*/ 4763214 w 7711999"/>
              <a:gd name="connsiteY1105" fmla="*/ 471014 h 3770550"/>
              <a:gd name="connsiteX1106" fmla="*/ 4900825 w 7711999"/>
              <a:gd name="connsiteY1106" fmla="*/ 477385 h 3770550"/>
              <a:gd name="connsiteX1107" fmla="*/ 4946697 w 7711999"/>
              <a:gd name="connsiteY1107" fmla="*/ 455089 h 3770550"/>
              <a:gd name="connsiteX1108" fmla="*/ 4946697 w 7711999"/>
              <a:gd name="connsiteY1108" fmla="*/ 429610 h 3770550"/>
              <a:gd name="connsiteX1109" fmla="*/ 4979461 w 7711999"/>
              <a:gd name="connsiteY1109" fmla="*/ 413685 h 3770550"/>
              <a:gd name="connsiteX1110" fmla="*/ 5012225 w 7711999"/>
              <a:gd name="connsiteY1110" fmla="*/ 413685 h 3770550"/>
              <a:gd name="connsiteX1111" fmla="*/ 5097410 w 7711999"/>
              <a:gd name="connsiteY1111" fmla="*/ 477385 h 3770550"/>
              <a:gd name="connsiteX1112" fmla="*/ 5130174 w 7711999"/>
              <a:gd name="connsiteY1112" fmla="*/ 461460 h 3770550"/>
              <a:gd name="connsiteX1113" fmla="*/ 5228466 w 7711999"/>
              <a:gd name="connsiteY1113" fmla="*/ 461460 h 3770550"/>
              <a:gd name="connsiteX1114" fmla="*/ 5254682 w 7711999"/>
              <a:gd name="connsiteY1114" fmla="*/ 448720 h 3770550"/>
              <a:gd name="connsiteX1115" fmla="*/ 5300548 w 7711999"/>
              <a:gd name="connsiteY1115" fmla="*/ 464645 h 3770550"/>
              <a:gd name="connsiteX1116" fmla="*/ 5438159 w 7711999"/>
              <a:gd name="connsiteY1116" fmla="*/ 455089 h 3770550"/>
              <a:gd name="connsiteX1117" fmla="*/ 5405395 w 7711999"/>
              <a:gd name="connsiteY1117" fmla="*/ 477385 h 3770550"/>
              <a:gd name="connsiteX1118" fmla="*/ 5457821 w 7711999"/>
              <a:gd name="connsiteY1118" fmla="*/ 515603 h 3770550"/>
              <a:gd name="connsiteX1119" fmla="*/ 5523349 w 7711999"/>
              <a:gd name="connsiteY1119" fmla="*/ 515603 h 3770550"/>
              <a:gd name="connsiteX1120" fmla="*/ 5556113 w 7711999"/>
              <a:gd name="connsiteY1120" fmla="*/ 499678 h 3770550"/>
              <a:gd name="connsiteX1121" fmla="*/ 5588877 w 7711999"/>
              <a:gd name="connsiteY1121" fmla="*/ 499678 h 3770550"/>
              <a:gd name="connsiteX1122" fmla="*/ 5601980 w 7711999"/>
              <a:gd name="connsiteY1122" fmla="*/ 537899 h 3770550"/>
              <a:gd name="connsiteX1123" fmla="*/ 5589642 w 7711999"/>
              <a:gd name="connsiteY1123" fmla="*/ 540675 h 3770550"/>
              <a:gd name="connsiteX1124" fmla="*/ 5687170 w 7711999"/>
              <a:gd name="connsiteY1124" fmla="*/ 560193 h 3770550"/>
              <a:gd name="connsiteX1125" fmla="*/ 5765801 w 7711999"/>
              <a:gd name="connsiteY1125" fmla="*/ 601599 h 3770550"/>
              <a:gd name="connsiteX1126" fmla="*/ 5713381 w 7711999"/>
              <a:gd name="connsiteY1126" fmla="*/ 604785 h 3770550"/>
              <a:gd name="connsiteX1127" fmla="*/ 5647852 w 7711999"/>
              <a:gd name="connsiteY1127" fmla="*/ 572935 h 3770550"/>
              <a:gd name="connsiteX1128" fmla="*/ 5601980 w 7711999"/>
              <a:gd name="connsiteY1128" fmla="*/ 569749 h 3770550"/>
              <a:gd name="connsiteX1129" fmla="*/ 5564307 w 7711999"/>
              <a:gd name="connsiteY1129" fmla="*/ 565769 h 3770550"/>
              <a:gd name="connsiteX1130" fmla="*/ 5573099 w 7711999"/>
              <a:gd name="connsiteY1130" fmla="*/ 544395 h 3770550"/>
              <a:gd name="connsiteX1131" fmla="*/ 5547102 w 7711999"/>
              <a:gd name="connsiteY1131" fmla="*/ 550242 h 3770550"/>
              <a:gd name="connsiteX1132" fmla="*/ 5477477 w 7711999"/>
              <a:gd name="connsiteY1132" fmla="*/ 550639 h 3770550"/>
              <a:gd name="connsiteX1133" fmla="*/ 5444713 w 7711999"/>
              <a:gd name="connsiteY1133" fmla="*/ 576120 h 3770550"/>
              <a:gd name="connsiteX1134" fmla="*/ 5379185 w 7711999"/>
              <a:gd name="connsiteY1134" fmla="*/ 582489 h 3770550"/>
              <a:gd name="connsiteX1135" fmla="*/ 5385739 w 7711999"/>
              <a:gd name="connsiteY1135" fmla="*/ 595231 h 3770550"/>
              <a:gd name="connsiteX1136" fmla="*/ 5418503 w 7711999"/>
              <a:gd name="connsiteY1136" fmla="*/ 630264 h 3770550"/>
              <a:gd name="connsiteX1137" fmla="*/ 5444713 w 7711999"/>
              <a:gd name="connsiteY1137" fmla="*/ 617524 h 3770550"/>
              <a:gd name="connsiteX1138" fmla="*/ 5516795 w 7711999"/>
              <a:gd name="connsiteY1138" fmla="*/ 614339 h 3770550"/>
              <a:gd name="connsiteX1139" fmla="*/ 5549560 w 7711999"/>
              <a:gd name="connsiteY1139" fmla="*/ 630264 h 3770550"/>
              <a:gd name="connsiteX1140" fmla="*/ 5660960 w 7711999"/>
              <a:gd name="connsiteY1140" fmla="*/ 633449 h 3770550"/>
              <a:gd name="connsiteX1141" fmla="*/ 5674062 w 7711999"/>
              <a:gd name="connsiteY1141" fmla="*/ 655745 h 3770550"/>
              <a:gd name="connsiteX1142" fmla="*/ 5588877 w 7711999"/>
              <a:gd name="connsiteY1142" fmla="*/ 678041 h 3770550"/>
              <a:gd name="connsiteX1143" fmla="*/ 5556113 w 7711999"/>
              <a:gd name="connsiteY1143" fmla="*/ 665299 h 3770550"/>
              <a:gd name="connsiteX1144" fmla="*/ 5523349 w 7711999"/>
              <a:gd name="connsiteY1144" fmla="*/ 681224 h 3770550"/>
              <a:gd name="connsiteX1145" fmla="*/ 5484031 w 7711999"/>
              <a:gd name="connsiteY1145" fmla="*/ 665299 h 3770550"/>
              <a:gd name="connsiteX1146" fmla="*/ 5470923 w 7711999"/>
              <a:gd name="connsiteY1146" fmla="*/ 690781 h 3770550"/>
              <a:gd name="connsiteX1147" fmla="*/ 5346420 w 7711999"/>
              <a:gd name="connsiteY1147" fmla="*/ 722631 h 3770550"/>
              <a:gd name="connsiteX1148" fmla="*/ 5425056 w 7711999"/>
              <a:gd name="connsiteY1148" fmla="*/ 732185 h 3770550"/>
              <a:gd name="connsiteX1149" fmla="*/ 5464369 w 7711999"/>
              <a:gd name="connsiteY1149" fmla="*/ 716260 h 3770550"/>
              <a:gd name="connsiteX1150" fmla="*/ 5484031 w 7711999"/>
              <a:gd name="connsiteY1150" fmla="*/ 725816 h 3770550"/>
              <a:gd name="connsiteX1151" fmla="*/ 5510241 w 7711999"/>
              <a:gd name="connsiteY1151" fmla="*/ 783145 h 3770550"/>
              <a:gd name="connsiteX1152" fmla="*/ 5529898 w 7711999"/>
              <a:gd name="connsiteY1152" fmla="*/ 735370 h 3770550"/>
              <a:gd name="connsiteX1153" fmla="*/ 5582324 w 7711999"/>
              <a:gd name="connsiteY1153" fmla="*/ 693966 h 3770550"/>
              <a:gd name="connsiteX1154" fmla="*/ 5647852 w 7711999"/>
              <a:gd name="connsiteY1154" fmla="*/ 713074 h 3770550"/>
              <a:gd name="connsiteX1155" fmla="*/ 5674062 w 7711999"/>
              <a:gd name="connsiteY1155" fmla="*/ 684410 h 3770550"/>
              <a:gd name="connsiteX1156" fmla="*/ 5746145 w 7711999"/>
              <a:gd name="connsiteY1156" fmla="*/ 681224 h 3770550"/>
              <a:gd name="connsiteX1157" fmla="*/ 5765801 w 7711999"/>
              <a:gd name="connsiteY1157" fmla="*/ 655745 h 3770550"/>
              <a:gd name="connsiteX1158" fmla="*/ 5792016 w 7711999"/>
              <a:gd name="connsiteY1158" fmla="*/ 649374 h 3770550"/>
              <a:gd name="connsiteX1159" fmla="*/ 5857544 w 7711999"/>
              <a:gd name="connsiteY1159" fmla="*/ 649374 h 3770550"/>
              <a:gd name="connsiteX1160" fmla="*/ 5857544 w 7711999"/>
              <a:gd name="connsiteY1160" fmla="*/ 662114 h 3770550"/>
              <a:gd name="connsiteX1161" fmla="*/ 5877195 w 7711999"/>
              <a:gd name="connsiteY1161" fmla="*/ 655743 h 3770550"/>
              <a:gd name="connsiteX1162" fmla="*/ 5890303 w 7711999"/>
              <a:gd name="connsiteY1162" fmla="*/ 662114 h 3770550"/>
              <a:gd name="connsiteX1163" fmla="*/ 5870647 w 7711999"/>
              <a:gd name="connsiteY1163" fmla="*/ 668482 h 3770550"/>
              <a:gd name="connsiteX1164" fmla="*/ 5857544 w 7711999"/>
              <a:gd name="connsiteY1164" fmla="*/ 662116 h 3770550"/>
              <a:gd name="connsiteX1165" fmla="*/ 5857544 w 7711999"/>
              <a:gd name="connsiteY1165" fmla="*/ 674856 h 3770550"/>
              <a:gd name="connsiteX1166" fmla="*/ 5811673 w 7711999"/>
              <a:gd name="connsiteY1166" fmla="*/ 697149 h 3770550"/>
              <a:gd name="connsiteX1167" fmla="*/ 5726488 w 7711999"/>
              <a:gd name="connsiteY1167" fmla="*/ 700335 h 3770550"/>
              <a:gd name="connsiteX1168" fmla="*/ 5759252 w 7711999"/>
              <a:gd name="connsiteY1168" fmla="*/ 722631 h 3770550"/>
              <a:gd name="connsiteX1169" fmla="*/ 5733036 w 7711999"/>
              <a:gd name="connsiteY1169" fmla="*/ 741741 h 3770550"/>
              <a:gd name="connsiteX1170" fmla="*/ 5733036 w 7711999"/>
              <a:gd name="connsiteY1170" fmla="*/ 805441 h 3770550"/>
              <a:gd name="connsiteX1171" fmla="*/ 5667508 w 7711999"/>
              <a:gd name="connsiteY1171" fmla="*/ 805441 h 3770550"/>
              <a:gd name="connsiteX1172" fmla="*/ 5693724 w 7711999"/>
              <a:gd name="connsiteY1172" fmla="*/ 789516 h 3770550"/>
              <a:gd name="connsiteX1173" fmla="*/ 5667508 w 7711999"/>
              <a:gd name="connsiteY1173" fmla="*/ 773591 h 3770550"/>
              <a:gd name="connsiteX1174" fmla="*/ 5660960 w 7711999"/>
              <a:gd name="connsiteY1174" fmla="*/ 735370 h 3770550"/>
              <a:gd name="connsiteX1175" fmla="*/ 5601980 w 7711999"/>
              <a:gd name="connsiteY1175" fmla="*/ 757666 h 3770550"/>
              <a:gd name="connsiteX1176" fmla="*/ 5634744 w 7711999"/>
              <a:gd name="connsiteY1176" fmla="*/ 789516 h 3770550"/>
              <a:gd name="connsiteX1177" fmla="*/ 5549560 w 7711999"/>
              <a:gd name="connsiteY1177" fmla="*/ 795885 h 3770550"/>
              <a:gd name="connsiteX1178" fmla="*/ 5536451 w 7711999"/>
              <a:gd name="connsiteY1178" fmla="*/ 811810 h 3770550"/>
              <a:gd name="connsiteX1179" fmla="*/ 5680616 w 7711999"/>
              <a:gd name="connsiteY1179" fmla="*/ 881881 h 3770550"/>
              <a:gd name="connsiteX1180" fmla="*/ 5601980 w 7711999"/>
              <a:gd name="connsiteY1180" fmla="*/ 920102 h 3770550"/>
              <a:gd name="connsiteX1181" fmla="*/ 5556113 w 7711999"/>
              <a:gd name="connsiteY1181" fmla="*/ 961506 h 3770550"/>
              <a:gd name="connsiteX1182" fmla="*/ 5490585 w 7711999"/>
              <a:gd name="connsiteY1182" fmla="*/ 961506 h 3770550"/>
              <a:gd name="connsiteX1183" fmla="*/ 5457821 w 7711999"/>
              <a:gd name="connsiteY1183" fmla="*/ 977431 h 3770550"/>
              <a:gd name="connsiteX1184" fmla="*/ 5385739 w 7711999"/>
              <a:gd name="connsiteY1184" fmla="*/ 977431 h 3770550"/>
              <a:gd name="connsiteX1185" fmla="*/ 5372631 w 7711999"/>
              <a:gd name="connsiteY1185" fmla="*/ 1022020 h 3770550"/>
              <a:gd name="connsiteX1186" fmla="*/ 5215364 w 7711999"/>
              <a:gd name="connsiteY1186" fmla="*/ 1031577 h 3770550"/>
              <a:gd name="connsiteX1187" fmla="*/ 5248128 w 7711999"/>
              <a:gd name="connsiteY1187" fmla="*/ 1050685 h 3770550"/>
              <a:gd name="connsiteX1188" fmla="*/ 5221918 w 7711999"/>
              <a:gd name="connsiteY1188" fmla="*/ 1076166 h 3770550"/>
              <a:gd name="connsiteX1189" fmla="*/ 5195702 w 7711999"/>
              <a:gd name="connsiteY1189" fmla="*/ 1092091 h 3770550"/>
              <a:gd name="connsiteX1190" fmla="*/ 5221918 w 7711999"/>
              <a:gd name="connsiteY1190" fmla="*/ 1076166 h 3770550"/>
              <a:gd name="connsiteX1191" fmla="*/ 5300548 w 7711999"/>
              <a:gd name="connsiteY1191" fmla="*/ 1076166 h 3770550"/>
              <a:gd name="connsiteX1192" fmla="*/ 5359528 w 7711999"/>
              <a:gd name="connsiteY1192" fmla="*/ 1047502 h 3770550"/>
              <a:gd name="connsiteX1193" fmla="*/ 5516795 w 7711999"/>
              <a:gd name="connsiteY1193" fmla="*/ 1025206 h 3770550"/>
              <a:gd name="connsiteX1194" fmla="*/ 5516795 w 7711999"/>
              <a:gd name="connsiteY1194" fmla="*/ 1002910 h 3770550"/>
              <a:gd name="connsiteX1195" fmla="*/ 5562662 w 7711999"/>
              <a:gd name="connsiteY1195" fmla="*/ 996541 h 3770550"/>
              <a:gd name="connsiteX1196" fmla="*/ 5615088 w 7711999"/>
              <a:gd name="connsiteY1196" fmla="*/ 1041131 h 3770550"/>
              <a:gd name="connsiteX1197" fmla="*/ 5582324 w 7711999"/>
              <a:gd name="connsiteY1197" fmla="*/ 1057056 h 3770550"/>
              <a:gd name="connsiteX1198" fmla="*/ 5641298 w 7711999"/>
              <a:gd name="connsiteY1198" fmla="*/ 1069795 h 3770550"/>
              <a:gd name="connsiteX1199" fmla="*/ 5706826 w 7711999"/>
              <a:gd name="connsiteY1199" fmla="*/ 1079352 h 3770550"/>
              <a:gd name="connsiteX1200" fmla="*/ 5752698 w 7711999"/>
              <a:gd name="connsiteY1200" fmla="*/ 1047502 h 3770550"/>
              <a:gd name="connsiteX1201" fmla="*/ 5805119 w 7711999"/>
              <a:gd name="connsiteY1201" fmla="*/ 1063427 h 3770550"/>
              <a:gd name="connsiteX1202" fmla="*/ 5850991 w 7711999"/>
              <a:gd name="connsiteY1202" fmla="*/ 1063427 h 3770550"/>
              <a:gd name="connsiteX1203" fmla="*/ 5936175 w 7711999"/>
              <a:gd name="connsiteY1203" fmla="*/ 1047502 h 3770550"/>
              <a:gd name="connsiteX1204" fmla="*/ 5936902 w 7711999"/>
              <a:gd name="connsiteY1204" fmla="*/ 1047367 h 3770550"/>
              <a:gd name="connsiteX1205" fmla="*/ 5857544 w 7711999"/>
              <a:gd name="connsiteY1205" fmla="*/ 1088906 h 3770550"/>
              <a:gd name="connsiteX1206" fmla="*/ 5864093 w 7711999"/>
              <a:gd name="connsiteY1206" fmla="*/ 1127127 h 3770550"/>
              <a:gd name="connsiteX1207" fmla="*/ 6027919 w 7711999"/>
              <a:gd name="connsiteY1207" fmla="*/ 1085720 h 3770550"/>
              <a:gd name="connsiteX1208" fmla="*/ 5945646 w 7711999"/>
              <a:gd name="connsiteY1208" fmla="*/ 1045734 h 3770550"/>
              <a:gd name="connsiteX1209" fmla="*/ 6021365 w 7711999"/>
              <a:gd name="connsiteY1209" fmla="*/ 1031577 h 3770550"/>
              <a:gd name="connsiteX1210" fmla="*/ 6099996 w 7711999"/>
              <a:gd name="connsiteY1210" fmla="*/ 999727 h 3770550"/>
              <a:gd name="connsiteX1211" fmla="*/ 6145868 w 7711999"/>
              <a:gd name="connsiteY1211" fmla="*/ 1028391 h 3770550"/>
              <a:gd name="connsiteX1212" fmla="*/ 6080340 w 7711999"/>
              <a:gd name="connsiteY1212" fmla="*/ 1050685 h 3770550"/>
              <a:gd name="connsiteX1213" fmla="*/ 6093448 w 7711999"/>
              <a:gd name="connsiteY1213" fmla="*/ 1095277 h 3770550"/>
              <a:gd name="connsiteX1214" fmla="*/ 6178632 w 7711999"/>
              <a:gd name="connsiteY1214" fmla="*/ 1088906 h 3770550"/>
              <a:gd name="connsiteX1215" fmla="*/ 6145868 w 7711999"/>
              <a:gd name="connsiteY1215" fmla="*/ 1114385 h 3770550"/>
              <a:gd name="connsiteX1216" fmla="*/ 6165524 w 7711999"/>
              <a:gd name="connsiteY1216" fmla="*/ 1133495 h 3770550"/>
              <a:gd name="connsiteX1217" fmla="*/ 6296581 w 7711999"/>
              <a:gd name="connsiteY1217" fmla="*/ 1165345 h 3770550"/>
              <a:gd name="connsiteX1218" fmla="*/ 6388325 w 7711999"/>
              <a:gd name="connsiteY1218" fmla="*/ 1117570 h 3770550"/>
              <a:gd name="connsiteX1219" fmla="*/ 6453853 w 7711999"/>
              <a:gd name="connsiteY1219" fmla="*/ 1117570 h 3770550"/>
              <a:gd name="connsiteX1220" fmla="*/ 6578356 w 7711999"/>
              <a:gd name="connsiteY1220" fmla="*/ 1072981 h 3770550"/>
              <a:gd name="connsiteX1221" fmla="*/ 6656992 w 7711999"/>
              <a:gd name="connsiteY1221" fmla="*/ 1066610 h 3770550"/>
              <a:gd name="connsiteX1222" fmla="*/ 6670095 w 7711999"/>
              <a:gd name="connsiteY1222" fmla="*/ 1053870 h 3770550"/>
              <a:gd name="connsiteX1223" fmla="*/ 6833915 w 7711999"/>
              <a:gd name="connsiteY1223" fmla="*/ 1025206 h 3770550"/>
              <a:gd name="connsiteX1224" fmla="*/ 6899444 w 7711999"/>
              <a:gd name="connsiteY1224" fmla="*/ 1050685 h 3770550"/>
              <a:gd name="connsiteX1225" fmla="*/ 6932208 w 7711999"/>
              <a:gd name="connsiteY1225" fmla="*/ 1063427 h 3770550"/>
              <a:gd name="connsiteX1226" fmla="*/ 6899444 w 7711999"/>
              <a:gd name="connsiteY1226" fmla="*/ 1050685 h 3770550"/>
              <a:gd name="connsiteX1227" fmla="*/ 6899444 w 7711999"/>
              <a:gd name="connsiteY1227" fmla="*/ 1028391 h 3770550"/>
              <a:gd name="connsiteX1228" fmla="*/ 6866680 w 7711999"/>
              <a:gd name="connsiteY1228" fmla="*/ 1012466 h 3770550"/>
              <a:gd name="connsiteX1229" fmla="*/ 6945316 w 7711999"/>
              <a:gd name="connsiteY1229" fmla="*/ 1006095 h 3770550"/>
              <a:gd name="connsiteX1230" fmla="*/ 7010844 w 7711999"/>
              <a:gd name="connsiteY1230" fmla="*/ 958320 h 3770550"/>
              <a:gd name="connsiteX1231" fmla="*/ 7187773 w 7711999"/>
              <a:gd name="connsiteY1231" fmla="*/ 958320 h 3770550"/>
              <a:gd name="connsiteX1232" fmla="*/ 7227091 w 7711999"/>
              <a:gd name="connsiteY1232" fmla="*/ 980616 h 3770550"/>
              <a:gd name="connsiteX1233" fmla="*/ 7205923 w 7711999"/>
              <a:gd name="connsiteY1233" fmla="*/ 1002910 h 3770550"/>
              <a:gd name="connsiteX1234" fmla="*/ 7187773 w 7711999"/>
              <a:gd name="connsiteY1234" fmla="*/ 1022020 h 3770550"/>
              <a:gd name="connsiteX1235" fmla="*/ 7141901 w 7711999"/>
              <a:gd name="connsiteY1235" fmla="*/ 1025206 h 3770550"/>
              <a:gd name="connsiteX1236" fmla="*/ 7128798 w 7711999"/>
              <a:gd name="connsiteY1236" fmla="*/ 974245 h 3770550"/>
              <a:gd name="connsiteX1237" fmla="*/ 7063270 w 7711999"/>
              <a:gd name="connsiteY1237" fmla="*/ 980616 h 3770550"/>
              <a:gd name="connsiteX1238" fmla="*/ 7089480 w 7711999"/>
              <a:gd name="connsiteY1238" fmla="*/ 993356 h 3770550"/>
              <a:gd name="connsiteX1239" fmla="*/ 7102583 w 7711999"/>
              <a:gd name="connsiteY1239" fmla="*/ 1047502 h 3770550"/>
              <a:gd name="connsiteX1240" fmla="*/ 7017398 w 7711999"/>
              <a:gd name="connsiteY1240" fmla="*/ 1088906 h 3770550"/>
              <a:gd name="connsiteX1241" fmla="*/ 6971526 w 7711999"/>
              <a:gd name="connsiteY1241" fmla="*/ 1101645 h 3770550"/>
              <a:gd name="connsiteX1242" fmla="*/ 7089480 w 7711999"/>
              <a:gd name="connsiteY1242" fmla="*/ 1111202 h 3770550"/>
              <a:gd name="connsiteX1243" fmla="*/ 7128798 w 7711999"/>
              <a:gd name="connsiteY1243" fmla="*/ 1130310 h 3770550"/>
              <a:gd name="connsiteX1244" fmla="*/ 7129343 w 7711999"/>
              <a:gd name="connsiteY1244" fmla="*/ 1142784 h 3770550"/>
              <a:gd name="connsiteX1245" fmla="*/ 7161557 w 7711999"/>
              <a:gd name="connsiteY1245" fmla="*/ 1127127 h 3770550"/>
              <a:gd name="connsiteX1246" fmla="*/ 7187773 w 7711999"/>
              <a:gd name="connsiteY1246" fmla="*/ 1139866 h 3770550"/>
              <a:gd name="connsiteX1247" fmla="*/ 7279511 w 7711999"/>
              <a:gd name="connsiteY1247" fmla="*/ 1146237 h 3770550"/>
              <a:gd name="connsiteX1248" fmla="*/ 7227091 w 7711999"/>
              <a:gd name="connsiteY1248" fmla="*/ 1158977 h 3770550"/>
              <a:gd name="connsiteX1249" fmla="*/ 7161557 w 7711999"/>
              <a:gd name="connsiteY1249" fmla="*/ 1174902 h 3770550"/>
              <a:gd name="connsiteX1250" fmla="*/ 7122244 w 7711999"/>
              <a:gd name="connsiteY1250" fmla="*/ 1174902 h 3770550"/>
              <a:gd name="connsiteX1251" fmla="*/ 7135347 w 7711999"/>
              <a:gd name="connsiteY1251" fmla="*/ 1187641 h 3770550"/>
              <a:gd name="connsiteX1252" fmla="*/ 7082926 w 7711999"/>
              <a:gd name="connsiteY1252" fmla="*/ 1203566 h 3770550"/>
              <a:gd name="connsiteX1253" fmla="*/ 7056716 w 7711999"/>
              <a:gd name="connsiteY1253" fmla="*/ 1190827 h 3770550"/>
              <a:gd name="connsiteX1254" fmla="*/ 7023952 w 7711999"/>
              <a:gd name="connsiteY1254" fmla="*/ 1203566 h 3770550"/>
              <a:gd name="connsiteX1255" fmla="*/ 6978080 w 7711999"/>
              <a:gd name="connsiteY1255" fmla="*/ 1190827 h 3770550"/>
              <a:gd name="connsiteX1256" fmla="*/ 6938762 w 7711999"/>
              <a:gd name="connsiteY1256" fmla="*/ 1216306 h 3770550"/>
              <a:gd name="connsiteX1257" fmla="*/ 7017398 w 7711999"/>
              <a:gd name="connsiteY1257" fmla="*/ 1225862 h 3770550"/>
              <a:gd name="connsiteX1258" fmla="*/ 7056716 w 7711999"/>
              <a:gd name="connsiteY1258" fmla="*/ 1264081 h 3770550"/>
              <a:gd name="connsiteX1259" fmla="*/ 7037054 w 7711999"/>
              <a:gd name="connsiteY1259" fmla="*/ 1276823 h 3770550"/>
              <a:gd name="connsiteX1260" fmla="*/ 7128798 w 7711999"/>
              <a:gd name="connsiteY1260" fmla="*/ 1270452 h 3770550"/>
              <a:gd name="connsiteX1261" fmla="*/ 7187773 w 7711999"/>
              <a:gd name="connsiteY1261" fmla="*/ 1273637 h 3770550"/>
              <a:gd name="connsiteX1262" fmla="*/ 7152028 w 7711999"/>
              <a:gd name="connsiteY1262" fmla="*/ 1241787 h 3770550"/>
              <a:gd name="connsiteX1263" fmla="*/ 7246747 w 7711999"/>
              <a:gd name="connsiteY1263" fmla="*/ 1241787 h 3770550"/>
              <a:gd name="connsiteX1264" fmla="*/ 7384358 w 7711999"/>
              <a:gd name="connsiteY1264" fmla="*/ 1209937 h 3770550"/>
              <a:gd name="connsiteX1265" fmla="*/ 7443332 w 7711999"/>
              <a:gd name="connsiteY1265" fmla="*/ 1216306 h 3770550"/>
              <a:gd name="connsiteX1266" fmla="*/ 7377804 w 7711999"/>
              <a:gd name="connsiteY1266" fmla="*/ 1232231 h 3770550"/>
              <a:gd name="connsiteX1267" fmla="*/ 7377804 w 7711999"/>
              <a:gd name="connsiteY1267" fmla="*/ 1264081 h 3770550"/>
              <a:gd name="connsiteX1268" fmla="*/ 7279511 w 7711999"/>
              <a:gd name="connsiteY1268" fmla="*/ 1289562 h 3770550"/>
              <a:gd name="connsiteX1269" fmla="*/ 7161562 w 7711999"/>
              <a:gd name="connsiteY1269" fmla="*/ 1289562 h 3770550"/>
              <a:gd name="connsiteX1270" fmla="*/ 7069818 w 7711999"/>
              <a:gd name="connsiteY1270" fmla="*/ 1353262 h 3770550"/>
              <a:gd name="connsiteX1271" fmla="*/ 7017398 w 7711999"/>
              <a:gd name="connsiteY1271" fmla="*/ 1359633 h 3770550"/>
              <a:gd name="connsiteX1272" fmla="*/ 7155008 w 7711999"/>
              <a:gd name="connsiteY1272" fmla="*/ 1369187 h 3770550"/>
              <a:gd name="connsiteX1273" fmla="*/ 7200875 w 7711999"/>
              <a:gd name="connsiteY1273" fmla="*/ 1334152 h 3770550"/>
              <a:gd name="connsiteX1274" fmla="*/ 7377804 w 7711999"/>
              <a:gd name="connsiteY1274" fmla="*/ 1375558 h 3770550"/>
              <a:gd name="connsiteX1275" fmla="*/ 7345040 w 7711999"/>
              <a:gd name="connsiteY1275" fmla="*/ 1397852 h 3770550"/>
              <a:gd name="connsiteX1276" fmla="*/ 7220537 w 7711999"/>
              <a:gd name="connsiteY1276" fmla="*/ 1410591 h 3770550"/>
              <a:gd name="connsiteX1277" fmla="*/ 7318829 w 7711999"/>
              <a:gd name="connsiteY1277" fmla="*/ 1442441 h 3770550"/>
              <a:gd name="connsiteX1278" fmla="*/ 7318829 w 7711999"/>
              <a:gd name="connsiteY1278" fmla="*/ 1464737 h 3770550"/>
              <a:gd name="connsiteX1279" fmla="*/ 7266403 w 7711999"/>
              <a:gd name="connsiteY1279" fmla="*/ 1474294 h 3770550"/>
              <a:gd name="connsiteX1280" fmla="*/ 7187773 w 7711999"/>
              <a:gd name="connsiteY1280" fmla="*/ 1512512 h 3770550"/>
              <a:gd name="connsiteX1281" fmla="*/ 7213983 w 7711999"/>
              <a:gd name="connsiteY1281" fmla="*/ 1525251 h 3770550"/>
              <a:gd name="connsiteX1282" fmla="*/ 7168111 w 7711999"/>
              <a:gd name="connsiteY1282" fmla="*/ 1537994 h 3770550"/>
              <a:gd name="connsiteX1283" fmla="*/ 7155008 w 7711999"/>
              <a:gd name="connsiteY1283" fmla="*/ 1576212 h 3770550"/>
              <a:gd name="connsiteX1284" fmla="*/ 7253301 w 7711999"/>
              <a:gd name="connsiteY1284" fmla="*/ 1611247 h 3770550"/>
              <a:gd name="connsiteX1285" fmla="*/ 7253301 w 7711999"/>
              <a:gd name="connsiteY1285" fmla="*/ 1665391 h 3770550"/>
              <a:gd name="connsiteX1286" fmla="*/ 7292619 w 7711999"/>
              <a:gd name="connsiteY1286" fmla="*/ 1665391 h 3770550"/>
              <a:gd name="connsiteX1287" fmla="*/ 7325383 w 7711999"/>
              <a:gd name="connsiteY1287" fmla="*/ 1681316 h 3770550"/>
              <a:gd name="connsiteX1288" fmla="*/ 7404014 w 7711999"/>
              <a:gd name="connsiteY1288" fmla="*/ 1684501 h 3770550"/>
              <a:gd name="connsiteX1289" fmla="*/ 7364701 w 7711999"/>
              <a:gd name="connsiteY1289" fmla="*/ 1725905 h 3770550"/>
              <a:gd name="connsiteX1290" fmla="*/ 7299168 w 7711999"/>
              <a:gd name="connsiteY1290" fmla="*/ 1700426 h 3770550"/>
              <a:gd name="connsiteX1291" fmla="*/ 7246747 w 7711999"/>
              <a:gd name="connsiteY1291" fmla="*/ 1690870 h 3770550"/>
              <a:gd name="connsiteX1292" fmla="*/ 7246747 w 7711999"/>
              <a:gd name="connsiteY1292" fmla="*/ 1670173 h 3770550"/>
              <a:gd name="connsiteX1293" fmla="*/ 7227091 w 7711999"/>
              <a:gd name="connsiteY1293" fmla="*/ 1674947 h 3770550"/>
              <a:gd name="connsiteX1294" fmla="*/ 7220537 w 7711999"/>
              <a:gd name="connsiteY1294" fmla="*/ 1713168 h 3770550"/>
              <a:gd name="connsiteX1295" fmla="*/ 7174665 w 7711999"/>
              <a:gd name="connsiteY1295" fmla="*/ 1732279 h 3770550"/>
              <a:gd name="connsiteX1296" fmla="*/ 7037054 w 7711999"/>
              <a:gd name="connsiteY1296" fmla="*/ 1719537 h 3770550"/>
              <a:gd name="connsiteX1297" fmla="*/ 7037054 w 7711999"/>
              <a:gd name="connsiteY1297" fmla="*/ 1732279 h 3770550"/>
              <a:gd name="connsiteX1298" fmla="*/ 7056716 w 7711999"/>
              <a:gd name="connsiteY1298" fmla="*/ 1751387 h 3770550"/>
              <a:gd name="connsiteX1299" fmla="*/ 7069818 w 7711999"/>
              <a:gd name="connsiteY1299" fmla="*/ 1764129 h 3770550"/>
              <a:gd name="connsiteX1300" fmla="*/ 7141901 w 7711999"/>
              <a:gd name="connsiteY1300" fmla="*/ 1764129 h 3770550"/>
              <a:gd name="connsiteX1301" fmla="*/ 7161562 w 7711999"/>
              <a:gd name="connsiteY1301" fmla="*/ 1792793 h 3770550"/>
              <a:gd name="connsiteX1302" fmla="*/ 7331932 w 7711999"/>
              <a:gd name="connsiteY1302" fmla="*/ 1843754 h 3770550"/>
              <a:gd name="connsiteX1303" fmla="*/ 7410568 w 7711999"/>
              <a:gd name="connsiteY1303" fmla="*/ 1792793 h 3770550"/>
              <a:gd name="connsiteX1304" fmla="*/ 7436778 w 7711999"/>
              <a:gd name="connsiteY1304" fmla="*/ 1709983 h 3770550"/>
              <a:gd name="connsiteX1305" fmla="*/ 7456440 w 7711999"/>
              <a:gd name="connsiteY1305" fmla="*/ 1757758 h 3770550"/>
              <a:gd name="connsiteX1306" fmla="*/ 7482650 w 7711999"/>
              <a:gd name="connsiteY1306" fmla="*/ 1805533 h 3770550"/>
              <a:gd name="connsiteX1307" fmla="*/ 7613707 w 7711999"/>
              <a:gd name="connsiteY1307" fmla="*/ 1853308 h 3770550"/>
              <a:gd name="connsiteX1308" fmla="*/ 7580943 w 7711999"/>
              <a:gd name="connsiteY1308" fmla="*/ 1872418 h 3770550"/>
              <a:gd name="connsiteX1309" fmla="*/ 7666127 w 7711999"/>
              <a:gd name="connsiteY1309" fmla="*/ 1862862 h 3770550"/>
              <a:gd name="connsiteX1310" fmla="*/ 7679235 w 7711999"/>
              <a:gd name="connsiteY1310" fmla="*/ 1885158 h 3770550"/>
              <a:gd name="connsiteX1311" fmla="*/ 7646471 w 7711999"/>
              <a:gd name="connsiteY1311" fmla="*/ 1904268 h 3770550"/>
              <a:gd name="connsiteX1312" fmla="*/ 7679235 w 7711999"/>
              <a:gd name="connsiteY1312" fmla="*/ 1920193 h 3770550"/>
              <a:gd name="connsiteX1313" fmla="*/ 7679235 w 7711999"/>
              <a:gd name="connsiteY1313" fmla="*/ 1948858 h 3770550"/>
              <a:gd name="connsiteX1314" fmla="*/ 7711999 w 7711999"/>
              <a:gd name="connsiteY1314" fmla="*/ 1971154 h 3770550"/>
              <a:gd name="connsiteX1315" fmla="*/ 7580943 w 7711999"/>
              <a:gd name="connsiteY1315" fmla="*/ 2009372 h 3770550"/>
              <a:gd name="connsiteX1316" fmla="*/ 7561286 w 7711999"/>
              <a:gd name="connsiteY1316" fmla="*/ 1961597 h 3770550"/>
              <a:gd name="connsiteX1317" fmla="*/ 7515414 w 7711999"/>
              <a:gd name="connsiteY1317" fmla="*/ 1974339 h 3770550"/>
              <a:gd name="connsiteX1318" fmla="*/ 7489204 w 7711999"/>
              <a:gd name="connsiteY1318" fmla="*/ 1945672 h 3770550"/>
              <a:gd name="connsiteX1319" fmla="*/ 7476096 w 7711999"/>
              <a:gd name="connsiteY1319" fmla="*/ 1948858 h 3770550"/>
              <a:gd name="connsiteX1320" fmla="*/ 7476096 w 7711999"/>
              <a:gd name="connsiteY1320" fmla="*/ 1987079 h 3770550"/>
              <a:gd name="connsiteX1321" fmla="*/ 7574389 w 7711999"/>
              <a:gd name="connsiteY1321" fmla="*/ 2012558 h 3770550"/>
              <a:gd name="connsiteX1322" fmla="*/ 7535071 w 7711999"/>
              <a:gd name="connsiteY1322" fmla="*/ 2076258 h 3770550"/>
              <a:gd name="connsiteX1323" fmla="*/ 7502306 w 7711999"/>
              <a:gd name="connsiteY1323" fmla="*/ 2089000 h 3770550"/>
              <a:gd name="connsiteX1324" fmla="*/ 7535071 w 7711999"/>
              <a:gd name="connsiteY1324" fmla="*/ 2108108 h 3770550"/>
              <a:gd name="connsiteX1325" fmla="*/ 7489204 w 7711999"/>
              <a:gd name="connsiteY1325" fmla="*/ 2171810 h 3770550"/>
              <a:gd name="connsiteX1326" fmla="*/ 7443332 w 7711999"/>
              <a:gd name="connsiteY1326" fmla="*/ 2197289 h 3770550"/>
              <a:gd name="connsiteX1327" fmla="*/ 7443332 w 7711999"/>
              <a:gd name="connsiteY1327" fmla="*/ 2251435 h 3770550"/>
              <a:gd name="connsiteX1328" fmla="*/ 7495758 w 7711999"/>
              <a:gd name="connsiteY1328" fmla="*/ 2257804 h 3770550"/>
              <a:gd name="connsiteX1329" fmla="*/ 7508860 w 7711999"/>
              <a:gd name="connsiteY1329" fmla="*/ 2276914 h 3770550"/>
              <a:gd name="connsiteX1330" fmla="*/ 7495758 w 7711999"/>
              <a:gd name="connsiteY1330" fmla="*/ 2286471 h 3770550"/>
              <a:gd name="connsiteX1331" fmla="*/ 7194327 w 7711999"/>
              <a:gd name="connsiteY1331" fmla="*/ 2436164 h 3770550"/>
              <a:gd name="connsiteX1332" fmla="*/ 7161562 w 7711999"/>
              <a:gd name="connsiteY1332" fmla="*/ 2436164 h 3770550"/>
              <a:gd name="connsiteX1333" fmla="*/ 6991188 w 7711999"/>
              <a:gd name="connsiteY1333" fmla="*/ 2522160 h 3770550"/>
              <a:gd name="connsiteX1334" fmla="*/ 6807705 w 7711999"/>
              <a:gd name="connsiteY1334" fmla="*/ 2595414 h 3770550"/>
              <a:gd name="connsiteX1335" fmla="*/ 6735623 w 7711999"/>
              <a:gd name="connsiteY1335" fmla="*/ 2627264 h 3770550"/>
              <a:gd name="connsiteX1336" fmla="*/ 6670095 w 7711999"/>
              <a:gd name="connsiteY1336" fmla="*/ 2643189 h 3770550"/>
              <a:gd name="connsiteX1337" fmla="*/ 6473510 w 7711999"/>
              <a:gd name="connsiteY1337" fmla="*/ 2741924 h 3770550"/>
              <a:gd name="connsiteX1338" fmla="*/ 6434192 w 7711999"/>
              <a:gd name="connsiteY1338" fmla="*/ 2741924 h 3770550"/>
              <a:gd name="connsiteX1339" fmla="*/ 6250714 w 7711999"/>
              <a:gd name="connsiteY1339" fmla="*/ 2818367 h 3770550"/>
              <a:gd name="connsiteX1340" fmla="*/ 6224504 w 7711999"/>
              <a:gd name="connsiteY1340" fmla="*/ 2831106 h 3770550"/>
              <a:gd name="connsiteX1341" fmla="*/ 6185186 w 7711999"/>
              <a:gd name="connsiteY1341" fmla="*/ 2859770 h 3770550"/>
              <a:gd name="connsiteX1342" fmla="*/ 6132760 w 7711999"/>
              <a:gd name="connsiteY1342" fmla="*/ 2875695 h 3770550"/>
              <a:gd name="connsiteX1343" fmla="*/ 6086894 w 7711999"/>
              <a:gd name="connsiteY1343" fmla="*/ 2882067 h 3770550"/>
              <a:gd name="connsiteX1344" fmla="*/ 6014811 w 7711999"/>
              <a:gd name="connsiteY1344" fmla="*/ 2917102 h 3770550"/>
              <a:gd name="connsiteX1345" fmla="*/ 5936175 w 7711999"/>
              <a:gd name="connsiteY1345" fmla="*/ 2942581 h 3770550"/>
              <a:gd name="connsiteX1346" fmla="*/ 5864093 w 7711999"/>
              <a:gd name="connsiteY1346" fmla="*/ 2974431 h 3770550"/>
              <a:gd name="connsiteX1347" fmla="*/ 5831329 w 7711999"/>
              <a:gd name="connsiteY1347" fmla="*/ 2974431 h 3770550"/>
              <a:gd name="connsiteX1348" fmla="*/ 5811673 w 7711999"/>
              <a:gd name="connsiteY1348" fmla="*/ 3003095 h 3770550"/>
              <a:gd name="connsiteX1349" fmla="*/ 5765801 w 7711999"/>
              <a:gd name="connsiteY1349" fmla="*/ 3009466 h 3770550"/>
              <a:gd name="connsiteX1350" fmla="*/ 5706826 w 7711999"/>
              <a:gd name="connsiteY1350" fmla="*/ 3069981 h 3770550"/>
              <a:gd name="connsiteX1351" fmla="*/ 5680616 w 7711999"/>
              <a:gd name="connsiteY1351" fmla="*/ 3073166 h 3770550"/>
              <a:gd name="connsiteX1352" fmla="*/ 5484031 w 7711999"/>
              <a:gd name="connsiteY1352" fmla="*/ 3168716 h 3770550"/>
              <a:gd name="connsiteX1353" fmla="*/ 5484031 w 7711999"/>
              <a:gd name="connsiteY1353" fmla="*/ 3178273 h 3770550"/>
              <a:gd name="connsiteX1354" fmla="*/ 5392292 w 7711999"/>
              <a:gd name="connsiteY1354" fmla="*/ 3213308 h 3770550"/>
              <a:gd name="connsiteX1355" fmla="*/ 5451267 w 7711999"/>
              <a:gd name="connsiteY1355" fmla="*/ 3219677 h 3770550"/>
              <a:gd name="connsiteX1356" fmla="*/ 5418503 w 7711999"/>
              <a:gd name="connsiteY1356" fmla="*/ 3283377 h 3770550"/>
              <a:gd name="connsiteX1357" fmla="*/ 5392292 w 7711999"/>
              <a:gd name="connsiteY1357" fmla="*/ 3289748 h 3770550"/>
              <a:gd name="connsiteX1358" fmla="*/ 5418503 w 7711999"/>
              <a:gd name="connsiteY1358" fmla="*/ 3299302 h 3770550"/>
              <a:gd name="connsiteX1359" fmla="*/ 5418503 w 7711999"/>
              <a:gd name="connsiteY1359" fmla="*/ 3324783 h 3770550"/>
              <a:gd name="connsiteX1360" fmla="*/ 5326764 w 7711999"/>
              <a:gd name="connsiteY1360" fmla="*/ 3353448 h 3770550"/>
              <a:gd name="connsiteX1361" fmla="*/ 5241574 w 7711999"/>
              <a:gd name="connsiteY1361" fmla="*/ 3382112 h 3770550"/>
              <a:gd name="connsiteX1362" fmla="*/ 5195702 w 7711999"/>
              <a:gd name="connsiteY1362" fmla="*/ 3366187 h 3770550"/>
              <a:gd name="connsiteX1363" fmla="*/ 5117072 w 7711999"/>
              <a:gd name="connsiteY1363" fmla="*/ 3388483 h 3770550"/>
              <a:gd name="connsiteX1364" fmla="*/ 5117072 w 7711999"/>
              <a:gd name="connsiteY1364" fmla="*/ 3407591 h 3770550"/>
              <a:gd name="connsiteX1365" fmla="*/ 5130174 w 7711999"/>
              <a:gd name="connsiteY1365" fmla="*/ 3413962 h 3770550"/>
              <a:gd name="connsiteX1366" fmla="*/ 5274338 w 7711999"/>
              <a:gd name="connsiteY1366" fmla="*/ 3413962 h 3770550"/>
              <a:gd name="connsiteX1367" fmla="*/ 5143281 w 7711999"/>
              <a:gd name="connsiteY1367" fmla="*/ 3461737 h 3770550"/>
              <a:gd name="connsiteX1368" fmla="*/ 5058097 w 7711999"/>
              <a:gd name="connsiteY1368" fmla="*/ 3480848 h 3770550"/>
              <a:gd name="connsiteX1369" fmla="*/ 4992568 w 7711999"/>
              <a:gd name="connsiteY1369" fmla="*/ 3496773 h 3770550"/>
              <a:gd name="connsiteX1370" fmla="*/ 4835296 w 7711999"/>
              <a:gd name="connsiteY1370" fmla="*/ 3528623 h 3770550"/>
              <a:gd name="connsiteX1371" fmla="*/ 4809086 w 7711999"/>
              <a:gd name="connsiteY1371" fmla="*/ 3538177 h 3770550"/>
              <a:gd name="connsiteX1372" fmla="*/ 4789430 w 7711999"/>
              <a:gd name="connsiteY1372" fmla="*/ 3547733 h 3770550"/>
              <a:gd name="connsiteX1373" fmla="*/ 4737004 w 7711999"/>
              <a:gd name="connsiteY1373" fmla="*/ 3519066 h 3770550"/>
              <a:gd name="connsiteX1374" fmla="*/ 4763214 w 7711999"/>
              <a:gd name="connsiteY1374" fmla="*/ 3496773 h 3770550"/>
              <a:gd name="connsiteX1375" fmla="*/ 4776322 w 7711999"/>
              <a:gd name="connsiteY1375" fmla="*/ 3484033 h 3770550"/>
              <a:gd name="connsiteX1376" fmla="*/ 4730450 w 7711999"/>
              <a:gd name="connsiteY1376" fmla="*/ 3480848 h 3770550"/>
              <a:gd name="connsiteX1377" fmla="*/ 4704240 w 7711999"/>
              <a:gd name="connsiteY1377" fmla="*/ 3541362 h 3770550"/>
              <a:gd name="connsiteX1378" fmla="*/ 4651819 w 7711999"/>
              <a:gd name="connsiteY1378" fmla="*/ 3522252 h 3770550"/>
              <a:gd name="connsiteX1379" fmla="*/ 4638711 w 7711999"/>
              <a:gd name="connsiteY1379" fmla="*/ 3496773 h 3770550"/>
              <a:gd name="connsiteX1380" fmla="*/ 4560076 w 7711999"/>
              <a:gd name="connsiteY1380" fmla="*/ 3496773 h 3770550"/>
              <a:gd name="connsiteX1381" fmla="*/ 4507655 w 7711999"/>
              <a:gd name="connsiteY1381" fmla="*/ 3534991 h 3770550"/>
              <a:gd name="connsiteX1382" fmla="*/ 4435572 w 7711999"/>
              <a:gd name="connsiteY1382" fmla="*/ 3496773 h 3770550"/>
              <a:gd name="connsiteX1383" fmla="*/ 4389706 w 7711999"/>
              <a:gd name="connsiteY1383" fmla="*/ 3452183 h 3770550"/>
              <a:gd name="connsiteX1384" fmla="*/ 4389706 w 7711999"/>
              <a:gd name="connsiteY1384" fmla="*/ 3426702 h 3770550"/>
              <a:gd name="connsiteX1385" fmla="*/ 4356942 w 7711999"/>
              <a:gd name="connsiteY1385" fmla="*/ 3410777 h 3770550"/>
              <a:gd name="connsiteX1386" fmla="*/ 4356942 w 7711999"/>
              <a:gd name="connsiteY1386" fmla="*/ 3378927 h 3770550"/>
              <a:gd name="connsiteX1387" fmla="*/ 4389706 w 7711999"/>
              <a:gd name="connsiteY1387" fmla="*/ 3359816 h 3770550"/>
              <a:gd name="connsiteX1388" fmla="*/ 4389706 w 7711999"/>
              <a:gd name="connsiteY1388" fmla="*/ 3334337 h 3770550"/>
              <a:gd name="connsiteX1389" fmla="*/ 4389706 w 7711999"/>
              <a:gd name="connsiteY1389" fmla="*/ 3327966 h 3770550"/>
              <a:gd name="connsiteX1390" fmla="*/ 4487998 w 7711999"/>
              <a:gd name="connsiteY1390" fmla="*/ 3273823 h 3770550"/>
              <a:gd name="connsiteX1391" fmla="*/ 4560076 w 7711999"/>
              <a:gd name="connsiteY1391" fmla="*/ 3213308 h 3770550"/>
              <a:gd name="connsiteX1392" fmla="*/ 4514209 w 7711999"/>
              <a:gd name="connsiteY1392" fmla="*/ 3203752 h 3770550"/>
              <a:gd name="connsiteX1393" fmla="*/ 4442126 w 7711999"/>
              <a:gd name="connsiteY1393" fmla="*/ 3235602 h 3770550"/>
              <a:gd name="connsiteX1394" fmla="*/ 4376598 w 7711999"/>
              <a:gd name="connsiteY1394" fmla="*/ 3254712 h 3770550"/>
              <a:gd name="connsiteX1395" fmla="*/ 4297962 w 7711999"/>
              <a:gd name="connsiteY1395" fmla="*/ 3277008 h 3770550"/>
              <a:gd name="connsiteX1396" fmla="*/ 4284859 w 7711999"/>
              <a:gd name="connsiteY1396" fmla="*/ 3299302 h 3770550"/>
              <a:gd name="connsiteX1397" fmla="*/ 4199670 w 7711999"/>
              <a:gd name="connsiteY1397" fmla="*/ 3305673 h 3770550"/>
              <a:gd name="connsiteX1398" fmla="*/ 4186567 w 7711999"/>
              <a:gd name="connsiteY1398" fmla="*/ 3331152 h 3770550"/>
              <a:gd name="connsiteX1399" fmla="*/ 4134141 w 7711999"/>
              <a:gd name="connsiteY1399" fmla="*/ 3340708 h 3770550"/>
              <a:gd name="connsiteX1400" fmla="*/ 4075167 w 7711999"/>
              <a:gd name="connsiteY1400" fmla="*/ 3369373 h 3770550"/>
              <a:gd name="connsiteX1401" fmla="*/ 3944110 w 7711999"/>
              <a:gd name="connsiteY1401" fmla="*/ 3369373 h 3770550"/>
              <a:gd name="connsiteX1402" fmla="*/ 3904792 w 7711999"/>
              <a:gd name="connsiteY1402" fmla="*/ 3385298 h 3770550"/>
              <a:gd name="connsiteX1403" fmla="*/ 3839264 w 7711999"/>
              <a:gd name="connsiteY1403" fmla="*/ 3385298 h 3770550"/>
              <a:gd name="connsiteX1404" fmla="*/ 3806500 w 7711999"/>
              <a:gd name="connsiteY1404" fmla="*/ 3369373 h 3770550"/>
              <a:gd name="connsiteX1405" fmla="*/ 3793391 w 7711999"/>
              <a:gd name="connsiteY1405" fmla="*/ 3407591 h 3770550"/>
              <a:gd name="connsiteX1406" fmla="*/ 3695099 w 7711999"/>
              <a:gd name="connsiteY1406" fmla="*/ 3442627 h 3770550"/>
              <a:gd name="connsiteX1407" fmla="*/ 3629571 w 7711999"/>
              <a:gd name="connsiteY1407" fmla="*/ 3493587 h 3770550"/>
              <a:gd name="connsiteX1408" fmla="*/ 3583704 w 7711999"/>
              <a:gd name="connsiteY1408" fmla="*/ 3531808 h 3770550"/>
              <a:gd name="connsiteX1409" fmla="*/ 3498514 w 7711999"/>
              <a:gd name="connsiteY1409" fmla="*/ 3531808 h 3770550"/>
              <a:gd name="connsiteX1410" fmla="*/ 3452648 w 7711999"/>
              <a:gd name="connsiteY1410" fmla="*/ 3554102 h 3770550"/>
              <a:gd name="connsiteX1411" fmla="*/ 3446094 w 7711999"/>
              <a:gd name="connsiteY1411" fmla="*/ 3595508 h 3770550"/>
              <a:gd name="connsiteX1412" fmla="*/ 3321591 w 7711999"/>
              <a:gd name="connsiteY1412" fmla="*/ 3563658 h 3770550"/>
              <a:gd name="connsiteX1413" fmla="*/ 3315037 w 7711999"/>
              <a:gd name="connsiteY1413" fmla="*/ 3620987 h 3770550"/>
              <a:gd name="connsiteX1414" fmla="*/ 3249509 w 7711999"/>
              <a:gd name="connsiteY1414" fmla="*/ 3643283 h 3770550"/>
              <a:gd name="connsiteX1415" fmla="*/ 3249509 w 7711999"/>
              <a:gd name="connsiteY1415" fmla="*/ 3617802 h 3770550"/>
              <a:gd name="connsiteX1416" fmla="*/ 3125006 w 7711999"/>
              <a:gd name="connsiteY1416" fmla="*/ 3608248 h 3770550"/>
              <a:gd name="connsiteX1417" fmla="*/ 3111898 w 7711999"/>
              <a:gd name="connsiteY1417" fmla="*/ 3636912 h 3770550"/>
              <a:gd name="connsiteX1418" fmla="*/ 3052924 w 7711999"/>
              <a:gd name="connsiteY1418" fmla="*/ 3646469 h 3770550"/>
              <a:gd name="connsiteX1419" fmla="*/ 3046370 w 7711999"/>
              <a:gd name="connsiteY1419" fmla="*/ 3684687 h 3770550"/>
              <a:gd name="connsiteX1420" fmla="*/ 3000498 w 7711999"/>
              <a:gd name="connsiteY1420" fmla="*/ 3706983 h 3770550"/>
              <a:gd name="connsiteX1421" fmla="*/ 2921867 w 7711999"/>
              <a:gd name="connsiteY1421" fmla="*/ 3700612 h 3770550"/>
              <a:gd name="connsiteX1422" fmla="*/ 2948077 w 7711999"/>
              <a:gd name="connsiteY1422" fmla="*/ 3684687 h 3770550"/>
              <a:gd name="connsiteX1423" fmla="*/ 2856339 w 7711999"/>
              <a:gd name="connsiteY1423" fmla="*/ 3700612 h 3770550"/>
              <a:gd name="connsiteX1424" fmla="*/ 2882549 w 7711999"/>
              <a:gd name="connsiteY1424" fmla="*/ 3713354 h 3770550"/>
              <a:gd name="connsiteX1425" fmla="*/ 2895651 w 7711999"/>
              <a:gd name="connsiteY1425" fmla="*/ 3767498 h 3770550"/>
              <a:gd name="connsiteX1426" fmla="*/ 2884038 w 7711999"/>
              <a:gd name="connsiteY1426" fmla="*/ 3770550 h 3770550"/>
              <a:gd name="connsiteX1427" fmla="*/ 2174253 w 7711999"/>
              <a:gd name="connsiteY1427" fmla="*/ 3770550 h 3770550"/>
              <a:gd name="connsiteX1428" fmla="*/ 2155184 w 7711999"/>
              <a:gd name="connsiteY1428" fmla="*/ 3761129 h 3770550"/>
              <a:gd name="connsiteX1429" fmla="*/ 2109312 w 7711999"/>
              <a:gd name="connsiteY1429" fmla="*/ 3754758 h 3770550"/>
              <a:gd name="connsiteX1430" fmla="*/ 2201050 w 7711999"/>
              <a:gd name="connsiteY1430" fmla="*/ 3710169 h 3770550"/>
              <a:gd name="connsiteX1431" fmla="*/ 2201050 w 7711999"/>
              <a:gd name="connsiteY1431" fmla="*/ 3675133 h 3770550"/>
              <a:gd name="connsiteX1432" fmla="*/ 2266579 w 7711999"/>
              <a:gd name="connsiteY1432" fmla="*/ 3665579 h 3770550"/>
              <a:gd name="connsiteX1433" fmla="*/ 2207604 w 7711999"/>
              <a:gd name="connsiteY1433" fmla="*/ 3646469 h 3770550"/>
              <a:gd name="connsiteX1434" fmla="*/ 2201050 w 7711999"/>
              <a:gd name="connsiteY1434" fmla="*/ 3675133 h 3770550"/>
              <a:gd name="connsiteX1435" fmla="*/ 2115866 w 7711999"/>
              <a:gd name="connsiteY1435" fmla="*/ 3706983 h 3770550"/>
              <a:gd name="connsiteX1436" fmla="*/ 2056891 w 7711999"/>
              <a:gd name="connsiteY1436" fmla="*/ 3646469 h 3770550"/>
              <a:gd name="connsiteX1437" fmla="*/ 2024127 w 7711999"/>
              <a:gd name="connsiteY1437" fmla="*/ 3643283 h 3770550"/>
              <a:gd name="connsiteX1438" fmla="*/ 1912727 w 7711999"/>
              <a:gd name="connsiteY1438" fmla="*/ 3675133 h 3770550"/>
              <a:gd name="connsiteX1439" fmla="*/ 1834090 w 7711999"/>
              <a:gd name="connsiteY1439" fmla="*/ 3630544 h 3770550"/>
              <a:gd name="connsiteX1440" fmla="*/ 1834090 w 7711999"/>
              <a:gd name="connsiteY1440" fmla="*/ 3585952 h 3770550"/>
              <a:gd name="connsiteX1441" fmla="*/ 1893065 w 7711999"/>
              <a:gd name="connsiteY1441" fmla="*/ 3576398 h 3770550"/>
              <a:gd name="connsiteX1442" fmla="*/ 1906173 w 7711999"/>
              <a:gd name="connsiteY1442" fmla="*/ 3550919 h 3770550"/>
              <a:gd name="connsiteX1443" fmla="*/ 1938937 w 7711999"/>
              <a:gd name="connsiteY1443" fmla="*/ 3534991 h 3770550"/>
              <a:gd name="connsiteX1444" fmla="*/ 1886516 w 7711999"/>
              <a:gd name="connsiteY1444" fmla="*/ 3525437 h 3770550"/>
              <a:gd name="connsiteX1445" fmla="*/ 1827537 w 7711999"/>
              <a:gd name="connsiteY1445" fmla="*/ 3563658 h 3770550"/>
              <a:gd name="connsiteX1446" fmla="*/ 1788224 w 7711999"/>
              <a:gd name="connsiteY1446" fmla="*/ 3544548 h 3770550"/>
              <a:gd name="connsiteX1447" fmla="*/ 1748906 w 7711999"/>
              <a:gd name="connsiteY1447" fmla="*/ 3544548 h 3770550"/>
              <a:gd name="connsiteX1448" fmla="*/ 1729244 w 7711999"/>
              <a:gd name="connsiteY1448" fmla="*/ 3570027 h 3770550"/>
              <a:gd name="connsiteX1449" fmla="*/ 1807880 w 7711999"/>
              <a:gd name="connsiteY1449" fmla="*/ 3598694 h 3770550"/>
              <a:gd name="connsiteX1450" fmla="*/ 1788224 w 7711999"/>
              <a:gd name="connsiteY1450" fmla="*/ 3608248 h 3770550"/>
              <a:gd name="connsiteX1451" fmla="*/ 1630952 w 7711999"/>
              <a:gd name="connsiteY1451" fmla="*/ 3611433 h 3770550"/>
              <a:gd name="connsiteX1452" fmla="*/ 1578531 w 7711999"/>
              <a:gd name="connsiteY1452" fmla="*/ 3595508 h 3770550"/>
              <a:gd name="connsiteX1453" fmla="*/ 1473685 w 7711999"/>
              <a:gd name="connsiteY1453" fmla="*/ 3605062 h 3770550"/>
              <a:gd name="connsiteX1454" fmla="*/ 1480239 w 7711999"/>
              <a:gd name="connsiteY1454" fmla="*/ 3595508 h 3770550"/>
              <a:gd name="connsiteX1455" fmla="*/ 1480239 w 7711999"/>
              <a:gd name="connsiteY1455" fmla="*/ 3563658 h 3770550"/>
              <a:gd name="connsiteX1456" fmla="*/ 1454028 w 7711999"/>
              <a:gd name="connsiteY1456" fmla="*/ 3576398 h 3770550"/>
              <a:gd name="connsiteX1457" fmla="*/ 1408156 w 7711999"/>
              <a:gd name="connsiteY1457" fmla="*/ 3563658 h 3770550"/>
              <a:gd name="connsiteX1458" fmla="*/ 1336074 w 7711999"/>
              <a:gd name="connsiteY1458" fmla="*/ 3579583 h 3770550"/>
              <a:gd name="connsiteX1459" fmla="*/ 1237782 w 7711999"/>
              <a:gd name="connsiteY1459" fmla="*/ 3554102 h 3770550"/>
              <a:gd name="connsiteX1460" fmla="*/ 1290202 w 7711999"/>
              <a:gd name="connsiteY1460" fmla="*/ 3528623 h 3770550"/>
              <a:gd name="connsiteX1461" fmla="*/ 1375392 w 7711999"/>
              <a:gd name="connsiteY1461" fmla="*/ 3547733 h 3770550"/>
              <a:gd name="connsiteX1462" fmla="*/ 1467131 w 7711999"/>
              <a:gd name="connsiteY1462" fmla="*/ 3506327 h 3770550"/>
              <a:gd name="connsiteX1463" fmla="*/ 1467131 w 7711999"/>
              <a:gd name="connsiteY1463" fmla="*/ 3487216 h 3770550"/>
              <a:gd name="connsiteX1464" fmla="*/ 1513003 w 7711999"/>
              <a:gd name="connsiteY1464" fmla="*/ 3477662 h 3770550"/>
              <a:gd name="connsiteX1465" fmla="*/ 1565423 w 7711999"/>
              <a:gd name="connsiteY1465" fmla="*/ 3499958 h 3770550"/>
              <a:gd name="connsiteX1466" fmla="*/ 1571977 w 7711999"/>
              <a:gd name="connsiteY1466" fmla="*/ 3534991 h 3770550"/>
              <a:gd name="connsiteX1467" fmla="*/ 1624403 w 7711999"/>
              <a:gd name="connsiteY1467" fmla="*/ 3560473 h 3770550"/>
              <a:gd name="connsiteX1468" fmla="*/ 1644059 w 7711999"/>
              <a:gd name="connsiteY1468" fmla="*/ 3512698 h 3770550"/>
              <a:gd name="connsiteX1469" fmla="*/ 1689931 w 7711999"/>
              <a:gd name="connsiteY1469" fmla="*/ 3506327 h 3770550"/>
              <a:gd name="connsiteX1470" fmla="*/ 1703034 w 7711999"/>
              <a:gd name="connsiteY1470" fmla="*/ 3484033 h 3770550"/>
              <a:gd name="connsiteX1471" fmla="*/ 1630952 w 7711999"/>
              <a:gd name="connsiteY1471" fmla="*/ 3468108 h 3770550"/>
              <a:gd name="connsiteX1472" fmla="*/ 1630952 w 7711999"/>
              <a:gd name="connsiteY1472" fmla="*/ 3452183 h 3770550"/>
              <a:gd name="connsiteX1473" fmla="*/ 1689931 w 7711999"/>
              <a:gd name="connsiteY1473" fmla="*/ 3442627 h 3770550"/>
              <a:gd name="connsiteX1474" fmla="*/ 1729244 w 7711999"/>
              <a:gd name="connsiteY1474" fmla="*/ 3426702 h 3770550"/>
              <a:gd name="connsiteX1475" fmla="*/ 1755460 w 7711999"/>
              <a:gd name="connsiteY1475" fmla="*/ 3420333 h 3770550"/>
              <a:gd name="connsiteX1476" fmla="*/ 1794773 w 7711999"/>
              <a:gd name="connsiteY1476" fmla="*/ 3407591 h 3770550"/>
              <a:gd name="connsiteX1477" fmla="*/ 1827537 w 7711999"/>
              <a:gd name="connsiteY1477" fmla="*/ 3420333 h 3770550"/>
              <a:gd name="connsiteX1478" fmla="*/ 1794773 w 7711999"/>
              <a:gd name="connsiteY1478" fmla="*/ 3407591 h 3770550"/>
              <a:gd name="connsiteX1479" fmla="*/ 1794773 w 7711999"/>
              <a:gd name="connsiteY1479" fmla="*/ 3401223 h 3770550"/>
              <a:gd name="connsiteX1480" fmla="*/ 1781670 w 7711999"/>
              <a:gd name="connsiteY1480" fmla="*/ 3394852 h 3770550"/>
              <a:gd name="connsiteX1481" fmla="*/ 1650613 w 7711999"/>
              <a:gd name="connsiteY1481" fmla="*/ 3375741 h 3770550"/>
              <a:gd name="connsiteX1482" fmla="*/ 1591634 w 7711999"/>
              <a:gd name="connsiteY1482" fmla="*/ 3375741 h 3770550"/>
              <a:gd name="connsiteX1483" fmla="*/ 1480239 w 7711999"/>
              <a:gd name="connsiteY1483" fmla="*/ 3429887 h 3770550"/>
              <a:gd name="connsiteX1484" fmla="*/ 1388500 w 7711999"/>
              <a:gd name="connsiteY1484" fmla="*/ 3375741 h 3770550"/>
              <a:gd name="connsiteX1485" fmla="*/ 1342623 w 7711999"/>
              <a:gd name="connsiteY1485" fmla="*/ 3375741 h 3770550"/>
              <a:gd name="connsiteX1486" fmla="*/ 1336074 w 7711999"/>
              <a:gd name="connsiteY1486" fmla="*/ 3375741 h 3770550"/>
              <a:gd name="connsiteX1487" fmla="*/ 1368838 w 7711999"/>
              <a:gd name="connsiteY1487" fmla="*/ 3350262 h 3770550"/>
              <a:gd name="connsiteX1488" fmla="*/ 1322972 w 7711999"/>
              <a:gd name="connsiteY1488" fmla="*/ 3327966 h 3770550"/>
              <a:gd name="connsiteX1489" fmla="*/ 1290202 w 7711999"/>
              <a:gd name="connsiteY1489" fmla="*/ 3327966 h 3770550"/>
              <a:gd name="connsiteX1490" fmla="*/ 1257438 w 7711999"/>
              <a:gd name="connsiteY1490" fmla="*/ 3359816 h 3770550"/>
              <a:gd name="connsiteX1491" fmla="*/ 1231228 w 7711999"/>
              <a:gd name="connsiteY1491" fmla="*/ 3343891 h 3770550"/>
              <a:gd name="connsiteX1492" fmla="*/ 1080515 w 7711999"/>
              <a:gd name="connsiteY1492" fmla="*/ 3382112 h 3770550"/>
              <a:gd name="connsiteX1493" fmla="*/ 982222 w 7711999"/>
              <a:gd name="connsiteY1493" fmla="*/ 3385298 h 3770550"/>
              <a:gd name="connsiteX1494" fmla="*/ 1014986 w 7711999"/>
              <a:gd name="connsiteY1494" fmla="*/ 3359816 h 3770550"/>
              <a:gd name="connsiteX1495" fmla="*/ 916694 w 7711999"/>
              <a:gd name="connsiteY1495" fmla="*/ 3353448 h 3770550"/>
              <a:gd name="connsiteX1496" fmla="*/ 949458 w 7711999"/>
              <a:gd name="connsiteY1496" fmla="*/ 3334337 h 3770550"/>
              <a:gd name="connsiteX1497" fmla="*/ 916694 w 7711999"/>
              <a:gd name="connsiteY1497" fmla="*/ 3308858 h 3770550"/>
              <a:gd name="connsiteX1498" fmla="*/ 956012 w 7711999"/>
              <a:gd name="connsiteY1498" fmla="*/ 3283377 h 3770550"/>
              <a:gd name="connsiteX1499" fmla="*/ 923248 w 7711999"/>
              <a:gd name="connsiteY1499" fmla="*/ 3267452 h 3770550"/>
              <a:gd name="connsiteX1500" fmla="*/ 982222 w 7711999"/>
              <a:gd name="connsiteY1500" fmla="*/ 3216491 h 3770550"/>
              <a:gd name="connsiteX1501" fmla="*/ 864268 w 7711999"/>
              <a:gd name="connsiteY1501" fmla="*/ 3210123 h 3770550"/>
              <a:gd name="connsiteX1502" fmla="*/ 844612 w 7711999"/>
              <a:gd name="connsiteY1502" fmla="*/ 3261083 h 3770550"/>
              <a:gd name="connsiteX1503" fmla="*/ 792186 w 7711999"/>
              <a:gd name="connsiteY1503" fmla="*/ 3203752 h 3770550"/>
              <a:gd name="connsiteX1504" fmla="*/ 792186 w 7711999"/>
              <a:gd name="connsiteY1504" fmla="*/ 3159162 h 3770550"/>
              <a:gd name="connsiteX1505" fmla="*/ 824950 w 7711999"/>
              <a:gd name="connsiteY1505" fmla="*/ 3143237 h 3770550"/>
              <a:gd name="connsiteX1506" fmla="*/ 739765 w 7711999"/>
              <a:gd name="connsiteY1506" fmla="*/ 3101831 h 3770550"/>
              <a:gd name="connsiteX1507" fmla="*/ 680791 w 7711999"/>
              <a:gd name="connsiteY1507" fmla="*/ 3101831 h 3770550"/>
              <a:gd name="connsiteX1508" fmla="*/ 628365 w 7711999"/>
              <a:gd name="connsiteY1508" fmla="*/ 3085906 h 3770550"/>
              <a:gd name="connsiteX1509" fmla="*/ 595601 w 7711999"/>
              <a:gd name="connsiteY1509" fmla="*/ 3060427 h 3770550"/>
              <a:gd name="connsiteX1510" fmla="*/ 595601 w 7711999"/>
              <a:gd name="connsiteY1510" fmla="*/ 3028577 h 3770550"/>
              <a:gd name="connsiteX1511" fmla="*/ 621816 w 7711999"/>
              <a:gd name="connsiteY1511" fmla="*/ 3015837 h 3770550"/>
              <a:gd name="connsiteX1512" fmla="*/ 621816 w 7711999"/>
              <a:gd name="connsiteY1512" fmla="*/ 2980802 h 3770550"/>
              <a:gd name="connsiteX1513" fmla="*/ 595601 w 7711999"/>
              <a:gd name="connsiteY1513" fmla="*/ 2968063 h 3770550"/>
              <a:gd name="connsiteX1514" fmla="*/ 595601 w 7711999"/>
              <a:gd name="connsiteY1514" fmla="*/ 2888435 h 3770550"/>
              <a:gd name="connsiteX1515" fmla="*/ 634919 w 7711999"/>
              <a:gd name="connsiteY1515" fmla="*/ 2847031 h 3770550"/>
              <a:gd name="connsiteX1516" fmla="*/ 785637 w 7711999"/>
              <a:gd name="connsiteY1516" fmla="*/ 2802442 h 3770550"/>
              <a:gd name="connsiteX1517" fmla="*/ 693893 w 7711999"/>
              <a:gd name="connsiteY1517" fmla="*/ 2780146 h 3770550"/>
              <a:gd name="connsiteX1518" fmla="*/ 641473 w 7711999"/>
              <a:gd name="connsiteY1518" fmla="*/ 2780146 h 3770550"/>
              <a:gd name="connsiteX1519" fmla="*/ 589052 w 7711999"/>
              <a:gd name="connsiteY1519" fmla="*/ 2796071 h 3770550"/>
              <a:gd name="connsiteX1520" fmla="*/ 589052 w 7711999"/>
              <a:gd name="connsiteY1520" fmla="*/ 2821549 h 3770550"/>
              <a:gd name="connsiteX1521" fmla="*/ 543180 w 7711999"/>
              <a:gd name="connsiteY1521" fmla="*/ 2843845 h 3770550"/>
              <a:gd name="connsiteX1522" fmla="*/ 497308 w 7711999"/>
              <a:gd name="connsiteY1522" fmla="*/ 2827920 h 3770550"/>
              <a:gd name="connsiteX1523" fmla="*/ 405570 w 7711999"/>
              <a:gd name="connsiteY1523" fmla="*/ 2850217 h 3770550"/>
              <a:gd name="connsiteX1524" fmla="*/ 392462 w 7711999"/>
              <a:gd name="connsiteY1524" fmla="*/ 2818367 h 3770550"/>
              <a:gd name="connsiteX1525" fmla="*/ 457990 w 7711999"/>
              <a:gd name="connsiteY1525" fmla="*/ 2805624 h 3770550"/>
              <a:gd name="connsiteX1526" fmla="*/ 287621 w 7711999"/>
              <a:gd name="connsiteY1526" fmla="*/ 2754667 h 3770550"/>
              <a:gd name="connsiteX1527" fmla="*/ 294169 w 7711999"/>
              <a:gd name="connsiteY1527" fmla="*/ 2729185 h 3770550"/>
              <a:gd name="connsiteX1528" fmla="*/ 333488 w 7711999"/>
              <a:gd name="connsiteY1528" fmla="*/ 2745110 h 3770550"/>
              <a:gd name="connsiteX1529" fmla="*/ 418677 w 7711999"/>
              <a:gd name="connsiteY1529" fmla="*/ 2726000 h 3770550"/>
              <a:gd name="connsiteX1530" fmla="*/ 425226 w 7711999"/>
              <a:gd name="connsiteY1530" fmla="*/ 2690964 h 3770550"/>
              <a:gd name="connsiteX1531" fmla="*/ 471098 w 7711999"/>
              <a:gd name="connsiteY1531" fmla="*/ 2668671 h 3770550"/>
              <a:gd name="connsiteX1532" fmla="*/ 575944 w 7711999"/>
              <a:gd name="connsiteY1532" fmla="*/ 2668671 h 3770550"/>
              <a:gd name="connsiteX1533" fmla="*/ 589052 w 7711999"/>
              <a:gd name="connsiteY1533" fmla="*/ 2649560 h 3770550"/>
              <a:gd name="connsiteX1534" fmla="*/ 687345 w 7711999"/>
              <a:gd name="connsiteY1534" fmla="*/ 2595414 h 3770550"/>
              <a:gd name="connsiteX1535" fmla="*/ 687345 w 7711999"/>
              <a:gd name="connsiteY1535" fmla="*/ 2579489 h 3770550"/>
              <a:gd name="connsiteX1536" fmla="*/ 752873 w 7711999"/>
              <a:gd name="connsiteY1536" fmla="*/ 2563564 h 3770550"/>
              <a:gd name="connsiteX1537" fmla="*/ 746319 w 7711999"/>
              <a:gd name="connsiteY1537" fmla="*/ 2538085 h 3770550"/>
              <a:gd name="connsiteX1538" fmla="*/ 772529 w 7711999"/>
              <a:gd name="connsiteY1538" fmla="*/ 2522160 h 3770550"/>
              <a:gd name="connsiteX1539" fmla="*/ 746319 w 7711999"/>
              <a:gd name="connsiteY1539" fmla="*/ 2538085 h 3770550"/>
              <a:gd name="connsiteX1540" fmla="*/ 713555 w 7711999"/>
              <a:gd name="connsiteY1540" fmla="*/ 2547639 h 3770550"/>
              <a:gd name="connsiteX1541" fmla="*/ 654581 w 7711999"/>
              <a:gd name="connsiteY1541" fmla="*/ 2544456 h 3770550"/>
              <a:gd name="connsiteX1542" fmla="*/ 687345 w 7711999"/>
              <a:gd name="connsiteY1542" fmla="*/ 2525346 h 3770550"/>
              <a:gd name="connsiteX1543" fmla="*/ 634919 w 7711999"/>
              <a:gd name="connsiteY1543" fmla="*/ 2506235 h 3770550"/>
              <a:gd name="connsiteX1544" fmla="*/ 516970 w 7711999"/>
              <a:gd name="connsiteY1544" fmla="*/ 2576306 h 3770550"/>
              <a:gd name="connsiteX1545" fmla="*/ 516970 w 7711999"/>
              <a:gd name="connsiteY1545" fmla="*/ 2630450 h 3770550"/>
              <a:gd name="connsiteX1546" fmla="*/ 431780 w 7711999"/>
              <a:gd name="connsiteY1546" fmla="*/ 2652746 h 3770550"/>
              <a:gd name="connsiteX1547" fmla="*/ 333488 w 7711999"/>
              <a:gd name="connsiteY1547" fmla="*/ 2652746 h 3770550"/>
              <a:gd name="connsiteX1548" fmla="*/ 307277 w 7711999"/>
              <a:gd name="connsiteY1548" fmla="*/ 2640006 h 3770550"/>
              <a:gd name="connsiteX1549" fmla="*/ 235195 w 7711999"/>
              <a:gd name="connsiteY1549" fmla="*/ 2668671 h 3770550"/>
              <a:gd name="connsiteX1550" fmla="*/ 130349 w 7711999"/>
              <a:gd name="connsiteY1550" fmla="*/ 2668671 h 3770550"/>
              <a:gd name="connsiteX1551" fmla="*/ 77928 w 7711999"/>
              <a:gd name="connsiteY1551" fmla="*/ 2636821 h 3770550"/>
              <a:gd name="connsiteX1552" fmla="*/ 18954 w 7711999"/>
              <a:gd name="connsiteY1552" fmla="*/ 2636821 h 3770550"/>
              <a:gd name="connsiteX1553" fmla="*/ 18954 w 7711999"/>
              <a:gd name="connsiteY1553" fmla="*/ 2611339 h 3770550"/>
              <a:gd name="connsiteX1554" fmla="*/ 150010 w 7711999"/>
              <a:gd name="connsiteY1554" fmla="*/ 2579489 h 3770550"/>
              <a:gd name="connsiteX1555" fmla="*/ 123795 w 7711999"/>
              <a:gd name="connsiteY1555" fmla="*/ 2550825 h 3770550"/>
              <a:gd name="connsiteX1556" fmla="*/ 97584 w 7711999"/>
              <a:gd name="connsiteY1556" fmla="*/ 2522160 h 3770550"/>
              <a:gd name="connsiteX1557" fmla="*/ 84482 w 7711999"/>
              <a:gd name="connsiteY1557" fmla="*/ 2499864 h 3770550"/>
              <a:gd name="connsiteX1558" fmla="*/ 64820 w 7711999"/>
              <a:gd name="connsiteY1558" fmla="*/ 2471200 h 3770550"/>
              <a:gd name="connsiteX1559" fmla="*/ 45164 w 7711999"/>
              <a:gd name="connsiteY1559" fmla="*/ 2503050 h 3770550"/>
              <a:gd name="connsiteX1560" fmla="*/ 0 w 7711999"/>
              <a:gd name="connsiteY1560" fmla="*/ 2504879 h 3770550"/>
              <a:gd name="connsiteX1561" fmla="*/ 0 w 7711999"/>
              <a:gd name="connsiteY1561" fmla="*/ 2460828 h 3770550"/>
              <a:gd name="connsiteX1562" fmla="*/ 51718 w 7711999"/>
              <a:gd name="connsiteY1562" fmla="*/ 2401131 h 3770550"/>
              <a:gd name="connsiteX1563" fmla="*/ 74408 w 7711999"/>
              <a:gd name="connsiteY1563" fmla="*/ 2392860 h 3770550"/>
              <a:gd name="connsiteX1564" fmla="*/ 77928 w 7711999"/>
              <a:gd name="connsiteY1564" fmla="*/ 2394760 h 3770550"/>
              <a:gd name="connsiteX1565" fmla="*/ 80086 w 7711999"/>
              <a:gd name="connsiteY1565" fmla="*/ 2395391 h 3770550"/>
              <a:gd name="connsiteX1566" fmla="*/ 86939 w 7711999"/>
              <a:gd name="connsiteY1566" fmla="*/ 2407500 h 3770550"/>
              <a:gd name="connsiteX1567" fmla="*/ 110692 w 7711999"/>
              <a:gd name="connsiteY1567" fmla="*/ 2404314 h 3770550"/>
              <a:gd name="connsiteX1568" fmla="*/ 80086 w 7711999"/>
              <a:gd name="connsiteY1568" fmla="*/ 2395391 h 3770550"/>
              <a:gd name="connsiteX1569" fmla="*/ 77928 w 7711999"/>
              <a:gd name="connsiteY1569" fmla="*/ 2391575 h 3770550"/>
              <a:gd name="connsiteX1570" fmla="*/ 74408 w 7711999"/>
              <a:gd name="connsiteY1570" fmla="*/ 2392860 h 3770550"/>
              <a:gd name="connsiteX1571" fmla="*/ 18954 w 7711999"/>
              <a:gd name="connsiteY1571" fmla="*/ 2362910 h 3770550"/>
              <a:gd name="connsiteX1572" fmla="*/ 0 w 7711999"/>
              <a:gd name="connsiteY1572" fmla="*/ 2362910 h 3770550"/>
              <a:gd name="connsiteX1573" fmla="*/ 0 w 7711999"/>
              <a:gd name="connsiteY1573" fmla="*/ 2246873 h 3770550"/>
              <a:gd name="connsiteX1574" fmla="*/ 111 w 7711999"/>
              <a:gd name="connsiteY1574" fmla="*/ 2246657 h 3770550"/>
              <a:gd name="connsiteX1575" fmla="*/ 12400 w 7711999"/>
              <a:gd name="connsiteY1575" fmla="*/ 2232325 h 3770550"/>
              <a:gd name="connsiteX1576" fmla="*/ 32056 w 7711999"/>
              <a:gd name="connsiteY1576" fmla="*/ 2203660 h 3770550"/>
              <a:gd name="connsiteX1577" fmla="*/ 0 w 7711999"/>
              <a:gd name="connsiteY1577" fmla="*/ 2188079 h 3770550"/>
              <a:gd name="connsiteX1578" fmla="*/ 0 w 7711999"/>
              <a:gd name="connsiteY1578" fmla="*/ 2162469 h 3770550"/>
              <a:gd name="connsiteX1579" fmla="*/ 51718 w 7711999"/>
              <a:gd name="connsiteY1579" fmla="*/ 2178179 h 3770550"/>
              <a:gd name="connsiteX1580" fmla="*/ 32056 w 7711999"/>
              <a:gd name="connsiteY1580" fmla="*/ 2136775 h 3770550"/>
              <a:gd name="connsiteX1581" fmla="*/ 32056 w 7711999"/>
              <a:gd name="connsiteY1581" fmla="*/ 2101739 h 3770550"/>
              <a:gd name="connsiteX1582" fmla="*/ 0 w 7711999"/>
              <a:gd name="connsiteY1582" fmla="*/ 2101739 h 3770550"/>
              <a:gd name="connsiteX1583" fmla="*/ 0 w 7711999"/>
              <a:gd name="connsiteY1583" fmla="*/ 1937967 h 3770550"/>
              <a:gd name="connsiteX1584" fmla="*/ 5846 w 7711999"/>
              <a:gd name="connsiteY1584" fmla="*/ 1939304 h 3770550"/>
              <a:gd name="connsiteX1585" fmla="*/ 18954 w 7711999"/>
              <a:gd name="connsiteY1585" fmla="*/ 1901083 h 3770550"/>
              <a:gd name="connsiteX1586" fmla="*/ 0 w 7711999"/>
              <a:gd name="connsiteY1586" fmla="*/ 1896831 h 3770550"/>
              <a:gd name="connsiteX1587" fmla="*/ 0 w 7711999"/>
              <a:gd name="connsiteY1587" fmla="*/ 1815989 h 3770550"/>
              <a:gd name="connsiteX1588" fmla="*/ 32056 w 7711999"/>
              <a:gd name="connsiteY1588" fmla="*/ 1808718 h 3770550"/>
              <a:gd name="connsiteX1589" fmla="*/ 0 w 7711999"/>
              <a:gd name="connsiteY1589" fmla="*/ 1779287 h 3770550"/>
              <a:gd name="connsiteX1590" fmla="*/ 0 w 7711999"/>
              <a:gd name="connsiteY1590" fmla="*/ 1694282 h 3770550"/>
              <a:gd name="connsiteX1591" fmla="*/ 5846 w 7711999"/>
              <a:gd name="connsiteY1591" fmla="*/ 1690872 h 3770550"/>
              <a:gd name="connsiteX1592" fmla="*/ 5846 w 7711999"/>
              <a:gd name="connsiteY1592" fmla="*/ 1659022 h 3770550"/>
              <a:gd name="connsiteX1593" fmla="*/ 97584 w 7711999"/>
              <a:gd name="connsiteY1593" fmla="*/ 1611247 h 3770550"/>
              <a:gd name="connsiteX1594" fmla="*/ 91031 w 7711999"/>
              <a:gd name="connsiteY1594" fmla="*/ 1604879 h 3770550"/>
              <a:gd name="connsiteX1595" fmla="*/ 45981 w 7711999"/>
              <a:gd name="connsiteY1595" fmla="*/ 1601295 h 3770550"/>
              <a:gd name="connsiteX1596" fmla="*/ 0 w 7711999"/>
              <a:gd name="connsiteY1596" fmla="*/ 1596702 h 3770550"/>
              <a:gd name="connsiteX1597" fmla="*/ 0 w 7711999"/>
              <a:gd name="connsiteY1597" fmla="*/ 1589252 h 3770550"/>
              <a:gd name="connsiteX1598" fmla="*/ 34310 w 7711999"/>
              <a:gd name="connsiteY1598" fmla="*/ 1574173 h 3770550"/>
              <a:gd name="connsiteX1599" fmla="*/ 117246 w 7711999"/>
              <a:gd name="connsiteY1599" fmla="*/ 1502958 h 3770550"/>
              <a:gd name="connsiteX1600" fmla="*/ 235195 w 7711999"/>
              <a:gd name="connsiteY1600" fmla="*/ 1496587 h 3770550"/>
              <a:gd name="connsiteX1601" fmla="*/ 163113 w 7711999"/>
              <a:gd name="connsiteY1601" fmla="*/ 1455183 h 3770550"/>
              <a:gd name="connsiteX1602" fmla="*/ 202431 w 7711999"/>
              <a:gd name="connsiteY1602" fmla="*/ 1426516 h 3770550"/>
              <a:gd name="connsiteX1603" fmla="*/ 202431 w 7711999"/>
              <a:gd name="connsiteY1603" fmla="*/ 1362816 h 3770550"/>
              <a:gd name="connsiteX1604" fmla="*/ 189323 w 7711999"/>
              <a:gd name="connsiteY1604" fmla="*/ 1356448 h 3770550"/>
              <a:gd name="connsiteX1605" fmla="*/ 150010 w 7711999"/>
              <a:gd name="connsiteY1605" fmla="*/ 1372373 h 3770550"/>
              <a:gd name="connsiteX1606" fmla="*/ 130349 w 7711999"/>
              <a:gd name="connsiteY1606" fmla="*/ 1356448 h 3770550"/>
              <a:gd name="connsiteX1607" fmla="*/ 215539 w 7711999"/>
              <a:gd name="connsiteY1607" fmla="*/ 1308673 h 3770550"/>
              <a:gd name="connsiteX1608" fmla="*/ 313831 w 7711999"/>
              <a:gd name="connsiteY1608" fmla="*/ 1276823 h 3770550"/>
              <a:gd name="connsiteX1609" fmla="*/ 444888 w 7711999"/>
              <a:gd name="connsiteY1609" fmla="*/ 1276823 h 3770550"/>
              <a:gd name="connsiteX1610" fmla="*/ 503862 w 7711999"/>
              <a:gd name="connsiteY1610" fmla="*/ 1229045 h 3770550"/>
              <a:gd name="connsiteX1611" fmla="*/ 595601 w 7711999"/>
              <a:gd name="connsiteY1611" fmla="*/ 1200381 h 3770550"/>
              <a:gd name="connsiteX1612" fmla="*/ 687345 w 7711999"/>
              <a:gd name="connsiteY1612" fmla="*/ 1171716 h 3770550"/>
              <a:gd name="connsiteX1613" fmla="*/ 654581 w 7711999"/>
              <a:gd name="connsiteY1613" fmla="*/ 1155791 h 3770550"/>
              <a:gd name="connsiteX1614" fmla="*/ 654581 w 7711999"/>
              <a:gd name="connsiteY1614" fmla="*/ 1123941 h 3770550"/>
              <a:gd name="connsiteX1615" fmla="*/ 740583 w 7711999"/>
              <a:gd name="connsiteY1615" fmla="*/ 1104433 h 3770550"/>
              <a:gd name="connsiteX1616" fmla="*/ 746319 w 7711999"/>
              <a:gd name="connsiteY1616" fmla="*/ 1123941 h 3770550"/>
              <a:gd name="connsiteX1617" fmla="*/ 765976 w 7711999"/>
              <a:gd name="connsiteY1617" fmla="*/ 1123941 h 3770550"/>
              <a:gd name="connsiteX1618" fmla="*/ 772529 w 7711999"/>
              <a:gd name="connsiteY1618" fmla="*/ 1101645 h 3770550"/>
              <a:gd name="connsiteX1619" fmla="*/ 764501 w 7711999"/>
              <a:gd name="connsiteY1619" fmla="*/ 1097746 h 3770550"/>
              <a:gd name="connsiteX1620" fmla="*/ 800379 w 7711999"/>
              <a:gd name="connsiteY1620" fmla="*/ 1085720 h 3770550"/>
              <a:gd name="connsiteX1621" fmla="*/ 838058 w 7711999"/>
              <a:gd name="connsiteY1621" fmla="*/ 1069795 h 3770550"/>
              <a:gd name="connsiteX1622" fmla="*/ 936350 w 7711999"/>
              <a:gd name="connsiteY1622" fmla="*/ 1037945 h 3770550"/>
              <a:gd name="connsiteX1623" fmla="*/ 995325 w 7711999"/>
              <a:gd name="connsiteY1623" fmla="*/ 1037945 h 3770550"/>
              <a:gd name="connsiteX1624" fmla="*/ 1054305 w 7711999"/>
              <a:gd name="connsiteY1624" fmla="*/ 1002910 h 3770550"/>
              <a:gd name="connsiteX1625" fmla="*/ 1146043 w 7711999"/>
              <a:gd name="connsiteY1625" fmla="*/ 967877 h 3770550"/>
              <a:gd name="connsiteX1626" fmla="*/ 1159146 w 7711999"/>
              <a:gd name="connsiteY1626" fmla="*/ 945581 h 3770550"/>
              <a:gd name="connsiteX1627" fmla="*/ 1237782 w 7711999"/>
              <a:gd name="connsiteY1627" fmla="*/ 939210 h 3770550"/>
              <a:gd name="connsiteX1628" fmla="*/ 1322972 w 7711999"/>
              <a:gd name="connsiteY1628" fmla="*/ 891435 h 3770550"/>
              <a:gd name="connsiteX1629" fmla="*/ 1375392 w 7711999"/>
              <a:gd name="connsiteY1629" fmla="*/ 872327 h 3770550"/>
              <a:gd name="connsiteX1630" fmla="*/ 1552321 w 7711999"/>
              <a:gd name="connsiteY1630" fmla="*/ 786331 h 3770550"/>
              <a:gd name="connsiteX1631" fmla="*/ 1552321 w 7711999"/>
              <a:gd name="connsiteY1631" fmla="*/ 770406 h 3770550"/>
              <a:gd name="connsiteX1632" fmla="*/ 1598187 w 7711999"/>
              <a:gd name="connsiteY1632" fmla="*/ 748110 h 3770550"/>
              <a:gd name="connsiteX1633" fmla="*/ 1709588 w 7711999"/>
              <a:gd name="connsiteY1633" fmla="*/ 751295 h 3770550"/>
              <a:gd name="connsiteX1634" fmla="*/ 1716142 w 7711999"/>
              <a:gd name="connsiteY1634" fmla="*/ 792702 h 3770550"/>
              <a:gd name="connsiteX1635" fmla="*/ 1840644 w 7711999"/>
              <a:gd name="connsiteY1635" fmla="*/ 792702 h 3770550"/>
              <a:gd name="connsiteX1636" fmla="*/ 1840644 w 7711999"/>
              <a:gd name="connsiteY1636" fmla="*/ 786331 h 3770550"/>
              <a:gd name="connsiteX1637" fmla="*/ 1748906 w 7711999"/>
              <a:gd name="connsiteY1637" fmla="*/ 741741 h 3770550"/>
              <a:gd name="connsiteX1638" fmla="*/ 1781670 w 7711999"/>
              <a:gd name="connsiteY1638" fmla="*/ 725816 h 3770550"/>
              <a:gd name="connsiteX1639" fmla="*/ 1781670 w 7711999"/>
              <a:gd name="connsiteY1639" fmla="*/ 706706 h 3770550"/>
              <a:gd name="connsiteX1640" fmla="*/ 1840644 w 7711999"/>
              <a:gd name="connsiteY1640" fmla="*/ 697149 h 3770550"/>
              <a:gd name="connsiteX1641" fmla="*/ 1860301 w 7711999"/>
              <a:gd name="connsiteY1641" fmla="*/ 668485 h 3770550"/>
              <a:gd name="connsiteX1642" fmla="*/ 1899619 w 7711999"/>
              <a:gd name="connsiteY1642" fmla="*/ 668485 h 3770550"/>
              <a:gd name="connsiteX1643" fmla="*/ 1932383 w 7711999"/>
              <a:gd name="connsiteY1643" fmla="*/ 636635 h 3770550"/>
              <a:gd name="connsiteX1644" fmla="*/ 1965147 w 7711999"/>
              <a:gd name="connsiteY1644" fmla="*/ 636635 h 3770550"/>
              <a:gd name="connsiteX1645" fmla="*/ 1997911 w 7711999"/>
              <a:gd name="connsiteY1645" fmla="*/ 652560 h 3770550"/>
              <a:gd name="connsiteX1646" fmla="*/ 2056891 w 7711999"/>
              <a:gd name="connsiteY1646" fmla="*/ 639820 h 3770550"/>
              <a:gd name="connsiteX1647" fmla="*/ 2115866 w 7711999"/>
              <a:gd name="connsiteY1647" fmla="*/ 630264 h 3770550"/>
              <a:gd name="connsiteX1648" fmla="*/ 2115866 w 7711999"/>
              <a:gd name="connsiteY1648" fmla="*/ 595231 h 3770550"/>
              <a:gd name="connsiteX1649" fmla="*/ 2233814 w 7711999"/>
              <a:gd name="connsiteY1649" fmla="*/ 537899 h 3770550"/>
              <a:gd name="connsiteX1650" fmla="*/ 2286240 w 7711999"/>
              <a:gd name="connsiteY1650" fmla="*/ 563381 h 3770550"/>
              <a:gd name="connsiteX1651" fmla="*/ 2181394 w 7711999"/>
              <a:gd name="connsiteY1651" fmla="*/ 607970 h 3770550"/>
              <a:gd name="connsiteX1652" fmla="*/ 2227260 w 7711999"/>
              <a:gd name="connsiteY1652" fmla="*/ 633449 h 3770550"/>
              <a:gd name="connsiteX1653" fmla="*/ 2345215 w 7711999"/>
              <a:gd name="connsiteY1653" fmla="*/ 576120 h 3770550"/>
              <a:gd name="connsiteX1654" fmla="*/ 2345215 w 7711999"/>
              <a:gd name="connsiteY1654" fmla="*/ 544270 h 3770550"/>
              <a:gd name="connsiteX1655" fmla="*/ 2377979 w 7711999"/>
              <a:gd name="connsiteY1655" fmla="*/ 528345 h 3770550"/>
              <a:gd name="connsiteX1656" fmla="*/ 2351768 w 7711999"/>
              <a:gd name="connsiteY1656" fmla="*/ 515603 h 3770550"/>
              <a:gd name="connsiteX1657" fmla="*/ 2351768 w 7711999"/>
              <a:gd name="connsiteY1657" fmla="*/ 509235 h 3770550"/>
              <a:gd name="connsiteX1658" fmla="*/ 2502482 w 7711999"/>
              <a:gd name="connsiteY1658" fmla="*/ 423239 h 3770550"/>
              <a:gd name="connsiteX1659" fmla="*/ 2594220 w 7711999"/>
              <a:gd name="connsiteY1659" fmla="*/ 423239 h 3770550"/>
              <a:gd name="connsiteX1660" fmla="*/ 2653200 w 7711999"/>
              <a:gd name="connsiteY1660" fmla="*/ 388203 h 3770550"/>
              <a:gd name="connsiteX1661" fmla="*/ 2692513 w 7711999"/>
              <a:gd name="connsiteY1661" fmla="*/ 407314 h 3770550"/>
              <a:gd name="connsiteX1662" fmla="*/ 2718728 w 7711999"/>
              <a:gd name="connsiteY1662" fmla="*/ 394574 h 3770550"/>
              <a:gd name="connsiteX1663" fmla="*/ 2797359 w 7711999"/>
              <a:gd name="connsiteY1663" fmla="*/ 404128 h 3770550"/>
              <a:gd name="connsiteX1664" fmla="*/ 2810467 w 7711999"/>
              <a:gd name="connsiteY1664" fmla="*/ 397760 h 3770550"/>
              <a:gd name="connsiteX1665" fmla="*/ 2810467 w 7711999"/>
              <a:gd name="connsiteY1665" fmla="*/ 334060 h 3770550"/>
              <a:gd name="connsiteX1666" fmla="*/ 2954631 w 7711999"/>
              <a:gd name="connsiteY1666" fmla="*/ 308578 h 3770550"/>
              <a:gd name="connsiteX1667" fmla="*/ 3026708 w 7711999"/>
              <a:gd name="connsiteY1667" fmla="*/ 276728 h 3770550"/>
              <a:gd name="connsiteX1668" fmla="*/ 3072580 w 7711999"/>
              <a:gd name="connsiteY1668" fmla="*/ 299024 h 3770550"/>
              <a:gd name="connsiteX1669" fmla="*/ 3039816 w 7711999"/>
              <a:gd name="connsiteY1669" fmla="*/ 314949 h 3770550"/>
              <a:gd name="connsiteX1670" fmla="*/ 3125006 w 7711999"/>
              <a:gd name="connsiteY1670" fmla="*/ 337243 h 3770550"/>
              <a:gd name="connsiteX1671" fmla="*/ 3210191 w 7711999"/>
              <a:gd name="connsiteY1671" fmla="*/ 244878 h 3770550"/>
              <a:gd name="connsiteX1672" fmla="*/ 3288827 w 7711999"/>
              <a:gd name="connsiteY1672" fmla="*/ 241693 h 3770550"/>
              <a:gd name="connsiteX1673" fmla="*/ 3334693 w 7711999"/>
              <a:gd name="connsiteY1673" fmla="*/ 289468 h 3770550"/>
              <a:gd name="connsiteX1674" fmla="*/ 3301929 w 7711999"/>
              <a:gd name="connsiteY1674" fmla="*/ 299024 h 3770550"/>
              <a:gd name="connsiteX1675" fmla="*/ 3301929 w 7711999"/>
              <a:gd name="connsiteY1675" fmla="*/ 314949 h 3770550"/>
              <a:gd name="connsiteX1676" fmla="*/ 3301929 w 7711999"/>
              <a:gd name="connsiteY1676" fmla="*/ 321318 h 3770550"/>
              <a:gd name="connsiteX1677" fmla="*/ 3203637 w 7711999"/>
              <a:gd name="connsiteY1677" fmla="*/ 327689 h 3770550"/>
              <a:gd name="connsiteX1678" fmla="*/ 3242955 w 7711999"/>
              <a:gd name="connsiteY1678" fmla="*/ 337243 h 3770550"/>
              <a:gd name="connsiteX1679" fmla="*/ 3269165 w 7711999"/>
              <a:gd name="connsiteY1679" fmla="*/ 349985 h 3770550"/>
              <a:gd name="connsiteX1680" fmla="*/ 3203637 w 7711999"/>
              <a:gd name="connsiteY1680" fmla="*/ 362725 h 3770550"/>
              <a:gd name="connsiteX1681" fmla="*/ 3275719 w 7711999"/>
              <a:gd name="connsiteY1681" fmla="*/ 378649 h 3770550"/>
              <a:gd name="connsiteX1682" fmla="*/ 3256063 w 7711999"/>
              <a:gd name="connsiteY1682" fmla="*/ 391389 h 3770550"/>
              <a:gd name="connsiteX1683" fmla="*/ 3229847 w 7711999"/>
              <a:gd name="connsiteY1683" fmla="*/ 435978 h 3770550"/>
              <a:gd name="connsiteX1684" fmla="*/ 3183980 w 7711999"/>
              <a:gd name="connsiteY1684" fmla="*/ 435978 h 3770550"/>
              <a:gd name="connsiteX1685" fmla="*/ 3092236 w 7711999"/>
              <a:gd name="connsiteY1685" fmla="*/ 372278 h 3770550"/>
              <a:gd name="connsiteX1686" fmla="*/ 2915313 w 7711999"/>
              <a:gd name="connsiteY1686" fmla="*/ 372278 h 3770550"/>
              <a:gd name="connsiteX1687" fmla="*/ 2882549 w 7711999"/>
              <a:gd name="connsiteY1687" fmla="*/ 365910 h 3770550"/>
              <a:gd name="connsiteX1688" fmla="*/ 2849785 w 7711999"/>
              <a:gd name="connsiteY1688" fmla="*/ 359539 h 3770550"/>
              <a:gd name="connsiteX1689" fmla="*/ 2862887 w 7711999"/>
              <a:gd name="connsiteY1689" fmla="*/ 404128 h 3770550"/>
              <a:gd name="connsiteX1690" fmla="*/ 2928415 w 7711999"/>
              <a:gd name="connsiteY1690" fmla="*/ 388203 h 3770550"/>
              <a:gd name="connsiteX1691" fmla="*/ 2961180 w 7711999"/>
              <a:gd name="connsiteY1691" fmla="*/ 423239 h 3770550"/>
              <a:gd name="connsiteX1692" fmla="*/ 3026708 w 7711999"/>
              <a:gd name="connsiteY1692" fmla="*/ 404128 h 3770550"/>
              <a:gd name="connsiteX1693" fmla="*/ 3039816 w 7711999"/>
              <a:gd name="connsiteY1693" fmla="*/ 432793 h 3770550"/>
              <a:gd name="connsiteX1694" fmla="*/ 2974288 w 7711999"/>
              <a:gd name="connsiteY1694" fmla="*/ 442349 h 3770550"/>
              <a:gd name="connsiteX1695" fmla="*/ 3039816 w 7711999"/>
              <a:gd name="connsiteY1695" fmla="*/ 432793 h 3770550"/>
              <a:gd name="connsiteX1696" fmla="*/ 3072580 w 7711999"/>
              <a:gd name="connsiteY1696" fmla="*/ 423239 h 3770550"/>
              <a:gd name="connsiteX1697" fmla="*/ 3138108 w 7711999"/>
              <a:gd name="connsiteY1697" fmla="*/ 439164 h 3770550"/>
              <a:gd name="connsiteX1698" fmla="*/ 3105344 w 7711999"/>
              <a:gd name="connsiteY1698" fmla="*/ 464645 h 3770550"/>
              <a:gd name="connsiteX1699" fmla="*/ 3072580 w 7711999"/>
              <a:gd name="connsiteY1699" fmla="*/ 490124 h 3770550"/>
              <a:gd name="connsiteX1700" fmla="*/ 3138108 w 7711999"/>
              <a:gd name="connsiteY1700" fmla="*/ 512420 h 3770550"/>
              <a:gd name="connsiteX1701" fmla="*/ 3170873 w 7711999"/>
              <a:gd name="connsiteY1701" fmla="*/ 525160 h 3770550"/>
              <a:gd name="connsiteX1702" fmla="*/ 3138108 w 7711999"/>
              <a:gd name="connsiteY1702" fmla="*/ 512420 h 3770550"/>
              <a:gd name="connsiteX1703" fmla="*/ 3138108 w 7711999"/>
              <a:gd name="connsiteY1703" fmla="*/ 490124 h 3770550"/>
              <a:gd name="connsiteX1704" fmla="*/ 3183980 w 7711999"/>
              <a:gd name="connsiteY1704" fmla="*/ 467828 h 3770550"/>
              <a:gd name="connsiteX1705" fmla="*/ 3249509 w 7711999"/>
              <a:gd name="connsiteY1705" fmla="*/ 480570 h 3770550"/>
              <a:gd name="connsiteX1706" fmla="*/ 3282273 w 7711999"/>
              <a:gd name="connsiteY1706" fmla="*/ 464645 h 3770550"/>
              <a:gd name="connsiteX1707" fmla="*/ 3347801 w 7711999"/>
              <a:gd name="connsiteY1707" fmla="*/ 464645 h 3770550"/>
              <a:gd name="connsiteX1708" fmla="*/ 3393668 w 7711999"/>
              <a:gd name="connsiteY1708" fmla="*/ 442349 h 3770550"/>
              <a:gd name="connsiteX1709" fmla="*/ 3446094 w 7711999"/>
              <a:gd name="connsiteY1709" fmla="*/ 416868 h 3770550"/>
              <a:gd name="connsiteX1710" fmla="*/ 3485170 w 7711999"/>
              <a:gd name="connsiteY1710" fmla="*/ 411322 h 3770550"/>
              <a:gd name="connsiteX1711" fmla="*/ 3478858 w 7711999"/>
              <a:gd name="connsiteY1711" fmla="*/ 432793 h 3770550"/>
              <a:gd name="connsiteX1712" fmla="*/ 3491966 w 7711999"/>
              <a:gd name="connsiteY1712" fmla="*/ 439164 h 3770550"/>
              <a:gd name="connsiteX1713" fmla="*/ 3511622 w 7711999"/>
              <a:gd name="connsiteY1713" fmla="*/ 432793 h 3770550"/>
              <a:gd name="connsiteX1714" fmla="*/ 3505068 w 7711999"/>
              <a:gd name="connsiteY1714" fmla="*/ 410499 h 3770550"/>
              <a:gd name="connsiteX1715" fmla="*/ 3490967 w 7711999"/>
              <a:gd name="connsiteY1715" fmla="*/ 410499 h 3770550"/>
              <a:gd name="connsiteX1716" fmla="*/ 3520427 w 7711999"/>
              <a:gd name="connsiteY1716" fmla="*/ 406318 h 3770550"/>
              <a:gd name="connsiteX1717" fmla="*/ 3721315 w 7711999"/>
              <a:gd name="connsiteY1717" fmla="*/ 343614 h 3770550"/>
              <a:gd name="connsiteX1718" fmla="*/ 3675443 w 7711999"/>
              <a:gd name="connsiteY1718" fmla="*/ 299024 h 3770550"/>
              <a:gd name="connsiteX1719" fmla="*/ 3629571 w 7711999"/>
              <a:gd name="connsiteY1719" fmla="*/ 305393 h 3770550"/>
              <a:gd name="connsiteX1720" fmla="*/ 3662335 w 7711999"/>
              <a:gd name="connsiteY1720" fmla="*/ 324503 h 3770550"/>
              <a:gd name="connsiteX1721" fmla="*/ 3590258 w 7711999"/>
              <a:gd name="connsiteY1721" fmla="*/ 349985 h 3770550"/>
              <a:gd name="connsiteX1722" fmla="*/ 3498514 w 7711999"/>
              <a:gd name="connsiteY1722" fmla="*/ 375464 h 3770550"/>
              <a:gd name="connsiteX1723" fmla="*/ 3413329 w 7711999"/>
              <a:gd name="connsiteY1723" fmla="*/ 394574 h 3770550"/>
              <a:gd name="connsiteX1724" fmla="*/ 3301929 w 7711999"/>
              <a:gd name="connsiteY1724" fmla="*/ 314949 h 3770550"/>
              <a:gd name="connsiteX1725" fmla="*/ 3334693 w 7711999"/>
              <a:gd name="connsiteY1725" fmla="*/ 305393 h 3770550"/>
              <a:gd name="connsiteX1726" fmla="*/ 3334693 w 7711999"/>
              <a:gd name="connsiteY1726" fmla="*/ 289468 h 3770550"/>
              <a:gd name="connsiteX1727" fmla="*/ 3334693 w 7711999"/>
              <a:gd name="connsiteY1727" fmla="*/ 283100 h 3770550"/>
              <a:gd name="connsiteX1728" fmla="*/ 3380565 w 7711999"/>
              <a:gd name="connsiteY1728" fmla="*/ 283100 h 3770550"/>
              <a:gd name="connsiteX1729" fmla="*/ 3400222 w 7711999"/>
              <a:gd name="connsiteY1729" fmla="*/ 299024 h 3770550"/>
              <a:gd name="connsiteX1730" fmla="*/ 3367458 w 7711999"/>
              <a:gd name="connsiteY1730" fmla="*/ 318133 h 3770550"/>
              <a:gd name="connsiteX1731" fmla="*/ 3400222 w 7711999"/>
              <a:gd name="connsiteY1731" fmla="*/ 343614 h 3770550"/>
              <a:gd name="connsiteX1732" fmla="*/ 3432986 w 7711999"/>
              <a:gd name="connsiteY1732" fmla="*/ 356353 h 3770550"/>
              <a:gd name="connsiteX1733" fmla="*/ 3400222 w 7711999"/>
              <a:gd name="connsiteY1733" fmla="*/ 343614 h 3770550"/>
              <a:gd name="connsiteX1734" fmla="*/ 3400222 w 7711999"/>
              <a:gd name="connsiteY1734" fmla="*/ 299024 h 3770550"/>
              <a:gd name="connsiteX1735" fmla="*/ 3400222 w 7711999"/>
              <a:gd name="connsiteY1735" fmla="*/ 295839 h 3770550"/>
              <a:gd name="connsiteX1736" fmla="*/ 3465750 w 7711999"/>
              <a:gd name="connsiteY1736" fmla="*/ 267174 h 3770550"/>
              <a:gd name="connsiteX1737" fmla="*/ 3459202 w 7711999"/>
              <a:gd name="connsiteY1737" fmla="*/ 251250 h 3770550"/>
              <a:gd name="connsiteX1738" fmla="*/ 3387119 w 7711999"/>
              <a:gd name="connsiteY1738" fmla="*/ 235324 h 3770550"/>
              <a:gd name="connsiteX1739" fmla="*/ 3354355 w 7711999"/>
              <a:gd name="connsiteY1739" fmla="*/ 200289 h 3770550"/>
              <a:gd name="connsiteX1740" fmla="*/ 3334693 w 7711999"/>
              <a:gd name="connsiteY1740" fmla="*/ 190732 h 3770550"/>
              <a:gd name="connsiteX1741" fmla="*/ 3413329 w 7711999"/>
              <a:gd name="connsiteY1741" fmla="*/ 149329 h 3770550"/>
              <a:gd name="connsiteX1742" fmla="*/ 3446094 w 7711999"/>
              <a:gd name="connsiteY1742" fmla="*/ 165253 h 3770550"/>
              <a:gd name="connsiteX1743" fmla="*/ 3518176 w 7711999"/>
              <a:gd name="connsiteY1743" fmla="*/ 165253 h 3770550"/>
              <a:gd name="connsiteX1744" fmla="*/ 3537832 w 7711999"/>
              <a:gd name="connsiteY1744" fmla="*/ 133403 h 3770550"/>
              <a:gd name="connsiteX1745" fmla="*/ 3767181 w 7711999"/>
              <a:gd name="connsiteY1745" fmla="*/ 133004 h 3770550"/>
              <a:gd name="connsiteX1746" fmla="*/ 3819602 w 7711999"/>
              <a:gd name="connsiteY1746" fmla="*/ 133403 h 3770550"/>
              <a:gd name="connsiteX1747" fmla="*/ 3878576 w 7711999"/>
              <a:gd name="connsiteY1747" fmla="*/ 158883 h 3770550"/>
              <a:gd name="connsiteX1748" fmla="*/ 3845812 w 7711999"/>
              <a:gd name="connsiteY1748" fmla="*/ 181179 h 3770550"/>
              <a:gd name="connsiteX1749" fmla="*/ 3799940 w 7711999"/>
              <a:gd name="connsiteY1749" fmla="*/ 149329 h 3770550"/>
              <a:gd name="connsiteX1750" fmla="*/ 3740966 w 7711999"/>
              <a:gd name="connsiteY1750" fmla="*/ 168439 h 3770550"/>
              <a:gd name="connsiteX1751" fmla="*/ 3714756 w 7711999"/>
              <a:gd name="connsiteY1751" fmla="*/ 139775 h 3770550"/>
              <a:gd name="connsiteX1752" fmla="*/ 3767181 w 7711999"/>
              <a:gd name="connsiteY1752" fmla="*/ 133004 h 3770550"/>
              <a:gd name="connsiteX1753" fmla="*/ 4651819 w 7711999"/>
              <a:gd name="connsiteY1753" fmla="*/ 117478 h 3770550"/>
              <a:gd name="connsiteX1754" fmla="*/ 4664922 w 7711999"/>
              <a:gd name="connsiteY1754" fmla="*/ 127033 h 3770550"/>
              <a:gd name="connsiteX1755" fmla="*/ 4651819 w 7711999"/>
              <a:gd name="connsiteY1755" fmla="*/ 133403 h 3770550"/>
              <a:gd name="connsiteX1756" fmla="*/ 4638711 w 7711999"/>
              <a:gd name="connsiteY1756" fmla="*/ 123849 h 3770550"/>
              <a:gd name="connsiteX1757" fmla="*/ 4651819 w 7711999"/>
              <a:gd name="connsiteY1757" fmla="*/ 117478 h 3770550"/>
              <a:gd name="connsiteX1758" fmla="*/ 4822194 w 7711999"/>
              <a:gd name="connsiteY1758" fmla="*/ 114293 h 3770550"/>
              <a:gd name="connsiteX1759" fmla="*/ 4835296 w 7711999"/>
              <a:gd name="connsiteY1759" fmla="*/ 123849 h 3770550"/>
              <a:gd name="connsiteX1760" fmla="*/ 4822194 w 7711999"/>
              <a:gd name="connsiteY1760" fmla="*/ 130218 h 3770550"/>
              <a:gd name="connsiteX1761" fmla="*/ 4776322 w 7711999"/>
              <a:gd name="connsiteY1761" fmla="*/ 127033 h 3770550"/>
              <a:gd name="connsiteX1762" fmla="*/ 4776322 w 7711999"/>
              <a:gd name="connsiteY1762" fmla="*/ 117478 h 3770550"/>
              <a:gd name="connsiteX1763" fmla="*/ 4822194 w 7711999"/>
              <a:gd name="connsiteY1763" fmla="*/ 114293 h 3770550"/>
              <a:gd name="connsiteX1764" fmla="*/ 4048956 w 7711999"/>
              <a:gd name="connsiteY1764" fmla="*/ 101553 h 3770550"/>
              <a:gd name="connsiteX1765" fmla="*/ 4068613 w 7711999"/>
              <a:gd name="connsiteY1765" fmla="*/ 101553 h 3770550"/>
              <a:gd name="connsiteX1766" fmla="*/ 4075167 w 7711999"/>
              <a:gd name="connsiteY1766" fmla="*/ 123849 h 3770550"/>
              <a:gd name="connsiteX1767" fmla="*/ 4055510 w 7711999"/>
              <a:gd name="connsiteY1767" fmla="*/ 130218 h 3770550"/>
              <a:gd name="connsiteX1768" fmla="*/ 4042402 w 7711999"/>
              <a:gd name="connsiteY1768" fmla="*/ 123849 h 3770550"/>
              <a:gd name="connsiteX1769" fmla="*/ 4048956 w 7711999"/>
              <a:gd name="connsiteY1769" fmla="*/ 101553 h 3770550"/>
              <a:gd name="connsiteX1770" fmla="*/ 3655787 w 7711999"/>
              <a:gd name="connsiteY1770" fmla="*/ 85628 h 3770550"/>
              <a:gd name="connsiteX1771" fmla="*/ 3675443 w 7711999"/>
              <a:gd name="connsiteY1771" fmla="*/ 92000 h 3770550"/>
              <a:gd name="connsiteX1772" fmla="*/ 3662335 w 7711999"/>
              <a:gd name="connsiteY1772" fmla="*/ 98368 h 3770550"/>
              <a:gd name="connsiteX1773" fmla="*/ 3642679 w 7711999"/>
              <a:gd name="connsiteY1773" fmla="*/ 92000 h 3770550"/>
              <a:gd name="connsiteX1774" fmla="*/ 3655787 w 7711999"/>
              <a:gd name="connsiteY1774" fmla="*/ 85628 h 3770550"/>
              <a:gd name="connsiteX1775" fmla="*/ 4121039 w 7711999"/>
              <a:gd name="connsiteY1775" fmla="*/ 82443 h 3770550"/>
              <a:gd name="connsiteX1776" fmla="*/ 4166905 w 7711999"/>
              <a:gd name="connsiteY1776" fmla="*/ 85628 h 3770550"/>
              <a:gd name="connsiteX1777" fmla="*/ 4166905 w 7711999"/>
              <a:gd name="connsiteY1777" fmla="*/ 95182 h 3770550"/>
              <a:gd name="connsiteX1778" fmla="*/ 4121039 w 7711999"/>
              <a:gd name="connsiteY1778" fmla="*/ 98368 h 3770550"/>
              <a:gd name="connsiteX1779" fmla="*/ 4107931 w 7711999"/>
              <a:gd name="connsiteY1779" fmla="*/ 88814 h 3770550"/>
              <a:gd name="connsiteX1780" fmla="*/ 4121039 w 7711999"/>
              <a:gd name="connsiteY1780" fmla="*/ 82443 h 3770550"/>
              <a:gd name="connsiteX1781" fmla="*/ 4756660 w 7711999"/>
              <a:gd name="connsiteY1781" fmla="*/ 25112 h 3770550"/>
              <a:gd name="connsiteX1782" fmla="*/ 4907378 w 7711999"/>
              <a:gd name="connsiteY1782" fmla="*/ 72886 h 3770550"/>
              <a:gd name="connsiteX1783" fmla="*/ 4782870 w 7711999"/>
              <a:gd name="connsiteY1783" fmla="*/ 82440 h 3770550"/>
              <a:gd name="connsiteX1784" fmla="*/ 4756660 w 7711999"/>
              <a:gd name="connsiteY1784" fmla="*/ 25112 h 3770550"/>
              <a:gd name="connsiteX1785" fmla="*/ 4369227 w 7711999"/>
              <a:gd name="connsiteY1785" fmla="*/ 32 h 3770550"/>
              <a:gd name="connsiteX1786" fmla="*/ 4409362 w 7711999"/>
              <a:gd name="connsiteY1786" fmla="*/ 9189 h 3770550"/>
              <a:gd name="connsiteX1787" fmla="*/ 4343834 w 7711999"/>
              <a:gd name="connsiteY1787" fmla="*/ 12375 h 3770550"/>
              <a:gd name="connsiteX1788" fmla="*/ 4369227 w 7711999"/>
              <a:gd name="connsiteY1788" fmla="*/ 32 h 377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</a:cxnLst>
            <a:rect l="l" t="t" r="r" b="b"/>
            <a:pathLst>
              <a:path w="7711999" h="3770550">
                <a:moveTo>
                  <a:pt x="3214282" y="3636912"/>
                </a:moveTo>
                <a:cubicBezTo>
                  <a:pt x="3226573" y="3636912"/>
                  <a:pt x="3239675" y="3638506"/>
                  <a:pt x="3249503" y="3636912"/>
                </a:cubicBezTo>
                <a:cubicBezTo>
                  <a:pt x="3229847" y="3652837"/>
                  <a:pt x="3229847" y="3652837"/>
                  <a:pt x="3183975" y="3646466"/>
                </a:cubicBezTo>
                <a:cubicBezTo>
                  <a:pt x="3190529" y="3638504"/>
                  <a:pt x="3201997" y="3636912"/>
                  <a:pt x="3214282" y="3636912"/>
                </a:cubicBezTo>
                <a:close/>
                <a:moveTo>
                  <a:pt x="1513003" y="3620987"/>
                </a:moveTo>
                <a:cubicBezTo>
                  <a:pt x="1519551" y="3624173"/>
                  <a:pt x="1526105" y="3624173"/>
                  <a:pt x="1526105" y="3627358"/>
                </a:cubicBezTo>
                <a:cubicBezTo>
                  <a:pt x="1519551" y="3630541"/>
                  <a:pt x="1519551" y="3633727"/>
                  <a:pt x="1513003" y="3636912"/>
                </a:cubicBezTo>
                <a:cubicBezTo>
                  <a:pt x="1506449" y="3633727"/>
                  <a:pt x="1499895" y="3633727"/>
                  <a:pt x="1499895" y="3630541"/>
                </a:cubicBezTo>
                <a:cubicBezTo>
                  <a:pt x="1499895" y="3627358"/>
                  <a:pt x="1506449" y="3624173"/>
                  <a:pt x="1513003" y="3620987"/>
                </a:cubicBezTo>
                <a:close/>
                <a:moveTo>
                  <a:pt x="1978255" y="3605062"/>
                </a:moveTo>
                <a:cubicBezTo>
                  <a:pt x="1971701" y="3608248"/>
                  <a:pt x="1965147" y="3608248"/>
                  <a:pt x="1965147" y="3611433"/>
                </a:cubicBezTo>
                <a:cubicBezTo>
                  <a:pt x="1965147" y="3614619"/>
                  <a:pt x="1971701" y="3617802"/>
                  <a:pt x="1978255" y="3620987"/>
                </a:cubicBezTo>
                <a:cubicBezTo>
                  <a:pt x="1984809" y="3617802"/>
                  <a:pt x="1991357" y="3617802"/>
                  <a:pt x="1991357" y="3614619"/>
                </a:cubicBezTo>
                <a:cubicBezTo>
                  <a:pt x="1984809" y="3611433"/>
                  <a:pt x="1984809" y="3608248"/>
                  <a:pt x="1978255" y="3605062"/>
                </a:cubicBezTo>
                <a:close/>
                <a:moveTo>
                  <a:pt x="1650613" y="3573212"/>
                </a:moveTo>
                <a:cubicBezTo>
                  <a:pt x="1644059" y="3576398"/>
                  <a:pt x="1637505" y="3576398"/>
                  <a:pt x="1637505" y="3579583"/>
                </a:cubicBezTo>
                <a:cubicBezTo>
                  <a:pt x="1637505" y="3582769"/>
                  <a:pt x="1644059" y="3585952"/>
                  <a:pt x="1650613" y="3589137"/>
                </a:cubicBezTo>
                <a:cubicBezTo>
                  <a:pt x="1650613" y="3585952"/>
                  <a:pt x="1657167" y="3585952"/>
                  <a:pt x="1663716" y="3582769"/>
                </a:cubicBezTo>
                <a:cubicBezTo>
                  <a:pt x="1657167" y="3579583"/>
                  <a:pt x="1657167" y="3576398"/>
                  <a:pt x="1650613" y="3573212"/>
                </a:cubicBezTo>
                <a:close/>
                <a:moveTo>
                  <a:pt x="1152597" y="3557287"/>
                </a:moveTo>
                <a:cubicBezTo>
                  <a:pt x="1159146" y="3560473"/>
                  <a:pt x="1159146" y="3563658"/>
                  <a:pt x="1165699" y="3566841"/>
                </a:cubicBezTo>
                <a:cubicBezTo>
                  <a:pt x="1159146" y="3570027"/>
                  <a:pt x="1159146" y="3570027"/>
                  <a:pt x="1152597" y="3573212"/>
                </a:cubicBezTo>
                <a:cubicBezTo>
                  <a:pt x="1146043" y="3570027"/>
                  <a:pt x="1146043" y="3566841"/>
                  <a:pt x="1139489" y="3563658"/>
                </a:cubicBezTo>
                <a:cubicBezTo>
                  <a:pt x="1139489" y="3563658"/>
                  <a:pt x="1146043" y="3560473"/>
                  <a:pt x="1152597" y="3557287"/>
                </a:cubicBezTo>
                <a:close/>
                <a:moveTo>
                  <a:pt x="2377979" y="3541362"/>
                </a:moveTo>
                <a:cubicBezTo>
                  <a:pt x="2371425" y="3544548"/>
                  <a:pt x="2364871" y="3550919"/>
                  <a:pt x="2364871" y="3554102"/>
                </a:cubicBezTo>
                <a:cubicBezTo>
                  <a:pt x="2338661" y="3557287"/>
                  <a:pt x="2312451" y="3557287"/>
                  <a:pt x="2338661" y="3570027"/>
                </a:cubicBezTo>
                <a:cubicBezTo>
                  <a:pt x="2345215" y="3566844"/>
                  <a:pt x="2351768" y="3563658"/>
                  <a:pt x="2351768" y="3557287"/>
                </a:cubicBezTo>
                <a:cubicBezTo>
                  <a:pt x="2377979" y="3554102"/>
                  <a:pt x="2404189" y="3554102"/>
                  <a:pt x="2377979" y="3541362"/>
                </a:cubicBezTo>
                <a:close/>
                <a:moveTo>
                  <a:pt x="2600774" y="3445812"/>
                </a:moveTo>
                <a:cubicBezTo>
                  <a:pt x="2594220" y="3448998"/>
                  <a:pt x="2594220" y="3448998"/>
                  <a:pt x="2587672" y="3452183"/>
                </a:cubicBezTo>
                <a:cubicBezTo>
                  <a:pt x="2594220" y="3455366"/>
                  <a:pt x="2600774" y="3455366"/>
                  <a:pt x="2607328" y="3458552"/>
                </a:cubicBezTo>
                <a:cubicBezTo>
                  <a:pt x="2607328" y="3458552"/>
                  <a:pt x="2613882" y="3455366"/>
                  <a:pt x="2620436" y="3452183"/>
                </a:cubicBezTo>
                <a:cubicBezTo>
                  <a:pt x="2613882" y="3448998"/>
                  <a:pt x="2607328" y="3445812"/>
                  <a:pt x="2600774" y="3445812"/>
                </a:cubicBezTo>
                <a:close/>
                <a:moveTo>
                  <a:pt x="4945879" y="3442629"/>
                </a:moveTo>
                <a:cubicBezTo>
                  <a:pt x="4931954" y="3443424"/>
                  <a:pt x="4920486" y="3447406"/>
                  <a:pt x="4913932" y="3458552"/>
                </a:cubicBezTo>
                <a:lnTo>
                  <a:pt x="4904831" y="3459769"/>
                </a:lnTo>
                <a:lnTo>
                  <a:pt x="4900825" y="3458552"/>
                </a:lnTo>
                <a:cubicBezTo>
                  <a:pt x="4900825" y="3458552"/>
                  <a:pt x="4900825" y="3455366"/>
                  <a:pt x="4900825" y="3452183"/>
                </a:cubicBezTo>
                <a:lnTo>
                  <a:pt x="4895643" y="3460997"/>
                </a:lnTo>
                <a:lnTo>
                  <a:pt x="4881168" y="3462932"/>
                </a:lnTo>
                <a:cubicBezTo>
                  <a:pt x="4874620" y="3464923"/>
                  <a:pt x="4874620" y="3468108"/>
                  <a:pt x="4887722" y="3474477"/>
                </a:cubicBezTo>
                <a:lnTo>
                  <a:pt x="4895643" y="3460997"/>
                </a:lnTo>
                <a:lnTo>
                  <a:pt x="4904831" y="3459769"/>
                </a:lnTo>
                <a:lnTo>
                  <a:pt x="4953251" y="3474477"/>
                </a:lnTo>
                <a:cubicBezTo>
                  <a:pt x="4966353" y="3464923"/>
                  <a:pt x="4992568" y="3461737"/>
                  <a:pt x="4992568" y="3445812"/>
                </a:cubicBezTo>
                <a:cubicBezTo>
                  <a:pt x="4976186" y="3444221"/>
                  <a:pt x="4959804" y="3441832"/>
                  <a:pt x="4945879" y="3442629"/>
                </a:cubicBezTo>
                <a:close/>
                <a:moveTo>
                  <a:pt x="1224674" y="3429887"/>
                </a:moveTo>
                <a:cubicBezTo>
                  <a:pt x="1231228" y="3433073"/>
                  <a:pt x="1231228" y="3433073"/>
                  <a:pt x="1237782" y="3436258"/>
                </a:cubicBezTo>
                <a:cubicBezTo>
                  <a:pt x="1231228" y="3439441"/>
                  <a:pt x="1224674" y="3439441"/>
                  <a:pt x="1218125" y="3442627"/>
                </a:cubicBezTo>
                <a:cubicBezTo>
                  <a:pt x="1218125" y="3442627"/>
                  <a:pt x="1211571" y="3439441"/>
                  <a:pt x="1205017" y="3436258"/>
                </a:cubicBezTo>
                <a:cubicBezTo>
                  <a:pt x="1211571" y="3433073"/>
                  <a:pt x="1218125" y="3429887"/>
                  <a:pt x="1224674" y="3429887"/>
                </a:cubicBezTo>
                <a:close/>
                <a:moveTo>
                  <a:pt x="1356960" y="3411972"/>
                </a:moveTo>
                <a:cubicBezTo>
                  <a:pt x="1360236" y="3411573"/>
                  <a:pt x="1362284" y="3412370"/>
                  <a:pt x="1363924" y="3413962"/>
                </a:cubicBezTo>
                <a:lnTo>
                  <a:pt x="1373272" y="3426941"/>
                </a:lnTo>
                <a:lnTo>
                  <a:pt x="1427813" y="3429887"/>
                </a:lnTo>
                <a:cubicBezTo>
                  <a:pt x="1434367" y="3448998"/>
                  <a:pt x="1395049" y="3448998"/>
                  <a:pt x="1395049" y="3461737"/>
                </a:cubicBezTo>
                <a:cubicBezTo>
                  <a:pt x="1372113" y="3456960"/>
                  <a:pt x="1367199" y="3450592"/>
                  <a:pt x="1367199" y="3444221"/>
                </a:cubicBezTo>
                <a:lnTo>
                  <a:pt x="1368780" y="3427317"/>
                </a:lnTo>
                <a:lnTo>
                  <a:pt x="1342628" y="3417148"/>
                </a:lnTo>
                <a:cubicBezTo>
                  <a:pt x="1349179" y="3413963"/>
                  <a:pt x="1353683" y="3412370"/>
                  <a:pt x="1356960" y="3411972"/>
                </a:cubicBezTo>
                <a:close/>
                <a:moveTo>
                  <a:pt x="1919280" y="3410777"/>
                </a:moveTo>
                <a:cubicBezTo>
                  <a:pt x="1912727" y="3410777"/>
                  <a:pt x="1906173" y="3413962"/>
                  <a:pt x="1899619" y="3417148"/>
                </a:cubicBezTo>
                <a:cubicBezTo>
                  <a:pt x="1906173" y="3420333"/>
                  <a:pt x="1906173" y="3423516"/>
                  <a:pt x="1912727" y="3423516"/>
                </a:cubicBezTo>
                <a:cubicBezTo>
                  <a:pt x="1912727" y="3423516"/>
                  <a:pt x="1919280" y="3420333"/>
                  <a:pt x="1932383" y="3417148"/>
                </a:cubicBezTo>
                <a:cubicBezTo>
                  <a:pt x="1925829" y="3413962"/>
                  <a:pt x="1925829" y="3410777"/>
                  <a:pt x="1919280" y="3410777"/>
                </a:cubicBezTo>
                <a:close/>
                <a:moveTo>
                  <a:pt x="1657162" y="3398037"/>
                </a:moveTo>
                <a:cubicBezTo>
                  <a:pt x="1663716" y="3417148"/>
                  <a:pt x="1735798" y="3398037"/>
                  <a:pt x="1729244" y="3423516"/>
                </a:cubicBezTo>
                <a:lnTo>
                  <a:pt x="1637505" y="3423516"/>
                </a:lnTo>
                <a:cubicBezTo>
                  <a:pt x="1637505" y="3413962"/>
                  <a:pt x="1630952" y="3407591"/>
                  <a:pt x="1630952" y="3401223"/>
                </a:cubicBezTo>
                <a:cubicBezTo>
                  <a:pt x="1637505" y="3398037"/>
                  <a:pt x="1650608" y="3398037"/>
                  <a:pt x="1657162" y="3398037"/>
                </a:cubicBezTo>
                <a:close/>
                <a:moveTo>
                  <a:pt x="5313651" y="3394852"/>
                </a:moveTo>
                <a:cubicBezTo>
                  <a:pt x="5339861" y="3410777"/>
                  <a:pt x="5313651" y="3407591"/>
                  <a:pt x="5287441" y="3410777"/>
                </a:cubicBezTo>
                <a:cubicBezTo>
                  <a:pt x="5300548" y="3404408"/>
                  <a:pt x="5307097" y="3398037"/>
                  <a:pt x="5313651" y="3394852"/>
                </a:cubicBezTo>
                <a:close/>
                <a:moveTo>
                  <a:pt x="1342623" y="3375741"/>
                </a:moveTo>
                <a:cubicBezTo>
                  <a:pt x="1329520" y="3382112"/>
                  <a:pt x="1322966" y="3388483"/>
                  <a:pt x="1316412" y="3391666"/>
                </a:cubicBezTo>
                <a:cubicBezTo>
                  <a:pt x="1296756" y="3378927"/>
                  <a:pt x="1316412" y="3378927"/>
                  <a:pt x="1342623" y="3375741"/>
                </a:cubicBezTo>
                <a:close/>
                <a:moveTo>
                  <a:pt x="1414710" y="3299302"/>
                </a:moveTo>
                <a:cubicBezTo>
                  <a:pt x="1395049" y="3305673"/>
                  <a:pt x="1395049" y="3315227"/>
                  <a:pt x="1421264" y="3331152"/>
                </a:cubicBezTo>
                <a:cubicBezTo>
                  <a:pt x="1440920" y="3315227"/>
                  <a:pt x="1454028" y="3305673"/>
                  <a:pt x="1414710" y="3299302"/>
                </a:cubicBezTo>
                <a:close/>
                <a:moveTo>
                  <a:pt x="4029295" y="3296116"/>
                </a:moveTo>
                <a:cubicBezTo>
                  <a:pt x="4022746" y="3296116"/>
                  <a:pt x="4016192" y="3299302"/>
                  <a:pt x="4009638" y="3302487"/>
                </a:cubicBezTo>
                <a:cubicBezTo>
                  <a:pt x="4016192" y="3305673"/>
                  <a:pt x="4016192" y="3308858"/>
                  <a:pt x="4022746" y="3308858"/>
                </a:cubicBezTo>
                <a:cubicBezTo>
                  <a:pt x="4029295" y="3308858"/>
                  <a:pt x="4035849" y="3305673"/>
                  <a:pt x="4042402" y="3302487"/>
                </a:cubicBezTo>
                <a:cubicBezTo>
                  <a:pt x="4035849" y="3299302"/>
                  <a:pt x="4035849" y="3296116"/>
                  <a:pt x="4029295" y="3296116"/>
                </a:cubicBezTo>
                <a:close/>
                <a:moveTo>
                  <a:pt x="1480239" y="3283377"/>
                </a:moveTo>
                <a:cubicBezTo>
                  <a:pt x="1473685" y="3286562"/>
                  <a:pt x="1473685" y="3286562"/>
                  <a:pt x="1467131" y="3289748"/>
                </a:cubicBezTo>
                <a:cubicBezTo>
                  <a:pt x="1473685" y="3292933"/>
                  <a:pt x="1480239" y="3292933"/>
                  <a:pt x="1486792" y="3296116"/>
                </a:cubicBezTo>
                <a:cubicBezTo>
                  <a:pt x="1486792" y="3296116"/>
                  <a:pt x="1493341" y="3292933"/>
                  <a:pt x="1499895" y="3289748"/>
                </a:cubicBezTo>
                <a:cubicBezTo>
                  <a:pt x="1493341" y="3286562"/>
                  <a:pt x="1486792" y="3283377"/>
                  <a:pt x="1480239" y="3283377"/>
                </a:cubicBezTo>
                <a:close/>
                <a:moveTo>
                  <a:pt x="5431605" y="3280191"/>
                </a:moveTo>
                <a:cubicBezTo>
                  <a:pt x="5464369" y="3283377"/>
                  <a:pt x="5497133" y="3277006"/>
                  <a:pt x="5523344" y="3286562"/>
                </a:cubicBezTo>
                <a:cubicBezTo>
                  <a:pt x="5503687" y="3296116"/>
                  <a:pt x="5503687" y="3296116"/>
                  <a:pt x="5431605" y="3299302"/>
                </a:cubicBezTo>
                <a:close/>
                <a:moveTo>
                  <a:pt x="4088274" y="3280191"/>
                </a:moveTo>
                <a:cubicBezTo>
                  <a:pt x="4088274" y="3280191"/>
                  <a:pt x="4081720" y="3283377"/>
                  <a:pt x="4075167" y="3286562"/>
                </a:cubicBezTo>
                <a:cubicBezTo>
                  <a:pt x="4081720" y="3289748"/>
                  <a:pt x="4088274" y="3292933"/>
                  <a:pt x="4094823" y="3292933"/>
                </a:cubicBezTo>
                <a:cubicBezTo>
                  <a:pt x="4101377" y="3289748"/>
                  <a:pt x="4101377" y="3289748"/>
                  <a:pt x="4107931" y="3286562"/>
                </a:cubicBezTo>
                <a:cubicBezTo>
                  <a:pt x="4101377" y="3283377"/>
                  <a:pt x="4094823" y="3283377"/>
                  <a:pt x="4088274" y="3280191"/>
                </a:cubicBezTo>
                <a:close/>
                <a:moveTo>
                  <a:pt x="3989982" y="3229233"/>
                </a:moveTo>
                <a:cubicBezTo>
                  <a:pt x="3983428" y="3232416"/>
                  <a:pt x="3983428" y="3235602"/>
                  <a:pt x="3976874" y="3238787"/>
                </a:cubicBezTo>
                <a:cubicBezTo>
                  <a:pt x="3976874" y="3238787"/>
                  <a:pt x="3983428" y="3241973"/>
                  <a:pt x="3989982" y="3245158"/>
                </a:cubicBezTo>
                <a:cubicBezTo>
                  <a:pt x="3996530" y="3241973"/>
                  <a:pt x="4003084" y="3238787"/>
                  <a:pt x="4003084" y="3235602"/>
                </a:cubicBezTo>
                <a:cubicBezTo>
                  <a:pt x="3996530" y="3232416"/>
                  <a:pt x="3996530" y="3232416"/>
                  <a:pt x="3989982" y="3229233"/>
                </a:cubicBezTo>
                <a:close/>
                <a:moveTo>
                  <a:pt x="5477472" y="3200566"/>
                </a:moveTo>
                <a:cubicBezTo>
                  <a:pt x="5503682" y="3213308"/>
                  <a:pt x="5477472" y="3213308"/>
                  <a:pt x="5451261" y="3216491"/>
                </a:cubicBezTo>
                <a:cubicBezTo>
                  <a:pt x="5464369" y="3210123"/>
                  <a:pt x="5470918" y="3203752"/>
                  <a:pt x="5477472" y="3200566"/>
                </a:cubicBezTo>
                <a:close/>
                <a:moveTo>
                  <a:pt x="5628190" y="3197381"/>
                </a:moveTo>
                <a:cubicBezTo>
                  <a:pt x="5634744" y="3200566"/>
                  <a:pt x="5647852" y="3203749"/>
                  <a:pt x="5667508" y="3206935"/>
                </a:cubicBezTo>
                <a:cubicBezTo>
                  <a:pt x="5641298" y="3216491"/>
                  <a:pt x="5621636" y="3222860"/>
                  <a:pt x="5595426" y="3232416"/>
                </a:cubicBezTo>
                <a:lnTo>
                  <a:pt x="5532083" y="3247812"/>
                </a:lnTo>
                <a:lnTo>
                  <a:pt x="5510241" y="3261081"/>
                </a:lnTo>
                <a:cubicBezTo>
                  <a:pt x="5497133" y="3254712"/>
                  <a:pt x="5497133" y="3251527"/>
                  <a:pt x="5503687" y="3249536"/>
                </a:cubicBezTo>
                <a:lnTo>
                  <a:pt x="5529898" y="3246033"/>
                </a:lnTo>
                <a:lnTo>
                  <a:pt x="5529898" y="3222860"/>
                </a:lnTo>
                <a:cubicBezTo>
                  <a:pt x="5562662" y="3213306"/>
                  <a:pt x="5588872" y="3206935"/>
                  <a:pt x="5628190" y="3197381"/>
                </a:cubicBezTo>
                <a:close/>
                <a:moveTo>
                  <a:pt x="1001879" y="3143237"/>
                </a:moveTo>
                <a:cubicBezTo>
                  <a:pt x="962561" y="3152791"/>
                  <a:pt x="936350" y="3143237"/>
                  <a:pt x="910140" y="3152791"/>
                </a:cubicBezTo>
                <a:cubicBezTo>
                  <a:pt x="916694" y="3165533"/>
                  <a:pt x="942904" y="3171902"/>
                  <a:pt x="956012" y="3181458"/>
                </a:cubicBezTo>
                <a:cubicBezTo>
                  <a:pt x="969114" y="3181458"/>
                  <a:pt x="982222" y="3178273"/>
                  <a:pt x="1001879" y="3178273"/>
                </a:cubicBezTo>
                <a:close/>
                <a:moveTo>
                  <a:pt x="2436953" y="3133681"/>
                </a:moveTo>
                <a:cubicBezTo>
                  <a:pt x="2423851" y="3143237"/>
                  <a:pt x="2404189" y="3149608"/>
                  <a:pt x="2391081" y="3155977"/>
                </a:cubicBezTo>
                <a:cubicBezTo>
                  <a:pt x="2410743" y="3165533"/>
                  <a:pt x="2436953" y="3168716"/>
                  <a:pt x="2456615" y="3155977"/>
                </a:cubicBezTo>
                <a:cubicBezTo>
                  <a:pt x="2456615" y="3146423"/>
                  <a:pt x="2469717" y="3136866"/>
                  <a:pt x="2436953" y="3133681"/>
                </a:cubicBezTo>
                <a:close/>
                <a:moveTo>
                  <a:pt x="676694" y="3115367"/>
                </a:moveTo>
                <a:cubicBezTo>
                  <a:pt x="687345" y="3115367"/>
                  <a:pt x="697173" y="3117756"/>
                  <a:pt x="707001" y="3120941"/>
                </a:cubicBezTo>
                <a:cubicBezTo>
                  <a:pt x="693893" y="3140052"/>
                  <a:pt x="667683" y="3133681"/>
                  <a:pt x="641473" y="3124127"/>
                </a:cubicBezTo>
                <a:cubicBezTo>
                  <a:pt x="654575" y="3117756"/>
                  <a:pt x="666043" y="3115367"/>
                  <a:pt x="676694" y="3115367"/>
                </a:cubicBezTo>
                <a:close/>
                <a:moveTo>
                  <a:pt x="5746139" y="3101831"/>
                </a:moveTo>
                <a:cubicBezTo>
                  <a:pt x="5752693" y="3105016"/>
                  <a:pt x="5752693" y="3105016"/>
                  <a:pt x="5759247" y="3108199"/>
                </a:cubicBezTo>
                <a:cubicBezTo>
                  <a:pt x="5752693" y="3111385"/>
                  <a:pt x="5746139" y="3111385"/>
                  <a:pt x="5739590" y="3114570"/>
                </a:cubicBezTo>
                <a:cubicBezTo>
                  <a:pt x="5739590" y="3114570"/>
                  <a:pt x="5733036" y="3111385"/>
                  <a:pt x="5726482" y="3108199"/>
                </a:cubicBezTo>
                <a:cubicBezTo>
                  <a:pt x="5733036" y="3105016"/>
                  <a:pt x="5739590" y="3105016"/>
                  <a:pt x="5746139" y="3101831"/>
                </a:cubicBezTo>
                <a:close/>
                <a:moveTo>
                  <a:pt x="602155" y="3082720"/>
                </a:moveTo>
                <a:lnTo>
                  <a:pt x="602155" y="3127310"/>
                </a:lnTo>
                <a:cubicBezTo>
                  <a:pt x="569391" y="3127310"/>
                  <a:pt x="562837" y="3114570"/>
                  <a:pt x="543180" y="3108199"/>
                </a:cubicBezTo>
                <a:cubicBezTo>
                  <a:pt x="549734" y="3085906"/>
                  <a:pt x="549734" y="3085906"/>
                  <a:pt x="602155" y="3082720"/>
                </a:cubicBezTo>
                <a:close/>
                <a:moveTo>
                  <a:pt x="2607328" y="3066798"/>
                </a:moveTo>
                <a:cubicBezTo>
                  <a:pt x="2600774" y="3069981"/>
                  <a:pt x="2594220" y="3069981"/>
                  <a:pt x="2594220" y="3073166"/>
                </a:cubicBezTo>
                <a:cubicBezTo>
                  <a:pt x="2594220" y="3076352"/>
                  <a:pt x="2600774" y="3079537"/>
                  <a:pt x="2607328" y="3082723"/>
                </a:cubicBezTo>
                <a:cubicBezTo>
                  <a:pt x="2613882" y="3079537"/>
                  <a:pt x="2620436" y="3079537"/>
                  <a:pt x="2620436" y="3076352"/>
                </a:cubicBezTo>
                <a:cubicBezTo>
                  <a:pt x="2613882" y="3073166"/>
                  <a:pt x="2607328" y="3069981"/>
                  <a:pt x="2607328" y="3066798"/>
                </a:cubicBezTo>
                <a:close/>
                <a:moveTo>
                  <a:pt x="3301929" y="2939395"/>
                </a:moveTo>
                <a:cubicBezTo>
                  <a:pt x="3295375" y="2939395"/>
                  <a:pt x="3288827" y="2942581"/>
                  <a:pt x="3288827" y="2948952"/>
                </a:cubicBezTo>
                <a:cubicBezTo>
                  <a:pt x="3295375" y="2952138"/>
                  <a:pt x="3295375" y="2952138"/>
                  <a:pt x="3301929" y="2955320"/>
                </a:cubicBezTo>
                <a:cubicBezTo>
                  <a:pt x="3308483" y="2952138"/>
                  <a:pt x="3308483" y="2948952"/>
                  <a:pt x="3315037" y="2945766"/>
                </a:cubicBezTo>
                <a:cubicBezTo>
                  <a:pt x="3315037" y="2945766"/>
                  <a:pt x="3308483" y="2942581"/>
                  <a:pt x="3301929" y="2939395"/>
                </a:cubicBezTo>
                <a:close/>
                <a:moveTo>
                  <a:pt x="3400222" y="2888435"/>
                </a:moveTo>
                <a:cubicBezTo>
                  <a:pt x="3393668" y="2888435"/>
                  <a:pt x="3387119" y="2891620"/>
                  <a:pt x="3380565" y="2894806"/>
                </a:cubicBezTo>
                <a:cubicBezTo>
                  <a:pt x="3387119" y="2897991"/>
                  <a:pt x="3387119" y="2901177"/>
                  <a:pt x="3393668" y="2901177"/>
                </a:cubicBezTo>
                <a:cubicBezTo>
                  <a:pt x="3400222" y="2897991"/>
                  <a:pt x="3406776" y="2897991"/>
                  <a:pt x="3413329" y="2894806"/>
                </a:cubicBezTo>
                <a:cubicBezTo>
                  <a:pt x="3406776" y="2891620"/>
                  <a:pt x="3406776" y="2888435"/>
                  <a:pt x="3400222" y="2888435"/>
                </a:cubicBezTo>
                <a:close/>
                <a:moveTo>
                  <a:pt x="244206" y="2790497"/>
                </a:moveTo>
                <a:cubicBezTo>
                  <a:pt x="254857" y="2790497"/>
                  <a:pt x="264685" y="2792885"/>
                  <a:pt x="274513" y="2796071"/>
                </a:cubicBezTo>
                <a:cubicBezTo>
                  <a:pt x="261405" y="2815181"/>
                  <a:pt x="241749" y="2808810"/>
                  <a:pt x="208985" y="2799256"/>
                </a:cubicBezTo>
                <a:cubicBezTo>
                  <a:pt x="222087" y="2792885"/>
                  <a:pt x="233555" y="2790497"/>
                  <a:pt x="244206" y="2790497"/>
                </a:cubicBezTo>
                <a:close/>
                <a:moveTo>
                  <a:pt x="541540" y="2767207"/>
                </a:moveTo>
                <a:cubicBezTo>
                  <a:pt x="537444" y="2767208"/>
                  <a:pt x="531710" y="2768203"/>
                  <a:pt x="523519" y="2770592"/>
                </a:cubicBezTo>
                <a:cubicBezTo>
                  <a:pt x="530073" y="2773774"/>
                  <a:pt x="543180" y="2776960"/>
                  <a:pt x="556288" y="2783331"/>
                </a:cubicBezTo>
                <a:cubicBezTo>
                  <a:pt x="553008" y="2778554"/>
                  <a:pt x="553008" y="2772980"/>
                  <a:pt x="549734" y="2769795"/>
                </a:cubicBezTo>
                <a:cubicBezTo>
                  <a:pt x="548094" y="2768202"/>
                  <a:pt x="545636" y="2767207"/>
                  <a:pt x="541540" y="2767207"/>
                </a:cubicBezTo>
                <a:close/>
                <a:moveTo>
                  <a:pt x="6303135" y="2684596"/>
                </a:moveTo>
                <a:cubicBezTo>
                  <a:pt x="6290032" y="2722814"/>
                  <a:pt x="6290032" y="2722814"/>
                  <a:pt x="6309689" y="2738739"/>
                </a:cubicBezTo>
                <a:cubicBezTo>
                  <a:pt x="6322797" y="2732371"/>
                  <a:pt x="6342453" y="2722814"/>
                  <a:pt x="6342453" y="2722814"/>
                </a:cubicBezTo>
                <a:cubicBezTo>
                  <a:pt x="6329345" y="2713260"/>
                  <a:pt x="6316243" y="2700521"/>
                  <a:pt x="6303135" y="2684596"/>
                </a:cubicBezTo>
                <a:close/>
                <a:moveTo>
                  <a:pt x="0" y="2630450"/>
                </a:moveTo>
                <a:lnTo>
                  <a:pt x="12395" y="2630450"/>
                </a:lnTo>
                <a:lnTo>
                  <a:pt x="12395" y="2652746"/>
                </a:lnTo>
                <a:lnTo>
                  <a:pt x="0" y="2654396"/>
                </a:lnTo>
                <a:close/>
                <a:moveTo>
                  <a:pt x="392462" y="2614525"/>
                </a:moveTo>
                <a:cubicBezTo>
                  <a:pt x="385913" y="2617710"/>
                  <a:pt x="385913" y="2617710"/>
                  <a:pt x="379359" y="2620896"/>
                </a:cubicBezTo>
                <a:cubicBezTo>
                  <a:pt x="385913" y="2624081"/>
                  <a:pt x="392462" y="2624081"/>
                  <a:pt x="399016" y="2627264"/>
                </a:cubicBezTo>
                <a:cubicBezTo>
                  <a:pt x="399016" y="2627264"/>
                  <a:pt x="405570" y="2624081"/>
                  <a:pt x="412124" y="2620896"/>
                </a:cubicBezTo>
                <a:cubicBezTo>
                  <a:pt x="405570" y="2617710"/>
                  <a:pt x="399016" y="2614525"/>
                  <a:pt x="392462" y="2614525"/>
                </a:cubicBezTo>
                <a:close/>
                <a:moveTo>
                  <a:pt x="195877" y="2595414"/>
                </a:moveTo>
                <a:cubicBezTo>
                  <a:pt x="195877" y="2595414"/>
                  <a:pt x="189323" y="2598600"/>
                  <a:pt x="182774" y="2601785"/>
                </a:cubicBezTo>
                <a:cubicBezTo>
                  <a:pt x="189323" y="2604971"/>
                  <a:pt x="195877" y="2604971"/>
                  <a:pt x="202431" y="2608156"/>
                </a:cubicBezTo>
                <a:cubicBezTo>
                  <a:pt x="208985" y="2604971"/>
                  <a:pt x="208985" y="2604971"/>
                  <a:pt x="215539" y="2601785"/>
                </a:cubicBezTo>
                <a:cubicBezTo>
                  <a:pt x="208985" y="2598600"/>
                  <a:pt x="202431" y="2598600"/>
                  <a:pt x="195877" y="2595414"/>
                </a:cubicBezTo>
                <a:close/>
                <a:moveTo>
                  <a:pt x="0" y="2563613"/>
                </a:moveTo>
                <a:lnTo>
                  <a:pt x="45159" y="2566750"/>
                </a:lnTo>
                <a:cubicBezTo>
                  <a:pt x="45159" y="2566750"/>
                  <a:pt x="45159" y="2573121"/>
                  <a:pt x="45159" y="2576306"/>
                </a:cubicBezTo>
                <a:lnTo>
                  <a:pt x="0" y="2579440"/>
                </a:lnTo>
                <a:close/>
                <a:moveTo>
                  <a:pt x="366252" y="2391575"/>
                </a:moveTo>
                <a:cubicBezTo>
                  <a:pt x="333488" y="2401131"/>
                  <a:pt x="313831" y="2407500"/>
                  <a:pt x="287621" y="2413871"/>
                </a:cubicBezTo>
                <a:cubicBezTo>
                  <a:pt x="248303" y="2413871"/>
                  <a:pt x="195877" y="2410685"/>
                  <a:pt x="150010" y="2417056"/>
                </a:cubicBezTo>
                <a:cubicBezTo>
                  <a:pt x="150010" y="2445721"/>
                  <a:pt x="150010" y="2474385"/>
                  <a:pt x="150010" y="2499864"/>
                </a:cubicBezTo>
                <a:cubicBezTo>
                  <a:pt x="150010" y="2503050"/>
                  <a:pt x="163113" y="2506235"/>
                  <a:pt x="163113" y="2509421"/>
                </a:cubicBezTo>
                <a:cubicBezTo>
                  <a:pt x="189323" y="2496681"/>
                  <a:pt x="222093" y="2483939"/>
                  <a:pt x="248303" y="2471200"/>
                </a:cubicBezTo>
                <a:cubicBezTo>
                  <a:pt x="248303" y="2464831"/>
                  <a:pt x="248303" y="2458460"/>
                  <a:pt x="248303" y="2452089"/>
                </a:cubicBezTo>
                <a:cubicBezTo>
                  <a:pt x="294169" y="2442535"/>
                  <a:pt x="340041" y="2429796"/>
                  <a:pt x="379359" y="2420239"/>
                </a:cubicBezTo>
                <a:cubicBezTo>
                  <a:pt x="379359" y="2413871"/>
                  <a:pt x="372806" y="2410685"/>
                  <a:pt x="366252" y="2391575"/>
                </a:cubicBezTo>
                <a:close/>
                <a:moveTo>
                  <a:pt x="764341" y="2348976"/>
                </a:moveTo>
                <a:cubicBezTo>
                  <a:pt x="756147" y="2349374"/>
                  <a:pt x="749594" y="2351762"/>
                  <a:pt x="746319" y="2359725"/>
                </a:cubicBezTo>
                <a:cubicBezTo>
                  <a:pt x="759422" y="2366096"/>
                  <a:pt x="779083" y="2375650"/>
                  <a:pt x="792186" y="2382021"/>
                </a:cubicBezTo>
                <a:cubicBezTo>
                  <a:pt x="811847" y="2369281"/>
                  <a:pt x="818401" y="2359725"/>
                  <a:pt x="792186" y="2350171"/>
                </a:cubicBezTo>
                <a:cubicBezTo>
                  <a:pt x="782358" y="2350171"/>
                  <a:pt x="772529" y="2348579"/>
                  <a:pt x="764341" y="2348976"/>
                </a:cubicBezTo>
                <a:close/>
                <a:moveTo>
                  <a:pt x="299089" y="2348976"/>
                </a:moveTo>
                <a:cubicBezTo>
                  <a:pt x="290895" y="2349374"/>
                  <a:pt x="284341" y="2351762"/>
                  <a:pt x="281067" y="2359725"/>
                </a:cubicBezTo>
                <a:cubicBezTo>
                  <a:pt x="300723" y="2366096"/>
                  <a:pt x="313831" y="2375650"/>
                  <a:pt x="326934" y="2382021"/>
                </a:cubicBezTo>
                <a:cubicBezTo>
                  <a:pt x="346595" y="2369281"/>
                  <a:pt x="353149" y="2359725"/>
                  <a:pt x="326934" y="2350171"/>
                </a:cubicBezTo>
                <a:cubicBezTo>
                  <a:pt x="317106" y="2350171"/>
                  <a:pt x="307277" y="2348579"/>
                  <a:pt x="299089" y="2348976"/>
                </a:cubicBezTo>
                <a:close/>
                <a:moveTo>
                  <a:pt x="176221" y="2302396"/>
                </a:moveTo>
                <a:cubicBezTo>
                  <a:pt x="143456" y="2305579"/>
                  <a:pt x="136903" y="2318321"/>
                  <a:pt x="117246" y="2324689"/>
                </a:cubicBezTo>
                <a:cubicBezTo>
                  <a:pt x="136903" y="2337429"/>
                  <a:pt x="163113" y="2337429"/>
                  <a:pt x="182774" y="2324689"/>
                </a:cubicBezTo>
                <a:cubicBezTo>
                  <a:pt x="182774" y="2318321"/>
                  <a:pt x="176221" y="2311950"/>
                  <a:pt x="176221" y="2302396"/>
                </a:cubicBezTo>
                <a:close/>
                <a:moveTo>
                  <a:pt x="710278" y="2266961"/>
                </a:moveTo>
                <a:cubicBezTo>
                  <a:pt x="698810" y="2266563"/>
                  <a:pt x="687342" y="2268952"/>
                  <a:pt x="674237" y="2273729"/>
                </a:cubicBezTo>
                <a:cubicBezTo>
                  <a:pt x="674237" y="2280100"/>
                  <a:pt x="680791" y="2289654"/>
                  <a:pt x="680791" y="2296025"/>
                </a:cubicBezTo>
                <a:cubicBezTo>
                  <a:pt x="707001" y="2289654"/>
                  <a:pt x="726658" y="2286471"/>
                  <a:pt x="746319" y="2276914"/>
                </a:cubicBezTo>
                <a:cubicBezTo>
                  <a:pt x="733214" y="2270545"/>
                  <a:pt x="721746" y="2267360"/>
                  <a:pt x="710278" y="2266961"/>
                </a:cubicBezTo>
                <a:close/>
                <a:moveTo>
                  <a:pt x="294169" y="2251435"/>
                </a:moveTo>
                <a:cubicBezTo>
                  <a:pt x="274513" y="2264175"/>
                  <a:pt x="235195" y="2267360"/>
                  <a:pt x="241749" y="2286471"/>
                </a:cubicBezTo>
                <a:cubicBezTo>
                  <a:pt x="261405" y="2302396"/>
                  <a:pt x="281067" y="2318321"/>
                  <a:pt x="326934" y="2315135"/>
                </a:cubicBezTo>
                <a:cubicBezTo>
                  <a:pt x="333488" y="2305579"/>
                  <a:pt x="333488" y="2296025"/>
                  <a:pt x="346595" y="2289654"/>
                </a:cubicBezTo>
                <a:cubicBezTo>
                  <a:pt x="366252" y="2280100"/>
                  <a:pt x="385913" y="2273729"/>
                  <a:pt x="366252" y="2251435"/>
                </a:cubicBezTo>
                <a:close/>
                <a:moveTo>
                  <a:pt x="857714" y="2238693"/>
                </a:moveTo>
                <a:cubicBezTo>
                  <a:pt x="851166" y="2238693"/>
                  <a:pt x="844612" y="2241879"/>
                  <a:pt x="838058" y="2245064"/>
                </a:cubicBezTo>
                <a:cubicBezTo>
                  <a:pt x="844612" y="2248250"/>
                  <a:pt x="844612" y="2251435"/>
                  <a:pt x="851166" y="2251435"/>
                </a:cubicBezTo>
                <a:cubicBezTo>
                  <a:pt x="857714" y="2248250"/>
                  <a:pt x="864268" y="2245064"/>
                  <a:pt x="870822" y="2245064"/>
                </a:cubicBezTo>
                <a:cubicBezTo>
                  <a:pt x="864268" y="2241879"/>
                  <a:pt x="864268" y="2238693"/>
                  <a:pt x="857714" y="2238693"/>
                </a:cubicBezTo>
                <a:close/>
                <a:moveTo>
                  <a:pt x="136903" y="2238693"/>
                </a:moveTo>
                <a:cubicBezTo>
                  <a:pt x="130349" y="2238693"/>
                  <a:pt x="123795" y="2241879"/>
                  <a:pt x="117246" y="2245064"/>
                </a:cubicBezTo>
                <a:cubicBezTo>
                  <a:pt x="123795" y="2248250"/>
                  <a:pt x="123795" y="2251435"/>
                  <a:pt x="130349" y="2251435"/>
                </a:cubicBezTo>
                <a:cubicBezTo>
                  <a:pt x="130349" y="2248250"/>
                  <a:pt x="136903" y="2245064"/>
                  <a:pt x="150010" y="2245064"/>
                </a:cubicBezTo>
                <a:cubicBezTo>
                  <a:pt x="143456" y="2241879"/>
                  <a:pt x="143456" y="2238693"/>
                  <a:pt x="136903" y="2238693"/>
                </a:cubicBezTo>
                <a:close/>
                <a:moveTo>
                  <a:pt x="1185361" y="2235510"/>
                </a:moveTo>
                <a:cubicBezTo>
                  <a:pt x="1178807" y="2238693"/>
                  <a:pt x="1178807" y="2241879"/>
                  <a:pt x="1172253" y="2245064"/>
                </a:cubicBezTo>
                <a:cubicBezTo>
                  <a:pt x="1172253" y="2245064"/>
                  <a:pt x="1178807" y="2248250"/>
                  <a:pt x="1185361" y="2251435"/>
                </a:cubicBezTo>
                <a:cubicBezTo>
                  <a:pt x="1191910" y="2248250"/>
                  <a:pt x="1191910" y="2245064"/>
                  <a:pt x="1198464" y="2241879"/>
                </a:cubicBezTo>
                <a:cubicBezTo>
                  <a:pt x="1191910" y="2238693"/>
                  <a:pt x="1191910" y="2238693"/>
                  <a:pt x="1185361" y="2235510"/>
                </a:cubicBezTo>
                <a:close/>
                <a:moveTo>
                  <a:pt x="418677" y="2203660"/>
                </a:moveTo>
                <a:cubicBezTo>
                  <a:pt x="405570" y="2213214"/>
                  <a:pt x="405570" y="2222768"/>
                  <a:pt x="425226" y="2235510"/>
                </a:cubicBezTo>
                <a:cubicBezTo>
                  <a:pt x="444888" y="2219585"/>
                  <a:pt x="457990" y="2210029"/>
                  <a:pt x="418677" y="2203660"/>
                </a:cubicBezTo>
                <a:close/>
                <a:moveTo>
                  <a:pt x="7561281" y="2187733"/>
                </a:moveTo>
                <a:cubicBezTo>
                  <a:pt x="7567835" y="2190918"/>
                  <a:pt x="7567835" y="2194104"/>
                  <a:pt x="7574389" y="2194104"/>
                </a:cubicBezTo>
                <a:cubicBezTo>
                  <a:pt x="7567835" y="2197287"/>
                  <a:pt x="7561281" y="2197287"/>
                  <a:pt x="7554732" y="2200472"/>
                </a:cubicBezTo>
                <a:cubicBezTo>
                  <a:pt x="7554732" y="2200472"/>
                  <a:pt x="7548178" y="2197287"/>
                  <a:pt x="7541625" y="2194104"/>
                </a:cubicBezTo>
                <a:cubicBezTo>
                  <a:pt x="7548178" y="2190918"/>
                  <a:pt x="7554732" y="2190918"/>
                  <a:pt x="7561281" y="2187733"/>
                </a:cubicBezTo>
                <a:close/>
                <a:moveTo>
                  <a:pt x="5588055" y="2184947"/>
                </a:moveTo>
                <a:cubicBezTo>
                  <a:pt x="5577409" y="2184550"/>
                  <a:pt x="5569216" y="2187735"/>
                  <a:pt x="5562662" y="2197289"/>
                </a:cubicBezTo>
                <a:cubicBezTo>
                  <a:pt x="5582324" y="2206843"/>
                  <a:pt x="5601980" y="2206843"/>
                  <a:pt x="5628195" y="2194104"/>
                </a:cubicBezTo>
                <a:cubicBezTo>
                  <a:pt x="5611813" y="2189327"/>
                  <a:pt x="5598705" y="2185347"/>
                  <a:pt x="5588055" y="2184947"/>
                </a:cubicBezTo>
                <a:close/>
                <a:moveTo>
                  <a:pt x="1650613" y="2139958"/>
                </a:moveTo>
                <a:cubicBezTo>
                  <a:pt x="1644059" y="2139958"/>
                  <a:pt x="1637505" y="2143143"/>
                  <a:pt x="1630952" y="2146329"/>
                </a:cubicBezTo>
                <a:cubicBezTo>
                  <a:pt x="1637505" y="2149514"/>
                  <a:pt x="1637505" y="2152700"/>
                  <a:pt x="1644059" y="2152700"/>
                </a:cubicBezTo>
                <a:cubicBezTo>
                  <a:pt x="1650613" y="2149514"/>
                  <a:pt x="1657167" y="2146329"/>
                  <a:pt x="1663716" y="2146329"/>
                </a:cubicBezTo>
                <a:cubicBezTo>
                  <a:pt x="1657167" y="2143143"/>
                  <a:pt x="1657167" y="2139958"/>
                  <a:pt x="1650613" y="2139958"/>
                </a:cubicBezTo>
                <a:close/>
                <a:moveTo>
                  <a:pt x="752873" y="2139958"/>
                </a:moveTo>
                <a:cubicBezTo>
                  <a:pt x="752873" y="2139958"/>
                  <a:pt x="746319" y="2143143"/>
                  <a:pt x="739765" y="2146329"/>
                </a:cubicBezTo>
                <a:cubicBezTo>
                  <a:pt x="746319" y="2149514"/>
                  <a:pt x="752873" y="2149514"/>
                  <a:pt x="759422" y="2152700"/>
                </a:cubicBezTo>
                <a:cubicBezTo>
                  <a:pt x="765976" y="2149514"/>
                  <a:pt x="765976" y="2149514"/>
                  <a:pt x="772529" y="2146329"/>
                </a:cubicBezTo>
                <a:cubicBezTo>
                  <a:pt x="765976" y="2143143"/>
                  <a:pt x="759422" y="2143143"/>
                  <a:pt x="752873" y="2139958"/>
                </a:cubicBezTo>
                <a:close/>
                <a:moveTo>
                  <a:pt x="916694" y="2104925"/>
                </a:moveTo>
                <a:cubicBezTo>
                  <a:pt x="910140" y="2111293"/>
                  <a:pt x="903586" y="2117664"/>
                  <a:pt x="903586" y="2120850"/>
                </a:cubicBezTo>
                <a:cubicBezTo>
                  <a:pt x="942904" y="2136775"/>
                  <a:pt x="969114" y="2149514"/>
                  <a:pt x="995325" y="2165439"/>
                </a:cubicBezTo>
                <a:cubicBezTo>
                  <a:pt x="995325" y="2165439"/>
                  <a:pt x="1001879" y="2159068"/>
                  <a:pt x="1001879" y="2152700"/>
                </a:cubicBezTo>
                <a:cubicBezTo>
                  <a:pt x="982222" y="2136775"/>
                  <a:pt x="969114" y="2120850"/>
                  <a:pt x="949458" y="2104925"/>
                </a:cubicBezTo>
                <a:close/>
                <a:moveTo>
                  <a:pt x="7541625" y="2073072"/>
                </a:moveTo>
                <a:cubicBezTo>
                  <a:pt x="7554732" y="2076258"/>
                  <a:pt x="7567835" y="2079443"/>
                  <a:pt x="7574389" y="2082629"/>
                </a:cubicBezTo>
                <a:lnTo>
                  <a:pt x="7574389" y="2104286"/>
                </a:lnTo>
                <a:lnTo>
                  <a:pt x="7600599" y="2114479"/>
                </a:lnTo>
                <a:cubicBezTo>
                  <a:pt x="7587497" y="2120850"/>
                  <a:pt x="7582582" y="2120850"/>
                  <a:pt x="7579303" y="2117664"/>
                </a:cubicBezTo>
                <a:lnTo>
                  <a:pt x="7570132" y="2104922"/>
                </a:lnTo>
                <a:lnTo>
                  <a:pt x="7541625" y="2104922"/>
                </a:lnTo>
                <a:close/>
                <a:moveTo>
                  <a:pt x="7626815" y="2057147"/>
                </a:moveTo>
                <a:cubicBezTo>
                  <a:pt x="7633363" y="2060333"/>
                  <a:pt x="7633363" y="2063518"/>
                  <a:pt x="7639917" y="2066704"/>
                </a:cubicBezTo>
                <a:cubicBezTo>
                  <a:pt x="7639917" y="2066704"/>
                  <a:pt x="7633363" y="2069887"/>
                  <a:pt x="7626815" y="2073072"/>
                </a:cubicBezTo>
                <a:cubicBezTo>
                  <a:pt x="7620261" y="2069887"/>
                  <a:pt x="7613707" y="2066704"/>
                  <a:pt x="7613707" y="2063518"/>
                </a:cubicBezTo>
                <a:cubicBezTo>
                  <a:pt x="7620261" y="2060333"/>
                  <a:pt x="7620261" y="2060333"/>
                  <a:pt x="7626815" y="2057147"/>
                </a:cubicBezTo>
                <a:close/>
                <a:moveTo>
                  <a:pt x="1121979" y="2055159"/>
                </a:moveTo>
                <a:cubicBezTo>
                  <a:pt x="1118190" y="2055556"/>
                  <a:pt x="1113276" y="2057149"/>
                  <a:pt x="1106725" y="2060333"/>
                </a:cubicBezTo>
                <a:cubicBezTo>
                  <a:pt x="1119833" y="2066704"/>
                  <a:pt x="1126381" y="2069889"/>
                  <a:pt x="1132935" y="2066704"/>
                </a:cubicBezTo>
                <a:cubicBezTo>
                  <a:pt x="1139489" y="2079443"/>
                  <a:pt x="1139489" y="2092183"/>
                  <a:pt x="1165699" y="2079443"/>
                </a:cubicBezTo>
                <a:cubicBezTo>
                  <a:pt x="1159146" y="2076258"/>
                  <a:pt x="1146043" y="2073075"/>
                  <a:pt x="1139489" y="2073075"/>
                </a:cubicBezTo>
                <a:cubicBezTo>
                  <a:pt x="1136209" y="2066704"/>
                  <a:pt x="1134575" y="2060335"/>
                  <a:pt x="1130478" y="2057150"/>
                </a:cubicBezTo>
                <a:cubicBezTo>
                  <a:pt x="1128430" y="2055557"/>
                  <a:pt x="1125767" y="2054761"/>
                  <a:pt x="1121979" y="2055159"/>
                </a:cubicBezTo>
                <a:close/>
                <a:moveTo>
                  <a:pt x="7364696" y="2041222"/>
                </a:moveTo>
                <a:lnTo>
                  <a:pt x="7352283" y="2055307"/>
                </a:lnTo>
                <a:lnTo>
                  <a:pt x="7338486" y="2057150"/>
                </a:lnTo>
                <a:lnTo>
                  <a:pt x="7333678" y="2059312"/>
                </a:lnTo>
                <a:lnTo>
                  <a:pt x="7293436" y="2044408"/>
                </a:lnTo>
                <a:cubicBezTo>
                  <a:pt x="7281151" y="2042019"/>
                  <a:pt x="7269683" y="2042816"/>
                  <a:pt x="7246747" y="2044408"/>
                </a:cubicBezTo>
                <a:cubicBezTo>
                  <a:pt x="7246747" y="2053964"/>
                  <a:pt x="7253301" y="2063518"/>
                  <a:pt x="7253301" y="2069889"/>
                </a:cubicBezTo>
                <a:cubicBezTo>
                  <a:pt x="7272963" y="2069889"/>
                  <a:pt x="7290979" y="2072278"/>
                  <a:pt x="7305727" y="2071881"/>
                </a:cubicBezTo>
                <a:lnTo>
                  <a:pt x="7333678" y="2059312"/>
                </a:lnTo>
                <a:lnTo>
                  <a:pt x="7345040" y="2063518"/>
                </a:lnTo>
                <a:lnTo>
                  <a:pt x="7352283" y="2055307"/>
                </a:lnTo>
                <a:lnTo>
                  <a:pt x="7371250" y="2052770"/>
                </a:lnTo>
                <a:cubicBezTo>
                  <a:pt x="7377804" y="2050779"/>
                  <a:pt x="7377804" y="2047593"/>
                  <a:pt x="7364696" y="2041222"/>
                </a:cubicBezTo>
                <a:close/>
                <a:moveTo>
                  <a:pt x="359698" y="2041222"/>
                </a:moveTo>
                <a:cubicBezTo>
                  <a:pt x="353149" y="2044408"/>
                  <a:pt x="346595" y="2050779"/>
                  <a:pt x="346595" y="2053964"/>
                </a:cubicBezTo>
                <a:cubicBezTo>
                  <a:pt x="320385" y="2057150"/>
                  <a:pt x="294169" y="2057150"/>
                  <a:pt x="320385" y="2069889"/>
                </a:cubicBezTo>
                <a:cubicBezTo>
                  <a:pt x="333488" y="2066704"/>
                  <a:pt x="340041" y="2063518"/>
                  <a:pt x="333488" y="2057150"/>
                </a:cubicBezTo>
                <a:cubicBezTo>
                  <a:pt x="359698" y="2053964"/>
                  <a:pt x="385913" y="2053964"/>
                  <a:pt x="359698" y="2041222"/>
                </a:cubicBezTo>
                <a:close/>
                <a:moveTo>
                  <a:pt x="48539" y="2038237"/>
                </a:moveTo>
                <a:cubicBezTo>
                  <a:pt x="43931" y="2038635"/>
                  <a:pt x="38607" y="2040427"/>
                  <a:pt x="32056" y="2044408"/>
                </a:cubicBezTo>
                <a:lnTo>
                  <a:pt x="32056" y="2098554"/>
                </a:lnTo>
                <a:lnTo>
                  <a:pt x="84482" y="2098554"/>
                </a:lnTo>
                <a:cubicBezTo>
                  <a:pt x="97584" y="2089000"/>
                  <a:pt x="104138" y="2076258"/>
                  <a:pt x="117246" y="2066704"/>
                </a:cubicBezTo>
                <a:cubicBezTo>
                  <a:pt x="130349" y="2066704"/>
                  <a:pt x="143456" y="2066704"/>
                  <a:pt x="150010" y="2066704"/>
                </a:cubicBezTo>
                <a:cubicBezTo>
                  <a:pt x="163113" y="2066704"/>
                  <a:pt x="169667" y="2066704"/>
                  <a:pt x="182774" y="2066704"/>
                </a:cubicBezTo>
                <a:cubicBezTo>
                  <a:pt x="189323" y="2066704"/>
                  <a:pt x="189323" y="2060333"/>
                  <a:pt x="195877" y="2053964"/>
                </a:cubicBezTo>
                <a:cubicBezTo>
                  <a:pt x="156559" y="2053964"/>
                  <a:pt x="117246" y="2050779"/>
                  <a:pt x="84482" y="2050779"/>
                </a:cubicBezTo>
                <a:cubicBezTo>
                  <a:pt x="74648" y="2049187"/>
                  <a:pt x="68095" y="2043613"/>
                  <a:pt x="60723" y="2040428"/>
                </a:cubicBezTo>
                <a:cubicBezTo>
                  <a:pt x="57038" y="2038835"/>
                  <a:pt x="53147" y="2037839"/>
                  <a:pt x="48539" y="2038237"/>
                </a:cubicBezTo>
                <a:close/>
                <a:moveTo>
                  <a:pt x="7194327" y="2038039"/>
                </a:moveTo>
                <a:cubicBezTo>
                  <a:pt x="7187773" y="2041222"/>
                  <a:pt x="7187773" y="2044408"/>
                  <a:pt x="7181219" y="2047593"/>
                </a:cubicBezTo>
                <a:cubicBezTo>
                  <a:pt x="7181219" y="2047593"/>
                  <a:pt x="7187773" y="2050779"/>
                  <a:pt x="7194327" y="2053964"/>
                </a:cubicBezTo>
                <a:cubicBezTo>
                  <a:pt x="7200875" y="2053964"/>
                  <a:pt x="7200875" y="2047593"/>
                  <a:pt x="7207429" y="2044408"/>
                </a:cubicBezTo>
                <a:cubicBezTo>
                  <a:pt x="7200875" y="2041222"/>
                  <a:pt x="7200875" y="2041222"/>
                  <a:pt x="7194327" y="2038039"/>
                </a:cubicBezTo>
                <a:close/>
                <a:moveTo>
                  <a:pt x="267959" y="1993447"/>
                </a:moveTo>
                <a:cubicBezTo>
                  <a:pt x="241749" y="1996633"/>
                  <a:pt x="228641" y="2009372"/>
                  <a:pt x="215539" y="2015743"/>
                </a:cubicBezTo>
                <a:lnTo>
                  <a:pt x="215539" y="2031668"/>
                </a:lnTo>
                <a:cubicBezTo>
                  <a:pt x="235195" y="2041222"/>
                  <a:pt x="261405" y="2044408"/>
                  <a:pt x="281067" y="2031668"/>
                </a:cubicBezTo>
                <a:cubicBezTo>
                  <a:pt x="274513" y="2018929"/>
                  <a:pt x="294169" y="2006189"/>
                  <a:pt x="267959" y="1993447"/>
                </a:cubicBezTo>
                <a:close/>
                <a:moveTo>
                  <a:pt x="6375217" y="1961597"/>
                </a:moveTo>
                <a:cubicBezTo>
                  <a:pt x="6368663" y="1964783"/>
                  <a:pt x="6362109" y="1964783"/>
                  <a:pt x="6355561" y="1967968"/>
                </a:cubicBezTo>
                <a:cubicBezTo>
                  <a:pt x="6362109" y="1971154"/>
                  <a:pt x="6362109" y="1974339"/>
                  <a:pt x="6368663" y="1974339"/>
                </a:cubicBezTo>
                <a:cubicBezTo>
                  <a:pt x="6375217" y="1974339"/>
                  <a:pt x="6381771" y="1971154"/>
                  <a:pt x="6388325" y="1967968"/>
                </a:cubicBezTo>
                <a:cubicBezTo>
                  <a:pt x="6381771" y="1964783"/>
                  <a:pt x="6381771" y="1961597"/>
                  <a:pt x="6375217" y="1961597"/>
                </a:cubicBezTo>
                <a:close/>
                <a:moveTo>
                  <a:pt x="4717347" y="1910637"/>
                </a:moveTo>
                <a:cubicBezTo>
                  <a:pt x="4710793" y="1913822"/>
                  <a:pt x="4704240" y="1913822"/>
                  <a:pt x="4704240" y="1917008"/>
                </a:cubicBezTo>
                <a:cubicBezTo>
                  <a:pt x="4704240" y="1920193"/>
                  <a:pt x="4710793" y="1923379"/>
                  <a:pt x="4717347" y="1926562"/>
                </a:cubicBezTo>
                <a:cubicBezTo>
                  <a:pt x="4723901" y="1923379"/>
                  <a:pt x="4730450" y="1923379"/>
                  <a:pt x="4730450" y="1920193"/>
                </a:cubicBezTo>
                <a:cubicBezTo>
                  <a:pt x="4730450" y="1917008"/>
                  <a:pt x="4723901" y="1913822"/>
                  <a:pt x="4717347" y="1910637"/>
                </a:cubicBezTo>
                <a:close/>
                <a:moveTo>
                  <a:pt x="2043783" y="1910637"/>
                </a:moveTo>
                <a:cubicBezTo>
                  <a:pt x="2024127" y="1920193"/>
                  <a:pt x="2011019" y="1926562"/>
                  <a:pt x="1991357" y="1932933"/>
                </a:cubicBezTo>
                <a:cubicBezTo>
                  <a:pt x="2017573" y="1939304"/>
                  <a:pt x="2037229" y="1942489"/>
                  <a:pt x="2056891" y="1948858"/>
                </a:cubicBezTo>
                <a:lnTo>
                  <a:pt x="2056891" y="1974339"/>
                </a:lnTo>
                <a:cubicBezTo>
                  <a:pt x="2037229" y="1974339"/>
                  <a:pt x="2030675" y="1980708"/>
                  <a:pt x="2030675" y="1990264"/>
                </a:cubicBezTo>
                <a:cubicBezTo>
                  <a:pt x="2017573" y="1990264"/>
                  <a:pt x="1997911" y="1987079"/>
                  <a:pt x="1984809" y="1990264"/>
                </a:cubicBezTo>
                <a:cubicBezTo>
                  <a:pt x="1971701" y="1993447"/>
                  <a:pt x="1971701" y="1999818"/>
                  <a:pt x="1965147" y="2006189"/>
                </a:cubicBezTo>
                <a:lnTo>
                  <a:pt x="1886516" y="2006189"/>
                </a:lnTo>
                <a:cubicBezTo>
                  <a:pt x="1860301" y="1999818"/>
                  <a:pt x="1847198" y="1977522"/>
                  <a:pt x="1807880" y="1996633"/>
                </a:cubicBezTo>
                <a:cubicBezTo>
                  <a:pt x="1807880" y="2003004"/>
                  <a:pt x="1807880" y="2009372"/>
                  <a:pt x="1801326" y="2015743"/>
                </a:cubicBezTo>
                <a:cubicBezTo>
                  <a:pt x="1827537" y="2022114"/>
                  <a:pt x="1847198" y="2025297"/>
                  <a:pt x="1866854" y="2031668"/>
                </a:cubicBezTo>
                <a:lnTo>
                  <a:pt x="1866854" y="2053964"/>
                </a:lnTo>
                <a:lnTo>
                  <a:pt x="1860301" y="2057150"/>
                </a:lnTo>
                <a:lnTo>
                  <a:pt x="1788224" y="2057150"/>
                </a:lnTo>
                <a:cubicBezTo>
                  <a:pt x="1762008" y="2050779"/>
                  <a:pt x="1748906" y="2028483"/>
                  <a:pt x="1709588" y="2044408"/>
                </a:cubicBezTo>
                <a:cubicBezTo>
                  <a:pt x="1696480" y="2057150"/>
                  <a:pt x="1703034" y="2073075"/>
                  <a:pt x="1703034" y="2089000"/>
                </a:cubicBezTo>
                <a:lnTo>
                  <a:pt x="1696480" y="2089000"/>
                </a:lnTo>
                <a:lnTo>
                  <a:pt x="1696480" y="2089106"/>
                </a:lnTo>
                <a:lnTo>
                  <a:pt x="1653887" y="2089797"/>
                </a:lnTo>
                <a:cubicBezTo>
                  <a:pt x="1637505" y="2089794"/>
                  <a:pt x="1621123" y="2090591"/>
                  <a:pt x="1604741" y="2095368"/>
                </a:cubicBezTo>
                <a:cubicBezTo>
                  <a:pt x="1604741" y="2101739"/>
                  <a:pt x="1611295" y="2111293"/>
                  <a:pt x="1611295" y="2124033"/>
                </a:cubicBezTo>
                <a:cubicBezTo>
                  <a:pt x="1630952" y="2114479"/>
                  <a:pt x="1644059" y="2111293"/>
                  <a:pt x="1650613" y="2104925"/>
                </a:cubicBezTo>
                <a:cubicBezTo>
                  <a:pt x="1663716" y="2104925"/>
                  <a:pt x="1683377" y="2104925"/>
                  <a:pt x="1696480" y="2101739"/>
                </a:cubicBezTo>
                <a:lnTo>
                  <a:pt x="1696480" y="2104925"/>
                </a:lnTo>
                <a:lnTo>
                  <a:pt x="1698638" y="2105556"/>
                </a:lnTo>
                <a:lnTo>
                  <a:pt x="1705491" y="2117664"/>
                </a:lnTo>
                <a:cubicBezTo>
                  <a:pt x="1709588" y="2120850"/>
                  <a:pt x="1716136" y="2120850"/>
                  <a:pt x="1729244" y="2114479"/>
                </a:cubicBezTo>
                <a:lnTo>
                  <a:pt x="1698638" y="2105556"/>
                </a:lnTo>
                <a:lnTo>
                  <a:pt x="1696480" y="2101739"/>
                </a:lnTo>
                <a:lnTo>
                  <a:pt x="1696480" y="2089106"/>
                </a:lnTo>
                <a:lnTo>
                  <a:pt x="1703034" y="2089000"/>
                </a:lnTo>
                <a:lnTo>
                  <a:pt x="1814434" y="2089000"/>
                </a:lnTo>
                <a:cubicBezTo>
                  <a:pt x="1827537" y="2076258"/>
                  <a:pt x="1860301" y="2073075"/>
                  <a:pt x="1860301" y="2057150"/>
                </a:cubicBezTo>
                <a:lnTo>
                  <a:pt x="1866854" y="2057150"/>
                </a:lnTo>
                <a:lnTo>
                  <a:pt x="1866854" y="2053964"/>
                </a:lnTo>
                <a:lnTo>
                  <a:pt x="1958593" y="2009372"/>
                </a:lnTo>
                <a:cubicBezTo>
                  <a:pt x="1971701" y="2009372"/>
                  <a:pt x="1991357" y="2012558"/>
                  <a:pt x="2004465" y="2009372"/>
                </a:cubicBezTo>
                <a:cubicBezTo>
                  <a:pt x="2017573" y="2003004"/>
                  <a:pt x="2024127" y="1996633"/>
                  <a:pt x="2030675" y="1990264"/>
                </a:cubicBezTo>
                <a:cubicBezTo>
                  <a:pt x="2050337" y="1990264"/>
                  <a:pt x="2063440" y="1983893"/>
                  <a:pt x="2063440" y="1974339"/>
                </a:cubicBezTo>
                <a:cubicBezTo>
                  <a:pt x="2089655" y="1977522"/>
                  <a:pt x="2096204" y="1958414"/>
                  <a:pt x="2115866" y="1958414"/>
                </a:cubicBezTo>
                <a:cubicBezTo>
                  <a:pt x="2148630" y="1958414"/>
                  <a:pt x="2161732" y="1948858"/>
                  <a:pt x="2181394" y="1939304"/>
                </a:cubicBezTo>
                <a:cubicBezTo>
                  <a:pt x="2187948" y="1936118"/>
                  <a:pt x="2187948" y="1932933"/>
                  <a:pt x="2187948" y="1929747"/>
                </a:cubicBezTo>
                <a:cubicBezTo>
                  <a:pt x="2161732" y="1923379"/>
                  <a:pt x="2135522" y="1917008"/>
                  <a:pt x="2109312" y="1910637"/>
                </a:cubicBezTo>
                <a:cubicBezTo>
                  <a:pt x="2102758" y="1913822"/>
                  <a:pt x="2089655" y="1920193"/>
                  <a:pt x="2076548" y="1923379"/>
                </a:cubicBezTo>
                <a:cubicBezTo>
                  <a:pt x="2063440" y="1917008"/>
                  <a:pt x="2050337" y="1913822"/>
                  <a:pt x="2043783" y="1910637"/>
                </a:cubicBezTo>
                <a:close/>
                <a:moveTo>
                  <a:pt x="7594050" y="1894712"/>
                </a:moveTo>
                <a:cubicBezTo>
                  <a:pt x="7587497" y="1897897"/>
                  <a:pt x="7580943" y="1897897"/>
                  <a:pt x="7580943" y="1901083"/>
                </a:cubicBezTo>
                <a:cubicBezTo>
                  <a:pt x="7580943" y="1904268"/>
                  <a:pt x="7587497" y="1907454"/>
                  <a:pt x="7594050" y="1910637"/>
                </a:cubicBezTo>
                <a:cubicBezTo>
                  <a:pt x="7600599" y="1907454"/>
                  <a:pt x="7607153" y="1907454"/>
                  <a:pt x="7607153" y="1904268"/>
                </a:cubicBezTo>
                <a:cubicBezTo>
                  <a:pt x="7600599" y="1901083"/>
                  <a:pt x="7594050" y="1897897"/>
                  <a:pt x="7594050" y="1894712"/>
                </a:cubicBezTo>
                <a:close/>
                <a:moveTo>
                  <a:pt x="6729074" y="1894712"/>
                </a:moveTo>
                <a:cubicBezTo>
                  <a:pt x="6709413" y="1904268"/>
                  <a:pt x="6689756" y="1917008"/>
                  <a:pt x="6676649" y="1926562"/>
                </a:cubicBezTo>
                <a:lnTo>
                  <a:pt x="6630777" y="1926562"/>
                </a:lnTo>
                <a:cubicBezTo>
                  <a:pt x="6611120" y="1948858"/>
                  <a:pt x="6611120" y="1948858"/>
                  <a:pt x="6656992" y="1961597"/>
                </a:cubicBezTo>
                <a:cubicBezTo>
                  <a:pt x="6709413" y="1945672"/>
                  <a:pt x="6742177" y="1910637"/>
                  <a:pt x="6814259" y="1904268"/>
                </a:cubicBezTo>
                <a:cubicBezTo>
                  <a:pt x="6788049" y="1888343"/>
                  <a:pt x="6761839" y="1897897"/>
                  <a:pt x="6729074" y="1894712"/>
                </a:cubicBezTo>
                <a:close/>
                <a:moveTo>
                  <a:pt x="7384358" y="1872418"/>
                </a:moveTo>
                <a:lnTo>
                  <a:pt x="7384358" y="1939304"/>
                </a:lnTo>
                <a:lnTo>
                  <a:pt x="7377804" y="1939304"/>
                </a:lnTo>
                <a:cubicBezTo>
                  <a:pt x="7358147" y="1939304"/>
                  <a:pt x="7345040" y="1942489"/>
                  <a:pt x="7325383" y="1942489"/>
                </a:cubicBezTo>
                <a:cubicBezTo>
                  <a:pt x="7318829" y="1929747"/>
                  <a:pt x="7312275" y="1920193"/>
                  <a:pt x="7299168" y="1904268"/>
                </a:cubicBezTo>
                <a:cubicBezTo>
                  <a:pt x="7279511" y="1917008"/>
                  <a:pt x="7259855" y="1923379"/>
                  <a:pt x="7246747" y="1932933"/>
                </a:cubicBezTo>
                <a:cubicBezTo>
                  <a:pt x="7253301" y="1948858"/>
                  <a:pt x="7240193" y="1964783"/>
                  <a:pt x="7246747" y="1967968"/>
                </a:cubicBezTo>
                <a:cubicBezTo>
                  <a:pt x="7292619" y="1980708"/>
                  <a:pt x="7318829" y="1967968"/>
                  <a:pt x="7345040" y="1980708"/>
                </a:cubicBezTo>
                <a:cubicBezTo>
                  <a:pt x="7351593" y="1990264"/>
                  <a:pt x="7358147" y="1999818"/>
                  <a:pt x="7364696" y="2009372"/>
                </a:cubicBezTo>
                <a:cubicBezTo>
                  <a:pt x="7384358" y="2006189"/>
                  <a:pt x="7397460" y="2006189"/>
                  <a:pt x="7410568" y="2003004"/>
                </a:cubicBezTo>
                <a:cubicBezTo>
                  <a:pt x="7417122" y="1983893"/>
                  <a:pt x="7404014" y="1961597"/>
                  <a:pt x="7423676" y="1945672"/>
                </a:cubicBezTo>
                <a:cubicBezTo>
                  <a:pt x="7443332" y="1929747"/>
                  <a:pt x="7456440" y="1910637"/>
                  <a:pt x="7476096" y="1894712"/>
                </a:cubicBezTo>
                <a:cubicBezTo>
                  <a:pt x="7443332" y="1888343"/>
                  <a:pt x="7423676" y="1881972"/>
                  <a:pt x="7384358" y="1872418"/>
                </a:cubicBezTo>
                <a:close/>
                <a:moveTo>
                  <a:pt x="2227260" y="1844948"/>
                </a:moveTo>
                <a:cubicBezTo>
                  <a:pt x="2215793" y="1844551"/>
                  <a:pt x="2204325" y="1846939"/>
                  <a:pt x="2194496" y="1853308"/>
                </a:cubicBezTo>
                <a:cubicBezTo>
                  <a:pt x="2194496" y="1862862"/>
                  <a:pt x="2181394" y="1872418"/>
                  <a:pt x="2214158" y="1875604"/>
                </a:cubicBezTo>
                <a:cubicBezTo>
                  <a:pt x="2227260" y="1866047"/>
                  <a:pt x="2246922" y="1859679"/>
                  <a:pt x="2260025" y="1853308"/>
                </a:cubicBezTo>
                <a:cubicBezTo>
                  <a:pt x="2250196" y="1848531"/>
                  <a:pt x="2238728" y="1845348"/>
                  <a:pt x="2227260" y="1844948"/>
                </a:cubicBezTo>
                <a:close/>
                <a:moveTo>
                  <a:pt x="2377979" y="1827829"/>
                </a:moveTo>
                <a:cubicBezTo>
                  <a:pt x="2371425" y="1840568"/>
                  <a:pt x="2338661" y="1840568"/>
                  <a:pt x="2338661" y="1859679"/>
                </a:cubicBezTo>
                <a:cubicBezTo>
                  <a:pt x="2345215" y="1859679"/>
                  <a:pt x="2358317" y="1859679"/>
                  <a:pt x="2377979" y="1862862"/>
                </a:cubicBezTo>
                <a:cubicBezTo>
                  <a:pt x="2397635" y="1850122"/>
                  <a:pt x="2404189" y="1840568"/>
                  <a:pt x="2377979" y="1827829"/>
                </a:cubicBezTo>
                <a:close/>
                <a:moveTo>
                  <a:pt x="1781670" y="1827829"/>
                </a:moveTo>
                <a:cubicBezTo>
                  <a:pt x="1775116" y="1831012"/>
                  <a:pt x="1775116" y="1831012"/>
                  <a:pt x="1768562" y="1834197"/>
                </a:cubicBezTo>
                <a:cubicBezTo>
                  <a:pt x="1775116" y="1837383"/>
                  <a:pt x="1775116" y="1840568"/>
                  <a:pt x="1781670" y="1843754"/>
                </a:cubicBezTo>
                <a:cubicBezTo>
                  <a:pt x="1788224" y="1840568"/>
                  <a:pt x="1794773" y="1840568"/>
                  <a:pt x="1794773" y="1837383"/>
                </a:cubicBezTo>
                <a:cubicBezTo>
                  <a:pt x="1794773" y="1834197"/>
                  <a:pt x="1788224" y="1831012"/>
                  <a:pt x="1781670" y="1827829"/>
                </a:cubicBezTo>
                <a:close/>
                <a:moveTo>
                  <a:pt x="6984634" y="1811904"/>
                </a:moveTo>
                <a:cubicBezTo>
                  <a:pt x="6951870" y="1821458"/>
                  <a:pt x="6932208" y="1827829"/>
                  <a:pt x="6912552" y="1834197"/>
                </a:cubicBezTo>
                <a:cubicBezTo>
                  <a:pt x="6912552" y="1837383"/>
                  <a:pt x="6919105" y="1840568"/>
                  <a:pt x="6919105" y="1843754"/>
                </a:cubicBezTo>
                <a:lnTo>
                  <a:pt x="7030500" y="1843754"/>
                </a:lnTo>
                <a:cubicBezTo>
                  <a:pt x="7043608" y="1837383"/>
                  <a:pt x="7063270" y="1827829"/>
                  <a:pt x="7096034" y="1811904"/>
                </a:cubicBezTo>
                <a:close/>
                <a:moveTo>
                  <a:pt x="956012" y="1811904"/>
                </a:moveTo>
                <a:cubicBezTo>
                  <a:pt x="942904" y="1811904"/>
                  <a:pt x="923248" y="1815087"/>
                  <a:pt x="910140" y="1815087"/>
                </a:cubicBezTo>
                <a:cubicBezTo>
                  <a:pt x="910140" y="1818272"/>
                  <a:pt x="910140" y="1821458"/>
                  <a:pt x="910140" y="1824643"/>
                </a:cubicBezTo>
                <a:cubicBezTo>
                  <a:pt x="923248" y="1824643"/>
                  <a:pt x="936350" y="1827829"/>
                  <a:pt x="956012" y="1827829"/>
                </a:cubicBezTo>
                <a:cubicBezTo>
                  <a:pt x="962561" y="1827829"/>
                  <a:pt x="969114" y="1824643"/>
                  <a:pt x="969114" y="1821458"/>
                </a:cubicBezTo>
                <a:cubicBezTo>
                  <a:pt x="969114" y="1818272"/>
                  <a:pt x="962561" y="1811904"/>
                  <a:pt x="956012" y="1811904"/>
                </a:cubicBezTo>
                <a:close/>
                <a:moveTo>
                  <a:pt x="5012225" y="1795979"/>
                </a:moveTo>
                <a:cubicBezTo>
                  <a:pt x="5005671" y="1799162"/>
                  <a:pt x="4999117" y="1799162"/>
                  <a:pt x="4999117" y="1802347"/>
                </a:cubicBezTo>
                <a:cubicBezTo>
                  <a:pt x="4999117" y="1805533"/>
                  <a:pt x="5005671" y="1808718"/>
                  <a:pt x="5012225" y="1811904"/>
                </a:cubicBezTo>
                <a:cubicBezTo>
                  <a:pt x="5018779" y="1808718"/>
                  <a:pt x="5025333" y="1808718"/>
                  <a:pt x="5025333" y="1805533"/>
                </a:cubicBezTo>
                <a:cubicBezTo>
                  <a:pt x="5018779" y="1802347"/>
                  <a:pt x="5018779" y="1799162"/>
                  <a:pt x="5012225" y="1795979"/>
                </a:cubicBezTo>
                <a:close/>
                <a:moveTo>
                  <a:pt x="2672856" y="1716354"/>
                </a:moveTo>
                <a:cubicBezTo>
                  <a:pt x="2666302" y="1716354"/>
                  <a:pt x="2653200" y="1719537"/>
                  <a:pt x="2653200" y="1722722"/>
                </a:cubicBezTo>
                <a:cubicBezTo>
                  <a:pt x="2653200" y="1729093"/>
                  <a:pt x="2659748" y="1735462"/>
                  <a:pt x="2659748" y="1745018"/>
                </a:cubicBezTo>
                <a:cubicBezTo>
                  <a:pt x="2666302" y="1745018"/>
                  <a:pt x="2672856" y="1745018"/>
                  <a:pt x="2679410" y="1745018"/>
                </a:cubicBezTo>
                <a:cubicBezTo>
                  <a:pt x="2679410" y="1738647"/>
                  <a:pt x="2685964" y="1729093"/>
                  <a:pt x="2685964" y="1722722"/>
                </a:cubicBezTo>
                <a:cubicBezTo>
                  <a:pt x="2685964" y="1719537"/>
                  <a:pt x="2679410" y="1716354"/>
                  <a:pt x="2672856" y="1716354"/>
                </a:cubicBezTo>
                <a:close/>
                <a:moveTo>
                  <a:pt x="5297274" y="1680920"/>
                </a:moveTo>
                <a:cubicBezTo>
                  <a:pt x="5285808" y="1680522"/>
                  <a:pt x="5274341" y="1682910"/>
                  <a:pt x="5261236" y="1687687"/>
                </a:cubicBezTo>
                <a:cubicBezTo>
                  <a:pt x="5261236" y="1694058"/>
                  <a:pt x="5267784" y="1703612"/>
                  <a:pt x="5267784" y="1709983"/>
                </a:cubicBezTo>
                <a:cubicBezTo>
                  <a:pt x="5294000" y="1703612"/>
                  <a:pt x="5313657" y="1697243"/>
                  <a:pt x="5333313" y="1690872"/>
                </a:cubicBezTo>
                <a:cubicBezTo>
                  <a:pt x="5320208" y="1684503"/>
                  <a:pt x="5308741" y="1681318"/>
                  <a:pt x="5297274" y="1680920"/>
                </a:cubicBezTo>
                <a:close/>
                <a:moveTo>
                  <a:pt x="6853577" y="1635932"/>
                </a:moveTo>
                <a:cubicBezTo>
                  <a:pt x="6840469" y="1636729"/>
                  <a:pt x="6833921" y="1639915"/>
                  <a:pt x="6820813" y="1646283"/>
                </a:cubicBezTo>
                <a:cubicBezTo>
                  <a:pt x="6853577" y="1649469"/>
                  <a:pt x="6879787" y="1652654"/>
                  <a:pt x="6925659" y="1639912"/>
                </a:cubicBezTo>
                <a:cubicBezTo>
                  <a:pt x="6886341" y="1636729"/>
                  <a:pt x="6866685" y="1635138"/>
                  <a:pt x="6853577" y="1635932"/>
                </a:cubicBezTo>
                <a:close/>
                <a:moveTo>
                  <a:pt x="7047705" y="1631552"/>
                </a:moveTo>
                <a:cubicBezTo>
                  <a:pt x="7037054" y="1631155"/>
                  <a:pt x="7027226" y="1633544"/>
                  <a:pt x="7017398" y="1639912"/>
                </a:cubicBezTo>
                <a:cubicBezTo>
                  <a:pt x="7037054" y="1646283"/>
                  <a:pt x="7043608" y="1659022"/>
                  <a:pt x="7076372" y="1662208"/>
                </a:cubicBezTo>
                <a:cubicBezTo>
                  <a:pt x="7076372" y="1655837"/>
                  <a:pt x="7076372" y="1646283"/>
                  <a:pt x="7082926" y="1639912"/>
                </a:cubicBezTo>
                <a:cubicBezTo>
                  <a:pt x="7069824" y="1635135"/>
                  <a:pt x="7058356" y="1631952"/>
                  <a:pt x="7047705" y="1631552"/>
                </a:cubicBezTo>
                <a:close/>
                <a:moveTo>
                  <a:pt x="7030500" y="1582583"/>
                </a:moveTo>
                <a:cubicBezTo>
                  <a:pt x="7023952" y="1585769"/>
                  <a:pt x="7023952" y="1588954"/>
                  <a:pt x="7017398" y="1592137"/>
                </a:cubicBezTo>
                <a:cubicBezTo>
                  <a:pt x="7017398" y="1592137"/>
                  <a:pt x="7023952" y="1595322"/>
                  <a:pt x="7030500" y="1598508"/>
                </a:cubicBezTo>
                <a:cubicBezTo>
                  <a:pt x="7030500" y="1595322"/>
                  <a:pt x="7037054" y="1592137"/>
                  <a:pt x="7043608" y="1588954"/>
                </a:cubicBezTo>
                <a:cubicBezTo>
                  <a:pt x="7037054" y="1585769"/>
                  <a:pt x="7037054" y="1585769"/>
                  <a:pt x="7030500" y="1582583"/>
                </a:cubicBezTo>
                <a:close/>
                <a:moveTo>
                  <a:pt x="6999890" y="1536003"/>
                </a:moveTo>
                <a:cubicBezTo>
                  <a:pt x="6996102" y="1536401"/>
                  <a:pt x="6991188" y="1537994"/>
                  <a:pt x="6984634" y="1541179"/>
                </a:cubicBezTo>
                <a:lnTo>
                  <a:pt x="7015240" y="1550105"/>
                </a:lnTo>
                <a:lnTo>
                  <a:pt x="7017398" y="1553919"/>
                </a:lnTo>
                <a:lnTo>
                  <a:pt x="7022243" y="1553508"/>
                </a:lnTo>
                <a:lnTo>
                  <a:pt x="7040334" y="1563872"/>
                </a:lnTo>
                <a:cubicBezTo>
                  <a:pt x="7048522" y="1565067"/>
                  <a:pt x="7059990" y="1563473"/>
                  <a:pt x="7082926" y="1560287"/>
                </a:cubicBezTo>
                <a:cubicBezTo>
                  <a:pt x="7073098" y="1552324"/>
                  <a:pt x="7061630" y="1550733"/>
                  <a:pt x="7050162" y="1551133"/>
                </a:cubicBezTo>
                <a:lnTo>
                  <a:pt x="7022243" y="1553508"/>
                </a:lnTo>
                <a:lnTo>
                  <a:pt x="7017398" y="1550733"/>
                </a:lnTo>
                <a:lnTo>
                  <a:pt x="7015240" y="1550105"/>
                </a:lnTo>
                <a:lnTo>
                  <a:pt x="7008387" y="1537994"/>
                </a:lnTo>
                <a:cubicBezTo>
                  <a:pt x="7006339" y="1536401"/>
                  <a:pt x="7003677" y="1535605"/>
                  <a:pt x="6999890" y="1536003"/>
                </a:cubicBezTo>
                <a:close/>
                <a:moveTo>
                  <a:pt x="195877" y="1534808"/>
                </a:moveTo>
                <a:cubicBezTo>
                  <a:pt x="182774" y="1534808"/>
                  <a:pt x="163113" y="1537994"/>
                  <a:pt x="136903" y="1537994"/>
                </a:cubicBezTo>
                <a:cubicBezTo>
                  <a:pt x="156559" y="1547548"/>
                  <a:pt x="169667" y="1553919"/>
                  <a:pt x="182774" y="1560287"/>
                </a:cubicBezTo>
                <a:cubicBezTo>
                  <a:pt x="163113" y="1566658"/>
                  <a:pt x="136903" y="1569844"/>
                  <a:pt x="110692" y="1576212"/>
                </a:cubicBezTo>
                <a:cubicBezTo>
                  <a:pt x="143456" y="1588954"/>
                  <a:pt x="176221" y="1588954"/>
                  <a:pt x="215539" y="1576212"/>
                </a:cubicBezTo>
                <a:cubicBezTo>
                  <a:pt x="202431" y="1563473"/>
                  <a:pt x="222093" y="1550733"/>
                  <a:pt x="195877" y="1534808"/>
                </a:cubicBezTo>
                <a:close/>
                <a:moveTo>
                  <a:pt x="6473510" y="1518883"/>
                </a:moveTo>
                <a:cubicBezTo>
                  <a:pt x="6466956" y="1525251"/>
                  <a:pt x="6453853" y="1528437"/>
                  <a:pt x="6460407" y="1531623"/>
                </a:cubicBezTo>
                <a:cubicBezTo>
                  <a:pt x="6434192" y="1534808"/>
                  <a:pt x="6407981" y="1534808"/>
                  <a:pt x="6434192" y="1547548"/>
                </a:cubicBezTo>
                <a:cubicBezTo>
                  <a:pt x="6440745" y="1544362"/>
                  <a:pt x="6447299" y="1537994"/>
                  <a:pt x="6447299" y="1534808"/>
                </a:cubicBezTo>
                <a:cubicBezTo>
                  <a:pt x="6473510" y="1531623"/>
                  <a:pt x="6499720" y="1531623"/>
                  <a:pt x="6473510" y="1518883"/>
                </a:cubicBezTo>
                <a:close/>
                <a:moveTo>
                  <a:pt x="3701653" y="1518883"/>
                </a:moveTo>
                <a:cubicBezTo>
                  <a:pt x="3695099" y="1518883"/>
                  <a:pt x="3681997" y="1522069"/>
                  <a:pt x="3681997" y="1525251"/>
                </a:cubicBezTo>
                <a:cubicBezTo>
                  <a:pt x="3681997" y="1534808"/>
                  <a:pt x="3681997" y="1541179"/>
                  <a:pt x="3688551" y="1547548"/>
                </a:cubicBezTo>
                <a:cubicBezTo>
                  <a:pt x="3695099" y="1547548"/>
                  <a:pt x="3701653" y="1547548"/>
                  <a:pt x="3708207" y="1547548"/>
                </a:cubicBezTo>
                <a:cubicBezTo>
                  <a:pt x="3708207" y="1541179"/>
                  <a:pt x="3714761" y="1531623"/>
                  <a:pt x="3714761" y="1525251"/>
                </a:cubicBezTo>
                <a:cubicBezTo>
                  <a:pt x="3714761" y="1522069"/>
                  <a:pt x="3708207" y="1518883"/>
                  <a:pt x="3701653" y="1518883"/>
                </a:cubicBezTo>
                <a:close/>
                <a:moveTo>
                  <a:pt x="6172078" y="1502958"/>
                </a:moveTo>
                <a:cubicBezTo>
                  <a:pt x="6145868" y="1515698"/>
                  <a:pt x="6119658" y="1531623"/>
                  <a:pt x="6086894" y="1544362"/>
                </a:cubicBezTo>
                <a:cubicBezTo>
                  <a:pt x="6054129" y="1557104"/>
                  <a:pt x="6008257" y="1557104"/>
                  <a:pt x="5988601" y="1582583"/>
                </a:cubicBezTo>
                <a:cubicBezTo>
                  <a:pt x="5995150" y="1588954"/>
                  <a:pt x="5995150" y="1595322"/>
                  <a:pt x="6001704" y="1598508"/>
                </a:cubicBezTo>
                <a:cubicBezTo>
                  <a:pt x="6054129" y="1585769"/>
                  <a:pt x="6106550" y="1573029"/>
                  <a:pt x="6158976" y="1557104"/>
                </a:cubicBezTo>
                <a:cubicBezTo>
                  <a:pt x="6113104" y="1534808"/>
                  <a:pt x="6237607" y="1528437"/>
                  <a:pt x="6172078" y="1502958"/>
                </a:cubicBezTo>
                <a:close/>
                <a:moveTo>
                  <a:pt x="3105344" y="1502958"/>
                </a:moveTo>
                <a:cubicBezTo>
                  <a:pt x="3098790" y="1506144"/>
                  <a:pt x="3092236" y="1506144"/>
                  <a:pt x="3085688" y="1509326"/>
                </a:cubicBezTo>
                <a:cubicBezTo>
                  <a:pt x="3092236" y="1512512"/>
                  <a:pt x="3092236" y="1515698"/>
                  <a:pt x="3098790" y="1515698"/>
                </a:cubicBezTo>
                <a:cubicBezTo>
                  <a:pt x="3105344" y="1515698"/>
                  <a:pt x="3111898" y="1512512"/>
                  <a:pt x="3118452" y="1509326"/>
                </a:cubicBezTo>
                <a:cubicBezTo>
                  <a:pt x="3111898" y="1509326"/>
                  <a:pt x="3111898" y="1506144"/>
                  <a:pt x="3105344" y="1502958"/>
                </a:cubicBezTo>
                <a:close/>
                <a:moveTo>
                  <a:pt x="6270374" y="1502559"/>
                </a:moveTo>
                <a:cubicBezTo>
                  <a:pt x="6255630" y="1502958"/>
                  <a:pt x="6240886" y="1506142"/>
                  <a:pt x="6224504" y="1512512"/>
                </a:cubicBezTo>
                <a:cubicBezTo>
                  <a:pt x="6250714" y="1509326"/>
                  <a:pt x="6283479" y="1525251"/>
                  <a:pt x="6316243" y="1509326"/>
                </a:cubicBezTo>
                <a:cubicBezTo>
                  <a:pt x="6299861" y="1504549"/>
                  <a:pt x="6285117" y="1502161"/>
                  <a:pt x="6270374" y="1502559"/>
                </a:cubicBezTo>
                <a:close/>
                <a:moveTo>
                  <a:pt x="2967734" y="1499773"/>
                </a:moveTo>
                <a:cubicBezTo>
                  <a:pt x="2961185" y="1512512"/>
                  <a:pt x="2957906" y="1518883"/>
                  <a:pt x="2962825" y="1525651"/>
                </a:cubicBezTo>
                <a:lnTo>
                  <a:pt x="2974170" y="1532902"/>
                </a:lnTo>
                <a:lnTo>
                  <a:pt x="2974288" y="1533515"/>
                </a:lnTo>
                <a:cubicBezTo>
                  <a:pt x="2975516" y="1541976"/>
                  <a:pt x="2975927" y="1547947"/>
                  <a:pt x="2975927" y="1552327"/>
                </a:cubicBezTo>
                <a:lnTo>
                  <a:pt x="2975730" y="1554046"/>
                </a:lnTo>
                <a:lnTo>
                  <a:pt x="2967734" y="1555113"/>
                </a:lnTo>
                <a:cubicBezTo>
                  <a:pt x="2961185" y="1557104"/>
                  <a:pt x="2961185" y="1560290"/>
                  <a:pt x="2974288" y="1566658"/>
                </a:cubicBezTo>
                <a:lnTo>
                  <a:pt x="2975730" y="1554046"/>
                </a:lnTo>
                <a:lnTo>
                  <a:pt x="3000498" y="1550733"/>
                </a:lnTo>
                <a:lnTo>
                  <a:pt x="3000610" y="1549801"/>
                </a:lnTo>
                <a:lnTo>
                  <a:pt x="3007052" y="1553919"/>
                </a:lnTo>
                <a:cubicBezTo>
                  <a:pt x="3013606" y="1547548"/>
                  <a:pt x="3020160" y="1537994"/>
                  <a:pt x="3026708" y="1531623"/>
                </a:cubicBezTo>
                <a:cubicBezTo>
                  <a:pt x="3016880" y="1526846"/>
                  <a:pt x="3008691" y="1522069"/>
                  <a:pt x="3003778" y="1523263"/>
                </a:cubicBezTo>
                <a:lnTo>
                  <a:pt x="3000610" y="1549801"/>
                </a:lnTo>
                <a:lnTo>
                  <a:pt x="2974170" y="1532902"/>
                </a:lnTo>
                <a:close/>
                <a:moveTo>
                  <a:pt x="3203637" y="1451998"/>
                </a:moveTo>
                <a:cubicBezTo>
                  <a:pt x="3197083" y="1464737"/>
                  <a:pt x="3164319" y="1464737"/>
                  <a:pt x="3164319" y="1483848"/>
                </a:cubicBezTo>
                <a:cubicBezTo>
                  <a:pt x="3170873" y="1483848"/>
                  <a:pt x="3183980" y="1483848"/>
                  <a:pt x="3203637" y="1487033"/>
                </a:cubicBezTo>
                <a:cubicBezTo>
                  <a:pt x="3223299" y="1474294"/>
                  <a:pt x="3229847" y="1464737"/>
                  <a:pt x="3203637" y="1451998"/>
                </a:cubicBezTo>
                <a:close/>
                <a:moveTo>
                  <a:pt x="6440745" y="1439258"/>
                </a:moveTo>
                <a:cubicBezTo>
                  <a:pt x="6434192" y="1442441"/>
                  <a:pt x="6421089" y="1445627"/>
                  <a:pt x="6421089" y="1451998"/>
                </a:cubicBezTo>
                <a:cubicBezTo>
                  <a:pt x="6401427" y="1451998"/>
                  <a:pt x="6381771" y="1451998"/>
                  <a:pt x="6355561" y="1455183"/>
                </a:cubicBezTo>
                <a:cubicBezTo>
                  <a:pt x="6355561" y="1467923"/>
                  <a:pt x="6355561" y="1474294"/>
                  <a:pt x="6362109" y="1487033"/>
                </a:cubicBezTo>
                <a:cubicBezTo>
                  <a:pt x="6394874" y="1477477"/>
                  <a:pt x="6421089" y="1471108"/>
                  <a:pt x="6414535" y="1455183"/>
                </a:cubicBezTo>
                <a:cubicBezTo>
                  <a:pt x="6440745" y="1451998"/>
                  <a:pt x="6466956" y="1451998"/>
                  <a:pt x="6440745" y="1439258"/>
                </a:cubicBezTo>
                <a:close/>
                <a:moveTo>
                  <a:pt x="6801151" y="1420148"/>
                </a:moveTo>
                <a:lnTo>
                  <a:pt x="6782793" y="1435024"/>
                </a:lnTo>
                <a:lnTo>
                  <a:pt x="6774941" y="1436073"/>
                </a:lnTo>
                <a:lnTo>
                  <a:pt x="6774566" y="1437396"/>
                </a:lnTo>
                <a:lnTo>
                  <a:pt x="6758561" y="1440452"/>
                </a:lnTo>
                <a:lnTo>
                  <a:pt x="6755660" y="1450674"/>
                </a:lnTo>
                <a:lnTo>
                  <a:pt x="6748731" y="1451998"/>
                </a:lnTo>
                <a:lnTo>
                  <a:pt x="6747438" y="1453046"/>
                </a:lnTo>
                <a:lnTo>
                  <a:pt x="6722520" y="1456377"/>
                </a:lnTo>
                <a:cubicBezTo>
                  <a:pt x="6715967" y="1458369"/>
                  <a:pt x="6715967" y="1461554"/>
                  <a:pt x="6729074" y="1467923"/>
                </a:cubicBezTo>
                <a:lnTo>
                  <a:pt x="6747438" y="1453046"/>
                </a:lnTo>
                <a:lnTo>
                  <a:pt x="6755285" y="1451998"/>
                </a:lnTo>
                <a:lnTo>
                  <a:pt x="6755660" y="1450674"/>
                </a:lnTo>
                <a:lnTo>
                  <a:pt x="6771665" y="1447618"/>
                </a:lnTo>
                <a:lnTo>
                  <a:pt x="6774566" y="1437396"/>
                </a:lnTo>
                <a:lnTo>
                  <a:pt x="6781495" y="1436073"/>
                </a:lnTo>
                <a:lnTo>
                  <a:pt x="6782793" y="1435024"/>
                </a:lnTo>
                <a:lnTo>
                  <a:pt x="6807705" y="1431693"/>
                </a:lnTo>
                <a:cubicBezTo>
                  <a:pt x="6814259" y="1429704"/>
                  <a:pt x="6814259" y="1426519"/>
                  <a:pt x="6801151" y="1420148"/>
                </a:cubicBezTo>
                <a:close/>
                <a:moveTo>
                  <a:pt x="6008257" y="1420148"/>
                </a:moveTo>
                <a:cubicBezTo>
                  <a:pt x="5975493" y="1426516"/>
                  <a:pt x="5995150" y="1442441"/>
                  <a:pt x="5988601" y="1451998"/>
                </a:cubicBezTo>
                <a:cubicBezTo>
                  <a:pt x="5968939" y="1451998"/>
                  <a:pt x="5949283" y="1451998"/>
                  <a:pt x="5929621" y="1455183"/>
                </a:cubicBezTo>
                <a:cubicBezTo>
                  <a:pt x="5923073" y="1493402"/>
                  <a:pt x="5923073" y="1493402"/>
                  <a:pt x="5936175" y="1502958"/>
                </a:cubicBezTo>
                <a:cubicBezTo>
                  <a:pt x="5949283" y="1502958"/>
                  <a:pt x="5962386" y="1502958"/>
                  <a:pt x="5975493" y="1499773"/>
                </a:cubicBezTo>
                <a:cubicBezTo>
                  <a:pt x="5995150" y="1483848"/>
                  <a:pt x="5988601" y="1467923"/>
                  <a:pt x="5988601" y="1451998"/>
                </a:cubicBezTo>
                <a:cubicBezTo>
                  <a:pt x="6021365" y="1442441"/>
                  <a:pt x="6021365" y="1442441"/>
                  <a:pt x="6008257" y="1420148"/>
                </a:cubicBezTo>
                <a:close/>
                <a:moveTo>
                  <a:pt x="399016" y="1420148"/>
                </a:moveTo>
                <a:cubicBezTo>
                  <a:pt x="392462" y="1420148"/>
                  <a:pt x="385913" y="1423333"/>
                  <a:pt x="379359" y="1426516"/>
                </a:cubicBezTo>
                <a:cubicBezTo>
                  <a:pt x="379359" y="1429702"/>
                  <a:pt x="385913" y="1432887"/>
                  <a:pt x="392462" y="1432887"/>
                </a:cubicBezTo>
                <a:cubicBezTo>
                  <a:pt x="399016" y="1429702"/>
                  <a:pt x="405570" y="1429702"/>
                  <a:pt x="412124" y="1426516"/>
                </a:cubicBezTo>
                <a:cubicBezTo>
                  <a:pt x="405570" y="1423333"/>
                  <a:pt x="405570" y="1420148"/>
                  <a:pt x="399016" y="1420148"/>
                </a:cubicBezTo>
                <a:close/>
                <a:moveTo>
                  <a:pt x="7397460" y="1404220"/>
                </a:moveTo>
                <a:cubicBezTo>
                  <a:pt x="7397460" y="1404220"/>
                  <a:pt x="7410568" y="1407406"/>
                  <a:pt x="7410568" y="1410591"/>
                </a:cubicBezTo>
                <a:cubicBezTo>
                  <a:pt x="7410568" y="1416959"/>
                  <a:pt x="7410568" y="1426516"/>
                  <a:pt x="7404014" y="1432884"/>
                </a:cubicBezTo>
                <a:cubicBezTo>
                  <a:pt x="7397460" y="1432884"/>
                  <a:pt x="7390912" y="1432884"/>
                  <a:pt x="7384358" y="1432884"/>
                </a:cubicBezTo>
                <a:cubicBezTo>
                  <a:pt x="7384358" y="1426516"/>
                  <a:pt x="7377804" y="1416959"/>
                  <a:pt x="7377804" y="1410591"/>
                </a:cubicBezTo>
                <a:cubicBezTo>
                  <a:pt x="7377804" y="1407406"/>
                  <a:pt x="7390912" y="1407406"/>
                  <a:pt x="7397460" y="1404220"/>
                </a:cubicBezTo>
                <a:close/>
                <a:moveTo>
                  <a:pt x="399016" y="1388298"/>
                </a:moveTo>
                <a:cubicBezTo>
                  <a:pt x="392462" y="1391483"/>
                  <a:pt x="385913" y="1394666"/>
                  <a:pt x="385913" y="1397852"/>
                </a:cubicBezTo>
                <a:cubicBezTo>
                  <a:pt x="392462" y="1401037"/>
                  <a:pt x="392462" y="1401037"/>
                  <a:pt x="399016" y="1404223"/>
                </a:cubicBezTo>
                <a:cubicBezTo>
                  <a:pt x="405570" y="1401037"/>
                  <a:pt x="405570" y="1397852"/>
                  <a:pt x="412124" y="1394666"/>
                </a:cubicBezTo>
                <a:cubicBezTo>
                  <a:pt x="412124" y="1394666"/>
                  <a:pt x="405570" y="1391483"/>
                  <a:pt x="399016" y="1388298"/>
                </a:cubicBezTo>
                <a:close/>
                <a:moveTo>
                  <a:pt x="7489199" y="1388295"/>
                </a:moveTo>
                <a:cubicBezTo>
                  <a:pt x="7521963" y="1397852"/>
                  <a:pt x="7515409" y="1407406"/>
                  <a:pt x="7495753" y="1420145"/>
                </a:cubicBezTo>
                <a:cubicBezTo>
                  <a:pt x="7469542" y="1407406"/>
                  <a:pt x="7476091" y="1397852"/>
                  <a:pt x="7489199" y="1388295"/>
                </a:cubicBezTo>
                <a:close/>
                <a:moveTo>
                  <a:pt x="6466956" y="1372373"/>
                </a:moveTo>
                <a:cubicBezTo>
                  <a:pt x="6460407" y="1375558"/>
                  <a:pt x="6453853" y="1375558"/>
                  <a:pt x="6453853" y="1378741"/>
                </a:cubicBezTo>
                <a:cubicBezTo>
                  <a:pt x="6453853" y="1381927"/>
                  <a:pt x="6460407" y="1385112"/>
                  <a:pt x="6466956" y="1388298"/>
                </a:cubicBezTo>
                <a:cubicBezTo>
                  <a:pt x="6473510" y="1385112"/>
                  <a:pt x="6473510" y="1385112"/>
                  <a:pt x="6480064" y="1381927"/>
                </a:cubicBezTo>
                <a:cubicBezTo>
                  <a:pt x="6473510" y="1378741"/>
                  <a:pt x="6473510" y="1375558"/>
                  <a:pt x="6466956" y="1372373"/>
                </a:cubicBezTo>
                <a:close/>
                <a:moveTo>
                  <a:pt x="3452648" y="1372373"/>
                </a:moveTo>
                <a:cubicBezTo>
                  <a:pt x="3452648" y="1388298"/>
                  <a:pt x="3452648" y="1404223"/>
                  <a:pt x="3446094" y="1416962"/>
                </a:cubicBezTo>
                <a:cubicBezTo>
                  <a:pt x="3413329" y="1420148"/>
                  <a:pt x="3387119" y="1432887"/>
                  <a:pt x="3387119" y="1448812"/>
                </a:cubicBezTo>
                <a:cubicBezTo>
                  <a:pt x="3360903" y="1451998"/>
                  <a:pt x="3334693" y="1451998"/>
                  <a:pt x="3360903" y="1464737"/>
                </a:cubicBezTo>
                <a:cubicBezTo>
                  <a:pt x="3367458" y="1464737"/>
                  <a:pt x="3380565" y="1458369"/>
                  <a:pt x="3380565" y="1451998"/>
                </a:cubicBezTo>
                <a:cubicBezTo>
                  <a:pt x="3400222" y="1451998"/>
                  <a:pt x="3419883" y="1451998"/>
                  <a:pt x="3446094" y="1451998"/>
                </a:cubicBezTo>
                <a:cubicBezTo>
                  <a:pt x="3446094" y="1439258"/>
                  <a:pt x="3446094" y="1429702"/>
                  <a:pt x="3452648" y="1420148"/>
                </a:cubicBezTo>
                <a:cubicBezTo>
                  <a:pt x="3465750" y="1420148"/>
                  <a:pt x="3485412" y="1420148"/>
                  <a:pt x="3505068" y="1416962"/>
                </a:cubicBezTo>
                <a:cubicBezTo>
                  <a:pt x="3511622" y="1391483"/>
                  <a:pt x="3511622" y="1391483"/>
                  <a:pt x="3452648" y="1372373"/>
                </a:cubicBezTo>
                <a:close/>
                <a:moveTo>
                  <a:pt x="7587497" y="1372370"/>
                </a:moveTo>
                <a:cubicBezTo>
                  <a:pt x="7594045" y="1375556"/>
                  <a:pt x="7600599" y="1378741"/>
                  <a:pt x="7600599" y="1381927"/>
                </a:cubicBezTo>
                <a:cubicBezTo>
                  <a:pt x="7594045" y="1385109"/>
                  <a:pt x="7594045" y="1385109"/>
                  <a:pt x="7587497" y="1388295"/>
                </a:cubicBezTo>
                <a:cubicBezTo>
                  <a:pt x="7580943" y="1385109"/>
                  <a:pt x="7580943" y="1381927"/>
                  <a:pt x="7574389" y="1378741"/>
                </a:cubicBezTo>
                <a:cubicBezTo>
                  <a:pt x="7574389" y="1378741"/>
                  <a:pt x="7580943" y="1375556"/>
                  <a:pt x="7587497" y="1372370"/>
                </a:cubicBezTo>
                <a:close/>
                <a:moveTo>
                  <a:pt x="6964972" y="1356448"/>
                </a:moveTo>
                <a:cubicBezTo>
                  <a:pt x="6964972" y="1356448"/>
                  <a:pt x="6958424" y="1359633"/>
                  <a:pt x="6951870" y="1362816"/>
                </a:cubicBezTo>
                <a:cubicBezTo>
                  <a:pt x="6951870" y="1366002"/>
                  <a:pt x="6958424" y="1366002"/>
                  <a:pt x="6971526" y="1369187"/>
                </a:cubicBezTo>
                <a:cubicBezTo>
                  <a:pt x="6978080" y="1366002"/>
                  <a:pt x="6978080" y="1366002"/>
                  <a:pt x="6984634" y="1362816"/>
                </a:cubicBezTo>
                <a:cubicBezTo>
                  <a:pt x="6978080" y="1359633"/>
                  <a:pt x="6971526" y="1359633"/>
                  <a:pt x="6964972" y="1356448"/>
                </a:cubicBezTo>
                <a:close/>
                <a:moveTo>
                  <a:pt x="6276925" y="1337337"/>
                </a:moveTo>
                <a:cubicBezTo>
                  <a:pt x="6250714" y="1343708"/>
                  <a:pt x="6217950" y="1350077"/>
                  <a:pt x="6191740" y="1356448"/>
                </a:cubicBezTo>
                <a:cubicBezTo>
                  <a:pt x="6185186" y="1366002"/>
                  <a:pt x="6185186" y="1372373"/>
                  <a:pt x="6178632" y="1381927"/>
                </a:cubicBezTo>
                <a:cubicBezTo>
                  <a:pt x="6158976" y="1388298"/>
                  <a:pt x="6132760" y="1388298"/>
                  <a:pt x="6113104" y="1388298"/>
                </a:cubicBezTo>
                <a:cubicBezTo>
                  <a:pt x="6086894" y="1397852"/>
                  <a:pt x="6067232" y="1404223"/>
                  <a:pt x="6054129" y="1410591"/>
                </a:cubicBezTo>
                <a:cubicBezTo>
                  <a:pt x="6086894" y="1426516"/>
                  <a:pt x="6145868" y="1407408"/>
                  <a:pt x="6165524" y="1432887"/>
                </a:cubicBezTo>
                <a:cubicBezTo>
                  <a:pt x="6185186" y="1426516"/>
                  <a:pt x="6211396" y="1420148"/>
                  <a:pt x="6244161" y="1410591"/>
                </a:cubicBezTo>
                <a:cubicBezTo>
                  <a:pt x="6237607" y="1391483"/>
                  <a:pt x="6316243" y="1372373"/>
                  <a:pt x="6276925" y="1337337"/>
                </a:cubicBezTo>
                <a:close/>
                <a:moveTo>
                  <a:pt x="3623022" y="1292748"/>
                </a:moveTo>
                <a:cubicBezTo>
                  <a:pt x="3616468" y="1295931"/>
                  <a:pt x="3616468" y="1295931"/>
                  <a:pt x="3609915" y="1299116"/>
                </a:cubicBezTo>
                <a:cubicBezTo>
                  <a:pt x="3616468" y="1302302"/>
                  <a:pt x="3623022" y="1302302"/>
                  <a:pt x="3629571" y="1305487"/>
                </a:cubicBezTo>
                <a:cubicBezTo>
                  <a:pt x="3629571" y="1305487"/>
                  <a:pt x="3636125" y="1302302"/>
                  <a:pt x="3642679" y="1299116"/>
                </a:cubicBezTo>
                <a:cubicBezTo>
                  <a:pt x="3636125" y="1295931"/>
                  <a:pt x="3629571" y="1292748"/>
                  <a:pt x="3623022" y="1292748"/>
                </a:cubicBezTo>
                <a:close/>
                <a:moveTo>
                  <a:pt x="6768387" y="1260898"/>
                </a:moveTo>
                <a:cubicBezTo>
                  <a:pt x="6761839" y="1264081"/>
                  <a:pt x="6755285" y="1264081"/>
                  <a:pt x="6748731" y="1267266"/>
                </a:cubicBezTo>
                <a:cubicBezTo>
                  <a:pt x="6755285" y="1270452"/>
                  <a:pt x="6755285" y="1273637"/>
                  <a:pt x="6761839" y="1273637"/>
                </a:cubicBezTo>
                <a:cubicBezTo>
                  <a:pt x="6768387" y="1273637"/>
                  <a:pt x="6774941" y="1270452"/>
                  <a:pt x="6781495" y="1267266"/>
                </a:cubicBezTo>
                <a:cubicBezTo>
                  <a:pt x="6781495" y="1264081"/>
                  <a:pt x="6774941" y="1260898"/>
                  <a:pt x="6768387" y="1260898"/>
                </a:cubicBezTo>
                <a:close/>
                <a:moveTo>
                  <a:pt x="6919105" y="1251341"/>
                </a:moveTo>
                <a:cubicBezTo>
                  <a:pt x="6899444" y="1254527"/>
                  <a:pt x="6886341" y="1257712"/>
                  <a:pt x="6873233" y="1260898"/>
                </a:cubicBezTo>
                <a:lnTo>
                  <a:pt x="6873233" y="1283191"/>
                </a:lnTo>
                <a:lnTo>
                  <a:pt x="6879787" y="1283191"/>
                </a:lnTo>
                <a:cubicBezTo>
                  <a:pt x="6899444" y="1286377"/>
                  <a:pt x="6919105" y="1286377"/>
                  <a:pt x="6932208" y="1292748"/>
                </a:cubicBezTo>
                <a:cubicBezTo>
                  <a:pt x="6951870" y="1299116"/>
                  <a:pt x="6971526" y="1311856"/>
                  <a:pt x="6991188" y="1321412"/>
                </a:cubicBezTo>
                <a:cubicBezTo>
                  <a:pt x="6997736" y="1315041"/>
                  <a:pt x="7004290" y="1308673"/>
                  <a:pt x="7004290" y="1305487"/>
                </a:cubicBezTo>
                <a:cubicBezTo>
                  <a:pt x="6971526" y="1286377"/>
                  <a:pt x="6945316" y="1267266"/>
                  <a:pt x="6919105" y="1251341"/>
                </a:cubicBezTo>
                <a:close/>
                <a:moveTo>
                  <a:pt x="6598012" y="1244973"/>
                </a:moveTo>
                <a:cubicBezTo>
                  <a:pt x="6598012" y="1248156"/>
                  <a:pt x="6591464" y="1251341"/>
                  <a:pt x="6584910" y="1257712"/>
                </a:cubicBezTo>
                <a:cubicBezTo>
                  <a:pt x="6571802" y="1257712"/>
                  <a:pt x="6552146" y="1254527"/>
                  <a:pt x="6539038" y="1257712"/>
                </a:cubicBezTo>
                <a:cubicBezTo>
                  <a:pt x="6532489" y="1259306"/>
                  <a:pt x="6529210" y="1261695"/>
                  <a:pt x="6530032" y="1267666"/>
                </a:cubicBezTo>
                <a:lnTo>
                  <a:pt x="6532986" y="1273637"/>
                </a:lnTo>
                <a:lnTo>
                  <a:pt x="6512828" y="1273637"/>
                </a:lnTo>
                <a:cubicBezTo>
                  <a:pt x="6499720" y="1267266"/>
                  <a:pt x="6480064" y="1264081"/>
                  <a:pt x="6466956" y="1260898"/>
                </a:cubicBezTo>
                <a:cubicBezTo>
                  <a:pt x="6414535" y="1286377"/>
                  <a:pt x="6368663" y="1308673"/>
                  <a:pt x="6316243" y="1334152"/>
                </a:cubicBezTo>
                <a:cubicBezTo>
                  <a:pt x="6329345" y="1337337"/>
                  <a:pt x="6342453" y="1337337"/>
                  <a:pt x="6355561" y="1340523"/>
                </a:cubicBezTo>
                <a:cubicBezTo>
                  <a:pt x="6368663" y="1334152"/>
                  <a:pt x="6381771" y="1327781"/>
                  <a:pt x="6394874" y="1324598"/>
                </a:cubicBezTo>
                <a:cubicBezTo>
                  <a:pt x="6407981" y="1330966"/>
                  <a:pt x="6421089" y="1334152"/>
                  <a:pt x="6427643" y="1340523"/>
                </a:cubicBezTo>
                <a:cubicBezTo>
                  <a:pt x="6453853" y="1337337"/>
                  <a:pt x="6480064" y="1346891"/>
                  <a:pt x="6506274" y="1334152"/>
                </a:cubicBezTo>
                <a:cubicBezTo>
                  <a:pt x="6499720" y="1327781"/>
                  <a:pt x="6486617" y="1318227"/>
                  <a:pt x="6480064" y="1311856"/>
                </a:cubicBezTo>
                <a:cubicBezTo>
                  <a:pt x="6506274" y="1308673"/>
                  <a:pt x="6525936" y="1305487"/>
                  <a:pt x="6512828" y="1273637"/>
                </a:cubicBezTo>
                <a:cubicBezTo>
                  <a:pt x="6525936" y="1280006"/>
                  <a:pt x="6532484" y="1289562"/>
                  <a:pt x="6545592" y="1299116"/>
                </a:cubicBezTo>
                <a:lnTo>
                  <a:pt x="6532986" y="1273637"/>
                </a:lnTo>
                <a:lnTo>
                  <a:pt x="6558700" y="1273637"/>
                </a:lnTo>
                <a:cubicBezTo>
                  <a:pt x="6571802" y="1270452"/>
                  <a:pt x="6571802" y="1264081"/>
                  <a:pt x="6571802" y="1260898"/>
                </a:cubicBezTo>
                <a:cubicBezTo>
                  <a:pt x="6598012" y="1257712"/>
                  <a:pt x="6624228" y="1257712"/>
                  <a:pt x="6598012" y="1244973"/>
                </a:cubicBezTo>
                <a:close/>
                <a:moveTo>
                  <a:pt x="7148455" y="1241787"/>
                </a:moveTo>
                <a:lnTo>
                  <a:pt x="7148455" y="1267266"/>
                </a:lnTo>
                <a:cubicBezTo>
                  <a:pt x="7135347" y="1270452"/>
                  <a:pt x="7115690" y="1273637"/>
                  <a:pt x="7089480" y="1276823"/>
                </a:cubicBezTo>
                <a:cubicBezTo>
                  <a:pt x="7089480" y="1267266"/>
                  <a:pt x="7082926" y="1257712"/>
                  <a:pt x="7082926" y="1244973"/>
                </a:cubicBezTo>
                <a:cubicBezTo>
                  <a:pt x="7109137" y="1241787"/>
                  <a:pt x="7128798" y="1241787"/>
                  <a:pt x="7148455" y="1241787"/>
                </a:cubicBezTo>
                <a:close/>
                <a:moveTo>
                  <a:pt x="6663546" y="1241787"/>
                </a:moveTo>
                <a:cubicBezTo>
                  <a:pt x="6663546" y="1241787"/>
                  <a:pt x="6656992" y="1244973"/>
                  <a:pt x="6650438" y="1248156"/>
                </a:cubicBezTo>
                <a:cubicBezTo>
                  <a:pt x="6656992" y="1251341"/>
                  <a:pt x="6663546" y="1251341"/>
                  <a:pt x="6670095" y="1254527"/>
                </a:cubicBezTo>
                <a:cubicBezTo>
                  <a:pt x="6676649" y="1251341"/>
                  <a:pt x="6676649" y="1251341"/>
                  <a:pt x="6683202" y="1248156"/>
                </a:cubicBezTo>
                <a:cubicBezTo>
                  <a:pt x="6676649" y="1244973"/>
                  <a:pt x="6670095" y="1244973"/>
                  <a:pt x="6663546" y="1241787"/>
                </a:cubicBezTo>
                <a:close/>
                <a:moveTo>
                  <a:pt x="7145384" y="1237805"/>
                </a:moveTo>
                <a:cubicBezTo>
                  <a:pt x="7145179" y="1237009"/>
                  <a:pt x="7145998" y="1237009"/>
                  <a:pt x="7148455" y="1238602"/>
                </a:cubicBezTo>
                <a:lnTo>
                  <a:pt x="7152028" y="1241787"/>
                </a:lnTo>
                <a:lnTo>
                  <a:pt x="7148455" y="1241787"/>
                </a:lnTo>
                <a:cubicBezTo>
                  <a:pt x="7146817" y="1240194"/>
                  <a:pt x="7145589" y="1238602"/>
                  <a:pt x="7145384" y="1237805"/>
                </a:cubicBezTo>
                <a:close/>
                <a:moveTo>
                  <a:pt x="3893837" y="1211132"/>
                </a:moveTo>
                <a:cubicBezTo>
                  <a:pt x="3890050" y="1211529"/>
                  <a:pt x="3885136" y="1213122"/>
                  <a:pt x="3878582" y="1216306"/>
                </a:cubicBezTo>
                <a:cubicBezTo>
                  <a:pt x="3885136" y="1219491"/>
                  <a:pt x="3898238" y="1222677"/>
                  <a:pt x="3904792" y="1222677"/>
                </a:cubicBezTo>
                <a:cubicBezTo>
                  <a:pt x="3911346" y="1235416"/>
                  <a:pt x="3911346" y="1248156"/>
                  <a:pt x="3937556" y="1235416"/>
                </a:cubicBezTo>
                <a:cubicBezTo>
                  <a:pt x="3931002" y="1229045"/>
                  <a:pt x="3924454" y="1225862"/>
                  <a:pt x="3911346" y="1229045"/>
                </a:cubicBezTo>
                <a:cubicBezTo>
                  <a:pt x="3908072" y="1222677"/>
                  <a:pt x="3906432" y="1216306"/>
                  <a:pt x="3902335" y="1213123"/>
                </a:cubicBezTo>
                <a:cubicBezTo>
                  <a:pt x="3900286" y="1211530"/>
                  <a:pt x="3897625" y="1210734"/>
                  <a:pt x="3893837" y="1211132"/>
                </a:cubicBezTo>
                <a:close/>
                <a:moveTo>
                  <a:pt x="6899444" y="1206752"/>
                </a:moveTo>
                <a:cubicBezTo>
                  <a:pt x="6892895" y="1209937"/>
                  <a:pt x="6886341" y="1209937"/>
                  <a:pt x="6886341" y="1213120"/>
                </a:cubicBezTo>
                <a:cubicBezTo>
                  <a:pt x="6886341" y="1216306"/>
                  <a:pt x="6892895" y="1219491"/>
                  <a:pt x="6899444" y="1222677"/>
                </a:cubicBezTo>
                <a:cubicBezTo>
                  <a:pt x="6905998" y="1219491"/>
                  <a:pt x="6912552" y="1219491"/>
                  <a:pt x="6912552" y="1216306"/>
                </a:cubicBezTo>
                <a:cubicBezTo>
                  <a:pt x="6905998" y="1216306"/>
                  <a:pt x="6899444" y="1213120"/>
                  <a:pt x="6899444" y="1206752"/>
                </a:cubicBezTo>
                <a:close/>
                <a:moveTo>
                  <a:pt x="4586291" y="1194012"/>
                </a:moveTo>
                <a:cubicBezTo>
                  <a:pt x="4566629" y="1209937"/>
                  <a:pt x="4566629" y="1222677"/>
                  <a:pt x="4592839" y="1244973"/>
                </a:cubicBezTo>
                <a:cubicBezTo>
                  <a:pt x="4605947" y="1206752"/>
                  <a:pt x="4605947" y="1206752"/>
                  <a:pt x="4586291" y="1194012"/>
                </a:cubicBezTo>
                <a:close/>
                <a:moveTo>
                  <a:pt x="6630777" y="1190827"/>
                </a:moveTo>
                <a:cubicBezTo>
                  <a:pt x="6624228" y="1190827"/>
                  <a:pt x="6617674" y="1194012"/>
                  <a:pt x="6617674" y="1197195"/>
                </a:cubicBezTo>
                <a:cubicBezTo>
                  <a:pt x="6617674" y="1200381"/>
                  <a:pt x="6624228" y="1206752"/>
                  <a:pt x="6630777" y="1206752"/>
                </a:cubicBezTo>
                <a:cubicBezTo>
                  <a:pt x="6650438" y="1206752"/>
                  <a:pt x="6663546" y="1206752"/>
                  <a:pt x="6676649" y="1203566"/>
                </a:cubicBezTo>
                <a:cubicBezTo>
                  <a:pt x="6676649" y="1200381"/>
                  <a:pt x="6676649" y="1197195"/>
                  <a:pt x="6676649" y="1194012"/>
                </a:cubicBezTo>
                <a:cubicBezTo>
                  <a:pt x="6663546" y="1194012"/>
                  <a:pt x="6650438" y="1190827"/>
                  <a:pt x="6630777" y="1190827"/>
                </a:cubicBezTo>
                <a:close/>
                <a:moveTo>
                  <a:pt x="6801151" y="1174902"/>
                </a:moveTo>
                <a:cubicBezTo>
                  <a:pt x="6794603" y="1178087"/>
                  <a:pt x="6788049" y="1178087"/>
                  <a:pt x="6788049" y="1181270"/>
                </a:cubicBezTo>
                <a:cubicBezTo>
                  <a:pt x="6788049" y="1184456"/>
                  <a:pt x="6794603" y="1187641"/>
                  <a:pt x="6801151" y="1190827"/>
                </a:cubicBezTo>
                <a:cubicBezTo>
                  <a:pt x="6807705" y="1187641"/>
                  <a:pt x="6814259" y="1187641"/>
                  <a:pt x="6814259" y="1184456"/>
                </a:cubicBezTo>
                <a:cubicBezTo>
                  <a:pt x="6807705" y="1181270"/>
                  <a:pt x="6801151" y="1178087"/>
                  <a:pt x="6801151" y="1174902"/>
                </a:cubicBezTo>
                <a:close/>
                <a:moveTo>
                  <a:pt x="7083161" y="1159545"/>
                </a:moveTo>
                <a:lnTo>
                  <a:pt x="7063270" y="1165345"/>
                </a:lnTo>
                <a:lnTo>
                  <a:pt x="7087141" y="1169213"/>
                </a:lnTo>
                <a:close/>
                <a:moveTo>
                  <a:pt x="4743558" y="1143052"/>
                </a:moveTo>
                <a:cubicBezTo>
                  <a:pt x="4730450" y="1152606"/>
                  <a:pt x="4704240" y="1155791"/>
                  <a:pt x="4704240" y="1171716"/>
                </a:cubicBezTo>
                <a:cubicBezTo>
                  <a:pt x="4730450" y="1174902"/>
                  <a:pt x="4750112" y="1174902"/>
                  <a:pt x="4763214" y="1171716"/>
                </a:cubicBezTo>
                <a:lnTo>
                  <a:pt x="4763214" y="1171719"/>
                </a:lnTo>
                <a:lnTo>
                  <a:pt x="4763214" y="1174902"/>
                </a:lnTo>
                <a:lnTo>
                  <a:pt x="4765372" y="1175533"/>
                </a:lnTo>
                <a:lnTo>
                  <a:pt x="4772225" y="1187641"/>
                </a:lnTo>
                <a:cubicBezTo>
                  <a:pt x="4776322" y="1190827"/>
                  <a:pt x="4782876" y="1190827"/>
                  <a:pt x="4795979" y="1184456"/>
                </a:cubicBezTo>
                <a:lnTo>
                  <a:pt x="4765372" y="1175533"/>
                </a:lnTo>
                <a:lnTo>
                  <a:pt x="4763214" y="1171719"/>
                </a:lnTo>
                <a:lnTo>
                  <a:pt x="4763219" y="1157782"/>
                </a:lnTo>
                <a:cubicBezTo>
                  <a:pt x="4763219" y="1151811"/>
                  <a:pt x="4759940" y="1146237"/>
                  <a:pt x="4743558" y="1143052"/>
                </a:cubicBezTo>
                <a:close/>
                <a:moveTo>
                  <a:pt x="2509036" y="1111202"/>
                </a:moveTo>
                <a:cubicBezTo>
                  <a:pt x="2502482" y="1114385"/>
                  <a:pt x="2502482" y="1117570"/>
                  <a:pt x="2495927" y="1120756"/>
                </a:cubicBezTo>
                <a:cubicBezTo>
                  <a:pt x="2502482" y="1123941"/>
                  <a:pt x="2502482" y="1123941"/>
                  <a:pt x="2509036" y="1127127"/>
                </a:cubicBezTo>
                <a:cubicBezTo>
                  <a:pt x="2515589" y="1123941"/>
                  <a:pt x="2515589" y="1120756"/>
                  <a:pt x="2522143" y="1117570"/>
                </a:cubicBezTo>
                <a:cubicBezTo>
                  <a:pt x="2522143" y="1117570"/>
                  <a:pt x="2515589" y="1114385"/>
                  <a:pt x="2509036" y="1111202"/>
                </a:cubicBezTo>
                <a:close/>
                <a:moveTo>
                  <a:pt x="759422" y="1095277"/>
                </a:moveTo>
                <a:lnTo>
                  <a:pt x="764501" y="1097746"/>
                </a:lnTo>
                <a:lnTo>
                  <a:pt x="752873" y="1101645"/>
                </a:lnTo>
                <a:lnTo>
                  <a:pt x="740583" y="1104433"/>
                </a:lnTo>
                <a:lnTo>
                  <a:pt x="739765" y="1101645"/>
                </a:lnTo>
                <a:cubicBezTo>
                  <a:pt x="739765" y="1098460"/>
                  <a:pt x="752873" y="1095277"/>
                  <a:pt x="759422" y="1095277"/>
                </a:cubicBezTo>
                <a:close/>
                <a:moveTo>
                  <a:pt x="5280893" y="1092091"/>
                </a:moveTo>
                <a:cubicBezTo>
                  <a:pt x="5261236" y="1104831"/>
                  <a:pt x="5248128" y="1117570"/>
                  <a:pt x="5287446" y="1123941"/>
                </a:cubicBezTo>
                <a:cubicBezTo>
                  <a:pt x="5300548" y="1114385"/>
                  <a:pt x="5307102" y="1104831"/>
                  <a:pt x="5280893" y="1092091"/>
                </a:cubicBezTo>
                <a:close/>
                <a:moveTo>
                  <a:pt x="7292619" y="1079352"/>
                </a:moveTo>
                <a:cubicBezTo>
                  <a:pt x="7299168" y="1079352"/>
                  <a:pt x="7305722" y="1082537"/>
                  <a:pt x="7312275" y="1085720"/>
                </a:cubicBezTo>
                <a:cubicBezTo>
                  <a:pt x="7305722" y="1088906"/>
                  <a:pt x="7305722" y="1088906"/>
                  <a:pt x="7299168" y="1092091"/>
                </a:cubicBezTo>
                <a:cubicBezTo>
                  <a:pt x="7292619" y="1088906"/>
                  <a:pt x="7286065" y="1088906"/>
                  <a:pt x="7279511" y="1085720"/>
                </a:cubicBezTo>
                <a:cubicBezTo>
                  <a:pt x="7286065" y="1082537"/>
                  <a:pt x="7286065" y="1079352"/>
                  <a:pt x="7292619" y="1079352"/>
                </a:cubicBezTo>
                <a:close/>
                <a:moveTo>
                  <a:pt x="6774941" y="1079352"/>
                </a:moveTo>
                <a:cubicBezTo>
                  <a:pt x="6781495" y="1092091"/>
                  <a:pt x="6781495" y="1101645"/>
                  <a:pt x="6788049" y="1111202"/>
                </a:cubicBezTo>
                <a:cubicBezTo>
                  <a:pt x="6807705" y="1108016"/>
                  <a:pt x="6827367" y="1108016"/>
                  <a:pt x="6847023" y="1104831"/>
                </a:cubicBezTo>
                <a:cubicBezTo>
                  <a:pt x="6840469" y="1095277"/>
                  <a:pt x="6840469" y="1085720"/>
                  <a:pt x="6833915" y="1079352"/>
                </a:cubicBezTo>
                <a:close/>
                <a:moveTo>
                  <a:pt x="5942729" y="1044316"/>
                </a:moveTo>
                <a:lnTo>
                  <a:pt x="5945646" y="1045734"/>
                </a:lnTo>
                <a:lnTo>
                  <a:pt x="5936902" y="1047367"/>
                </a:lnTo>
                <a:close/>
                <a:moveTo>
                  <a:pt x="4422470" y="1012466"/>
                </a:moveTo>
                <a:cubicBezTo>
                  <a:pt x="4409362" y="1012466"/>
                  <a:pt x="4389706" y="1015652"/>
                  <a:pt x="4376598" y="1015652"/>
                </a:cubicBezTo>
                <a:cubicBezTo>
                  <a:pt x="4376598" y="1018835"/>
                  <a:pt x="4376598" y="1022020"/>
                  <a:pt x="4376598" y="1025206"/>
                </a:cubicBezTo>
                <a:cubicBezTo>
                  <a:pt x="4389706" y="1025206"/>
                  <a:pt x="4402808" y="1028391"/>
                  <a:pt x="4422470" y="1028391"/>
                </a:cubicBezTo>
                <a:cubicBezTo>
                  <a:pt x="4429018" y="1028391"/>
                  <a:pt x="4435572" y="1025206"/>
                  <a:pt x="4435572" y="1022020"/>
                </a:cubicBezTo>
                <a:cubicBezTo>
                  <a:pt x="4435572" y="1018835"/>
                  <a:pt x="4429018" y="1012466"/>
                  <a:pt x="4422470" y="1012466"/>
                </a:cubicBezTo>
                <a:close/>
                <a:moveTo>
                  <a:pt x="4554344" y="982607"/>
                </a:moveTo>
                <a:cubicBezTo>
                  <a:pt x="4542059" y="983005"/>
                  <a:pt x="4530591" y="985393"/>
                  <a:pt x="4507655" y="990170"/>
                </a:cubicBezTo>
                <a:lnTo>
                  <a:pt x="4507655" y="1037945"/>
                </a:lnTo>
                <a:cubicBezTo>
                  <a:pt x="4546973" y="1015652"/>
                  <a:pt x="4579737" y="1002910"/>
                  <a:pt x="4605947" y="986985"/>
                </a:cubicBezTo>
                <a:cubicBezTo>
                  <a:pt x="4579737" y="983802"/>
                  <a:pt x="4566634" y="982210"/>
                  <a:pt x="4554344" y="982607"/>
                </a:cubicBezTo>
                <a:close/>
                <a:moveTo>
                  <a:pt x="6471869" y="981808"/>
                </a:moveTo>
                <a:cubicBezTo>
                  <a:pt x="6475964" y="981410"/>
                  <a:pt x="6478421" y="982206"/>
                  <a:pt x="6480058" y="983799"/>
                </a:cubicBezTo>
                <a:cubicBezTo>
                  <a:pt x="6483338" y="986985"/>
                  <a:pt x="6483338" y="993356"/>
                  <a:pt x="6486612" y="999724"/>
                </a:cubicBezTo>
                <a:cubicBezTo>
                  <a:pt x="6473504" y="993353"/>
                  <a:pt x="6460402" y="990168"/>
                  <a:pt x="6453848" y="986985"/>
                </a:cubicBezTo>
                <a:cubicBezTo>
                  <a:pt x="6462039" y="983799"/>
                  <a:pt x="6467773" y="982206"/>
                  <a:pt x="6471869" y="981808"/>
                </a:cubicBezTo>
                <a:close/>
                <a:moveTo>
                  <a:pt x="6598012" y="980616"/>
                </a:moveTo>
                <a:cubicBezTo>
                  <a:pt x="6598012" y="980616"/>
                  <a:pt x="6604566" y="980616"/>
                  <a:pt x="6611120" y="983802"/>
                </a:cubicBezTo>
                <a:cubicBezTo>
                  <a:pt x="6630777" y="993356"/>
                  <a:pt x="6617669" y="1002910"/>
                  <a:pt x="6617669" y="1012466"/>
                </a:cubicBezTo>
                <a:cubicBezTo>
                  <a:pt x="6578356" y="1012466"/>
                  <a:pt x="6545592" y="1012466"/>
                  <a:pt x="6506274" y="1012466"/>
                </a:cubicBezTo>
                <a:cubicBezTo>
                  <a:pt x="6493166" y="1012466"/>
                  <a:pt x="6480064" y="1006095"/>
                  <a:pt x="6486612" y="996541"/>
                </a:cubicBezTo>
                <a:lnTo>
                  <a:pt x="6565248" y="996541"/>
                </a:lnTo>
                <a:cubicBezTo>
                  <a:pt x="6578356" y="993356"/>
                  <a:pt x="6584905" y="986985"/>
                  <a:pt x="6598012" y="980616"/>
                </a:cubicBezTo>
                <a:close/>
                <a:moveTo>
                  <a:pt x="7390912" y="932841"/>
                </a:moveTo>
                <a:cubicBezTo>
                  <a:pt x="7397460" y="936027"/>
                  <a:pt x="7404014" y="939210"/>
                  <a:pt x="7404014" y="942395"/>
                </a:cubicBezTo>
                <a:cubicBezTo>
                  <a:pt x="7397460" y="945581"/>
                  <a:pt x="7397460" y="945581"/>
                  <a:pt x="7390912" y="948766"/>
                </a:cubicBezTo>
                <a:cubicBezTo>
                  <a:pt x="7384358" y="945581"/>
                  <a:pt x="7384358" y="942395"/>
                  <a:pt x="7377804" y="939210"/>
                </a:cubicBezTo>
                <a:cubicBezTo>
                  <a:pt x="7377804" y="939210"/>
                  <a:pt x="7384358" y="936027"/>
                  <a:pt x="7390912" y="932841"/>
                </a:cubicBezTo>
                <a:close/>
                <a:moveTo>
                  <a:pt x="5909960" y="888249"/>
                </a:moveTo>
                <a:cubicBezTo>
                  <a:pt x="5929621" y="894618"/>
                  <a:pt x="5942724" y="900989"/>
                  <a:pt x="5962386" y="910543"/>
                </a:cubicBezTo>
                <a:cubicBezTo>
                  <a:pt x="5936175" y="913728"/>
                  <a:pt x="5916514" y="916914"/>
                  <a:pt x="5896857" y="923285"/>
                </a:cubicBezTo>
                <a:cubicBezTo>
                  <a:pt x="5896857" y="936024"/>
                  <a:pt x="5890303" y="948764"/>
                  <a:pt x="5890303" y="961503"/>
                </a:cubicBezTo>
                <a:cubicBezTo>
                  <a:pt x="5877195" y="967874"/>
                  <a:pt x="5857540" y="977428"/>
                  <a:pt x="5837878" y="986985"/>
                </a:cubicBezTo>
                <a:cubicBezTo>
                  <a:pt x="5831329" y="977428"/>
                  <a:pt x="5824775" y="967874"/>
                  <a:pt x="5818221" y="955135"/>
                </a:cubicBezTo>
                <a:cubicBezTo>
                  <a:pt x="5798565" y="958318"/>
                  <a:pt x="5772349" y="964689"/>
                  <a:pt x="5752693" y="967874"/>
                </a:cubicBezTo>
                <a:cubicBezTo>
                  <a:pt x="5733036" y="974243"/>
                  <a:pt x="5713375" y="983799"/>
                  <a:pt x="5693719" y="990170"/>
                </a:cubicBezTo>
                <a:lnTo>
                  <a:pt x="5693719" y="1012464"/>
                </a:lnTo>
                <a:lnTo>
                  <a:pt x="5641293" y="1012464"/>
                </a:lnTo>
                <a:cubicBezTo>
                  <a:pt x="5628190" y="1002910"/>
                  <a:pt x="5595426" y="996539"/>
                  <a:pt x="5588872" y="977428"/>
                </a:cubicBezTo>
                <a:cubicBezTo>
                  <a:pt x="5595426" y="971060"/>
                  <a:pt x="5608528" y="964689"/>
                  <a:pt x="5621636" y="955135"/>
                </a:cubicBezTo>
                <a:cubicBezTo>
                  <a:pt x="5615082" y="951949"/>
                  <a:pt x="5601980" y="945578"/>
                  <a:pt x="5595426" y="939210"/>
                </a:cubicBezTo>
                <a:cubicBezTo>
                  <a:pt x="5608528" y="932839"/>
                  <a:pt x="5628190" y="923285"/>
                  <a:pt x="5641293" y="916914"/>
                </a:cubicBezTo>
                <a:cubicBezTo>
                  <a:pt x="5674057" y="910543"/>
                  <a:pt x="5687164" y="923285"/>
                  <a:pt x="5706821" y="932839"/>
                </a:cubicBezTo>
                <a:cubicBezTo>
                  <a:pt x="5733036" y="913728"/>
                  <a:pt x="5785457" y="920099"/>
                  <a:pt x="5811667" y="900989"/>
                </a:cubicBezTo>
                <a:cubicBezTo>
                  <a:pt x="5850985" y="904174"/>
                  <a:pt x="5883749" y="897803"/>
                  <a:pt x="5909960" y="888249"/>
                </a:cubicBezTo>
                <a:close/>
                <a:moveTo>
                  <a:pt x="7325383" y="881881"/>
                </a:moveTo>
                <a:cubicBezTo>
                  <a:pt x="7331932" y="881881"/>
                  <a:pt x="7331932" y="888252"/>
                  <a:pt x="7338486" y="891435"/>
                </a:cubicBezTo>
                <a:cubicBezTo>
                  <a:pt x="7338486" y="891435"/>
                  <a:pt x="7331932" y="897806"/>
                  <a:pt x="7325383" y="897806"/>
                </a:cubicBezTo>
                <a:cubicBezTo>
                  <a:pt x="7312275" y="897806"/>
                  <a:pt x="7299168" y="894620"/>
                  <a:pt x="7279511" y="894620"/>
                </a:cubicBezTo>
                <a:cubicBezTo>
                  <a:pt x="7279511" y="891435"/>
                  <a:pt x="7279511" y="888252"/>
                  <a:pt x="7279511" y="885066"/>
                </a:cubicBezTo>
                <a:cubicBezTo>
                  <a:pt x="7292619" y="885066"/>
                  <a:pt x="7305722" y="881881"/>
                  <a:pt x="7325383" y="881881"/>
                </a:cubicBezTo>
                <a:close/>
                <a:moveTo>
                  <a:pt x="5215364" y="881881"/>
                </a:moveTo>
                <a:cubicBezTo>
                  <a:pt x="5208810" y="885066"/>
                  <a:pt x="5202256" y="885066"/>
                  <a:pt x="5202256" y="888252"/>
                </a:cubicBezTo>
                <a:cubicBezTo>
                  <a:pt x="5202256" y="891435"/>
                  <a:pt x="5208810" y="894620"/>
                  <a:pt x="5215364" y="897806"/>
                </a:cubicBezTo>
                <a:cubicBezTo>
                  <a:pt x="5215364" y="897806"/>
                  <a:pt x="5221918" y="894620"/>
                  <a:pt x="5228466" y="891435"/>
                </a:cubicBezTo>
                <a:cubicBezTo>
                  <a:pt x="5221918" y="888252"/>
                  <a:pt x="5221918" y="885066"/>
                  <a:pt x="5215364" y="881881"/>
                </a:cubicBezTo>
                <a:close/>
                <a:moveTo>
                  <a:pt x="6362109" y="865956"/>
                </a:moveTo>
                <a:lnTo>
                  <a:pt x="6480058" y="865956"/>
                </a:lnTo>
                <a:cubicBezTo>
                  <a:pt x="6466956" y="875510"/>
                  <a:pt x="6460402" y="881881"/>
                  <a:pt x="6447294" y="891435"/>
                </a:cubicBezTo>
                <a:cubicBezTo>
                  <a:pt x="6466956" y="904177"/>
                  <a:pt x="6493166" y="910545"/>
                  <a:pt x="6506268" y="926470"/>
                </a:cubicBezTo>
                <a:cubicBezTo>
                  <a:pt x="6499720" y="929656"/>
                  <a:pt x="6499720" y="932841"/>
                  <a:pt x="6493166" y="932841"/>
                </a:cubicBezTo>
                <a:cubicBezTo>
                  <a:pt x="6447294" y="929656"/>
                  <a:pt x="6394874" y="929656"/>
                  <a:pt x="6329345" y="929656"/>
                </a:cubicBezTo>
                <a:cubicBezTo>
                  <a:pt x="6309684" y="939210"/>
                  <a:pt x="6290027" y="951952"/>
                  <a:pt x="6276919" y="961506"/>
                </a:cubicBezTo>
                <a:lnTo>
                  <a:pt x="6165524" y="961506"/>
                </a:lnTo>
                <a:cubicBezTo>
                  <a:pt x="6158970" y="955135"/>
                  <a:pt x="6158970" y="948766"/>
                  <a:pt x="6152417" y="939210"/>
                </a:cubicBezTo>
                <a:cubicBezTo>
                  <a:pt x="6165524" y="929656"/>
                  <a:pt x="6185181" y="923285"/>
                  <a:pt x="6198289" y="913731"/>
                </a:cubicBezTo>
                <a:cubicBezTo>
                  <a:pt x="6224499" y="913731"/>
                  <a:pt x="6244155" y="910545"/>
                  <a:pt x="6270371" y="910545"/>
                </a:cubicBezTo>
                <a:cubicBezTo>
                  <a:pt x="6303135" y="894620"/>
                  <a:pt x="6329345" y="878695"/>
                  <a:pt x="6362109" y="865956"/>
                </a:cubicBezTo>
                <a:close/>
                <a:moveTo>
                  <a:pt x="5379185" y="865956"/>
                </a:moveTo>
                <a:cubicBezTo>
                  <a:pt x="5372631" y="869141"/>
                  <a:pt x="5366077" y="869141"/>
                  <a:pt x="5366077" y="872327"/>
                </a:cubicBezTo>
                <a:cubicBezTo>
                  <a:pt x="5366077" y="875510"/>
                  <a:pt x="5372631" y="878695"/>
                  <a:pt x="5379185" y="881881"/>
                </a:cubicBezTo>
                <a:cubicBezTo>
                  <a:pt x="5385739" y="878695"/>
                  <a:pt x="5385739" y="878695"/>
                  <a:pt x="5392292" y="875510"/>
                </a:cubicBezTo>
                <a:cubicBezTo>
                  <a:pt x="5385739" y="872327"/>
                  <a:pt x="5385739" y="869141"/>
                  <a:pt x="5379185" y="865956"/>
                </a:cubicBezTo>
                <a:close/>
                <a:moveTo>
                  <a:pt x="5490585" y="856402"/>
                </a:moveTo>
                <a:cubicBezTo>
                  <a:pt x="5470923" y="862770"/>
                  <a:pt x="5444713" y="865956"/>
                  <a:pt x="5411949" y="875510"/>
                </a:cubicBezTo>
                <a:cubicBezTo>
                  <a:pt x="5490585" y="881881"/>
                  <a:pt x="5490585" y="881881"/>
                  <a:pt x="5523349" y="872327"/>
                </a:cubicBezTo>
                <a:cubicBezTo>
                  <a:pt x="5510241" y="865956"/>
                  <a:pt x="5490585" y="856402"/>
                  <a:pt x="5490585" y="856402"/>
                </a:cubicBezTo>
                <a:close/>
                <a:moveTo>
                  <a:pt x="5719929" y="837289"/>
                </a:moveTo>
                <a:cubicBezTo>
                  <a:pt x="5719929" y="843657"/>
                  <a:pt x="5726482" y="850028"/>
                  <a:pt x="5733036" y="869139"/>
                </a:cubicBezTo>
                <a:cubicBezTo>
                  <a:pt x="5693719" y="865953"/>
                  <a:pt x="5680611" y="862768"/>
                  <a:pt x="5654400" y="862768"/>
                </a:cubicBezTo>
                <a:cubicBezTo>
                  <a:pt x="5680611" y="853214"/>
                  <a:pt x="5693719" y="840474"/>
                  <a:pt x="5719929" y="837289"/>
                </a:cubicBezTo>
                <a:close/>
                <a:moveTo>
                  <a:pt x="6059859" y="832512"/>
                </a:moveTo>
                <a:cubicBezTo>
                  <a:pt x="6080336" y="832512"/>
                  <a:pt x="6099993" y="834104"/>
                  <a:pt x="6119652" y="837289"/>
                </a:cubicBezTo>
                <a:cubicBezTo>
                  <a:pt x="6119652" y="853214"/>
                  <a:pt x="6086888" y="856399"/>
                  <a:pt x="6080334" y="865953"/>
                </a:cubicBezTo>
                <a:lnTo>
                  <a:pt x="5995150" y="865953"/>
                </a:lnTo>
                <a:lnTo>
                  <a:pt x="5995150" y="837289"/>
                </a:lnTo>
                <a:cubicBezTo>
                  <a:pt x="6018086" y="834104"/>
                  <a:pt x="6039382" y="832512"/>
                  <a:pt x="6059859" y="832512"/>
                </a:cubicBezTo>
                <a:close/>
                <a:moveTo>
                  <a:pt x="6237607" y="814995"/>
                </a:moveTo>
                <a:cubicBezTo>
                  <a:pt x="6244155" y="818181"/>
                  <a:pt x="6244155" y="821366"/>
                  <a:pt x="6250709" y="824552"/>
                </a:cubicBezTo>
                <a:cubicBezTo>
                  <a:pt x="6250709" y="824552"/>
                  <a:pt x="6244155" y="827735"/>
                  <a:pt x="6237607" y="830920"/>
                </a:cubicBezTo>
                <a:cubicBezTo>
                  <a:pt x="6231053" y="830920"/>
                  <a:pt x="6231053" y="824552"/>
                  <a:pt x="6224499" y="821366"/>
                </a:cubicBezTo>
                <a:cubicBezTo>
                  <a:pt x="6231053" y="818181"/>
                  <a:pt x="6231053" y="818181"/>
                  <a:pt x="6237607" y="814995"/>
                </a:cubicBezTo>
                <a:close/>
                <a:moveTo>
                  <a:pt x="5772354" y="802256"/>
                </a:moveTo>
                <a:cubicBezTo>
                  <a:pt x="5788737" y="805441"/>
                  <a:pt x="5792016" y="810221"/>
                  <a:pt x="5792016" y="815792"/>
                </a:cubicBezTo>
                <a:lnTo>
                  <a:pt x="5792011" y="830284"/>
                </a:lnTo>
                <a:lnTo>
                  <a:pt x="5818221" y="840477"/>
                </a:lnTo>
                <a:cubicBezTo>
                  <a:pt x="5805119" y="846848"/>
                  <a:pt x="5800205" y="846848"/>
                  <a:pt x="5796925" y="843662"/>
                </a:cubicBezTo>
                <a:lnTo>
                  <a:pt x="5789218" y="832953"/>
                </a:lnTo>
                <a:lnTo>
                  <a:pt x="5764983" y="822960"/>
                </a:lnTo>
                <a:cubicBezTo>
                  <a:pt x="5762526" y="818978"/>
                  <a:pt x="5765801" y="813404"/>
                  <a:pt x="5772354" y="802256"/>
                </a:cubicBezTo>
                <a:close/>
                <a:moveTo>
                  <a:pt x="5291543" y="783545"/>
                </a:moveTo>
                <a:cubicBezTo>
                  <a:pt x="5280893" y="785536"/>
                  <a:pt x="5271064" y="789516"/>
                  <a:pt x="5261236" y="792702"/>
                </a:cubicBezTo>
                <a:cubicBezTo>
                  <a:pt x="5241574" y="799070"/>
                  <a:pt x="5208810" y="795885"/>
                  <a:pt x="5182600" y="799070"/>
                </a:cubicBezTo>
                <a:cubicBezTo>
                  <a:pt x="5176046" y="811810"/>
                  <a:pt x="5136728" y="811810"/>
                  <a:pt x="5143281" y="837291"/>
                </a:cubicBezTo>
                <a:cubicBezTo>
                  <a:pt x="5149835" y="843660"/>
                  <a:pt x="5156389" y="862770"/>
                  <a:pt x="5208810" y="865956"/>
                </a:cubicBezTo>
                <a:cubicBezTo>
                  <a:pt x="5267784" y="843660"/>
                  <a:pt x="5307102" y="821366"/>
                  <a:pt x="5326764" y="786331"/>
                </a:cubicBezTo>
                <a:cubicBezTo>
                  <a:pt x="5313657" y="781554"/>
                  <a:pt x="5302188" y="781554"/>
                  <a:pt x="5291543" y="783545"/>
                </a:cubicBezTo>
                <a:close/>
                <a:moveTo>
                  <a:pt x="4127587" y="767220"/>
                </a:moveTo>
                <a:cubicBezTo>
                  <a:pt x="4121039" y="770406"/>
                  <a:pt x="4114485" y="770406"/>
                  <a:pt x="4114485" y="773591"/>
                </a:cubicBezTo>
                <a:cubicBezTo>
                  <a:pt x="4114485" y="776777"/>
                  <a:pt x="4121039" y="779960"/>
                  <a:pt x="4127587" y="783145"/>
                </a:cubicBezTo>
                <a:cubicBezTo>
                  <a:pt x="4134141" y="779960"/>
                  <a:pt x="4140695" y="779960"/>
                  <a:pt x="4140695" y="776777"/>
                </a:cubicBezTo>
                <a:cubicBezTo>
                  <a:pt x="4134141" y="773591"/>
                  <a:pt x="4127587" y="770406"/>
                  <a:pt x="4127587" y="767220"/>
                </a:cubicBezTo>
                <a:close/>
                <a:moveTo>
                  <a:pt x="5379185" y="735370"/>
                </a:moveTo>
                <a:cubicBezTo>
                  <a:pt x="5366077" y="735370"/>
                  <a:pt x="5346420" y="738556"/>
                  <a:pt x="5333313" y="738556"/>
                </a:cubicBezTo>
                <a:cubicBezTo>
                  <a:pt x="5333313" y="741741"/>
                  <a:pt x="5333313" y="744927"/>
                  <a:pt x="5333313" y="748110"/>
                </a:cubicBezTo>
                <a:cubicBezTo>
                  <a:pt x="5346420" y="748110"/>
                  <a:pt x="5359528" y="751295"/>
                  <a:pt x="5379185" y="751295"/>
                </a:cubicBezTo>
                <a:cubicBezTo>
                  <a:pt x="5385739" y="751295"/>
                  <a:pt x="5392292" y="748110"/>
                  <a:pt x="5392292" y="744927"/>
                </a:cubicBezTo>
                <a:cubicBezTo>
                  <a:pt x="5392292" y="741741"/>
                  <a:pt x="5385739" y="735370"/>
                  <a:pt x="5379185" y="735370"/>
                </a:cubicBezTo>
                <a:close/>
                <a:moveTo>
                  <a:pt x="4219331" y="735370"/>
                </a:moveTo>
                <a:cubicBezTo>
                  <a:pt x="4219331" y="735370"/>
                  <a:pt x="4212777" y="738556"/>
                  <a:pt x="4206223" y="741741"/>
                </a:cubicBezTo>
                <a:cubicBezTo>
                  <a:pt x="4212777" y="744927"/>
                  <a:pt x="4219331" y="748110"/>
                  <a:pt x="4225885" y="748110"/>
                </a:cubicBezTo>
                <a:cubicBezTo>
                  <a:pt x="4232434" y="744927"/>
                  <a:pt x="4232434" y="744927"/>
                  <a:pt x="4238987" y="741741"/>
                </a:cubicBezTo>
                <a:cubicBezTo>
                  <a:pt x="4232434" y="738556"/>
                  <a:pt x="4225885" y="738556"/>
                  <a:pt x="4219331" y="735370"/>
                </a:cubicBezTo>
                <a:close/>
                <a:moveTo>
                  <a:pt x="2115866" y="649374"/>
                </a:moveTo>
                <a:cubicBezTo>
                  <a:pt x="2096204" y="662116"/>
                  <a:pt x="2069993" y="668485"/>
                  <a:pt x="2063440" y="681224"/>
                </a:cubicBezTo>
                <a:cubicBezTo>
                  <a:pt x="2083101" y="687595"/>
                  <a:pt x="2102758" y="687595"/>
                  <a:pt x="2122419" y="678041"/>
                </a:cubicBezTo>
                <a:cubicBezTo>
                  <a:pt x="2122419" y="671670"/>
                  <a:pt x="2122419" y="662116"/>
                  <a:pt x="2115866" y="649374"/>
                </a:cubicBezTo>
                <a:close/>
                <a:moveTo>
                  <a:pt x="6008252" y="639818"/>
                </a:moveTo>
                <a:cubicBezTo>
                  <a:pt x="6008252" y="639818"/>
                  <a:pt x="6021360" y="643003"/>
                  <a:pt x="6021360" y="646189"/>
                </a:cubicBezTo>
                <a:cubicBezTo>
                  <a:pt x="6021360" y="652557"/>
                  <a:pt x="6021360" y="662114"/>
                  <a:pt x="6014806" y="668482"/>
                </a:cubicBezTo>
                <a:cubicBezTo>
                  <a:pt x="6008252" y="668482"/>
                  <a:pt x="6001704" y="668482"/>
                  <a:pt x="5995150" y="668482"/>
                </a:cubicBezTo>
                <a:cubicBezTo>
                  <a:pt x="5995150" y="662114"/>
                  <a:pt x="5988596" y="652557"/>
                  <a:pt x="5988596" y="646189"/>
                </a:cubicBezTo>
                <a:cubicBezTo>
                  <a:pt x="5988596" y="643003"/>
                  <a:pt x="6001704" y="643003"/>
                  <a:pt x="6008252" y="639818"/>
                </a:cubicBezTo>
                <a:close/>
                <a:moveTo>
                  <a:pt x="2434498" y="619515"/>
                </a:moveTo>
                <a:cubicBezTo>
                  <a:pt x="2425488" y="619913"/>
                  <a:pt x="2417297" y="620710"/>
                  <a:pt x="2410743" y="620710"/>
                </a:cubicBezTo>
                <a:cubicBezTo>
                  <a:pt x="2391081" y="630264"/>
                  <a:pt x="2371425" y="636635"/>
                  <a:pt x="2358317" y="643006"/>
                </a:cubicBezTo>
                <a:lnTo>
                  <a:pt x="2358317" y="668485"/>
                </a:lnTo>
                <a:cubicBezTo>
                  <a:pt x="2391081" y="668485"/>
                  <a:pt x="2410743" y="668485"/>
                  <a:pt x="2430399" y="668485"/>
                </a:cubicBezTo>
                <a:cubicBezTo>
                  <a:pt x="2456615" y="668485"/>
                  <a:pt x="2463163" y="649374"/>
                  <a:pt x="2495927" y="652560"/>
                </a:cubicBezTo>
                <a:cubicBezTo>
                  <a:pt x="2515589" y="655745"/>
                  <a:pt x="2541800" y="655745"/>
                  <a:pt x="2554907" y="646191"/>
                </a:cubicBezTo>
                <a:cubicBezTo>
                  <a:pt x="2522143" y="636635"/>
                  <a:pt x="2495927" y="627081"/>
                  <a:pt x="2463163" y="620710"/>
                </a:cubicBezTo>
                <a:cubicBezTo>
                  <a:pt x="2453335" y="619117"/>
                  <a:pt x="2443507" y="619117"/>
                  <a:pt x="2434498" y="619515"/>
                </a:cubicBezTo>
                <a:close/>
                <a:moveTo>
                  <a:pt x="5844431" y="607968"/>
                </a:moveTo>
                <a:cubicBezTo>
                  <a:pt x="5864093" y="620707"/>
                  <a:pt x="5844431" y="620707"/>
                  <a:pt x="5818221" y="623893"/>
                </a:cubicBezTo>
                <a:cubicBezTo>
                  <a:pt x="5831329" y="617524"/>
                  <a:pt x="5837878" y="611153"/>
                  <a:pt x="5844431" y="607968"/>
                </a:cubicBezTo>
                <a:close/>
                <a:moveTo>
                  <a:pt x="6237607" y="601599"/>
                </a:moveTo>
                <a:cubicBezTo>
                  <a:pt x="6250714" y="604785"/>
                  <a:pt x="6263817" y="604785"/>
                  <a:pt x="6270371" y="607968"/>
                </a:cubicBezTo>
                <a:cubicBezTo>
                  <a:pt x="6303135" y="620710"/>
                  <a:pt x="6335899" y="633449"/>
                  <a:pt x="6349007" y="646189"/>
                </a:cubicBezTo>
                <a:cubicBezTo>
                  <a:pt x="6316243" y="655743"/>
                  <a:pt x="6283479" y="652560"/>
                  <a:pt x="6250714" y="652560"/>
                </a:cubicBezTo>
                <a:cubicBezTo>
                  <a:pt x="6231053" y="652560"/>
                  <a:pt x="6211396" y="658928"/>
                  <a:pt x="6185186" y="646189"/>
                </a:cubicBezTo>
                <a:cubicBezTo>
                  <a:pt x="6165524" y="620710"/>
                  <a:pt x="6211396" y="614339"/>
                  <a:pt x="6237607" y="601599"/>
                </a:cubicBezTo>
                <a:close/>
                <a:moveTo>
                  <a:pt x="2397635" y="572935"/>
                </a:moveTo>
                <a:cubicBezTo>
                  <a:pt x="2391081" y="572935"/>
                  <a:pt x="2377979" y="576120"/>
                  <a:pt x="2371425" y="579306"/>
                </a:cubicBezTo>
                <a:cubicBezTo>
                  <a:pt x="2377979" y="582489"/>
                  <a:pt x="2377979" y="585674"/>
                  <a:pt x="2384533" y="588860"/>
                </a:cubicBezTo>
                <a:cubicBezTo>
                  <a:pt x="2397635" y="595231"/>
                  <a:pt x="2404189" y="598414"/>
                  <a:pt x="2423851" y="607970"/>
                </a:cubicBezTo>
                <a:cubicBezTo>
                  <a:pt x="2417297" y="595231"/>
                  <a:pt x="2423851" y="585674"/>
                  <a:pt x="2430399" y="572935"/>
                </a:cubicBezTo>
                <a:cubicBezTo>
                  <a:pt x="2404189" y="572935"/>
                  <a:pt x="2397635" y="572935"/>
                  <a:pt x="2397635" y="572935"/>
                </a:cubicBezTo>
                <a:close/>
                <a:moveTo>
                  <a:pt x="5320210" y="557010"/>
                </a:moveTo>
                <a:cubicBezTo>
                  <a:pt x="5313657" y="560195"/>
                  <a:pt x="5307102" y="560195"/>
                  <a:pt x="5300548" y="563381"/>
                </a:cubicBezTo>
                <a:cubicBezTo>
                  <a:pt x="5307102" y="566564"/>
                  <a:pt x="5307102" y="569749"/>
                  <a:pt x="5313657" y="569749"/>
                </a:cubicBezTo>
                <a:cubicBezTo>
                  <a:pt x="5320210" y="569749"/>
                  <a:pt x="5326764" y="566564"/>
                  <a:pt x="5333313" y="563381"/>
                </a:cubicBezTo>
                <a:cubicBezTo>
                  <a:pt x="5326764" y="563381"/>
                  <a:pt x="5320210" y="560195"/>
                  <a:pt x="5320210" y="557010"/>
                </a:cubicBezTo>
                <a:close/>
                <a:moveTo>
                  <a:pt x="4881168" y="557010"/>
                </a:moveTo>
                <a:cubicBezTo>
                  <a:pt x="4874614" y="560195"/>
                  <a:pt x="4868060" y="560195"/>
                  <a:pt x="4868060" y="563381"/>
                </a:cubicBezTo>
                <a:cubicBezTo>
                  <a:pt x="4868060" y="566564"/>
                  <a:pt x="4874614" y="569749"/>
                  <a:pt x="4881168" y="572935"/>
                </a:cubicBezTo>
                <a:cubicBezTo>
                  <a:pt x="4887722" y="569749"/>
                  <a:pt x="4894276" y="569749"/>
                  <a:pt x="4894276" y="566564"/>
                </a:cubicBezTo>
                <a:cubicBezTo>
                  <a:pt x="4887722" y="563381"/>
                  <a:pt x="4887722" y="560195"/>
                  <a:pt x="4881168" y="557010"/>
                </a:cubicBezTo>
                <a:close/>
                <a:moveTo>
                  <a:pt x="2902205" y="521974"/>
                </a:moveTo>
                <a:cubicBezTo>
                  <a:pt x="2908754" y="525160"/>
                  <a:pt x="2908754" y="528343"/>
                  <a:pt x="2915308" y="531528"/>
                </a:cubicBezTo>
                <a:cubicBezTo>
                  <a:pt x="2915308" y="531528"/>
                  <a:pt x="2908754" y="534714"/>
                  <a:pt x="2902205" y="537899"/>
                </a:cubicBezTo>
                <a:cubicBezTo>
                  <a:pt x="2895651" y="534714"/>
                  <a:pt x="2895651" y="531528"/>
                  <a:pt x="2889098" y="528343"/>
                </a:cubicBezTo>
                <a:cubicBezTo>
                  <a:pt x="2895651" y="528343"/>
                  <a:pt x="2902205" y="525160"/>
                  <a:pt x="2902205" y="521974"/>
                </a:cubicBezTo>
                <a:close/>
                <a:moveTo>
                  <a:pt x="5818221" y="506049"/>
                </a:moveTo>
                <a:cubicBezTo>
                  <a:pt x="5870647" y="506049"/>
                  <a:pt x="5923067" y="506049"/>
                  <a:pt x="5982047" y="506049"/>
                </a:cubicBezTo>
                <a:cubicBezTo>
                  <a:pt x="5995150" y="512418"/>
                  <a:pt x="6001704" y="518789"/>
                  <a:pt x="6014811" y="521974"/>
                </a:cubicBezTo>
                <a:cubicBezTo>
                  <a:pt x="6027914" y="525160"/>
                  <a:pt x="6041022" y="525160"/>
                  <a:pt x="6060678" y="525160"/>
                </a:cubicBezTo>
                <a:lnTo>
                  <a:pt x="6060678" y="547453"/>
                </a:lnTo>
                <a:cubicBezTo>
                  <a:pt x="6034468" y="560193"/>
                  <a:pt x="6034468" y="544268"/>
                  <a:pt x="6021360" y="544268"/>
                </a:cubicBezTo>
                <a:cubicBezTo>
                  <a:pt x="6014811" y="541085"/>
                  <a:pt x="6014811" y="537899"/>
                  <a:pt x="6008257" y="537899"/>
                </a:cubicBezTo>
                <a:cubicBezTo>
                  <a:pt x="5962386" y="537899"/>
                  <a:pt x="5916519" y="537899"/>
                  <a:pt x="5877201" y="537899"/>
                </a:cubicBezTo>
                <a:cubicBezTo>
                  <a:pt x="5864093" y="521974"/>
                  <a:pt x="5818221" y="525160"/>
                  <a:pt x="5798565" y="512418"/>
                </a:cubicBezTo>
                <a:cubicBezTo>
                  <a:pt x="5811673" y="509235"/>
                  <a:pt x="5811673" y="506049"/>
                  <a:pt x="5818221" y="506049"/>
                </a:cubicBezTo>
                <a:close/>
                <a:moveTo>
                  <a:pt x="5359528" y="506049"/>
                </a:moveTo>
                <a:cubicBezTo>
                  <a:pt x="5333313" y="509235"/>
                  <a:pt x="5313657" y="509235"/>
                  <a:pt x="5294000" y="512420"/>
                </a:cubicBezTo>
                <a:cubicBezTo>
                  <a:pt x="5300548" y="525160"/>
                  <a:pt x="5300548" y="531528"/>
                  <a:pt x="5307102" y="544270"/>
                </a:cubicBezTo>
                <a:cubicBezTo>
                  <a:pt x="5326764" y="541085"/>
                  <a:pt x="5346420" y="541085"/>
                  <a:pt x="5359528" y="537899"/>
                </a:cubicBezTo>
                <a:close/>
                <a:moveTo>
                  <a:pt x="3931002" y="493310"/>
                </a:moveTo>
                <a:cubicBezTo>
                  <a:pt x="3924454" y="493310"/>
                  <a:pt x="3911346" y="496495"/>
                  <a:pt x="3911346" y="499678"/>
                </a:cubicBezTo>
                <a:cubicBezTo>
                  <a:pt x="3911346" y="506049"/>
                  <a:pt x="3911346" y="512420"/>
                  <a:pt x="3917900" y="521974"/>
                </a:cubicBezTo>
                <a:cubicBezTo>
                  <a:pt x="3924454" y="521974"/>
                  <a:pt x="3931002" y="521974"/>
                  <a:pt x="3937556" y="521974"/>
                </a:cubicBezTo>
                <a:cubicBezTo>
                  <a:pt x="3937556" y="515603"/>
                  <a:pt x="3944110" y="506049"/>
                  <a:pt x="3944110" y="499678"/>
                </a:cubicBezTo>
                <a:cubicBezTo>
                  <a:pt x="3944110" y="496495"/>
                  <a:pt x="3937556" y="493310"/>
                  <a:pt x="3931002" y="493310"/>
                </a:cubicBezTo>
                <a:close/>
                <a:moveTo>
                  <a:pt x="5706826" y="490124"/>
                </a:moveTo>
                <a:cubicBezTo>
                  <a:pt x="5713375" y="493310"/>
                  <a:pt x="5719929" y="496493"/>
                  <a:pt x="5719929" y="499678"/>
                </a:cubicBezTo>
                <a:cubicBezTo>
                  <a:pt x="5713375" y="502864"/>
                  <a:pt x="5713375" y="502864"/>
                  <a:pt x="5706826" y="506049"/>
                </a:cubicBezTo>
                <a:cubicBezTo>
                  <a:pt x="5700272" y="502864"/>
                  <a:pt x="5700272" y="499678"/>
                  <a:pt x="5693719" y="496493"/>
                </a:cubicBezTo>
                <a:cubicBezTo>
                  <a:pt x="5693719" y="496493"/>
                  <a:pt x="5700272" y="493310"/>
                  <a:pt x="5706826" y="490124"/>
                </a:cubicBezTo>
                <a:close/>
                <a:moveTo>
                  <a:pt x="3007052" y="471014"/>
                </a:moveTo>
                <a:cubicBezTo>
                  <a:pt x="2980842" y="493310"/>
                  <a:pt x="2941524" y="483753"/>
                  <a:pt x="2908759" y="490124"/>
                </a:cubicBezTo>
                <a:cubicBezTo>
                  <a:pt x="2889103" y="499678"/>
                  <a:pt x="2875995" y="506049"/>
                  <a:pt x="2862887" y="512420"/>
                </a:cubicBezTo>
                <a:lnTo>
                  <a:pt x="2862887" y="547456"/>
                </a:lnTo>
                <a:lnTo>
                  <a:pt x="2856339" y="547456"/>
                </a:lnTo>
                <a:cubicBezTo>
                  <a:pt x="2869441" y="553824"/>
                  <a:pt x="2889103" y="563381"/>
                  <a:pt x="2902205" y="569749"/>
                </a:cubicBezTo>
                <a:cubicBezTo>
                  <a:pt x="2954631" y="553824"/>
                  <a:pt x="2980842" y="531528"/>
                  <a:pt x="3007052" y="506049"/>
                </a:cubicBezTo>
                <a:cubicBezTo>
                  <a:pt x="3026708" y="502864"/>
                  <a:pt x="3039816" y="502864"/>
                  <a:pt x="3072580" y="499678"/>
                </a:cubicBezTo>
                <a:cubicBezTo>
                  <a:pt x="3046370" y="486939"/>
                  <a:pt x="3026708" y="480570"/>
                  <a:pt x="3007052" y="471014"/>
                </a:cubicBezTo>
                <a:close/>
                <a:moveTo>
                  <a:pt x="4094823" y="458274"/>
                </a:moveTo>
                <a:cubicBezTo>
                  <a:pt x="4075167" y="458274"/>
                  <a:pt x="4062059" y="461460"/>
                  <a:pt x="4048956" y="461460"/>
                </a:cubicBezTo>
                <a:cubicBezTo>
                  <a:pt x="4048956" y="464645"/>
                  <a:pt x="4048956" y="467828"/>
                  <a:pt x="4048956" y="471014"/>
                </a:cubicBezTo>
                <a:cubicBezTo>
                  <a:pt x="4062059" y="471014"/>
                  <a:pt x="4075167" y="474199"/>
                  <a:pt x="4094823" y="474199"/>
                </a:cubicBezTo>
                <a:cubicBezTo>
                  <a:pt x="4101377" y="474199"/>
                  <a:pt x="4107931" y="471014"/>
                  <a:pt x="4107931" y="467828"/>
                </a:cubicBezTo>
                <a:cubicBezTo>
                  <a:pt x="4107931" y="464645"/>
                  <a:pt x="4101377" y="458274"/>
                  <a:pt x="4094823" y="458274"/>
                </a:cubicBezTo>
                <a:close/>
                <a:moveTo>
                  <a:pt x="2836677" y="458274"/>
                </a:moveTo>
                <a:cubicBezTo>
                  <a:pt x="2836677" y="458274"/>
                  <a:pt x="2830123" y="461460"/>
                  <a:pt x="2823575" y="464645"/>
                </a:cubicBezTo>
                <a:cubicBezTo>
                  <a:pt x="2830123" y="467828"/>
                  <a:pt x="2830123" y="471014"/>
                  <a:pt x="2836677" y="474199"/>
                </a:cubicBezTo>
                <a:cubicBezTo>
                  <a:pt x="2843231" y="471014"/>
                  <a:pt x="2849785" y="471014"/>
                  <a:pt x="2849785" y="467828"/>
                </a:cubicBezTo>
                <a:cubicBezTo>
                  <a:pt x="2849785" y="464645"/>
                  <a:pt x="2843231" y="461460"/>
                  <a:pt x="2836677" y="458274"/>
                </a:cubicBezTo>
                <a:close/>
                <a:moveTo>
                  <a:pt x="5674062" y="442349"/>
                </a:moveTo>
                <a:cubicBezTo>
                  <a:pt x="5680611" y="442349"/>
                  <a:pt x="5687164" y="445535"/>
                  <a:pt x="5693719" y="448718"/>
                </a:cubicBezTo>
                <a:cubicBezTo>
                  <a:pt x="5687164" y="451903"/>
                  <a:pt x="5687164" y="451903"/>
                  <a:pt x="5680611" y="455089"/>
                </a:cubicBezTo>
                <a:cubicBezTo>
                  <a:pt x="5674062" y="451903"/>
                  <a:pt x="5667508" y="451903"/>
                  <a:pt x="5660954" y="448718"/>
                </a:cubicBezTo>
                <a:cubicBezTo>
                  <a:pt x="5667508" y="445535"/>
                  <a:pt x="5667508" y="442349"/>
                  <a:pt x="5674062" y="442349"/>
                </a:cubicBezTo>
                <a:close/>
                <a:moveTo>
                  <a:pt x="2731830" y="442349"/>
                </a:moveTo>
                <a:cubicBezTo>
                  <a:pt x="2725277" y="453497"/>
                  <a:pt x="2722003" y="459071"/>
                  <a:pt x="2724460" y="462654"/>
                </a:cubicBezTo>
                <a:lnTo>
                  <a:pt x="2751492" y="471014"/>
                </a:lnTo>
                <a:lnTo>
                  <a:pt x="2751492" y="474199"/>
                </a:lnTo>
                <a:lnTo>
                  <a:pt x="2753650" y="474828"/>
                </a:lnTo>
                <a:lnTo>
                  <a:pt x="2760503" y="486939"/>
                </a:lnTo>
                <a:cubicBezTo>
                  <a:pt x="2764600" y="490124"/>
                  <a:pt x="2771149" y="490124"/>
                  <a:pt x="2784256" y="483753"/>
                </a:cubicBezTo>
                <a:lnTo>
                  <a:pt x="2753650" y="474828"/>
                </a:lnTo>
                <a:lnTo>
                  <a:pt x="2751492" y="471014"/>
                </a:lnTo>
                <a:lnTo>
                  <a:pt x="2751492" y="457080"/>
                </a:lnTo>
                <a:cubicBezTo>
                  <a:pt x="2751487" y="451109"/>
                  <a:pt x="2748213" y="445535"/>
                  <a:pt x="2731830" y="442349"/>
                </a:cubicBezTo>
                <a:close/>
                <a:moveTo>
                  <a:pt x="4632163" y="424830"/>
                </a:moveTo>
                <a:cubicBezTo>
                  <a:pt x="4620695" y="424830"/>
                  <a:pt x="4609227" y="426424"/>
                  <a:pt x="4599393" y="426424"/>
                </a:cubicBezTo>
                <a:cubicBezTo>
                  <a:pt x="4592839" y="426424"/>
                  <a:pt x="4579737" y="429610"/>
                  <a:pt x="4566629" y="432793"/>
                </a:cubicBezTo>
                <a:lnTo>
                  <a:pt x="4566629" y="458274"/>
                </a:lnTo>
                <a:lnTo>
                  <a:pt x="4573183" y="458274"/>
                </a:lnTo>
                <a:cubicBezTo>
                  <a:pt x="4612501" y="448720"/>
                  <a:pt x="4638711" y="439164"/>
                  <a:pt x="4664922" y="432793"/>
                </a:cubicBezTo>
                <a:cubicBezTo>
                  <a:pt x="4655093" y="426422"/>
                  <a:pt x="4643625" y="424830"/>
                  <a:pt x="4632163" y="424830"/>
                </a:cubicBezTo>
                <a:close/>
                <a:moveTo>
                  <a:pt x="3485412" y="410499"/>
                </a:moveTo>
                <a:lnTo>
                  <a:pt x="3490967" y="410499"/>
                </a:lnTo>
                <a:lnTo>
                  <a:pt x="3485170" y="411322"/>
                </a:lnTo>
                <a:close/>
                <a:moveTo>
                  <a:pt x="5608534" y="375464"/>
                </a:moveTo>
                <a:cubicBezTo>
                  <a:pt x="5621636" y="375464"/>
                  <a:pt x="5634744" y="378649"/>
                  <a:pt x="5654400" y="378649"/>
                </a:cubicBezTo>
                <a:cubicBezTo>
                  <a:pt x="5654400" y="381832"/>
                  <a:pt x="5654400" y="385018"/>
                  <a:pt x="5654400" y="388203"/>
                </a:cubicBezTo>
                <a:cubicBezTo>
                  <a:pt x="5641298" y="388203"/>
                  <a:pt x="5628190" y="391389"/>
                  <a:pt x="5608534" y="391389"/>
                </a:cubicBezTo>
                <a:cubicBezTo>
                  <a:pt x="5601980" y="391389"/>
                  <a:pt x="5601980" y="385018"/>
                  <a:pt x="5595426" y="381832"/>
                </a:cubicBezTo>
                <a:cubicBezTo>
                  <a:pt x="5595426" y="381832"/>
                  <a:pt x="5601980" y="375464"/>
                  <a:pt x="5608534" y="375464"/>
                </a:cubicBezTo>
                <a:close/>
                <a:moveTo>
                  <a:pt x="4193115" y="359539"/>
                </a:moveTo>
                <a:cubicBezTo>
                  <a:pt x="4186567" y="359539"/>
                  <a:pt x="4180013" y="362725"/>
                  <a:pt x="4180013" y="365910"/>
                </a:cubicBezTo>
                <a:cubicBezTo>
                  <a:pt x="4180013" y="369093"/>
                  <a:pt x="4186567" y="375464"/>
                  <a:pt x="4193115" y="375464"/>
                </a:cubicBezTo>
                <a:cubicBezTo>
                  <a:pt x="4206223" y="375464"/>
                  <a:pt x="4219331" y="375464"/>
                  <a:pt x="4238987" y="372278"/>
                </a:cubicBezTo>
                <a:cubicBezTo>
                  <a:pt x="4238987" y="369093"/>
                  <a:pt x="4238987" y="365910"/>
                  <a:pt x="4238987" y="362725"/>
                </a:cubicBezTo>
                <a:cubicBezTo>
                  <a:pt x="4225885" y="362725"/>
                  <a:pt x="4212777" y="359539"/>
                  <a:pt x="4193115" y="359539"/>
                </a:cubicBezTo>
                <a:close/>
                <a:moveTo>
                  <a:pt x="5198158" y="359538"/>
                </a:moveTo>
                <a:cubicBezTo>
                  <a:pt x="5208806" y="359538"/>
                  <a:pt x="5218635" y="362723"/>
                  <a:pt x="5228466" y="369093"/>
                </a:cubicBezTo>
                <a:cubicBezTo>
                  <a:pt x="5215358" y="375464"/>
                  <a:pt x="5195702" y="385018"/>
                  <a:pt x="5182594" y="391389"/>
                </a:cubicBezTo>
                <a:cubicBezTo>
                  <a:pt x="5149830" y="388203"/>
                  <a:pt x="5162938" y="378649"/>
                  <a:pt x="5162938" y="369093"/>
                </a:cubicBezTo>
                <a:cubicBezTo>
                  <a:pt x="5176043" y="362723"/>
                  <a:pt x="5187510" y="359538"/>
                  <a:pt x="5198158" y="359538"/>
                </a:cubicBezTo>
                <a:close/>
                <a:moveTo>
                  <a:pt x="5361981" y="325299"/>
                </a:moveTo>
                <a:cubicBezTo>
                  <a:pt x="5372629" y="324503"/>
                  <a:pt x="5382459" y="326095"/>
                  <a:pt x="5392287" y="330872"/>
                </a:cubicBezTo>
                <a:cubicBezTo>
                  <a:pt x="5379179" y="349983"/>
                  <a:pt x="5359523" y="346797"/>
                  <a:pt x="5326759" y="334057"/>
                </a:cubicBezTo>
                <a:cubicBezTo>
                  <a:pt x="5339864" y="329280"/>
                  <a:pt x="5351332" y="326096"/>
                  <a:pt x="5361981" y="325299"/>
                </a:cubicBezTo>
                <a:close/>
                <a:moveTo>
                  <a:pt x="4730450" y="321318"/>
                </a:moveTo>
                <a:cubicBezTo>
                  <a:pt x="4697686" y="349985"/>
                  <a:pt x="4651819" y="340429"/>
                  <a:pt x="4599393" y="349985"/>
                </a:cubicBezTo>
                <a:cubicBezTo>
                  <a:pt x="4612501" y="365910"/>
                  <a:pt x="4592839" y="378649"/>
                  <a:pt x="4619055" y="391389"/>
                </a:cubicBezTo>
                <a:cubicBezTo>
                  <a:pt x="4632158" y="391389"/>
                  <a:pt x="4645265" y="391389"/>
                  <a:pt x="4658373" y="388203"/>
                </a:cubicBezTo>
                <a:cubicBezTo>
                  <a:pt x="4671475" y="385018"/>
                  <a:pt x="4684584" y="378649"/>
                  <a:pt x="4697686" y="375464"/>
                </a:cubicBezTo>
                <a:cubicBezTo>
                  <a:pt x="4710793" y="372278"/>
                  <a:pt x="4723901" y="372278"/>
                  <a:pt x="4737004" y="369093"/>
                </a:cubicBezTo>
                <a:cubicBezTo>
                  <a:pt x="4737004" y="362725"/>
                  <a:pt x="4737004" y="356353"/>
                  <a:pt x="4737004" y="349985"/>
                </a:cubicBezTo>
                <a:cubicBezTo>
                  <a:pt x="4737004" y="343614"/>
                  <a:pt x="4730450" y="334060"/>
                  <a:pt x="4730450" y="321318"/>
                </a:cubicBezTo>
                <a:close/>
                <a:moveTo>
                  <a:pt x="4946697" y="295839"/>
                </a:moveTo>
                <a:cubicBezTo>
                  <a:pt x="4966353" y="318133"/>
                  <a:pt x="4992564" y="340429"/>
                  <a:pt x="5012225" y="359539"/>
                </a:cubicBezTo>
                <a:cubicBezTo>
                  <a:pt x="5025327" y="359539"/>
                  <a:pt x="5031881" y="359539"/>
                  <a:pt x="5044989" y="359539"/>
                </a:cubicBezTo>
                <a:cubicBezTo>
                  <a:pt x="5051538" y="359539"/>
                  <a:pt x="5051538" y="362725"/>
                  <a:pt x="5058091" y="362725"/>
                </a:cubicBezTo>
                <a:cubicBezTo>
                  <a:pt x="5058091" y="365907"/>
                  <a:pt x="5051538" y="372278"/>
                  <a:pt x="5044989" y="372278"/>
                </a:cubicBezTo>
                <a:cubicBezTo>
                  <a:pt x="5031881" y="378649"/>
                  <a:pt x="5018773" y="391389"/>
                  <a:pt x="4992564" y="388203"/>
                </a:cubicBezTo>
                <a:cubicBezTo>
                  <a:pt x="4992564" y="375464"/>
                  <a:pt x="4979461" y="372278"/>
                  <a:pt x="4959799" y="375464"/>
                </a:cubicBezTo>
                <a:cubicBezTo>
                  <a:pt x="4953245" y="365907"/>
                  <a:pt x="4959799" y="353168"/>
                  <a:pt x="4927035" y="362725"/>
                </a:cubicBezTo>
                <a:cubicBezTo>
                  <a:pt x="4933589" y="365907"/>
                  <a:pt x="4946697" y="369093"/>
                  <a:pt x="4959799" y="375464"/>
                </a:cubicBezTo>
                <a:cubicBezTo>
                  <a:pt x="4959799" y="378649"/>
                  <a:pt x="4959799" y="385018"/>
                  <a:pt x="4959799" y="388203"/>
                </a:cubicBezTo>
                <a:cubicBezTo>
                  <a:pt x="4940143" y="388203"/>
                  <a:pt x="4927035" y="394574"/>
                  <a:pt x="4927035" y="404128"/>
                </a:cubicBezTo>
                <a:lnTo>
                  <a:pt x="4835296" y="404128"/>
                </a:lnTo>
                <a:cubicBezTo>
                  <a:pt x="4861506" y="388203"/>
                  <a:pt x="4907378" y="378649"/>
                  <a:pt x="4900825" y="353168"/>
                </a:cubicBezTo>
                <a:cubicBezTo>
                  <a:pt x="4953245" y="343614"/>
                  <a:pt x="4913932" y="314949"/>
                  <a:pt x="4946697" y="295839"/>
                </a:cubicBezTo>
                <a:close/>
                <a:moveTo>
                  <a:pt x="5475836" y="295042"/>
                </a:moveTo>
                <a:cubicBezTo>
                  <a:pt x="5492218" y="294246"/>
                  <a:pt x="5506962" y="295839"/>
                  <a:pt x="5523344" y="299024"/>
                </a:cubicBezTo>
                <a:cubicBezTo>
                  <a:pt x="5503682" y="311764"/>
                  <a:pt x="5503682" y="311764"/>
                  <a:pt x="5418497" y="305393"/>
                </a:cubicBezTo>
                <a:cubicBezTo>
                  <a:pt x="5441433" y="299023"/>
                  <a:pt x="5459454" y="295838"/>
                  <a:pt x="5475836" y="295042"/>
                </a:cubicBezTo>
                <a:close/>
                <a:moveTo>
                  <a:pt x="4854953" y="279914"/>
                </a:moveTo>
                <a:cubicBezTo>
                  <a:pt x="4861506" y="279914"/>
                  <a:pt x="4861506" y="286282"/>
                  <a:pt x="4868060" y="286282"/>
                </a:cubicBezTo>
                <a:cubicBezTo>
                  <a:pt x="4861506" y="289468"/>
                  <a:pt x="4854953" y="289468"/>
                  <a:pt x="4848405" y="292653"/>
                </a:cubicBezTo>
                <a:cubicBezTo>
                  <a:pt x="4848405" y="292653"/>
                  <a:pt x="4841850" y="289468"/>
                  <a:pt x="4835296" y="286282"/>
                </a:cubicBezTo>
                <a:cubicBezTo>
                  <a:pt x="4841850" y="283100"/>
                  <a:pt x="4848405" y="283100"/>
                  <a:pt x="4854953" y="279914"/>
                </a:cubicBezTo>
                <a:close/>
                <a:moveTo>
                  <a:pt x="3498514" y="276728"/>
                </a:moveTo>
                <a:cubicBezTo>
                  <a:pt x="3478858" y="289468"/>
                  <a:pt x="3472304" y="299024"/>
                  <a:pt x="3498514" y="308578"/>
                </a:cubicBezTo>
                <a:cubicBezTo>
                  <a:pt x="3518176" y="308578"/>
                  <a:pt x="3537832" y="314949"/>
                  <a:pt x="3544386" y="299024"/>
                </a:cubicBezTo>
                <a:cubicBezTo>
                  <a:pt x="3524730" y="292653"/>
                  <a:pt x="3511622" y="286282"/>
                  <a:pt x="3498514" y="276728"/>
                </a:cubicBezTo>
                <a:close/>
                <a:moveTo>
                  <a:pt x="5746139" y="263989"/>
                </a:moveTo>
                <a:cubicBezTo>
                  <a:pt x="5752693" y="263989"/>
                  <a:pt x="5752693" y="267174"/>
                  <a:pt x="5759247" y="270357"/>
                </a:cubicBezTo>
                <a:cubicBezTo>
                  <a:pt x="5752693" y="273543"/>
                  <a:pt x="5746139" y="273543"/>
                  <a:pt x="5739590" y="276728"/>
                </a:cubicBezTo>
                <a:cubicBezTo>
                  <a:pt x="5739590" y="276728"/>
                  <a:pt x="5733036" y="273543"/>
                  <a:pt x="5726482" y="270357"/>
                </a:cubicBezTo>
                <a:cubicBezTo>
                  <a:pt x="5733036" y="267174"/>
                  <a:pt x="5739590" y="267174"/>
                  <a:pt x="5746139" y="263989"/>
                </a:cubicBezTo>
                <a:close/>
                <a:moveTo>
                  <a:pt x="5622459" y="262395"/>
                </a:moveTo>
                <a:cubicBezTo>
                  <a:pt x="5642938" y="262395"/>
                  <a:pt x="5664234" y="263986"/>
                  <a:pt x="5687164" y="263986"/>
                </a:cubicBezTo>
                <a:cubicBezTo>
                  <a:pt x="5687164" y="270357"/>
                  <a:pt x="5693719" y="276728"/>
                  <a:pt x="5693719" y="283097"/>
                </a:cubicBezTo>
                <a:cubicBezTo>
                  <a:pt x="5667508" y="302207"/>
                  <a:pt x="5634744" y="286282"/>
                  <a:pt x="5608534" y="295839"/>
                </a:cubicBezTo>
                <a:cubicBezTo>
                  <a:pt x="5588872" y="286282"/>
                  <a:pt x="5575769" y="276728"/>
                  <a:pt x="5562662" y="270357"/>
                </a:cubicBezTo>
                <a:cubicBezTo>
                  <a:pt x="5582324" y="263986"/>
                  <a:pt x="5601980" y="262395"/>
                  <a:pt x="5622459" y="262395"/>
                </a:cubicBezTo>
                <a:close/>
                <a:moveTo>
                  <a:pt x="4717347" y="228954"/>
                </a:moveTo>
                <a:cubicBezTo>
                  <a:pt x="4723896" y="232139"/>
                  <a:pt x="4723896" y="232139"/>
                  <a:pt x="4730450" y="235324"/>
                </a:cubicBezTo>
                <a:cubicBezTo>
                  <a:pt x="4723896" y="238508"/>
                  <a:pt x="4723896" y="241693"/>
                  <a:pt x="4717347" y="244878"/>
                </a:cubicBezTo>
                <a:cubicBezTo>
                  <a:pt x="4710793" y="241693"/>
                  <a:pt x="4704240" y="241693"/>
                  <a:pt x="4704240" y="238508"/>
                </a:cubicBezTo>
                <a:cubicBezTo>
                  <a:pt x="4704240" y="235324"/>
                  <a:pt x="4710793" y="232139"/>
                  <a:pt x="4717347" y="228954"/>
                </a:cubicBezTo>
                <a:close/>
                <a:moveTo>
                  <a:pt x="4520763" y="228954"/>
                </a:moveTo>
                <a:cubicBezTo>
                  <a:pt x="4527311" y="232139"/>
                  <a:pt x="4527311" y="232139"/>
                  <a:pt x="4533865" y="235324"/>
                </a:cubicBezTo>
                <a:cubicBezTo>
                  <a:pt x="4527311" y="238508"/>
                  <a:pt x="4527311" y="241693"/>
                  <a:pt x="4520763" y="244878"/>
                </a:cubicBezTo>
                <a:cubicBezTo>
                  <a:pt x="4514209" y="241693"/>
                  <a:pt x="4507655" y="241693"/>
                  <a:pt x="4507655" y="238508"/>
                </a:cubicBezTo>
                <a:cubicBezTo>
                  <a:pt x="4507655" y="235324"/>
                  <a:pt x="4514209" y="232139"/>
                  <a:pt x="4520763" y="228954"/>
                </a:cubicBezTo>
                <a:close/>
                <a:moveTo>
                  <a:pt x="4828743" y="225768"/>
                </a:moveTo>
                <a:cubicBezTo>
                  <a:pt x="4828743" y="238508"/>
                  <a:pt x="4835296" y="248064"/>
                  <a:pt x="4835296" y="257618"/>
                </a:cubicBezTo>
                <a:cubicBezTo>
                  <a:pt x="4809086" y="260804"/>
                  <a:pt x="4789424" y="260804"/>
                  <a:pt x="4769768" y="263989"/>
                </a:cubicBezTo>
                <a:lnTo>
                  <a:pt x="4769768" y="235324"/>
                </a:lnTo>
                <a:cubicBezTo>
                  <a:pt x="4782876" y="232139"/>
                  <a:pt x="4802532" y="232139"/>
                  <a:pt x="4828743" y="225768"/>
                </a:cubicBezTo>
                <a:close/>
                <a:moveTo>
                  <a:pt x="3714761" y="213028"/>
                </a:moveTo>
                <a:cubicBezTo>
                  <a:pt x="3714761" y="225768"/>
                  <a:pt x="3714761" y="228954"/>
                  <a:pt x="3714761" y="232139"/>
                </a:cubicBezTo>
                <a:cubicBezTo>
                  <a:pt x="3714761" y="235324"/>
                  <a:pt x="3721315" y="241693"/>
                  <a:pt x="3727863" y="244878"/>
                </a:cubicBezTo>
                <a:cubicBezTo>
                  <a:pt x="3734417" y="241693"/>
                  <a:pt x="3740971" y="241693"/>
                  <a:pt x="3747525" y="238508"/>
                </a:cubicBezTo>
                <a:cubicBezTo>
                  <a:pt x="3760628" y="232139"/>
                  <a:pt x="3767181" y="228954"/>
                  <a:pt x="3786843" y="219399"/>
                </a:cubicBezTo>
                <a:cubicBezTo>
                  <a:pt x="3760628" y="216214"/>
                  <a:pt x="3740971" y="213028"/>
                  <a:pt x="3714761" y="213028"/>
                </a:cubicBezTo>
                <a:close/>
                <a:moveTo>
                  <a:pt x="5084302" y="165253"/>
                </a:moveTo>
                <a:lnTo>
                  <a:pt x="5162938" y="165253"/>
                </a:lnTo>
                <a:cubicBezTo>
                  <a:pt x="5162938" y="174807"/>
                  <a:pt x="5162938" y="181179"/>
                  <a:pt x="5169492" y="193918"/>
                </a:cubicBezTo>
                <a:cubicBezTo>
                  <a:pt x="5110517" y="197103"/>
                  <a:pt x="5071199" y="200289"/>
                  <a:pt x="5031881" y="187549"/>
                </a:cubicBezTo>
                <a:cubicBezTo>
                  <a:pt x="5051538" y="181179"/>
                  <a:pt x="5064646" y="171625"/>
                  <a:pt x="5084302" y="165253"/>
                </a:cubicBezTo>
                <a:close/>
                <a:moveTo>
                  <a:pt x="3537832" y="133403"/>
                </a:moveTo>
                <a:cubicBezTo>
                  <a:pt x="3550940" y="139775"/>
                  <a:pt x="3570596" y="146143"/>
                  <a:pt x="3583704" y="149329"/>
                </a:cubicBezTo>
                <a:cubicBezTo>
                  <a:pt x="3603361" y="152514"/>
                  <a:pt x="3623022" y="149329"/>
                  <a:pt x="3642679" y="149329"/>
                </a:cubicBezTo>
                <a:cubicBezTo>
                  <a:pt x="3649232" y="152514"/>
                  <a:pt x="3655787" y="155699"/>
                  <a:pt x="3662335" y="158883"/>
                </a:cubicBezTo>
                <a:cubicBezTo>
                  <a:pt x="3668889" y="171625"/>
                  <a:pt x="3655787" y="177993"/>
                  <a:pt x="3642679" y="187549"/>
                </a:cubicBezTo>
                <a:cubicBezTo>
                  <a:pt x="3629571" y="193918"/>
                  <a:pt x="3629571" y="206657"/>
                  <a:pt x="3623022" y="213028"/>
                </a:cubicBezTo>
                <a:cubicBezTo>
                  <a:pt x="3609915" y="213028"/>
                  <a:pt x="3596807" y="213028"/>
                  <a:pt x="3583704" y="216214"/>
                </a:cubicBezTo>
                <a:cubicBezTo>
                  <a:pt x="3564043" y="232139"/>
                  <a:pt x="3544386" y="244878"/>
                  <a:pt x="3531278" y="260804"/>
                </a:cubicBezTo>
                <a:cubicBezTo>
                  <a:pt x="3524730" y="267174"/>
                  <a:pt x="3537832" y="273543"/>
                  <a:pt x="3544386" y="283100"/>
                </a:cubicBezTo>
                <a:cubicBezTo>
                  <a:pt x="3557494" y="276728"/>
                  <a:pt x="3564043" y="273543"/>
                  <a:pt x="3570596" y="267174"/>
                </a:cubicBezTo>
                <a:cubicBezTo>
                  <a:pt x="3596807" y="263989"/>
                  <a:pt x="3629571" y="263989"/>
                  <a:pt x="3662335" y="260804"/>
                </a:cubicBezTo>
                <a:cubicBezTo>
                  <a:pt x="3649232" y="251250"/>
                  <a:pt x="3636125" y="244878"/>
                  <a:pt x="3623022" y="238508"/>
                </a:cubicBezTo>
                <a:cubicBezTo>
                  <a:pt x="3642679" y="232139"/>
                  <a:pt x="3668889" y="228954"/>
                  <a:pt x="3688551" y="222582"/>
                </a:cubicBezTo>
                <a:cubicBezTo>
                  <a:pt x="3708207" y="216214"/>
                  <a:pt x="3727863" y="203474"/>
                  <a:pt x="3747525" y="193918"/>
                </a:cubicBezTo>
                <a:cubicBezTo>
                  <a:pt x="3767181" y="200289"/>
                  <a:pt x="3786843" y="206657"/>
                  <a:pt x="3806500" y="213028"/>
                </a:cubicBezTo>
                <a:cubicBezTo>
                  <a:pt x="3819607" y="209843"/>
                  <a:pt x="3839264" y="203474"/>
                  <a:pt x="3858925" y="200289"/>
                </a:cubicBezTo>
                <a:lnTo>
                  <a:pt x="3858925" y="241693"/>
                </a:lnTo>
                <a:cubicBezTo>
                  <a:pt x="3872028" y="248064"/>
                  <a:pt x="3878582" y="254432"/>
                  <a:pt x="3891689" y="257618"/>
                </a:cubicBezTo>
                <a:cubicBezTo>
                  <a:pt x="3878582" y="267174"/>
                  <a:pt x="3858925" y="273543"/>
                  <a:pt x="3845817" y="279914"/>
                </a:cubicBezTo>
                <a:lnTo>
                  <a:pt x="3747525" y="279914"/>
                </a:lnTo>
                <a:cubicBezTo>
                  <a:pt x="3727863" y="286282"/>
                  <a:pt x="3721315" y="295839"/>
                  <a:pt x="3734417" y="308578"/>
                </a:cubicBezTo>
                <a:cubicBezTo>
                  <a:pt x="3754079" y="318133"/>
                  <a:pt x="3786843" y="311764"/>
                  <a:pt x="3806500" y="314949"/>
                </a:cubicBezTo>
                <a:cubicBezTo>
                  <a:pt x="3826161" y="321318"/>
                  <a:pt x="3845817" y="327689"/>
                  <a:pt x="3858925" y="334060"/>
                </a:cubicBezTo>
                <a:cubicBezTo>
                  <a:pt x="3904792" y="324503"/>
                  <a:pt x="3924454" y="302207"/>
                  <a:pt x="3957218" y="292653"/>
                </a:cubicBezTo>
                <a:cubicBezTo>
                  <a:pt x="3963766" y="283100"/>
                  <a:pt x="3963766" y="276728"/>
                  <a:pt x="3970320" y="267174"/>
                </a:cubicBezTo>
                <a:lnTo>
                  <a:pt x="4048956" y="267174"/>
                </a:lnTo>
                <a:cubicBezTo>
                  <a:pt x="4062059" y="254432"/>
                  <a:pt x="4081720" y="241693"/>
                  <a:pt x="4094823" y="232139"/>
                </a:cubicBezTo>
                <a:lnTo>
                  <a:pt x="4147249" y="232139"/>
                </a:lnTo>
                <a:cubicBezTo>
                  <a:pt x="4160351" y="222582"/>
                  <a:pt x="4166905" y="209843"/>
                  <a:pt x="4180013" y="200289"/>
                </a:cubicBezTo>
                <a:cubicBezTo>
                  <a:pt x="4193115" y="206657"/>
                  <a:pt x="4206223" y="209843"/>
                  <a:pt x="4212777" y="216214"/>
                </a:cubicBezTo>
                <a:cubicBezTo>
                  <a:pt x="4225885" y="209843"/>
                  <a:pt x="4238987" y="206657"/>
                  <a:pt x="4252096" y="200289"/>
                </a:cubicBezTo>
                <a:cubicBezTo>
                  <a:pt x="4297962" y="203474"/>
                  <a:pt x="4337280" y="228954"/>
                  <a:pt x="4389706" y="213028"/>
                </a:cubicBezTo>
                <a:cubicBezTo>
                  <a:pt x="4409362" y="203474"/>
                  <a:pt x="4376598" y="203474"/>
                  <a:pt x="4376598" y="197103"/>
                </a:cubicBezTo>
                <a:cubicBezTo>
                  <a:pt x="4356942" y="184364"/>
                  <a:pt x="4370044" y="171625"/>
                  <a:pt x="4370044" y="158883"/>
                </a:cubicBezTo>
                <a:cubicBezTo>
                  <a:pt x="4389706" y="149329"/>
                  <a:pt x="4402808" y="142957"/>
                  <a:pt x="4415917" y="133403"/>
                </a:cubicBezTo>
                <a:cubicBezTo>
                  <a:pt x="4461783" y="149329"/>
                  <a:pt x="4474890" y="174807"/>
                  <a:pt x="4501101" y="200289"/>
                </a:cubicBezTo>
                <a:cubicBezTo>
                  <a:pt x="4487998" y="206657"/>
                  <a:pt x="4481444" y="216214"/>
                  <a:pt x="4461783" y="225768"/>
                </a:cubicBezTo>
                <a:cubicBezTo>
                  <a:pt x="4481444" y="244878"/>
                  <a:pt x="4501101" y="267174"/>
                  <a:pt x="4527311" y="289468"/>
                </a:cubicBezTo>
                <a:cubicBezTo>
                  <a:pt x="4507655" y="299024"/>
                  <a:pt x="4487998" y="308578"/>
                  <a:pt x="4468337" y="318133"/>
                </a:cubicBezTo>
                <a:lnTo>
                  <a:pt x="4468337" y="356353"/>
                </a:lnTo>
                <a:cubicBezTo>
                  <a:pt x="4494547" y="365910"/>
                  <a:pt x="4507655" y="362725"/>
                  <a:pt x="4527311" y="356353"/>
                </a:cubicBezTo>
                <a:cubicBezTo>
                  <a:pt x="4566629" y="346799"/>
                  <a:pt x="4553527" y="324503"/>
                  <a:pt x="4586291" y="311764"/>
                </a:cubicBezTo>
                <a:cubicBezTo>
                  <a:pt x="4612501" y="299024"/>
                  <a:pt x="4651819" y="289468"/>
                  <a:pt x="4632158" y="270357"/>
                </a:cubicBezTo>
                <a:cubicBezTo>
                  <a:pt x="4678029" y="260804"/>
                  <a:pt x="4691137" y="273543"/>
                  <a:pt x="4710793" y="283100"/>
                </a:cubicBezTo>
                <a:cubicBezTo>
                  <a:pt x="4737004" y="283100"/>
                  <a:pt x="4763214" y="283100"/>
                  <a:pt x="4795979" y="283100"/>
                </a:cubicBezTo>
                <a:lnTo>
                  <a:pt x="4795979" y="308578"/>
                </a:lnTo>
                <a:cubicBezTo>
                  <a:pt x="4782876" y="314949"/>
                  <a:pt x="4776322" y="321318"/>
                  <a:pt x="4756665" y="327689"/>
                </a:cubicBezTo>
                <a:cubicBezTo>
                  <a:pt x="4789430" y="330875"/>
                  <a:pt x="4822194" y="334060"/>
                  <a:pt x="4848405" y="334060"/>
                </a:cubicBezTo>
                <a:cubicBezTo>
                  <a:pt x="4868060" y="346799"/>
                  <a:pt x="4854958" y="359539"/>
                  <a:pt x="4854958" y="375464"/>
                </a:cubicBezTo>
                <a:cubicBezTo>
                  <a:pt x="4835296" y="378649"/>
                  <a:pt x="4815640" y="381835"/>
                  <a:pt x="4795979" y="385018"/>
                </a:cubicBezTo>
                <a:cubicBezTo>
                  <a:pt x="4809086" y="400943"/>
                  <a:pt x="4828743" y="413685"/>
                  <a:pt x="4841850" y="429610"/>
                </a:cubicBezTo>
                <a:cubicBezTo>
                  <a:pt x="4841850" y="429610"/>
                  <a:pt x="4854958" y="429610"/>
                  <a:pt x="4854958" y="429610"/>
                </a:cubicBezTo>
                <a:cubicBezTo>
                  <a:pt x="4848405" y="439164"/>
                  <a:pt x="4861512" y="451903"/>
                  <a:pt x="4841850" y="458274"/>
                </a:cubicBezTo>
                <a:cubicBezTo>
                  <a:pt x="4822194" y="461460"/>
                  <a:pt x="4802532" y="464645"/>
                  <a:pt x="4763214" y="471014"/>
                </a:cubicBezTo>
                <a:cubicBezTo>
                  <a:pt x="4822194" y="480570"/>
                  <a:pt x="4861512" y="480570"/>
                  <a:pt x="4900825" y="477385"/>
                </a:cubicBezTo>
                <a:cubicBezTo>
                  <a:pt x="4920486" y="467828"/>
                  <a:pt x="4933589" y="461460"/>
                  <a:pt x="4946697" y="455089"/>
                </a:cubicBezTo>
                <a:lnTo>
                  <a:pt x="4946697" y="429610"/>
                </a:lnTo>
                <a:cubicBezTo>
                  <a:pt x="4966353" y="429610"/>
                  <a:pt x="4979461" y="423239"/>
                  <a:pt x="4979461" y="413685"/>
                </a:cubicBezTo>
                <a:lnTo>
                  <a:pt x="5012225" y="413685"/>
                </a:lnTo>
                <a:cubicBezTo>
                  <a:pt x="5038435" y="435978"/>
                  <a:pt x="5051543" y="461460"/>
                  <a:pt x="5097410" y="477385"/>
                </a:cubicBezTo>
                <a:cubicBezTo>
                  <a:pt x="5110517" y="474199"/>
                  <a:pt x="5117072" y="467828"/>
                  <a:pt x="5130174" y="461460"/>
                </a:cubicBezTo>
                <a:lnTo>
                  <a:pt x="5228466" y="461460"/>
                </a:lnTo>
                <a:cubicBezTo>
                  <a:pt x="5235020" y="458274"/>
                  <a:pt x="5241574" y="455089"/>
                  <a:pt x="5254682" y="448720"/>
                </a:cubicBezTo>
                <a:cubicBezTo>
                  <a:pt x="5267784" y="451903"/>
                  <a:pt x="5280893" y="458274"/>
                  <a:pt x="5300548" y="464645"/>
                </a:cubicBezTo>
                <a:cubicBezTo>
                  <a:pt x="5346420" y="461460"/>
                  <a:pt x="5379185" y="435978"/>
                  <a:pt x="5438159" y="455089"/>
                </a:cubicBezTo>
                <a:cubicBezTo>
                  <a:pt x="5431605" y="461460"/>
                  <a:pt x="5418503" y="467828"/>
                  <a:pt x="5405395" y="477385"/>
                </a:cubicBezTo>
                <a:cubicBezTo>
                  <a:pt x="5398841" y="496495"/>
                  <a:pt x="5438159" y="502864"/>
                  <a:pt x="5457821" y="515603"/>
                </a:cubicBezTo>
                <a:lnTo>
                  <a:pt x="5523349" y="515603"/>
                </a:lnTo>
                <a:cubicBezTo>
                  <a:pt x="5536451" y="509235"/>
                  <a:pt x="5549560" y="502864"/>
                  <a:pt x="5556113" y="499678"/>
                </a:cubicBezTo>
                <a:cubicBezTo>
                  <a:pt x="5569216" y="499678"/>
                  <a:pt x="5575769" y="499678"/>
                  <a:pt x="5588877" y="499678"/>
                </a:cubicBezTo>
                <a:cubicBezTo>
                  <a:pt x="5615088" y="509235"/>
                  <a:pt x="5595426" y="525160"/>
                  <a:pt x="5601980" y="537899"/>
                </a:cubicBezTo>
                <a:lnTo>
                  <a:pt x="5589642" y="540675"/>
                </a:lnTo>
                <a:lnTo>
                  <a:pt x="5687170" y="560193"/>
                </a:lnTo>
                <a:cubicBezTo>
                  <a:pt x="5713381" y="569749"/>
                  <a:pt x="5739590" y="582489"/>
                  <a:pt x="5765801" y="601599"/>
                </a:cubicBezTo>
                <a:cubicBezTo>
                  <a:pt x="5746145" y="601599"/>
                  <a:pt x="5726488" y="604785"/>
                  <a:pt x="5713381" y="604785"/>
                </a:cubicBezTo>
                <a:cubicBezTo>
                  <a:pt x="5693724" y="595228"/>
                  <a:pt x="5674062" y="585674"/>
                  <a:pt x="5647852" y="572935"/>
                </a:cubicBezTo>
                <a:cubicBezTo>
                  <a:pt x="5634744" y="572935"/>
                  <a:pt x="5621641" y="572935"/>
                  <a:pt x="5601980" y="569749"/>
                </a:cubicBezTo>
                <a:cubicBezTo>
                  <a:pt x="5579049" y="569749"/>
                  <a:pt x="5567581" y="569749"/>
                  <a:pt x="5564307" y="565769"/>
                </a:cubicBezTo>
                <a:lnTo>
                  <a:pt x="5573099" y="544395"/>
                </a:lnTo>
                <a:lnTo>
                  <a:pt x="5547102" y="550242"/>
                </a:lnTo>
                <a:cubicBezTo>
                  <a:pt x="5526623" y="549844"/>
                  <a:pt x="5503687" y="547456"/>
                  <a:pt x="5477477" y="550639"/>
                </a:cubicBezTo>
                <a:cubicBezTo>
                  <a:pt x="5470923" y="557010"/>
                  <a:pt x="5451267" y="569749"/>
                  <a:pt x="5444713" y="576120"/>
                </a:cubicBezTo>
                <a:cubicBezTo>
                  <a:pt x="5411949" y="579306"/>
                  <a:pt x="5392292" y="582489"/>
                  <a:pt x="5379185" y="582489"/>
                </a:cubicBezTo>
                <a:cubicBezTo>
                  <a:pt x="5385739" y="585674"/>
                  <a:pt x="5385739" y="592045"/>
                  <a:pt x="5385739" y="595231"/>
                </a:cubicBezTo>
                <a:cubicBezTo>
                  <a:pt x="5398841" y="604785"/>
                  <a:pt x="5405395" y="617524"/>
                  <a:pt x="5418503" y="630264"/>
                </a:cubicBezTo>
                <a:cubicBezTo>
                  <a:pt x="5425056" y="627081"/>
                  <a:pt x="5438159" y="620710"/>
                  <a:pt x="5444713" y="617524"/>
                </a:cubicBezTo>
                <a:cubicBezTo>
                  <a:pt x="5464369" y="607970"/>
                  <a:pt x="5497133" y="617524"/>
                  <a:pt x="5516795" y="614339"/>
                </a:cubicBezTo>
                <a:cubicBezTo>
                  <a:pt x="5529898" y="620710"/>
                  <a:pt x="5536451" y="623895"/>
                  <a:pt x="5549560" y="630264"/>
                </a:cubicBezTo>
                <a:cubicBezTo>
                  <a:pt x="5582324" y="630264"/>
                  <a:pt x="5621641" y="633449"/>
                  <a:pt x="5660960" y="633449"/>
                </a:cubicBezTo>
                <a:cubicBezTo>
                  <a:pt x="5667508" y="639820"/>
                  <a:pt x="5667508" y="649374"/>
                  <a:pt x="5674062" y="655745"/>
                </a:cubicBezTo>
                <a:cubicBezTo>
                  <a:pt x="5647852" y="662116"/>
                  <a:pt x="5615088" y="671670"/>
                  <a:pt x="5588877" y="678041"/>
                </a:cubicBezTo>
                <a:cubicBezTo>
                  <a:pt x="5582324" y="674856"/>
                  <a:pt x="5569216" y="671670"/>
                  <a:pt x="5556113" y="665299"/>
                </a:cubicBezTo>
                <a:cubicBezTo>
                  <a:pt x="5543005" y="671670"/>
                  <a:pt x="5536451" y="674856"/>
                  <a:pt x="5523349" y="681224"/>
                </a:cubicBezTo>
                <a:cubicBezTo>
                  <a:pt x="5510241" y="674856"/>
                  <a:pt x="5503687" y="671670"/>
                  <a:pt x="5484031" y="665299"/>
                </a:cubicBezTo>
                <a:cubicBezTo>
                  <a:pt x="5477477" y="674856"/>
                  <a:pt x="5477477" y="681224"/>
                  <a:pt x="5470923" y="690781"/>
                </a:cubicBezTo>
                <a:cubicBezTo>
                  <a:pt x="5431605" y="700335"/>
                  <a:pt x="5385739" y="709891"/>
                  <a:pt x="5346420" y="722631"/>
                </a:cubicBezTo>
                <a:cubicBezTo>
                  <a:pt x="5366077" y="738556"/>
                  <a:pt x="5398841" y="728999"/>
                  <a:pt x="5425056" y="732185"/>
                </a:cubicBezTo>
                <a:cubicBezTo>
                  <a:pt x="5438159" y="725816"/>
                  <a:pt x="5451267" y="722631"/>
                  <a:pt x="5464369" y="716260"/>
                </a:cubicBezTo>
                <a:cubicBezTo>
                  <a:pt x="5470923" y="719445"/>
                  <a:pt x="5477477" y="722631"/>
                  <a:pt x="5484031" y="725816"/>
                </a:cubicBezTo>
                <a:cubicBezTo>
                  <a:pt x="5490585" y="744927"/>
                  <a:pt x="5464369" y="764035"/>
                  <a:pt x="5510241" y="783145"/>
                </a:cubicBezTo>
                <a:cubicBezTo>
                  <a:pt x="5516795" y="767220"/>
                  <a:pt x="5516795" y="751295"/>
                  <a:pt x="5529898" y="735370"/>
                </a:cubicBezTo>
                <a:cubicBezTo>
                  <a:pt x="5543005" y="722631"/>
                  <a:pt x="5562662" y="709891"/>
                  <a:pt x="5582324" y="693966"/>
                </a:cubicBezTo>
                <a:cubicBezTo>
                  <a:pt x="5601980" y="700335"/>
                  <a:pt x="5621641" y="703520"/>
                  <a:pt x="5647852" y="713074"/>
                </a:cubicBezTo>
                <a:cubicBezTo>
                  <a:pt x="5654406" y="703520"/>
                  <a:pt x="5667508" y="687595"/>
                  <a:pt x="5674062" y="684410"/>
                </a:cubicBezTo>
                <a:cubicBezTo>
                  <a:pt x="5713381" y="684410"/>
                  <a:pt x="5726488" y="684410"/>
                  <a:pt x="5746145" y="681224"/>
                </a:cubicBezTo>
                <a:cubicBezTo>
                  <a:pt x="5752698" y="671670"/>
                  <a:pt x="5759252" y="665299"/>
                  <a:pt x="5765801" y="655745"/>
                </a:cubicBezTo>
                <a:cubicBezTo>
                  <a:pt x="5772354" y="652560"/>
                  <a:pt x="5785462" y="649374"/>
                  <a:pt x="5792016" y="649374"/>
                </a:cubicBezTo>
                <a:cubicBezTo>
                  <a:pt x="5811673" y="649374"/>
                  <a:pt x="5837883" y="649374"/>
                  <a:pt x="5857544" y="649374"/>
                </a:cubicBezTo>
                <a:lnTo>
                  <a:pt x="5857544" y="662114"/>
                </a:lnTo>
                <a:lnTo>
                  <a:pt x="5877195" y="655743"/>
                </a:lnTo>
                <a:cubicBezTo>
                  <a:pt x="5883749" y="655743"/>
                  <a:pt x="5890303" y="658928"/>
                  <a:pt x="5890303" y="662114"/>
                </a:cubicBezTo>
                <a:cubicBezTo>
                  <a:pt x="5883749" y="665299"/>
                  <a:pt x="5877195" y="665299"/>
                  <a:pt x="5870647" y="668482"/>
                </a:cubicBezTo>
                <a:lnTo>
                  <a:pt x="5857544" y="662116"/>
                </a:lnTo>
                <a:lnTo>
                  <a:pt x="5857544" y="674856"/>
                </a:lnTo>
                <a:cubicBezTo>
                  <a:pt x="5844437" y="681224"/>
                  <a:pt x="5824780" y="690781"/>
                  <a:pt x="5811673" y="697149"/>
                </a:cubicBezTo>
                <a:cubicBezTo>
                  <a:pt x="5785462" y="697149"/>
                  <a:pt x="5759252" y="700335"/>
                  <a:pt x="5726488" y="700335"/>
                </a:cubicBezTo>
                <a:cubicBezTo>
                  <a:pt x="5739590" y="709891"/>
                  <a:pt x="5746145" y="713074"/>
                  <a:pt x="5759252" y="722631"/>
                </a:cubicBezTo>
                <a:cubicBezTo>
                  <a:pt x="5752698" y="725816"/>
                  <a:pt x="5746145" y="732185"/>
                  <a:pt x="5733036" y="741741"/>
                </a:cubicBezTo>
                <a:lnTo>
                  <a:pt x="5733036" y="805441"/>
                </a:lnTo>
                <a:cubicBezTo>
                  <a:pt x="5706826" y="814995"/>
                  <a:pt x="5687170" y="814995"/>
                  <a:pt x="5667508" y="805441"/>
                </a:cubicBezTo>
                <a:cubicBezTo>
                  <a:pt x="5674062" y="799070"/>
                  <a:pt x="5687170" y="795885"/>
                  <a:pt x="5693724" y="789516"/>
                </a:cubicBezTo>
                <a:cubicBezTo>
                  <a:pt x="5687170" y="783145"/>
                  <a:pt x="5674062" y="779960"/>
                  <a:pt x="5667508" y="773591"/>
                </a:cubicBezTo>
                <a:cubicBezTo>
                  <a:pt x="5660960" y="760852"/>
                  <a:pt x="5674062" y="748110"/>
                  <a:pt x="5660960" y="735370"/>
                </a:cubicBezTo>
                <a:cubicBezTo>
                  <a:pt x="5628195" y="738556"/>
                  <a:pt x="5621641" y="751295"/>
                  <a:pt x="5601980" y="757666"/>
                </a:cubicBezTo>
                <a:cubicBezTo>
                  <a:pt x="5588877" y="773591"/>
                  <a:pt x="5621641" y="779960"/>
                  <a:pt x="5634744" y="789516"/>
                </a:cubicBezTo>
                <a:cubicBezTo>
                  <a:pt x="5608534" y="802256"/>
                  <a:pt x="5582324" y="792702"/>
                  <a:pt x="5549560" y="795885"/>
                </a:cubicBezTo>
                <a:cubicBezTo>
                  <a:pt x="5543005" y="802256"/>
                  <a:pt x="5536451" y="808627"/>
                  <a:pt x="5536451" y="811810"/>
                </a:cubicBezTo>
                <a:cubicBezTo>
                  <a:pt x="5588877" y="837291"/>
                  <a:pt x="5634744" y="859585"/>
                  <a:pt x="5680616" y="881881"/>
                </a:cubicBezTo>
                <a:cubicBezTo>
                  <a:pt x="5647852" y="897806"/>
                  <a:pt x="5628195" y="913731"/>
                  <a:pt x="5601980" y="920102"/>
                </a:cubicBezTo>
                <a:cubicBezTo>
                  <a:pt x="5569216" y="929656"/>
                  <a:pt x="5582324" y="951952"/>
                  <a:pt x="5556113" y="961506"/>
                </a:cubicBezTo>
                <a:lnTo>
                  <a:pt x="5490585" y="961506"/>
                </a:lnTo>
                <a:cubicBezTo>
                  <a:pt x="5477477" y="967877"/>
                  <a:pt x="5464369" y="971060"/>
                  <a:pt x="5457821" y="977431"/>
                </a:cubicBezTo>
                <a:lnTo>
                  <a:pt x="5385739" y="977431"/>
                </a:lnTo>
                <a:cubicBezTo>
                  <a:pt x="5379185" y="993356"/>
                  <a:pt x="5372631" y="1006095"/>
                  <a:pt x="5372631" y="1022020"/>
                </a:cubicBezTo>
                <a:cubicBezTo>
                  <a:pt x="5320210" y="1034760"/>
                  <a:pt x="5267784" y="1018835"/>
                  <a:pt x="5215364" y="1031577"/>
                </a:cubicBezTo>
                <a:cubicBezTo>
                  <a:pt x="5228466" y="1037945"/>
                  <a:pt x="5235020" y="1044316"/>
                  <a:pt x="5248128" y="1050685"/>
                </a:cubicBezTo>
                <a:cubicBezTo>
                  <a:pt x="5235020" y="1060241"/>
                  <a:pt x="5228466" y="1066610"/>
                  <a:pt x="5221918" y="1076166"/>
                </a:cubicBezTo>
                <a:cubicBezTo>
                  <a:pt x="5202256" y="1079352"/>
                  <a:pt x="5176046" y="1076166"/>
                  <a:pt x="5195702" y="1092091"/>
                </a:cubicBezTo>
                <a:cubicBezTo>
                  <a:pt x="5202256" y="1088906"/>
                  <a:pt x="5208810" y="1082535"/>
                  <a:pt x="5221918" y="1076166"/>
                </a:cubicBezTo>
                <a:cubicBezTo>
                  <a:pt x="5241574" y="1076166"/>
                  <a:pt x="5274338" y="1076166"/>
                  <a:pt x="5300548" y="1076166"/>
                </a:cubicBezTo>
                <a:cubicBezTo>
                  <a:pt x="5320210" y="1066610"/>
                  <a:pt x="5339866" y="1057056"/>
                  <a:pt x="5359528" y="1047502"/>
                </a:cubicBezTo>
                <a:cubicBezTo>
                  <a:pt x="5418503" y="1047502"/>
                  <a:pt x="5464369" y="1031577"/>
                  <a:pt x="5516795" y="1025206"/>
                </a:cubicBezTo>
                <a:lnTo>
                  <a:pt x="5516795" y="1002910"/>
                </a:lnTo>
                <a:cubicBezTo>
                  <a:pt x="5529898" y="999727"/>
                  <a:pt x="5543005" y="996541"/>
                  <a:pt x="5562662" y="996541"/>
                </a:cubicBezTo>
                <a:cubicBezTo>
                  <a:pt x="5582324" y="1012466"/>
                  <a:pt x="5595426" y="1025206"/>
                  <a:pt x="5615088" y="1041131"/>
                </a:cubicBezTo>
                <a:cubicBezTo>
                  <a:pt x="5608534" y="1044316"/>
                  <a:pt x="5601980" y="1047502"/>
                  <a:pt x="5582324" y="1057056"/>
                </a:cubicBezTo>
                <a:cubicBezTo>
                  <a:pt x="5601980" y="1060241"/>
                  <a:pt x="5621641" y="1066610"/>
                  <a:pt x="5641298" y="1069795"/>
                </a:cubicBezTo>
                <a:cubicBezTo>
                  <a:pt x="5654406" y="1082535"/>
                  <a:pt x="5680616" y="1079352"/>
                  <a:pt x="5706826" y="1079352"/>
                </a:cubicBezTo>
                <a:cubicBezTo>
                  <a:pt x="5719934" y="1066610"/>
                  <a:pt x="5752698" y="1063427"/>
                  <a:pt x="5752698" y="1047502"/>
                </a:cubicBezTo>
                <a:cubicBezTo>
                  <a:pt x="5778908" y="1044316"/>
                  <a:pt x="5785462" y="1060241"/>
                  <a:pt x="5805119" y="1063427"/>
                </a:cubicBezTo>
                <a:cubicBezTo>
                  <a:pt x="5818227" y="1063427"/>
                  <a:pt x="5837883" y="1066610"/>
                  <a:pt x="5850991" y="1063427"/>
                </a:cubicBezTo>
                <a:cubicBezTo>
                  <a:pt x="5877201" y="1055464"/>
                  <a:pt x="5906691" y="1051484"/>
                  <a:pt x="5936175" y="1047502"/>
                </a:cubicBezTo>
                <a:lnTo>
                  <a:pt x="5936902" y="1047367"/>
                </a:lnTo>
                <a:lnTo>
                  <a:pt x="5857544" y="1088906"/>
                </a:lnTo>
                <a:cubicBezTo>
                  <a:pt x="5857544" y="1101645"/>
                  <a:pt x="5857544" y="1111202"/>
                  <a:pt x="5864093" y="1127127"/>
                </a:cubicBezTo>
                <a:cubicBezTo>
                  <a:pt x="5923073" y="1111202"/>
                  <a:pt x="5975493" y="1098460"/>
                  <a:pt x="6027919" y="1085720"/>
                </a:cubicBezTo>
                <a:lnTo>
                  <a:pt x="5945646" y="1045734"/>
                </a:lnTo>
                <a:lnTo>
                  <a:pt x="6021365" y="1031577"/>
                </a:lnTo>
                <a:cubicBezTo>
                  <a:pt x="6047576" y="1025206"/>
                  <a:pt x="6073786" y="1012466"/>
                  <a:pt x="6099996" y="999727"/>
                </a:cubicBezTo>
                <a:cubicBezTo>
                  <a:pt x="6113104" y="1006095"/>
                  <a:pt x="6126212" y="1015652"/>
                  <a:pt x="6145868" y="1028391"/>
                </a:cubicBezTo>
                <a:cubicBezTo>
                  <a:pt x="6126212" y="1034760"/>
                  <a:pt x="6099996" y="1044316"/>
                  <a:pt x="6080340" y="1050685"/>
                </a:cubicBezTo>
                <a:cubicBezTo>
                  <a:pt x="6086894" y="1069795"/>
                  <a:pt x="6073786" y="1082535"/>
                  <a:pt x="6093448" y="1095277"/>
                </a:cubicBezTo>
                <a:cubicBezTo>
                  <a:pt x="6119658" y="1092091"/>
                  <a:pt x="6139314" y="1069795"/>
                  <a:pt x="6178632" y="1088906"/>
                </a:cubicBezTo>
                <a:cubicBezTo>
                  <a:pt x="6172078" y="1095277"/>
                  <a:pt x="6158976" y="1104831"/>
                  <a:pt x="6145868" y="1114385"/>
                </a:cubicBezTo>
                <a:cubicBezTo>
                  <a:pt x="6152422" y="1120756"/>
                  <a:pt x="6158976" y="1130310"/>
                  <a:pt x="6165524" y="1133495"/>
                </a:cubicBezTo>
                <a:cubicBezTo>
                  <a:pt x="6211396" y="1139866"/>
                  <a:pt x="6250714" y="1152606"/>
                  <a:pt x="6296581" y="1165345"/>
                </a:cubicBezTo>
                <a:cubicBezTo>
                  <a:pt x="6329345" y="1149420"/>
                  <a:pt x="6362109" y="1133495"/>
                  <a:pt x="6388325" y="1117570"/>
                </a:cubicBezTo>
                <a:cubicBezTo>
                  <a:pt x="6407981" y="1117570"/>
                  <a:pt x="6440745" y="1120756"/>
                  <a:pt x="6453853" y="1117570"/>
                </a:cubicBezTo>
                <a:cubicBezTo>
                  <a:pt x="6493171" y="1101645"/>
                  <a:pt x="6552146" y="1098460"/>
                  <a:pt x="6578356" y="1072981"/>
                </a:cubicBezTo>
                <a:cubicBezTo>
                  <a:pt x="6604566" y="1069795"/>
                  <a:pt x="6630777" y="1069795"/>
                  <a:pt x="6656992" y="1066610"/>
                </a:cubicBezTo>
                <a:cubicBezTo>
                  <a:pt x="6663546" y="1066610"/>
                  <a:pt x="6663546" y="1057056"/>
                  <a:pt x="6670095" y="1053870"/>
                </a:cubicBezTo>
                <a:cubicBezTo>
                  <a:pt x="6735623" y="1060241"/>
                  <a:pt x="6768387" y="1028391"/>
                  <a:pt x="6833915" y="1025206"/>
                </a:cubicBezTo>
                <a:cubicBezTo>
                  <a:pt x="6847023" y="1028391"/>
                  <a:pt x="6860131" y="1050685"/>
                  <a:pt x="6899444" y="1050685"/>
                </a:cubicBezTo>
                <a:cubicBezTo>
                  <a:pt x="6905998" y="1060241"/>
                  <a:pt x="6899444" y="1072981"/>
                  <a:pt x="6932208" y="1063427"/>
                </a:cubicBezTo>
                <a:cubicBezTo>
                  <a:pt x="6925659" y="1060241"/>
                  <a:pt x="6912552" y="1057056"/>
                  <a:pt x="6899444" y="1050685"/>
                </a:cubicBezTo>
                <a:cubicBezTo>
                  <a:pt x="6899444" y="1044316"/>
                  <a:pt x="6899444" y="1037945"/>
                  <a:pt x="6899444" y="1028391"/>
                </a:cubicBezTo>
                <a:cubicBezTo>
                  <a:pt x="6886341" y="1022020"/>
                  <a:pt x="6879787" y="1015652"/>
                  <a:pt x="6866680" y="1012466"/>
                </a:cubicBezTo>
                <a:cubicBezTo>
                  <a:pt x="6886341" y="999727"/>
                  <a:pt x="6919105" y="1006095"/>
                  <a:pt x="6945316" y="1006095"/>
                </a:cubicBezTo>
                <a:cubicBezTo>
                  <a:pt x="6964972" y="990170"/>
                  <a:pt x="6991188" y="974245"/>
                  <a:pt x="7010844" y="958320"/>
                </a:cubicBezTo>
                <a:lnTo>
                  <a:pt x="7187773" y="958320"/>
                </a:lnTo>
                <a:cubicBezTo>
                  <a:pt x="7200875" y="964691"/>
                  <a:pt x="7213983" y="974245"/>
                  <a:pt x="7227091" y="980616"/>
                </a:cubicBezTo>
                <a:lnTo>
                  <a:pt x="7205923" y="1002910"/>
                </a:lnTo>
                <a:lnTo>
                  <a:pt x="7187773" y="1022020"/>
                </a:lnTo>
                <a:cubicBezTo>
                  <a:pt x="7174665" y="1022020"/>
                  <a:pt x="7161562" y="1022020"/>
                  <a:pt x="7141901" y="1025206"/>
                </a:cubicBezTo>
                <a:cubicBezTo>
                  <a:pt x="7135347" y="1009281"/>
                  <a:pt x="7135347" y="993356"/>
                  <a:pt x="7128798" y="974245"/>
                </a:cubicBezTo>
                <a:cubicBezTo>
                  <a:pt x="7109137" y="977431"/>
                  <a:pt x="7089480" y="977431"/>
                  <a:pt x="7063270" y="980616"/>
                </a:cubicBezTo>
                <a:cubicBezTo>
                  <a:pt x="7076372" y="986985"/>
                  <a:pt x="7089480" y="990170"/>
                  <a:pt x="7089480" y="993356"/>
                </a:cubicBezTo>
                <a:cubicBezTo>
                  <a:pt x="7115690" y="1012466"/>
                  <a:pt x="7089480" y="1031577"/>
                  <a:pt x="7102583" y="1047502"/>
                </a:cubicBezTo>
                <a:cubicBezTo>
                  <a:pt x="7069818" y="1063427"/>
                  <a:pt x="7043608" y="1076166"/>
                  <a:pt x="7017398" y="1088906"/>
                </a:cubicBezTo>
                <a:cubicBezTo>
                  <a:pt x="6997736" y="1092091"/>
                  <a:pt x="6971526" y="1082535"/>
                  <a:pt x="6971526" y="1101645"/>
                </a:cubicBezTo>
                <a:cubicBezTo>
                  <a:pt x="7004290" y="1114385"/>
                  <a:pt x="7043608" y="1101645"/>
                  <a:pt x="7089480" y="1111202"/>
                </a:cubicBezTo>
                <a:cubicBezTo>
                  <a:pt x="7096034" y="1114385"/>
                  <a:pt x="7115690" y="1123941"/>
                  <a:pt x="7128798" y="1130310"/>
                </a:cubicBezTo>
                <a:lnTo>
                  <a:pt x="7129343" y="1142784"/>
                </a:lnTo>
                <a:lnTo>
                  <a:pt x="7161557" y="1127127"/>
                </a:lnTo>
                <a:cubicBezTo>
                  <a:pt x="7168111" y="1130312"/>
                  <a:pt x="7174665" y="1133495"/>
                  <a:pt x="7187773" y="1139866"/>
                </a:cubicBezTo>
                <a:cubicBezTo>
                  <a:pt x="7213983" y="1143052"/>
                  <a:pt x="7246747" y="1143052"/>
                  <a:pt x="7279511" y="1146237"/>
                </a:cubicBezTo>
                <a:cubicBezTo>
                  <a:pt x="7266403" y="1162162"/>
                  <a:pt x="7240193" y="1158977"/>
                  <a:pt x="7227091" y="1158977"/>
                </a:cubicBezTo>
                <a:cubicBezTo>
                  <a:pt x="7194327" y="1155791"/>
                  <a:pt x="7181219" y="1171716"/>
                  <a:pt x="7161557" y="1174902"/>
                </a:cubicBezTo>
                <a:lnTo>
                  <a:pt x="7122244" y="1174902"/>
                </a:lnTo>
                <a:cubicBezTo>
                  <a:pt x="7128798" y="1178087"/>
                  <a:pt x="7128798" y="1184456"/>
                  <a:pt x="7135347" y="1187641"/>
                </a:cubicBezTo>
                <a:cubicBezTo>
                  <a:pt x="7109137" y="1184456"/>
                  <a:pt x="7102583" y="1200381"/>
                  <a:pt x="7082926" y="1203566"/>
                </a:cubicBezTo>
                <a:cubicBezTo>
                  <a:pt x="7076372" y="1200381"/>
                  <a:pt x="7069818" y="1197195"/>
                  <a:pt x="7056716" y="1190827"/>
                </a:cubicBezTo>
                <a:cubicBezTo>
                  <a:pt x="7050162" y="1194012"/>
                  <a:pt x="7037054" y="1197195"/>
                  <a:pt x="7023952" y="1203566"/>
                </a:cubicBezTo>
                <a:cubicBezTo>
                  <a:pt x="7010844" y="1200381"/>
                  <a:pt x="6991188" y="1194012"/>
                  <a:pt x="6978080" y="1190827"/>
                </a:cubicBezTo>
                <a:cubicBezTo>
                  <a:pt x="6945316" y="1190827"/>
                  <a:pt x="6945316" y="1190827"/>
                  <a:pt x="6938762" y="1216306"/>
                </a:cubicBezTo>
                <a:cubicBezTo>
                  <a:pt x="6958424" y="1229045"/>
                  <a:pt x="6991188" y="1219491"/>
                  <a:pt x="7017398" y="1225862"/>
                </a:cubicBezTo>
                <a:cubicBezTo>
                  <a:pt x="7030500" y="1235416"/>
                  <a:pt x="7043608" y="1248156"/>
                  <a:pt x="7056716" y="1264081"/>
                </a:cubicBezTo>
                <a:cubicBezTo>
                  <a:pt x="7050162" y="1267266"/>
                  <a:pt x="7043608" y="1273637"/>
                  <a:pt x="7037054" y="1276823"/>
                </a:cubicBezTo>
                <a:cubicBezTo>
                  <a:pt x="7076372" y="1305487"/>
                  <a:pt x="7096034" y="1273637"/>
                  <a:pt x="7128798" y="1270452"/>
                </a:cubicBezTo>
                <a:cubicBezTo>
                  <a:pt x="7141901" y="1270452"/>
                  <a:pt x="7168111" y="1270452"/>
                  <a:pt x="7187773" y="1273637"/>
                </a:cubicBezTo>
                <a:lnTo>
                  <a:pt x="7152028" y="1241787"/>
                </a:lnTo>
                <a:lnTo>
                  <a:pt x="7246747" y="1241787"/>
                </a:lnTo>
                <a:cubicBezTo>
                  <a:pt x="7299168" y="1229045"/>
                  <a:pt x="7338486" y="1216306"/>
                  <a:pt x="7384358" y="1209937"/>
                </a:cubicBezTo>
                <a:cubicBezTo>
                  <a:pt x="7404014" y="1206752"/>
                  <a:pt x="7430224" y="1206752"/>
                  <a:pt x="7443332" y="1216306"/>
                </a:cubicBezTo>
                <a:cubicBezTo>
                  <a:pt x="7423676" y="1222677"/>
                  <a:pt x="7397460" y="1225862"/>
                  <a:pt x="7377804" y="1232231"/>
                </a:cubicBezTo>
                <a:lnTo>
                  <a:pt x="7377804" y="1264081"/>
                </a:lnTo>
                <a:cubicBezTo>
                  <a:pt x="7351593" y="1270452"/>
                  <a:pt x="7325383" y="1276823"/>
                  <a:pt x="7279511" y="1289562"/>
                </a:cubicBezTo>
                <a:lnTo>
                  <a:pt x="7161562" y="1289562"/>
                </a:lnTo>
                <a:cubicBezTo>
                  <a:pt x="7148455" y="1321412"/>
                  <a:pt x="7102583" y="1337337"/>
                  <a:pt x="7069818" y="1353262"/>
                </a:cubicBezTo>
                <a:cubicBezTo>
                  <a:pt x="7050162" y="1356448"/>
                  <a:pt x="7037054" y="1356448"/>
                  <a:pt x="7017398" y="1359633"/>
                </a:cubicBezTo>
                <a:cubicBezTo>
                  <a:pt x="7063270" y="1372373"/>
                  <a:pt x="7063270" y="1372373"/>
                  <a:pt x="7155008" y="1369187"/>
                </a:cubicBezTo>
                <a:cubicBezTo>
                  <a:pt x="7168111" y="1359633"/>
                  <a:pt x="7187773" y="1346891"/>
                  <a:pt x="7200875" y="1334152"/>
                </a:cubicBezTo>
                <a:cubicBezTo>
                  <a:pt x="7266403" y="1350077"/>
                  <a:pt x="7318829" y="1362816"/>
                  <a:pt x="7377804" y="1375558"/>
                </a:cubicBezTo>
                <a:cubicBezTo>
                  <a:pt x="7377804" y="1388298"/>
                  <a:pt x="7351593" y="1388298"/>
                  <a:pt x="7345040" y="1397852"/>
                </a:cubicBezTo>
                <a:cubicBezTo>
                  <a:pt x="7305722" y="1410591"/>
                  <a:pt x="7259855" y="1394666"/>
                  <a:pt x="7220537" y="1410591"/>
                </a:cubicBezTo>
                <a:cubicBezTo>
                  <a:pt x="7253301" y="1420148"/>
                  <a:pt x="7286065" y="1432887"/>
                  <a:pt x="7318829" y="1442441"/>
                </a:cubicBezTo>
                <a:lnTo>
                  <a:pt x="7318829" y="1464737"/>
                </a:lnTo>
                <a:cubicBezTo>
                  <a:pt x="7299168" y="1467923"/>
                  <a:pt x="7279511" y="1467923"/>
                  <a:pt x="7266403" y="1474294"/>
                </a:cubicBezTo>
                <a:cubicBezTo>
                  <a:pt x="7240193" y="1483848"/>
                  <a:pt x="7213983" y="1499773"/>
                  <a:pt x="7187773" y="1512512"/>
                </a:cubicBezTo>
                <a:cubicBezTo>
                  <a:pt x="7200875" y="1518883"/>
                  <a:pt x="7207429" y="1522069"/>
                  <a:pt x="7213983" y="1525251"/>
                </a:cubicBezTo>
                <a:cubicBezTo>
                  <a:pt x="7194327" y="1534808"/>
                  <a:pt x="7194327" y="1534808"/>
                  <a:pt x="7168111" y="1537994"/>
                </a:cubicBezTo>
                <a:cubicBezTo>
                  <a:pt x="7141901" y="1547548"/>
                  <a:pt x="7161562" y="1563473"/>
                  <a:pt x="7155008" y="1576212"/>
                </a:cubicBezTo>
                <a:cubicBezTo>
                  <a:pt x="7174665" y="1595322"/>
                  <a:pt x="7213983" y="1604879"/>
                  <a:pt x="7253301" y="1611247"/>
                </a:cubicBezTo>
                <a:lnTo>
                  <a:pt x="7253301" y="1665391"/>
                </a:lnTo>
                <a:lnTo>
                  <a:pt x="7292619" y="1665391"/>
                </a:lnTo>
                <a:cubicBezTo>
                  <a:pt x="7305722" y="1671759"/>
                  <a:pt x="7318829" y="1674945"/>
                  <a:pt x="7325383" y="1681316"/>
                </a:cubicBezTo>
                <a:cubicBezTo>
                  <a:pt x="7351593" y="1684501"/>
                  <a:pt x="7377804" y="1678130"/>
                  <a:pt x="7404014" y="1684501"/>
                </a:cubicBezTo>
                <a:cubicBezTo>
                  <a:pt x="7390912" y="1700426"/>
                  <a:pt x="7377804" y="1713166"/>
                  <a:pt x="7364701" y="1725905"/>
                </a:cubicBezTo>
                <a:cubicBezTo>
                  <a:pt x="7331932" y="1722720"/>
                  <a:pt x="7325383" y="1706795"/>
                  <a:pt x="7299168" y="1700426"/>
                </a:cubicBezTo>
                <a:cubicBezTo>
                  <a:pt x="7279511" y="1697241"/>
                  <a:pt x="7259855" y="1694055"/>
                  <a:pt x="7246747" y="1690870"/>
                </a:cubicBezTo>
                <a:lnTo>
                  <a:pt x="7246747" y="1670173"/>
                </a:lnTo>
                <a:lnTo>
                  <a:pt x="7227091" y="1674947"/>
                </a:lnTo>
                <a:cubicBezTo>
                  <a:pt x="7220537" y="1684504"/>
                  <a:pt x="7220537" y="1697243"/>
                  <a:pt x="7220537" y="1713168"/>
                </a:cubicBezTo>
                <a:cubicBezTo>
                  <a:pt x="7213983" y="1716354"/>
                  <a:pt x="7194327" y="1725908"/>
                  <a:pt x="7174665" y="1732279"/>
                </a:cubicBezTo>
                <a:cubicBezTo>
                  <a:pt x="7122244" y="1729093"/>
                  <a:pt x="7089480" y="1703612"/>
                  <a:pt x="7037054" y="1719537"/>
                </a:cubicBezTo>
                <a:cubicBezTo>
                  <a:pt x="7023952" y="1722722"/>
                  <a:pt x="7023952" y="1725908"/>
                  <a:pt x="7037054" y="1732279"/>
                </a:cubicBezTo>
                <a:cubicBezTo>
                  <a:pt x="7050162" y="1738647"/>
                  <a:pt x="7050162" y="1745018"/>
                  <a:pt x="7056716" y="1751387"/>
                </a:cubicBezTo>
                <a:cubicBezTo>
                  <a:pt x="7063270" y="1754572"/>
                  <a:pt x="7063270" y="1760943"/>
                  <a:pt x="7069818" y="1764129"/>
                </a:cubicBezTo>
                <a:lnTo>
                  <a:pt x="7141901" y="1764129"/>
                </a:lnTo>
                <a:cubicBezTo>
                  <a:pt x="7148455" y="1773683"/>
                  <a:pt x="7155008" y="1783237"/>
                  <a:pt x="7161562" y="1792793"/>
                </a:cubicBezTo>
                <a:cubicBezTo>
                  <a:pt x="7220537" y="1805533"/>
                  <a:pt x="7286065" y="1818272"/>
                  <a:pt x="7331932" y="1843754"/>
                </a:cubicBezTo>
                <a:cubicBezTo>
                  <a:pt x="7384358" y="1837383"/>
                  <a:pt x="7377804" y="1805533"/>
                  <a:pt x="7410568" y="1792793"/>
                </a:cubicBezTo>
                <a:cubicBezTo>
                  <a:pt x="7430224" y="1767312"/>
                  <a:pt x="7397460" y="1738647"/>
                  <a:pt x="7436778" y="1709983"/>
                </a:cubicBezTo>
                <a:cubicBezTo>
                  <a:pt x="7443332" y="1729093"/>
                  <a:pt x="7436778" y="1748204"/>
                  <a:pt x="7456440" y="1757758"/>
                </a:cubicBezTo>
                <a:cubicBezTo>
                  <a:pt x="7482650" y="1773683"/>
                  <a:pt x="7476096" y="1786422"/>
                  <a:pt x="7482650" y="1805533"/>
                </a:cubicBezTo>
                <a:cubicBezTo>
                  <a:pt x="7521968" y="1821458"/>
                  <a:pt x="7567835" y="1837383"/>
                  <a:pt x="7613707" y="1853308"/>
                </a:cubicBezTo>
                <a:cubicBezTo>
                  <a:pt x="7600599" y="1859679"/>
                  <a:pt x="7594050" y="1866047"/>
                  <a:pt x="7580943" y="1872418"/>
                </a:cubicBezTo>
                <a:cubicBezTo>
                  <a:pt x="7620261" y="1894712"/>
                  <a:pt x="7639917" y="1869233"/>
                  <a:pt x="7666127" y="1862862"/>
                </a:cubicBezTo>
                <a:cubicBezTo>
                  <a:pt x="7672681" y="1869233"/>
                  <a:pt x="7672681" y="1878787"/>
                  <a:pt x="7679235" y="1885158"/>
                </a:cubicBezTo>
                <a:cubicBezTo>
                  <a:pt x="7666127" y="1891529"/>
                  <a:pt x="7653025" y="1897897"/>
                  <a:pt x="7646471" y="1904268"/>
                </a:cubicBezTo>
                <a:cubicBezTo>
                  <a:pt x="7659579" y="1910637"/>
                  <a:pt x="7666127" y="1917008"/>
                  <a:pt x="7679235" y="1920193"/>
                </a:cubicBezTo>
                <a:lnTo>
                  <a:pt x="7679235" y="1948858"/>
                </a:lnTo>
                <a:cubicBezTo>
                  <a:pt x="7692343" y="1958414"/>
                  <a:pt x="7705445" y="1967968"/>
                  <a:pt x="7711999" y="1971154"/>
                </a:cubicBezTo>
                <a:cubicBezTo>
                  <a:pt x="7705445" y="1987079"/>
                  <a:pt x="7633363" y="2003004"/>
                  <a:pt x="7580943" y="2009372"/>
                </a:cubicBezTo>
                <a:cubicBezTo>
                  <a:pt x="7561286" y="1993447"/>
                  <a:pt x="7587497" y="1974339"/>
                  <a:pt x="7561286" y="1961597"/>
                </a:cubicBezTo>
                <a:cubicBezTo>
                  <a:pt x="7548178" y="1964783"/>
                  <a:pt x="7528522" y="1967968"/>
                  <a:pt x="7515414" y="1974339"/>
                </a:cubicBezTo>
                <a:cubicBezTo>
                  <a:pt x="7508860" y="1964783"/>
                  <a:pt x="7495758" y="1955229"/>
                  <a:pt x="7489204" y="1945672"/>
                </a:cubicBezTo>
                <a:cubicBezTo>
                  <a:pt x="7482650" y="1945672"/>
                  <a:pt x="7482650" y="1948858"/>
                  <a:pt x="7476096" y="1948858"/>
                </a:cubicBezTo>
                <a:lnTo>
                  <a:pt x="7476096" y="1987079"/>
                </a:lnTo>
                <a:cubicBezTo>
                  <a:pt x="7508860" y="1993447"/>
                  <a:pt x="7541625" y="2003004"/>
                  <a:pt x="7574389" y="2012558"/>
                </a:cubicBezTo>
                <a:cubicBezTo>
                  <a:pt x="7535071" y="2041222"/>
                  <a:pt x="7535071" y="2041222"/>
                  <a:pt x="7535071" y="2076258"/>
                </a:cubicBezTo>
                <a:cubicBezTo>
                  <a:pt x="7515414" y="2073075"/>
                  <a:pt x="7502306" y="2079443"/>
                  <a:pt x="7502306" y="2089000"/>
                </a:cubicBezTo>
                <a:cubicBezTo>
                  <a:pt x="7502306" y="2098554"/>
                  <a:pt x="7502306" y="2111293"/>
                  <a:pt x="7535071" y="2108108"/>
                </a:cubicBezTo>
                <a:cubicBezTo>
                  <a:pt x="7548178" y="2133589"/>
                  <a:pt x="7502306" y="2149514"/>
                  <a:pt x="7489204" y="2171810"/>
                </a:cubicBezTo>
                <a:cubicBezTo>
                  <a:pt x="7482650" y="2181364"/>
                  <a:pt x="7462994" y="2187735"/>
                  <a:pt x="7443332" y="2197289"/>
                </a:cubicBezTo>
                <a:lnTo>
                  <a:pt x="7443332" y="2251435"/>
                </a:lnTo>
                <a:cubicBezTo>
                  <a:pt x="7462994" y="2254621"/>
                  <a:pt x="7476096" y="2254621"/>
                  <a:pt x="7495758" y="2257804"/>
                </a:cubicBezTo>
                <a:cubicBezTo>
                  <a:pt x="7502306" y="2264175"/>
                  <a:pt x="7502306" y="2270546"/>
                  <a:pt x="7508860" y="2276914"/>
                </a:cubicBezTo>
                <a:cubicBezTo>
                  <a:pt x="7502306" y="2280100"/>
                  <a:pt x="7502306" y="2283285"/>
                  <a:pt x="7495758" y="2286471"/>
                </a:cubicBezTo>
                <a:cubicBezTo>
                  <a:pt x="7397460" y="2337429"/>
                  <a:pt x="7292619" y="2385206"/>
                  <a:pt x="7194327" y="2436164"/>
                </a:cubicBezTo>
                <a:cubicBezTo>
                  <a:pt x="7181219" y="2436164"/>
                  <a:pt x="7174665" y="2436164"/>
                  <a:pt x="7161562" y="2436164"/>
                </a:cubicBezTo>
                <a:cubicBezTo>
                  <a:pt x="7102583" y="2464831"/>
                  <a:pt x="7043608" y="2490310"/>
                  <a:pt x="6991188" y="2522160"/>
                </a:cubicBezTo>
                <a:cubicBezTo>
                  <a:pt x="6938762" y="2554010"/>
                  <a:pt x="6860131" y="2566750"/>
                  <a:pt x="6807705" y="2595414"/>
                </a:cubicBezTo>
                <a:cubicBezTo>
                  <a:pt x="6755285" y="2592231"/>
                  <a:pt x="6761839" y="2614525"/>
                  <a:pt x="6735623" y="2627264"/>
                </a:cubicBezTo>
                <a:cubicBezTo>
                  <a:pt x="6722520" y="2636821"/>
                  <a:pt x="6702859" y="2652746"/>
                  <a:pt x="6670095" y="2643189"/>
                </a:cubicBezTo>
                <a:cubicBezTo>
                  <a:pt x="6604566" y="2678225"/>
                  <a:pt x="6539038" y="2710075"/>
                  <a:pt x="6473510" y="2741924"/>
                </a:cubicBezTo>
                <a:lnTo>
                  <a:pt x="6434192" y="2741924"/>
                </a:lnTo>
                <a:cubicBezTo>
                  <a:pt x="6375217" y="2767406"/>
                  <a:pt x="6329345" y="2802442"/>
                  <a:pt x="6250714" y="2818367"/>
                </a:cubicBezTo>
                <a:cubicBezTo>
                  <a:pt x="6244161" y="2821549"/>
                  <a:pt x="6237607" y="2824735"/>
                  <a:pt x="6224504" y="2831106"/>
                </a:cubicBezTo>
                <a:cubicBezTo>
                  <a:pt x="6204842" y="2840660"/>
                  <a:pt x="6231053" y="2859770"/>
                  <a:pt x="6185186" y="2859770"/>
                </a:cubicBezTo>
                <a:cubicBezTo>
                  <a:pt x="6158976" y="2859770"/>
                  <a:pt x="6152422" y="2872510"/>
                  <a:pt x="6132760" y="2875695"/>
                </a:cubicBezTo>
                <a:cubicBezTo>
                  <a:pt x="6119658" y="2878881"/>
                  <a:pt x="6099996" y="2878881"/>
                  <a:pt x="6086894" y="2882067"/>
                </a:cubicBezTo>
                <a:cubicBezTo>
                  <a:pt x="6060683" y="2891620"/>
                  <a:pt x="6041022" y="2904360"/>
                  <a:pt x="6014811" y="2917102"/>
                </a:cubicBezTo>
                <a:cubicBezTo>
                  <a:pt x="5988601" y="2926656"/>
                  <a:pt x="5975493" y="2939395"/>
                  <a:pt x="5936175" y="2942581"/>
                </a:cubicBezTo>
                <a:cubicBezTo>
                  <a:pt x="5909966" y="2945766"/>
                  <a:pt x="5890309" y="2961691"/>
                  <a:pt x="5864093" y="2974431"/>
                </a:cubicBezTo>
                <a:lnTo>
                  <a:pt x="5831329" y="2974431"/>
                </a:lnTo>
                <a:cubicBezTo>
                  <a:pt x="5824780" y="2983987"/>
                  <a:pt x="5818227" y="2993541"/>
                  <a:pt x="5811673" y="3003095"/>
                </a:cubicBezTo>
                <a:cubicBezTo>
                  <a:pt x="5798565" y="3003095"/>
                  <a:pt x="5785462" y="3006281"/>
                  <a:pt x="5765801" y="3009466"/>
                </a:cubicBezTo>
                <a:cubicBezTo>
                  <a:pt x="5746145" y="3028577"/>
                  <a:pt x="5726488" y="3050873"/>
                  <a:pt x="5706826" y="3069981"/>
                </a:cubicBezTo>
                <a:cubicBezTo>
                  <a:pt x="5693724" y="3069981"/>
                  <a:pt x="5687170" y="3069981"/>
                  <a:pt x="5680616" y="3073166"/>
                </a:cubicBezTo>
                <a:cubicBezTo>
                  <a:pt x="5615088" y="3105016"/>
                  <a:pt x="5556113" y="3136866"/>
                  <a:pt x="5484031" y="3168716"/>
                </a:cubicBezTo>
                <a:lnTo>
                  <a:pt x="5484031" y="3178273"/>
                </a:lnTo>
                <a:cubicBezTo>
                  <a:pt x="5451267" y="3191012"/>
                  <a:pt x="5405395" y="3187827"/>
                  <a:pt x="5392292" y="3213308"/>
                </a:cubicBezTo>
                <a:cubicBezTo>
                  <a:pt x="5411949" y="3222862"/>
                  <a:pt x="5431605" y="3216491"/>
                  <a:pt x="5451267" y="3219677"/>
                </a:cubicBezTo>
                <a:cubicBezTo>
                  <a:pt x="5418503" y="3251527"/>
                  <a:pt x="5418503" y="3251527"/>
                  <a:pt x="5418503" y="3283377"/>
                </a:cubicBezTo>
                <a:cubicBezTo>
                  <a:pt x="5411949" y="3286562"/>
                  <a:pt x="5392292" y="3286562"/>
                  <a:pt x="5392292" y="3289748"/>
                </a:cubicBezTo>
                <a:cubicBezTo>
                  <a:pt x="5385739" y="3299302"/>
                  <a:pt x="5405395" y="3302487"/>
                  <a:pt x="5418503" y="3299302"/>
                </a:cubicBezTo>
                <a:lnTo>
                  <a:pt x="5418503" y="3324783"/>
                </a:lnTo>
                <a:cubicBezTo>
                  <a:pt x="5392292" y="3337523"/>
                  <a:pt x="5366077" y="3350262"/>
                  <a:pt x="5326764" y="3353448"/>
                </a:cubicBezTo>
                <a:cubicBezTo>
                  <a:pt x="5300548" y="3356633"/>
                  <a:pt x="5287446" y="3378927"/>
                  <a:pt x="5241574" y="3382112"/>
                </a:cubicBezTo>
                <a:cubicBezTo>
                  <a:pt x="5228466" y="3378927"/>
                  <a:pt x="5215364" y="3372558"/>
                  <a:pt x="5195702" y="3366187"/>
                </a:cubicBezTo>
                <a:cubicBezTo>
                  <a:pt x="5182600" y="3382112"/>
                  <a:pt x="5143281" y="3378927"/>
                  <a:pt x="5117072" y="3388483"/>
                </a:cubicBezTo>
                <a:lnTo>
                  <a:pt x="5117072" y="3407591"/>
                </a:lnTo>
                <a:cubicBezTo>
                  <a:pt x="5123625" y="3410777"/>
                  <a:pt x="5130174" y="3413962"/>
                  <a:pt x="5130174" y="3413962"/>
                </a:cubicBezTo>
                <a:cubicBezTo>
                  <a:pt x="5176046" y="3413962"/>
                  <a:pt x="5228466" y="3413962"/>
                  <a:pt x="5274338" y="3413962"/>
                </a:cubicBezTo>
                <a:cubicBezTo>
                  <a:pt x="5261236" y="3448998"/>
                  <a:pt x="5189153" y="3448998"/>
                  <a:pt x="5143281" y="3461737"/>
                </a:cubicBezTo>
                <a:cubicBezTo>
                  <a:pt x="5117072" y="3468108"/>
                  <a:pt x="5077753" y="3464923"/>
                  <a:pt x="5058097" y="3480848"/>
                </a:cubicBezTo>
                <a:cubicBezTo>
                  <a:pt x="5025333" y="3477662"/>
                  <a:pt x="5012225" y="3490402"/>
                  <a:pt x="4992568" y="3496773"/>
                </a:cubicBezTo>
                <a:cubicBezTo>
                  <a:pt x="4966353" y="3509512"/>
                  <a:pt x="4900825" y="3522252"/>
                  <a:pt x="4835296" y="3528623"/>
                </a:cubicBezTo>
                <a:cubicBezTo>
                  <a:pt x="4828743" y="3528623"/>
                  <a:pt x="4815640" y="3534991"/>
                  <a:pt x="4809086" y="3538177"/>
                </a:cubicBezTo>
                <a:cubicBezTo>
                  <a:pt x="4802532" y="3541362"/>
                  <a:pt x="4802532" y="3541362"/>
                  <a:pt x="4789430" y="3547733"/>
                </a:cubicBezTo>
                <a:cubicBezTo>
                  <a:pt x="4769768" y="3538177"/>
                  <a:pt x="4756665" y="3528623"/>
                  <a:pt x="4737004" y="3519066"/>
                </a:cubicBezTo>
                <a:cubicBezTo>
                  <a:pt x="4743558" y="3509512"/>
                  <a:pt x="4750112" y="3503141"/>
                  <a:pt x="4763214" y="3496773"/>
                </a:cubicBezTo>
                <a:cubicBezTo>
                  <a:pt x="4769768" y="3493587"/>
                  <a:pt x="4769768" y="3490402"/>
                  <a:pt x="4776322" y="3484033"/>
                </a:cubicBezTo>
                <a:cubicBezTo>
                  <a:pt x="4756665" y="3484033"/>
                  <a:pt x="4743558" y="3480848"/>
                  <a:pt x="4730450" y="3480848"/>
                </a:cubicBezTo>
                <a:cubicBezTo>
                  <a:pt x="4691137" y="3499958"/>
                  <a:pt x="4730450" y="3522252"/>
                  <a:pt x="4704240" y="3541362"/>
                </a:cubicBezTo>
                <a:cubicBezTo>
                  <a:pt x="4678029" y="3541362"/>
                  <a:pt x="4664922" y="3525437"/>
                  <a:pt x="4651819" y="3522252"/>
                </a:cubicBezTo>
                <a:cubicBezTo>
                  <a:pt x="4645265" y="3512698"/>
                  <a:pt x="4645265" y="3506327"/>
                  <a:pt x="4638711" y="3496773"/>
                </a:cubicBezTo>
                <a:lnTo>
                  <a:pt x="4560076" y="3496773"/>
                </a:lnTo>
                <a:cubicBezTo>
                  <a:pt x="4546973" y="3506327"/>
                  <a:pt x="4527311" y="3519066"/>
                  <a:pt x="4507655" y="3534991"/>
                </a:cubicBezTo>
                <a:cubicBezTo>
                  <a:pt x="4481444" y="3519066"/>
                  <a:pt x="4455234" y="3509512"/>
                  <a:pt x="4435572" y="3496773"/>
                </a:cubicBezTo>
                <a:cubicBezTo>
                  <a:pt x="4415917" y="3484033"/>
                  <a:pt x="4409362" y="3471291"/>
                  <a:pt x="4389706" y="3452183"/>
                </a:cubicBezTo>
                <a:lnTo>
                  <a:pt x="4389706" y="3426702"/>
                </a:lnTo>
                <a:cubicBezTo>
                  <a:pt x="4376598" y="3420333"/>
                  <a:pt x="4370044" y="3413962"/>
                  <a:pt x="4356942" y="3410777"/>
                </a:cubicBezTo>
                <a:lnTo>
                  <a:pt x="4356942" y="3378927"/>
                </a:lnTo>
                <a:cubicBezTo>
                  <a:pt x="4370044" y="3372558"/>
                  <a:pt x="4376598" y="3366187"/>
                  <a:pt x="4389706" y="3359816"/>
                </a:cubicBezTo>
                <a:lnTo>
                  <a:pt x="4389706" y="3334337"/>
                </a:lnTo>
                <a:cubicBezTo>
                  <a:pt x="4389706" y="3331152"/>
                  <a:pt x="4389706" y="3327966"/>
                  <a:pt x="4389706" y="3327966"/>
                </a:cubicBezTo>
                <a:cubicBezTo>
                  <a:pt x="4422470" y="3308858"/>
                  <a:pt x="4455234" y="3292933"/>
                  <a:pt x="4487998" y="3273823"/>
                </a:cubicBezTo>
                <a:cubicBezTo>
                  <a:pt x="4514209" y="3254712"/>
                  <a:pt x="4520763" y="3232416"/>
                  <a:pt x="4560076" y="3213308"/>
                </a:cubicBezTo>
                <a:cubicBezTo>
                  <a:pt x="4546973" y="3210123"/>
                  <a:pt x="4527311" y="3206937"/>
                  <a:pt x="4514209" y="3203752"/>
                </a:cubicBezTo>
                <a:cubicBezTo>
                  <a:pt x="4487998" y="3216491"/>
                  <a:pt x="4468337" y="3232416"/>
                  <a:pt x="4442126" y="3235602"/>
                </a:cubicBezTo>
                <a:cubicBezTo>
                  <a:pt x="4415917" y="3238787"/>
                  <a:pt x="4389706" y="3241973"/>
                  <a:pt x="4376598" y="3254712"/>
                </a:cubicBezTo>
                <a:cubicBezTo>
                  <a:pt x="4356942" y="3270637"/>
                  <a:pt x="4317624" y="3264266"/>
                  <a:pt x="4297962" y="3277008"/>
                </a:cubicBezTo>
                <a:cubicBezTo>
                  <a:pt x="4291413" y="3286562"/>
                  <a:pt x="4291413" y="3292933"/>
                  <a:pt x="4284859" y="3299302"/>
                </a:cubicBezTo>
                <a:cubicBezTo>
                  <a:pt x="4258649" y="3302487"/>
                  <a:pt x="4232434" y="3302487"/>
                  <a:pt x="4199670" y="3305673"/>
                </a:cubicBezTo>
                <a:cubicBezTo>
                  <a:pt x="4199670" y="3312041"/>
                  <a:pt x="4193115" y="3321598"/>
                  <a:pt x="4186567" y="3331152"/>
                </a:cubicBezTo>
                <a:cubicBezTo>
                  <a:pt x="4173459" y="3334337"/>
                  <a:pt x="4147249" y="3334337"/>
                  <a:pt x="4134141" y="3340708"/>
                </a:cubicBezTo>
                <a:cubicBezTo>
                  <a:pt x="4114485" y="3347077"/>
                  <a:pt x="4094823" y="3359816"/>
                  <a:pt x="4075167" y="3369373"/>
                </a:cubicBezTo>
                <a:lnTo>
                  <a:pt x="3944110" y="3369373"/>
                </a:lnTo>
                <a:cubicBezTo>
                  <a:pt x="3931002" y="3375741"/>
                  <a:pt x="3917900" y="3378927"/>
                  <a:pt x="3904792" y="3385298"/>
                </a:cubicBezTo>
                <a:lnTo>
                  <a:pt x="3839264" y="3385298"/>
                </a:lnTo>
                <a:cubicBezTo>
                  <a:pt x="3826161" y="3378927"/>
                  <a:pt x="3813053" y="3375741"/>
                  <a:pt x="3806500" y="3369373"/>
                </a:cubicBezTo>
                <a:cubicBezTo>
                  <a:pt x="3780289" y="3378927"/>
                  <a:pt x="3793391" y="3394852"/>
                  <a:pt x="3793391" y="3407591"/>
                </a:cubicBezTo>
                <a:cubicBezTo>
                  <a:pt x="3760628" y="3417148"/>
                  <a:pt x="3721315" y="3426702"/>
                  <a:pt x="3695099" y="3442627"/>
                </a:cubicBezTo>
                <a:cubicBezTo>
                  <a:pt x="3662335" y="3458552"/>
                  <a:pt x="3662335" y="3480848"/>
                  <a:pt x="3629571" y="3493587"/>
                </a:cubicBezTo>
                <a:cubicBezTo>
                  <a:pt x="3636125" y="3512698"/>
                  <a:pt x="3596807" y="3519066"/>
                  <a:pt x="3583704" y="3531808"/>
                </a:cubicBezTo>
                <a:lnTo>
                  <a:pt x="3498514" y="3531808"/>
                </a:lnTo>
                <a:cubicBezTo>
                  <a:pt x="3485412" y="3538177"/>
                  <a:pt x="3465750" y="3547733"/>
                  <a:pt x="3452648" y="3554102"/>
                </a:cubicBezTo>
                <a:cubicBezTo>
                  <a:pt x="3452648" y="3566844"/>
                  <a:pt x="3446094" y="3579583"/>
                  <a:pt x="3446094" y="3595508"/>
                </a:cubicBezTo>
                <a:cubicBezTo>
                  <a:pt x="3400222" y="3585952"/>
                  <a:pt x="3367458" y="3576398"/>
                  <a:pt x="3321591" y="3563658"/>
                </a:cubicBezTo>
                <a:cubicBezTo>
                  <a:pt x="3321591" y="3585952"/>
                  <a:pt x="3315037" y="3601877"/>
                  <a:pt x="3315037" y="3620987"/>
                </a:cubicBezTo>
                <a:cubicBezTo>
                  <a:pt x="3288827" y="3627358"/>
                  <a:pt x="3282273" y="3643283"/>
                  <a:pt x="3249509" y="3643283"/>
                </a:cubicBezTo>
                <a:lnTo>
                  <a:pt x="3249509" y="3617802"/>
                </a:lnTo>
                <a:cubicBezTo>
                  <a:pt x="3210191" y="3598694"/>
                  <a:pt x="3170873" y="3617802"/>
                  <a:pt x="3125006" y="3608248"/>
                </a:cubicBezTo>
                <a:cubicBezTo>
                  <a:pt x="3118452" y="3620987"/>
                  <a:pt x="3118452" y="3627358"/>
                  <a:pt x="3111898" y="3636912"/>
                </a:cubicBezTo>
                <a:cubicBezTo>
                  <a:pt x="3098790" y="3640098"/>
                  <a:pt x="3079134" y="3643283"/>
                  <a:pt x="3052924" y="3646469"/>
                </a:cubicBezTo>
                <a:cubicBezTo>
                  <a:pt x="3052924" y="3659208"/>
                  <a:pt x="3046370" y="3671948"/>
                  <a:pt x="3046370" y="3684687"/>
                </a:cubicBezTo>
                <a:cubicBezTo>
                  <a:pt x="3033262" y="3691058"/>
                  <a:pt x="3013606" y="3700612"/>
                  <a:pt x="3000498" y="3706983"/>
                </a:cubicBezTo>
                <a:cubicBezTo>
                  <a:pt x="2974288" y="3703798"/>
                  <a:pt x="2948077" y="3713354"/>
                  <a:pt x="2921867" y="3700612"/>
                </a:cubicBezTo>
                <a:cubicBezTo>
                  <a:pt x="2928415" y="3694244"/>
                  <a:pt x="2941524" y="3691058"/>
                  <a:pt x="2948077" y="3684687"/>
                </a:cubicBezTo>
                <a:cubicBezTo>
                  <a:pt x="2908759" y="3671948"/>
                  <a:pt x="2908759" y="3671948"/>
                  <a:pt x="2856339" y="3700612"/>
                </a:cubicBezTo>
                <a:cubicBezTo>
                  <a:pt x="2862887" y="3703798"/>
                  <a:pt x="2869441" y="3706983"/>
                  <a:pt x="2882549" y="3713354"/>
                </a:cubicBezTo>
                <a:cubicBezTo>
                  <a:pt x="2902205" y="3729279"/>
                  <a:pt x="2882549" y="3748390"/>
                  <a:pt x="2895651" y="3767498"/>
                </a:cubicBezTo>
                <a:lnTo>
                  <a:pt x="2884038" y="3770550"/>
                </a:lnTo>
                <a:lnTo>
                  <a:pt x="2174253" y="3770550"/>
                </a:lnTo>
                <a:lnTo>
                  <a:pt x="2155184" y="3761129"/>
                </a:lnTo>
                <a:cubicBezTo>
                  <a:pt x="2135522" y="3757944"/>
                  <a:pt x="2122419" y="3757944"/>
                  <a:pt x="2109312" y="3754758"/>
                </a:cubicBezTo>
                <a:cubicBezTo>
                  <a:pt x="2142076" y="3738833"/>
                  <a:pt x="2181394" y="3722908"/>
                  <a:pt x="2201050" y="3710169"/>
                </a:cubicBezTo>
                <a:cubicBezTo>
                  <a:pt x="2201050" y="3694244"/>
                  <a:pt x="2201050" y="3684687"/>
                  <a:pt x="2201050" y="3675133"/>
                </a:cubicBezTo>
                <a:cubicBezTo>
                  <a:pt x="2220712" y="3671948"/>
                  <a:pt x="2253476" y="3681504"/>
                  <a:pt x="2266579" y="3665579"/>
                </a:cubicBezTo>
                <a:cubicBezTo>
                  <a:pt x="2246922" y="3659208"/>
                  <a:pt x="2240368" y="3646469"/>
                  <a:pt x="2207604" y="3646469"/>
                </a:cubicBezTo>
                <a:cubicBezTo>
                  <a:pt x="2207604" y="3656023"/>
                  <a:pt x="2207604" y="3665579"/>
                  <a:pt x="2201050" y="3675133"/>
                </a:cubicBezTo>
                <a:cubicBezTo>
                  <a:pt x="2161732" y="3675133"/>
                  <a:pt x="2148630" y="3700612"/>
                  <a:pt x="2115866" y="3706983"/>
                </a:cubicBezTo>
                <a:cubicBezTo>
                  <a:pt x="2096204" y="3687873"/>
                  <a:pt x="2076548" y="3665579"/>
                  <a:pt x="2056891" y="3646469"/>
                </a:cubicBezTo>
                <a:cubicBezTo>
                  <a:pt x="2043783" y="3646469"/>
                  <a:pt x="2037229" y="3643283"/>
                  <a:pt x="2024127" y="3643283"/>
                </a:cubicBezTo>
                <a:cubicBezTo>
                  <a:pt x="1984809" y="3652837"/>
                  <a:pt x="1952045" y="3662394"/>
                  <a:pt x="1912727" y="3675133"/>
                </a:cubicBezTo>
                <a:cubicBezTo>
                  <a:pt x="1893065" y="3662394"/>
                  <a:pt x="1866854" y="3649654"/>
                  <a:pt x="1834090" y="3630544"/>
                </a:cubicBezTo>
                <a:lnTo>
                  <a:pt x="1834090" y="3585952"/>
                </a:lnTo>
                <a:cubicBezTo>
                  <a:pt x="1840644" y="3573212"/>
                  <a:pt x="1866854" y="3576398"/>
                  <a:pt x="1893065" y="3576398"/>
                </a:cubicBezTo>
                <a:cubicBezTo>
                  <a:pt x="1899619" y="3570027"/>
                  <a:pt x="1899619" y="3560473"/>
                  <a:pt x="1906173" y="3550919"/>
                </a:cubicBezTo>
                <a:cubicBezTo>
                  <a:pt x="1912727" y="3547733"/>
                  <a:pt x="1925829" y="3541362"/>
                  <a:pt x="1938937" y="3534991"/>
                </a:cubicBezTo>
                <a:cubicBezTo>
                  <a:pt x="1925829" y="3531808"/>
                  <a:pt x="1906173" y="3528623"/>
                  <a:pt x="1886516" y="3525437"/>
                </a:cubicBezTo>
                <a:cubicBezTo>
                  <a:pt x="1866854" y="3538177"/>
                  <a:pt x="1847198" y="3550919"/>
                  <a:pt x="1827537" y="3563658"/>
                </a:cubicBezTo>
                <a:cubicBezTo>
                  <a:pt x="1807880" y="3554102"/>
                  <a:pt x="1794773" y="3550919"/>
                  <a:pt x="1788224" y="3544548"/>
                </a:cubicBezTo>
                <a:lnTo>
                  <a:pt x="1748906" y="3544548"/>
                </a:lnTo>
                <a:cubicBezTo>
                  <a:pt x="1742352" y="3550919"/>
                  <a:pt x="1742352" y="3557287"/>
                  <a:pt x="1729244" y="3570027"/>
                </a:cubicBezTo>
                <a:cubicBezTo>
                  <a:pt x="1755460" y="3579583"/>
                  <a:pt x="1781670" y="3589137"/>
                  <a:pt x="1807880" y="3598694"/>
                </a:cubicBezTo>
                <a:cubicBezTo>
                  <a:pt x="1801326" y="3605062"/>
                  <a:pt x="1794773" y="3608248"/>
                  <a:pt x="1788224" y="3608248"/>
                </a:cubicBezTo>
                <a:cubicBezTo>
                  <a:pt x="1735798" y="3611433"/>
                  <a:pt x="1683377" y="3611433"/>
                  <a:pt x="1630952" y="3611433"/>
                </a:cubicBezTo>
                <a:cubicBezTo>
                  <a:pt x="1611295" y="3605062"/>
                  <a:pt x="1591634" y="3598694"/>
                  <a:pt x="1578531" y="3595508"/>
                </a:cubicBezTo>
                <a:cubicBezTo>
                  <a:pt x="1532659" y="3589137"/>
                  <a:pt x="1519557" y="3627358"/>
                  <a:pt x="1473685" y="3605062"/>
                </a:cubicBezTo>
                <a:cubicBezTo>
                  <a:pt x="1473685" y="3601877"/>
                  <a:pt x="1480239" y="3598694"/>
                  <a:pt x="1480239" y="3595508"/>
                </a:cubicBezTo>
                <a:cubicBezTo>
                  <a:pt x="1499895" y="3582769"/>
                  <a:pt x="1499895" y="3582769"/>
                  <a:pt x="1480239" y="3563658"/>
                </a:cubicBezTo>
                <a:cubicBezTo>
                  <a:pt x="1473685" y="3566844"/>
                  <a:pt x="1467131" y="3570027"/>
                  <a:pt x="1454028" y="3576398"/>
                </a:cubicBezTo>
                <a:cubicBezTo>
                  <a:pt x="1440920" y="3573212"/>
                  <a:pt x="1427813" y="3566844"/>
                  <a:pt x="1408156" y="3563658"/>
                </a:cubicBezTo>
                <a:cubicBezTo>
                  <a:pt x="1375392" y="3557287"/>
                  <a:pt x="1368838" y="3579583"/>
                  <a:pt x="1336074" y="3579583"/>
                </a:cubicBezTo>
                <a:cubicBezTo>
                  <a:pt x="1303310" y="3573212"/>
                  <a:pt x="1270546" y="3563658"/>
                  <a:pt x="1237782" y="3554102"/>
                </a:cubicBezTo>
                <a:cubicBezTo>
                  <a:pt x="1257438" y="3544548"/>
                  <a:pt x="1270546" y="3538177"/>
                  <a:pt x="1290202" y="3528623"/>
                </a:cubicBezTo>
                <a:cubicBezTo>
                  <a:pt x="1316418" y="3534991"/>
                  <a:pt x="1342628" y="3541362"/>
                  <a:pt x="1375392" y="3547733"/>
                </a:cubicBezTo>
                <a:cubicBezTo>
                  <a:pt x="1414710" y="3538177"/>
                  <a:pt x="1434367" y="3519066"/>
                  <a:pt x="1467131" y="3506327"/>
                </a:cubicBezTo>
                <a:lnTo>
                  <a:pt x="1467131" y="3487216"/>
                </a:lnTo>
                <a:cubicBezTo>
                  <a:pt x="1480239" y="3484033"/>
                  <a:pt x="1493341" y="3480848"/>
                  <a:pt x="1513003" y="3477662"/>
                </a:cubicBezTo>
                <a:cubicBezTo>
                  <a:pt x="1532659" y="3484033"/>
                  <a:pt x="1545767" y="3493587"/>
                  <a:pt x="1565423" y="3499958"/>
                </a:cubicBezTo>
                <a:cubicBezTo>
                  <a:pt x="1565423" y="3512698"/>
                  <a:pt x="1571977" y="3525437"/>
                  <a:pt x="1571977" y="3534991"/>
                </a:cubicBezTo>
                <a:cubicBezTo>
                  <a:pt x="1585085" y="3544548"/>
                  <a:pt x="1604741" y="3550919"/>
                  <a:pt x="1624403" y="3560473"/>
                </a:cubicBezTo>
                <a:cubicBezTo>
                  <a:pt x="1630952" y="3541362"/>
                  <a:pt x="1637505" y="3528623"/>
                  <a:pt x="1644059" y="3512698"/>
                </a:cubicBezTo>
                <a:cubicBezTo>
                  <a:pt x="1657167" y="3512698"/>
                  <a:pt x="1670270" y="3509512"/>
                  <a:pt x="1689931" y="3506327"/>
                </a:cubicBezTo>
                <a:cubicBezTo>
                  <a:pt x="1696480" y="3499958"/>
                  <a:pt x="1696480" y="3493587"/>
                  <a:pt x="1703034" y="3484033"/>
                </a:cubicBezTo>
                <a:cubicBezTo>
                  <a:pt x="1676824" y="3477662"/>
                  <a:pt x="1657167" y="3471291"/>
                  <a:pt x="1630952" y="3468108"/>
                </a:cubicBezTo>
                <a:lnTo>
                  <a:pt x="1630952" y="3452183"/>
                </a:lnTo>
                <a:cubicBezTo>
                  <a:pt x="1644059" y="3439441"/>
                  <a:pt x="1663716" y="3442627"/>
                  <a:pt x="1689931" y="3442627"/>
                </a:cubicBezTo>
                <a:cubicBezTo>
                  <a:pt x="1709588" y="3442627"/>
                  <a:pt x="1735798" y="3442627"/>
                  <a:pt x="1729244" y="3426702"/>
                </a:cubicBezTo>
                <a:cubicBezTo>
                  <a:pt x="1735798" y="3423516"/>
                  <a:pt x="1748906" y="3423516"/>
                  <a:pt x="1755460" y="3420333"/>
                </a:cubicBezTo>
                <a:cubicBezTo>
                  <a:pt x="1768562" y="3417148"/>
                  <a:pt x="1781670" y="3413962"/>
                  <a:pt x="1794773" y="3407591"/>
                </a:cubicBezTo>
                <a:cubicBezTo>
                  <a:pt x="1801326" y="3417148"/>
                  <a:pt x="1794773" y="3429887"/>
                  <a:pt x="1827537" y="3420333"/>
                </a:cubicBezTo>
                <a:cubicBezTo>
                  <a:pt x="1820988" y="3417148"/>
                  <a:pt x="1807880" y="3413962"/>
                  <a:pt x="1794773" y="3407591"/>
                </a:cubicBezTo>
                <a:cubicBezTo>
                  <a:pt x="1794773" y="3407591"/>
                  <a:pt x="1801326" y="3404408"/>
                  <a:pt x="1794773" y="3401223"/>
                </a:cubicBezTo>
                <a:cubicBezTo>
                  <a:pt x="1794773" y="3398037"/>
                  <a:pt x="1788224" y="3394852"/>
                  <a:pt x="1781670" y="3394852"/>
                </a:cubicBezTo>
                <a:cubicBezTo>
                  <a:pt x="1735798" y="3398037"/>
                  <a:pt x="1696480" y="3382112"/>
                  <a:pt x="1650613" y="3375741"/>
                </a:cubicBezTo>
                <a:cubicBezTo>
                  <a:pt x="1630952" y="3372558"/>
                  <a:pt x="1604741" y="3375741"/>
                  <a:pt x="1591634" y="3375741"/>
                </a:cubicBezTo>
                <a:cubicBezTo>
                  <a:pt x="1552321" y="3394852"/>
                  <a:pt x="1519557" y="3410777"/>
                  <a:pt x="1480239" y="3429887"/>
                </a:cubicBezTo>
                <a:cubicBezTo>
                  <a:pt x="1440920" y="3407591"/>
                  <a:pt x="1408156" y="3388483"/>
                  <a:pt x="1388500" y="3375741"/>
                </a:cubicBezTo>
                <a:lnTo>
                  <a:pt x="1342623" y="3375741"/>
                </a:lnTo>
                <a:lnTo>
                  <a:pt x="1336074" y="3375741"/>
                </a:lnTo>
                <a:cubicBezTo>
                  <a:pt x="1329520" y="3363002"/>
                  <a:pt x="1362284" y="3359816"/>
                  <a:pt x="1368838" y="3350262"/>
                </a:cubicBezTo>
                <a:cubicBezTo>
                  <a:pt x="1355736" y="3343891"/>
                  <a:pt x="1336074" y="3334337"/>
                  <a:pt x="1322972" y="3327966"/>
                </a:cubicBezTo>
                <a:lnTo>
                  <a:pt x="1290202" y="3327966"/>
                </a:lnTo>
                <a:cubicBezTo>
                  <a:pt x="1283654" y="3337523"/>
                  <a:pt x="1270546" y="3350262"/>
                  <a:pt x="1257438" y="3359816"/>
                </a:cubicBezTo>
                <a:cubicBezTo>
                  <a:pt x="1250889" y="3356633"/>
                  <a:pt x="1237782" y="3350262"/>
                  <a:pt x="1231228" y="3343891"/>
                </a:cubicBezTo>
                <a:cubicBezTo>
                  <a:pt x="1178807" y="3356633"/>
                  <a:pt x="1126381" y="3366187"/>
                  <a:pt x="1080515" y="3382112"/>
                </a:cubicBezTo>
                <a:cubicBezTo>
                  <a:pt x="1047750" y="3391666"/>
                  <a:pt x="1021540" y="3388483"/>
                  <a:pt x="982222" y="3385298"/>
                </a:cubicBezTo>
                <a:cubicBezTo>
                  <a:pt x="988776" y="3375741"/>
                  <a:pt x="1001879" y="3369373"/>
                  <a:pt x="1014986" y="3359816"/>
                </a:cubicBezTo>
                <a:cubicBezTo>
                  <a:pt x="982222" y="3356633"/>
                  <a:pt x="949458" y="3356633"/>
                  <a:pt x="916694" y="3353448"/>
                </a:cubicBezTo>
                <a:cubicBezTo>
                  <a:pt x="929796" y="3343891"/>
                  <a:pt x="936350" y="3340708"/>
                  <a:pt x="949458" y="3334337"/>
                </a:cubicBezTo>
                <a:cubicBezTo>
                  <a:pt x="936350" y="3327966"/>
                  <a:pt x="929796" y="3318412"/>
                  <a:pt x="916694" y="3308858"/>
                </a:cubicBezTo>
                <a:cubicBezTo>
                  <a:pt x="929796" y="3299302"/>
                  <a:pt x="942904" y="3292933"/>
                  <a:pt x="956012" y="3283377"/>
                </a:cubicBezTo>
                <a:cubicBezTo>
                  <a:pt x="949458" y="3277008"/>
                  <a:pt x="936350" y="3273823"/>
                  <a:pt x="923248" y="3267452"/>
                </a:cubicBezTo>
                <a:cubicBezTo>
                  <a:pt x="916694" y="3241973"/>
                  <a:pt x="975668" y="3235602"/>
                  <a:pt x="982222" y="3216491"/>
                </a:cubicBezTo>
                <a:cubicBezTo>
                  <a:pt x="949458" y="3203752"/>
                  <a:pt x="910140" y="3213308"/>
                  <a:pt x="864268" y="3210123"/>
                </a:cubicBezTo>
                <a:cubicBezTo>
                  <a:pt x="857714" y="3226048"/>
                  <a:pt x="851166" y="3241973"/>
                  <a:pt x="844612" y="3261083"/>
                </a:cubicBezTo>
                <a:cubicBezTo>
                  <a:pt x="805294" y="3241973"/>
                  <a:pt x="844612" y="3213308"/>
                  <a:pt x="792186" y="3203752"/>
                </a:cubicBezTo>
                <a:lnTo>
                  <a:pt x="792186" y="3159162"/>
                </a:lnTo>
                <a:cubicBezTo>
                  <a:pt x="798740" y="3152791"/>
                  <a:pt x="811847" y="3149608"/>
                  <a:pt x="824950" y="3143237"/>
                </a:cubicBezTo>
                <a:cubicBezTo>
                  <a:pt x="798740" y="3130498"/>
                  <a:pt x="772529" y="3117756"/>
                  <a:pt x="739765" y="3101831"/>
                </a:cubicBezTo>
                <a:lnTo>
                  <a:pt x="680791" y="3101831"/>
                </a:lnTo>
                <a:cubicBezTo>
                  <a:pt x="661129" y="3098648"/>
                  <a:pt x="654581" y="3082723"/>
                  <a:pt x="628365" y="3085906"/>
                </a:cubicBezTo>
                <a:cubicBezTo>
                  <a:pt x="634919" y="3073166"/>
                  <a:pt x="602155" y="3069981"/>
                  <a:pt x="595601" y="3060427"/>
                </a:cubicBezTo>
                <a:lnTo>
                  <a:pt x="595601" y="3028577"/>
                </a:lnTo>
                <a:cubicBezTo>
                  <a:pt x="602155" y="3025391"/>
                  <a:pt x="615262" y="3019020"/>
                  <a:pt x="621816" y="3015837"/>
                </a:cubicBezTo>
                <a:lnTo>
                  <a:pt x="621816" y="2980802"/>
                </a:lnTo>
                <a:cubicBezTo>
                  <a:pt x="615262" y="2977616"/>
                  <a:pt x="608709" y="2974431"/>
                  <a:pt x="595601" y="2968063"/>
                </a:cubicBezTo>
                <a:lnTo>
                  <a:pt x="595601" y="2888435"/>
                </a:lnTo>
                <a:cubicBezTo>
                  <a:pt x="608709" y="2875695"/>
                  <a:pt x="621816" y="2862956"/>
                  <a:pt x="634919" y="2847031"/>
                </a:cubicBezTo>
                <a:cubicBezTo>
                  <a:pt x="687345" y="2834292"/>
                  <a:pt x="746319" y="2827920"/>
                  <a:pt x="785637" y="2802442"/>
                </a:cubicBezTo>
                <a:cubicBezTo>
                  <a:pt x="759422" y="2796071"/>
                  <a:pt x="733211" y="2789699"/>
                  <a:pt x="693893" y="2780146"/>
                </a:cubicBezTo>
                <a:lnTo>
                  <a:pt x="641473" y="2780146"/>
                </a:lnTo>
                <a:cubicBezTo>
                  <a:pt x="621816" y="2783331"/>
                  <a:pt x="615262" y="2799256"/>
                  <a:pt x="589052" y="2796071"/>
                </a:cubicBezTo>
                <a:lnTo>
                  <a:pt x="589052" y="2821549"/>
                </a:lnTo>
                <a:cubicBezTo>
                  <a:pt x="575944" y="2827920"/>
                  <a:pt x="556288" y="2837474"/>
                  <a:pt x="543180" y="2843845"/>
                </a:cubicBezTo>
                <a:cubicBezTo>
                  <a:pt x="530073" y="2837474"/>
                  <a:pt x="510416" y="2834292"/>
                  <a:pt x="497308" y="2827920"/>
                </a:cubicBezTo>
                <a:cubicBezTo>
                  <a:pt x="471098" y="2834292"/>
                  <a:pt x="438334" y="2840660"/>
                  <a:pt x="405570" y="2850217"/>
                </a:cubicBezTo>
                <a:cubicBezTo>
                  <a:pt x="399016" y="2837474"/>
                  <a:pt x="399016" y="2827920"/>
                  <a:pt x="392462" y="2818367"/>
                </a:cubicBezTo>
                <a:cubicBezTo>
                  <a:pt x="418677" y="2811996"/>
                  <a:pt x="438334" y="2808810"/>
                  <a:pt x="457990" y="2805624"/>
                </a:cubicBezTo>
                <a:cubicBezTo>
                  <a:pt x="399016" y="2786517"/>
                  <a:pt x="333488" y="2780146"/>
                  <a:pt x="287621" y="2754667"/>
                </a:cubicBezTo>
                <a:cubicBezTo>
                  <a:pt x="287621" y="2748296"/>
                  <a:pt x="294169" y="2741924"/>
                  <a:pt x="294169" y="2729185"/>
                </a:cubicBezTo>
                <a:cubicBezTo>
                  <a:pt x="313831" y="2735556"/>
                  <a:pt x="320385" y="2738739"/>
                  <a:pt x="333488" y="2745110"/>
                </a:cubicBezTo>
                <a:cubicBezTo>
                  <a:pt x="359698" y="2738739"/>
                  <a:pt x="385913" y="2732371"/>
                  <a:pt x="418677" y="2726000"/>
                </a:cubicBezTo>
                <a:cubicBezTo>
                  <a:pt x="418677" y="2713260"/>
                  <a:pt x="425226" y="2700521"/>
                  <a:pt x="425226" y="2690964"/>
                </a:cubicBezTo>
                <a:cubicBezTo>
                  <a:pt x="438334" y="2681410"/>
                  <a:pt x="457990" y="2675039"/>
                  <a:pt x="471098" y="2668671"/>
                </a:cubicBezTo>
                <a:lnTo>
                  <a:pt x="575944" y="2668671"/>
                </a:lnTo>
                <a:cubicBezTo>
                  <a:pt x="582498" y="2662300"/>
                  <a:pt x="582498" y="2652746"/>
                  <a:pt x="589052" y="2649560"/>
                </a:cubicBezTo>
                <a:cubicBezTo>
                  <a:pt x="621816" y="2630450"/>
                  <a:pt x="654581" y="2614525"/>
                  <a:pt x="687345" y="2595414"/>
                </a:cubicBezTo>
                <a:lnTo>
                  <a:pt x="687345" y="2579489"/>
                </a:lnTo>
                <a:cubicBezTo>
                  <a:pt x="707001" y="2573121"/>
                  <a:pt x="733211" y="2569935"/>
                  <a:pt x="752873" y="2563564"/>
                </a:cubicBezTo>
                <a:cubicBezTo>
                  <a:pt x="752873" y="2554010"/>
                  <a:pt x="752873" y="2547639"/>
                  <a:pt x="746319" y="2538085"/>
                </a:cubicBezTo>
                <a:cubicBezTo>
                  <a:pt x="765976" y="2534900"/>
                  <a:pt x="792186" y="2538085"/>
                  <a:pt x="772529" y="2522160"/>
                </a:cubicBezTo>
                <a:cubicBezTo>
                  <a:pt x="765976" y="2525346"/>
                  <a:pt x="759422" y="2531714"/>
                  <a:pt x="746319" y="2538085"/>
                </a:cubicBezTo>
                <a:cubicBezTo>
                  <a:pt x="733211" y="2534900"/>
                  <a:pt x="720109" y="2544456"/>
                  <a:pt x="713555" y="2547639"/>
                </a:cubicBezTo>
                <a:cubicBezTo>
                  <a:pt x="693893" y="2557196"/>
                  <a:pt x="674237" y="2554010"/>
                  <a:pt x="654581" y="2544456"/>
                </a:cubicBezTo>
                <a:cubicBezTo>
                  <a:pt x="667683" y="2538085"/>
                  <a:pt x="674237" y="2531714"/>
                  <a:pt x="687345" y="2525346"/>
                </a:cubicBezTo>
                <a:cubicBezTo>
                  <a:pt x="674237" y="2518975"/>
                  <a:pt x="654581" y="2512606"/>
                  <a:pt x="634919" y="2506235"/>
                </a:cubicBezTo>
                <a:cubicBezTo>
                  <a:pt x="602155" y="2525346"/>
                  <a:pt x="569391" y="2544456"/>
                  <a:pt x="516970" y="2576306"/>
                </a:cubicBezTo>
                <a:lnTo>
                  <a:pt x="516970" y="2630450"/>
                </a:lnTo>
                <a:cubicBezTo>
                  <a:pt x="484206" y="2636821"/>
                  <a:pt x="451442" y="2640006"/>
                  <a:pt x="431780" y="2652746"/>
                </a:cubicBezTo>
                <a:lnTo>
                  <a:pt x="333488" y="2652746"/>
                </a:lnTo>
                <a:cubicBezTo>
                  <a:pt x="326934" y="2649560"/>
                  <a:pt x="313831" y="2643189"/>
                  <a:pt x="307277" y="2640006"/>
                </a:cubicBezTo>
                <a:cubicBezTo>
                  <a:pt x="274513" y="2643189"/>
                  <a:pt x="261405" y="2659114"/>
                  <a:pt x="235195" y="2668671"/>
                </a:cubicBezTo>
                <a:lnTo>
                  <a:pt x="130349" y="2668671"/>
                </a:lnTo>
                <a:cubicBezTo>
                  <a:pt x="117246" y="2659114"/>
                  <a:pt x="97584" y="2646375"/>
                  <a:pt x="77928" y="2636821"/>
                </a:cubicBezTo>
                <a:lnTo>
                  <a:pt x="18954" y="2636821"/>
                </a:lnTo>
                <a:lnTo>
                  <a:pt x="18954" y="2611339"/>
                </a:lnTo>
                <a:cubicBezTo>
                  <a:pt x="64820" y="2601785"/>
                  <a:pt x="110692" y="2589046"/>
                  <a:pt x="150010" y="2579489"/>
                </a:cubicBezTo>
                <a:cubicBezTo>
                  <a:pt x="156559" y="2563564"/>
                  <a:pt x="136903" y="2557196"/>
                  <a:pt x="123795" y="2550825"/>
                </a:cubicBezTo>
                <a:cubicBezTo>
                  <a:pt x="110692" y="2544456"/>
                  <a:pt x="104138" y="2531714"/>
                  <a:pt x="97584" y="2522160"/>
                </a:cubicBezTo>
                <a:cubicBezTo>
                  <a:pt x="91031" y="2515789"/>
                  <a:pt x="84482" y="2509421"/>
                  <a:pt x="84482" y="2499864"/>
                </a:cubicBezTo>
                <a:cubicBezTo>
                  <a:pt x="77928" y="2490310"/>
                  <a:pt x="91031" y="2477571"/>
                  <a:pt x="64820" y="2471200"/>
                </a:cubicBezTo>
                <a:cubicBezTo>
                  <a:pt x="58266" y="2480756"/>
                  <a:pt x="51718" y="2490310"/>
                  <a:pt x="45164" y="2503050"/>
                </a:cubicBezTo>
                <a:lnTo>
                  <a:pt x="0" y="2504879"/>
                </a:lnTo>
                <a:lnTo>
                  <a:pt x="0" y="2460828"/>
                </a:lnTo>
                <a:lnTo>
                  <a:pt x="51718" y="2401131"/>
                </a:lnTo>
                <a:lnTo>
                  <a:pt x="74408" y="2392860"/>
                </a:lnTo>
                <a:lnTo>
                  <a:pt x="77928" y="2394760"/>
                </a:lnTo>
                <a:lnTo>
                  <a:pt x="80086" y="2395391"/>
                </a:lnTo>
                <a:lnTo>
                  <a:pt x="86939" y="2407500"/>
                </a:lnTo>
                <a:cubicBezTo>
                  <a:pt x="91036" y="2410685"/>
                  <a:pt x="97584" y="2410685"/>
                  <a:pt x="110692" y="2404314"/>
                </a:cubicBezTo>
                <a:lnTo>
                  <a:pt x="80086" y="2395391"/>
                </a:lnTo>
                <a:lnTo>
                  <a:pt x="77928" y="2391575"/>
                </a:lnTo>
                <a:lnTo>
                  <a:pt x="74408" y="2392860"/>
                </a:lnTo>
                <a:lnTo>
                  <a:pt x="18954" y="2362910"/>
                </a:lnTo>
                <a:lnTo>
                  <a:pt x="0" y="2362910"/>
                </a:lnTo>
                <a:lnTo>
                  <a:pt x="0" y="2246873"/>
                </a:lnTo>
                <a:lnTo>
                  <a:pt x="111" y="2246657"/>
                </a:lnTo>
                <a:cubicBezTo>
                  <a:pt x="2569" y="2241879"/>
                  <a:pt x="5846" y="2237102"/>
                  <a:pt x="12400" y="2232325"/>
                </a:cubicBezTo>
                <a:cubicBezTo>
                  <a:pt x="25502" y="2222768"/>
                  <a:pt x="38610" y="2216400"/>
                  <a:pt x="32056" y="2203660"/>
                </a:cubicBezTo>
                <a:lnTo>
                  <a:pt x="0" y="2188079"/>
                </a:lnTo>
                <a:lnTo>
                  <a:pt x="0" y="2162469"/>
                </a:lnTo>
                <a:lnTo>
                  <a:pt x="51718" y="2178179"/>
                </a:lnTo>
                <a:cubicBezTo>
                  <a:pt x="91031" y="2162254"/>
                  <a:pt x="51718" y="2149514"/>
                  <a:pt x="32056" y="2136775"/>
                </a:cubicBezTo>
                <a:lnTo>
                  <a:pt x="32056" y="2101739"/>
                </a:lnTo>
                <a:lnTo>
                  <a:pt x="0" y="2101739"/>
                </a:lnTo>
                <a:lnTo>
                  <a:pt x="0" y="1937967"/>
                </a:lnTo>
                <a:lnTo>
                  <a:pt x="5846" y="1939304"/>
                </a:lnTo>
                <a:cubicBezTo>
                  <a:pt x="25502" y="1926562"/>
                  <a:pt x="12400" y="1913822"/>
                  <a:pt x="18954" y="1901083"/>
                </a:cubicBezTo>
                <a:lnTo>
                  <a:pt x="0" y="1896831"/>
                </a:lnTo>
                <a:lnTo>
                  <a:pt x="0" y="1815989"/>
                </a:lnTo>
                <a:lnTo>
                  <a:pt x="32056" y="1808718"/>
                </a:lnTo>
                <a:lnTo>
                  <a:pt x="0" y="1779287"/>
                </a:lnTo>
                <a:lnTo>
                  <a:pt x="0" y="1694282"/>
                </a:lnTo>
                <a:lnTo>
                  <a:pt x="5846" y="1690872"/>
                </a:lnTo>
                <a:lnTo>
                  <a:pt x="5846" y="1659022"/>
                </a:lnTo>
                <a:cubicBezTo>
                  <a:pt x="38610" y="1643097"/>
                  <a:pt x="71374" y="1627172"/>
                  <a:pt x="97584" y="1611247"/>
                </a:cubicBezTo>
                <a:cubicBezTo>
                  <a:pt x="97584" y="1611247"/>
                  <a:pt x="97584" y="1608062"/>
                  <a:pt x="91031" y="1604879"/>
                </a:cubicBezTo>
                <a:cubicBezTo>
                  <a:pt x="77925" y="1603286"/>
                  <a:pt x="63182" y="1602490"/>
                  <a:pt x="45981" y="1601295"/>
                </a:cubicBezTo>
                <a:lnTo>
                  <a:pt x="0" y="1596702"/>
                </a:lnTo>
                <a:lnTo>
                  <a:pt x="0" y="1589252"/>
                </a:lnTo>
                <a:lnTo>
                  <a:pt x="34310" y="1574173"/>
                </a:lnTo>
                <a:cubicBezTo>
                  <a:pt x="73012" y="1551331"/>
                  <a:pt x="87758" y="1524457"/>
                  <a:pt x="117246" y="1502958"/>
                </a:cubicBezTo>
                <a:cubicBezTo>
                  <a:pt x="156559" y="1499773"/>
                  <a:pt x="195877" y="1506144"/>
                  <a:pt x="235195" y="1496587"/>
                </a:cubicBezTo>
                <a:cubicBezTo>
                  <a:pt x="208985" y="1483848"/>
                  <a:pt x="189323" y="1471108"/>
                  <a:pt x="163113" y="1455183"/>
                </a:cubicBezTo>
                <a:cubicBezTo>
                  <a:pt x="176221" y="1445627"/>
                  <a:pt x="189323" y="1436073"/>
                  <a:pt x="202431" y="1426516"/>
                </a:cubicBezTo>
                <a:cubicBezTo>
                  <a:pt x="202431" y="1407408"/>
                  <a:pt x="202431" y="1385112"/>
                  <a:pt x="202431" y="1362816"/>
                </a:cubicBezTo>
                <a:cubicBezTo>
                  <a:pt x="202431" y="1359633"/>
                  <a:pt x="195877" y="1359633"/>
                  <a:pt x="189323" y="1356448"/>
                </a:cubicBezTo>
                <a:cubicBezTo>
                  <a:pt x="176221" y="1359633"/>
                  <a:pt x="169667" y="1366002"/>
                  <a:pt x="150010" y="1372373"/>
                </a:cubicBezTo>
                <a:cubicBezTo>
                  <a:pt x="143456" y="1366002"/>
                  <a:pt x="136903" y="1359633"/>
                  <a:pt x="130349" y="1356448"/>
                </a:cubicBezTo>
                <a:cubicBezTo>
                  <a:pt x="150010" y="1334152"/>
                  <a:pt x="189323" y="1324598"/>
                  <a:pt x="215539" y="1308673"/>
                </a:cubicBezTo>
                <a:cubicBezTo>
                  <a:pt x="261405" y="1311856"/>
                  <a:pt x="274513" y="1289562"/>
                  <a:pt x="313831" y="1276823"/>
                </a:cubicBezTo>
                <a:lnTo>
                  <a:pt x="444888" y="1276823"/>
                </a:lnTo>
                <a:cubicBezTo>
                  <a:pt x="457990" y="1257712"/>
                  <a:pt x="477652" y="1241787"/>
                  <a:pt x="503862" y="1229045"/>
                </a:cubicBezTo>
                <a:cubicBezTo>
                  <a:pt x="530073" y="1213120"/>
                  <a:pt x="575944" y="1216306"/>
                  <a:pt x="595601" y="1200381"/>
                </a:cubicBezTo>
                <a:cubicBezTo>
                  <a:pt x="615262" y="1184456"/>
                  <a:pt x="661129" y="1181270"/>
                  <a:pt x="687345" y="1171716"/>
                </a:cubicBezTo>
                <a:cubicBezTo>
                  <a:pt x="674237" y="1165345"/>
                  <a:pt x="667683" y="1158977"/>
                  <a:pt x="654581" y="1155791"/>
                </a:cubicBezTo>
                <a:lnTo>
                  <a:pt x="654581" y="1123941"/>
                </a:lnTo>
                <a:lnTo>
                  <a:pt x="740583" y="1104433"/>
                </a:lnTo>
                <a:lnTo>
                  <a:pt x="746319" y="1123941"/>
                </a:lnTo>
                <a:cubicBezTo>
                  <a:pt x="752873" y="1123941"/>
                  <a:pt x="759422" y="1123941"/>
                  <a:pt x="765976" y="1123941"/>
                </a:cubicBezTo>
                <a:cubicBezTo>
                  <a:pt x="765976" y="1117570"/>
                  <a:pt x="772529" y="1108016"/>
                  <a:pt x="772529" y="1101645"/>
                </a:cubicBezTo>
                <a:lnTo>
                  <a:pt x="764501" y="1097746"/>
                </a:lnTo>
                <a:lnTo>
                  <a:pt x="800379" y="1085720"/>
                </a:lnTo>
                <a:cubicBezTo>
                  <a:pt x="811847" y="1078555"/>
                  <a:pt x="821676" y="1071389"/>
                  <a:pt x="838058" y="1069795"/>
                </a:cubicBezTo>
                <a:cubicBezTo>
                  <a:pt x="883930" y="1066610"/>
                  <a:pt x="897032" y="1050685"/>
                  <a:pt x="936350" y="1037945"/>
                </a:cubicBezTo>
                <a:cubicBezTo>
                  <a:pt x="949458" y="1037945"/>
                  <a:pt x="975668" y="1037945"/>
                  <a:pt x="995325" y="1037945"/>
                </a:cubicBezTo>
                <a:cubicBezTo>
                  <a:pt x="1021540" y="1028391"/>
                  <a:pt x="1047750" y="1022020"/>
                  <a:pt x="1054305" y="1002910"/>
                </a:cubicBezTo>
                <a:cubicBezTo>
                  <a:pt x="1060853" y="977431"/>
                  <a:pt x="1106725" y="974245"/>
                  <a:pt x="1146043" y="967877"/>
                </a:cubicBezTo>
                <a:cubicBezTo>
                  <a:pt x="1152597" y="961506"/>
                  <a:pt x="1152597" y="951952"/>
                  <a:pt x="1159146" y="945581"/>
                </a:cubicBezTo>
                <a:cubicBezTo>
                  <a:pt x="1185361" y="936027"/>
                  <a:pt x="1211571" y="942395"/>
                  <a:pt x="1237782" y="939210"/>
                </a:cubicBezTo>
                <a:cubicBezTo>
                  <a:pt x="1263992" y="923285"/>
                  <a:pt x="1263992" y="891435"/>
                  <a:pt x="1322972" y="891435"/>
                </a:cubicBezTo>
                <a:cubicBezTo>
                  <a:pt x="1342628" y="891435"/>
                  <a:pt x="1355736" y="878695"/>
                  <a:pt x="1375392" y="872327"/>
                </a:cubicBezTo>
                <a:cubicBezTo>
                  <a:pt x="1434367" y="843660"/>
                  <a:pt x="1493341" y="814995"/>
                  <a:pt x="1552321" y="786331"/>
                </a:cubicBezTo>
                <a:lnTo>
                  <a:pt x="1552321" y="770406"/>
                </a:lnTo>
                <a:cubicBezTo>
                  <a:pt x="1565423" y="764035"/>
                  <a:pt x="1585085" y="754481"/>
                  <a:pt x="1598187" y="748110"/>
                </a:cubicBezTo>
                <a:cubicBezTo>
                  <a:pt x="1637505" y="748110"/>
                  <a:pt x="1670270" y="741741"/>
                  <a:pt x="1709588" y="751295"/>
                </a:cubicBezTo>
                <a:cubicBezTo>
                  <a:pt x="1709588" y="764035"/>
                  <a:pt x="1716142" y="776777"/>
                  <a:pt x="1716142" y="792702"/>
                </a:cubicBezTo>
                <a:cubicBezTo>
                  <a:pt x="1755460" y="799070"/>
                  <a:pt x="1794773" y="799070"/>
                  <a:pt x="1840644" y="792702"/>
                </a:cubicBezTo>
                <a:cubicBezTo>
                  <a:pt x="1840644" y="789516"/>
                  <a:pt x="1840644" y="786331"/>
                  <a:pt x="1840644" y="786331"/>
                </a:cubicBezTo>
                <a:cubicBezTo>
                  <a:pt x="1807880" y="770406"/>
                  <a:pt x="1781670" y="754481"/>
                  <a:pt x="1748906" y="741741"/>
                </a:cubicBezTo>
                <a:cubicBezTo>
                  <a:pt x="1762008" y="735370"/>
                  <a:pt x="1768562" y="728999"/>
                  <a:pt x="1781670" y="725816"/>
                </a:cubicBezTo>
                <a:cubicBezTo>
                  <a:pt x="1781670" y="719445"/>
                  <a:pt x="1781670" y="716260"/>
                  <a:pt x="1781670" y="706706"/>
                </a:cubicBezTo>
                <a:cubicBezTo>
                  <a:pt x="1801326" y="703520"/>
                  <a:pt x="1820988" y="700335"/>
                  <a:pt x="1840644" y="697149"/>
                </a:cubicBezTo>
                <a:cubicBezTo>
                  <a:pt x="1847198" y="687595"/>
                  <a:pt x="1853752" y="678041"/>
                  <a:pt x="1860301" y="668485"/>
                </a:cubicBezTo>
                <a:cubicBezTo>
                  <a:pt x="1873408" y="668485"/>
                  <a:pt x="1886516" y="668485"/>
                  <a:pt x="1899619" y="668485"/>
                </a:cubicBezTo>
                <a:cubicBezTo>
                  <a:pt x="1912727" y="658931"/>
                  <a:pt x="1919280" y="646191"/>
                  <a:pt x="1932383" y="636635"/>
                </a:cubicBezTo>
                <a:lnTo>
                  <a:pt x="1965147" y="636635"/>
                </a:lnTo>
                <a:cubicBezTo>
                  <a:pt x="1978255" y="643006"/>
                  <a:pt x="1991357" y="646191"/>
                  <a:pt x="1997911" y="652560"/>
                </a:cubicBezTo>
                <a:cubicBezTo>
                  <a:pt x="2024127" y="655745"/>
                  <a:pt x="2037229" y="646191"/>
                  <a:pt x="2056891" y="639820"/>
                </a:cubicBezTo>
                <a:cubicBezTo>
                  <a:pt x="2069993" y="633449"/>
                  <a:pt x="2096204" y="633449"/>
                  <a:pt x="2115866" y="630264"/>
                </a:cubicBezTo>
                <a:lnTo>
                  <a:pt x="2115866" y="595231"/>
                </a:lnTo>
                <a:cubicBezTo>
                  <a:pt x="2155184" y="576120"/>
                  <a:pt x="2194496" y="557010"/>
                  <a:pt x="2233814" y="537899"/>
                </a:cubicBezTo>
                <a:cubicBezTo>
                  <a:pt x="2246922" y="544270"/>
                  <a:pt x="2266579" y="553824"/>
                  <a:pt x="2286240" y="563381"/>
                </a:cubicBezTo>
                <a:cubicBezTo>
                  <a:pt x="2253476" y="579306"/>
                  <a:pt x="2214158" y="595231"/>
                  <a:pt x="2181394" y="607970"/>
                </a:cubicBezTo>
                <a:cubicBezTo>
                  <a:pt x="2201050" y="617524"/>
                  <a:pt x="2214158" y="623895"/>
                  <a:pt x="2227260" y="633449"/>
                </a:cubicBezTo>
                <a:cubicBezTo>
                  <a:pt x="2266579" y="614339"/>
                  <a:pt x="2305897" y="595231"/>
                  <a:pt x="2345215" y="576120"/>
                </a:cubicBezTo>
                <a:lnTo>
                  <a:pt x="2345215" y="544270"/>
                </a:lnTo>
                <a:cubicBezTo>
                  <a:pt x="2358317" y="537899"/>
                  <a:pt x="2364871" y="531528"/>
                  <a:pt x="2377979" y="528345"/>
                </a:cubicBezTo>
                <a:cubicBezTo>
                  <a:pt x="2371425" y="525160"/>
                  <a:pt x="2358317" y="518789"/>
                  <a:pt x="2351768" y="515603"/>
                </a:cubicBezTo>
                <a:cubicBezTo>
                  <a:pt x="2351768" y="512420"/>
                  <a:pt x="2351768" y="509235"/>
                  <a:pt x="2351768" y="509235"/>
                </a:cubicBezTo>
                <a:cubicBezTo>
                  <a:pt x="2410743" y="486939"/>
                  <a:pt x="2423851" y="442349"/>
                  <a:pt x="2502482" y="423239"/>
                </a:cubicBezTo>
                <a:lnTo>
                  <a:pt x="2594220" y="423239"/>
                </a:lnTo>
                <a:cubicBezTo>
                  <a:pt x="2613882" y="413685"/>
                  <a:pt x="2633538" y="400943"/>
                  <a:pt x="2653200" y="388203"/>
                </a:cubicBezTo>
                <a:cubicBezTo>
                  <a:pt x="2672856" y="394574"/>
                  <a:pt x="2679410" y="400943"/>
                  <a:pt x="2692513" y="407314"/>
                </a:cubicBezTo>
                <a:cubicBezTo>
                  <a:pt x="2699067" y="404128"/>
                  <a:pt x="2705620" y="397760"/>
                  <a:pt x="2718728" y="394574"/>
                </a:cubicBezTo>
                <a:cubicBezTo>
                  <a:pt x="2744939" y="391389"/>
                  <a:pt x="2764595" y="416868"/>
                  <a:pt x="2797359" y="404128"/>
                </a:cubicBezTo>
                <a:cubicBezTo>
                  <a:pt x="2803913" y="400943"/>
                  <a:pt x="2810467" y="400943"/>
                  <a:pt x="2810467" y="397760"/>
                </a:cubicBezTo>
                <a:cubicBezTo>
                  <a:pt x="2810467" y="375464"/>
                  <a:pt x="2810467" y="353168"/>
                  <a:pt x="2810467" y="334060"/>
                </a:cubicBezTo>
                <a:cubicBezTo>
                  <a:pt x="2856339" y="324503"/>
                  <a:pt x="2895651" y="305393"/>
                  <a:pt x="2954631" y="308578"/>
                </a:cubicBezTo>
                <a:cubicBezTo>
                  <a:pt x="2974288" y="299024"/>
                  <a:pt x="3000498" y="286282"/>
                  <a:pt x="3026708" y="276728"/>
                </a:cubicBezTo>
                <a:cubicBezTo>
                  <a:pt x="3039816" y="283100"/>
                  <a:pt x="3059472" y="292653"/>
                  <a:pt x="3072580" y="299024"/>
                </a:cubicBezTo>
                <a:cubicBezTo>
                  <a:pt x="3059472" y="305393"/>
                  <a:pt x="3052924" y="311764"/>
                  <a:pt x="3039816" y="314949"/>
                </a:cubicBezTo>
                <a:cubicBezTo>
                  <a:pt x="3066026" y="321318"/>
                  <a:pt x="3092236" y="327689"/>
                  <a:pt x="3125006" y="337243"/>
                </a:cubicBezTo>
                <a:cubicBezTo>
                  <a:pt x="3183980" y="314949"/>
                  <a:pt x="3197083" y="279914"/>
                  <a:pt x="3210191" y="244878"/>
                </a:cubicBezTo>
                <a:cubicBezTo>
                  <a:pt x="3236401" y="238508"/>
                  <a:pt x="3262611" y="241693"/>
                  <a:pt x="3288827" y="241693"/>
                </a:cubicBezTo>
                <a:cubicBezTo>
                  <a:pt x="3301929" y="257618"/>
                  <a:pt x="3321591" y="273543"/>
                  <a:pt x="3334693" y="289468"/>
                </a:cubicBezTo>
                <a:cubicBezTo>
                  <a:pt x="3321591" y="292653"/>
                  <a:pt x="3308483" y="295839"/>
                  <a:pt x="3301929" y="299024"/>
                </a:cubicBezTo>
                <a:lnTo>
                  <a:pt x="3301929" y="314949"/>
                </a:lnTo>
                <a:lnTo>
                  <a:pt x="3301929" y="321318"/>
                </a:lnTo>
                <a:cubicBezTo>
                  <a:pt x="3269165" y="324503"/>
                  <a:pt x="3236401" y="318133"/>
                  <a:pt x="3203637" y="327689"/>
                </a:cubicBezTo>
                <a:cubicBezTo>
                  <a:pt x="3216744" y="330875"/>
                  <a:pt x="3229847" y="334060"/>
                  <a:pt x="3242955" y="337243"/>
                </a:cubicBezTo>
                <a:cubicBezTo>
                  <a:pt x="3256063" y="337243"/>
                  <a:pt x="3275719" y="337243"/>
                  <a:pt x="3269165" y="349985"/>
                </a:cubicBezTo>
                <a:cubicBezTo>
                  <a:pt x="3249509" y="353168"/>
                  <a:pt x="3229847" y="356353"/>
                  <a:pt x="3203637" y="362725"/>
                </a:cubicBezTo>
                <a:cubicBezTo>
                  <a:pt x="3229847" y="369093"/>
                  <a:pt x="3256063" y="375464"/>
                  <a:pt x="3275719" y="378649"/>
                </a:cubicBezTo>
                <a:cubicBezTo>
                  <a:pt x="3262611" y="385018"/>
                  <a:pt x="3256063" y="391389"/>
                  <a:pt x="3256063" y="391389"/>
                </a:cubicBezTo>
                <a:cubicBezTo>
                  <a:pt x="3236401" y="410499"/>
                  <a:pt x="3262611" y="423239"/>
                  <a:pt x="3229847" y="435978"/>
                </a:cubicBezTo>
                <a:lnTo>
                  <a:pt x="3183980" y="435978"/>
                </a:lnTo>
                <a:cubicBezTo>
                  <a:pt x="3177427" y="407314"/>
                  <a:pt x="3125006" y="391389"/>
                  <a:pt x="3092236" y="372278"/>
                </a:cubicBezTo>
                <a:cubicBezTo>
                  <a:pt x="3033262" y="372278"/>
                  <a:pt x="2974288" y="372278"/>
                  <a:pt x="2915313" y="372278"/>
                </a:cubicBezTo>
                <a:cubicBezTo>
                  <a:pt x="2908759" y="372278"/>
                  <a:pt x="2895651" y="369093"/>
                  <a:pt x="2882549" y="365910"/>
                </a:cubicBezTo>
                <a:cubicBezTo>
                  <a:pt x="2875995" y="365910"/>
                  <a:pt x="2869441" y="349985"/>
                  <a:pt x="2849785" y="359539"/>
                </a:cubicBezTo>
                <a:cubicBezTo>
                  <a:pt x="2849785" y="375464"/>
                  <a:pt x="2830123" y="391389"/>
                  <a:pt x="2862887" y="404128"/>
                </a:cubicBezTo>
                <a:cubicBezTo>
                  <a:pt x="2895651" y="410499"/>
                  <a:pt x="2908759" y="394574"/>
                  <a:pt x="2928415" y="388203"/>
                </a:cubicBezTo>
                <a:cubicBezTo>
                  <a:pt x="2941524" y="397760"/>
                  <a:pt x="2948077" y="410499"/>
                  <a:pt x="2961180" y="423239"/>
                </a:cubicBezTo>
                <a:cubicBezTo>
                  <a:pt x="2987395" y="416868"/>
                  <a:pt x="3007052" y="410499"/>
                  <a:pt x="3026708" y="404128"/>
                </a:cubicBezTo>
                <a:cubicBezTo>
                  <a:pt x="3046370" y="413685"/>
                  <a:pt x="3033262" y="423239"/>
                  <a:pt x="3039816" y="432793"/>
                </a:cubicBezTo>
                <a:cubicBezTo>
                  <a:pt x="3020160" y="435978"/>
                  <a:pt x="2987395" y="426424"/>
                  <a:pt x="2974288" y="442349"/>
                </a:cubicBezTo>
                <a:cubicBezTo>
                  <a:pt x="3020160" y="448720"/>
                  <a:pt x="3020160" y="448720"/>
                  <a:pt x="3039816" y="432793"/>
                </a:cubicBezTo>
                <a:cubicBezTo>
                  <a:pt x="3059472" y="426424"/>
                  <a:pt x="3072580" y="423239"/>
                  <a:pt x="3072580" y="423239"/>
                </a:cubicBezTo>
                <a:cubicBezTo>
                  <a:pt x="3098790" y="429610"/>
                  <a:pt x="3125006" y="435978"/>
                  <a:pt x="3138108" y="439164"/>
                </a:cubicBezTo>
                <a:cubicBezTo>
                  <a:pt x="3138108" y="458274"/>
                  <a:pt x="3131555" y="467828"/>
                  <a:pt x="3105344" y="464645"/>
                </a:cubicBezTo>
                <a:cubicBezTo>
                  <a:pt x="3072580" y="464645"/>
                  <a:pt x="3072580" y="474199"/>
                  <a:pt x="3072580" y="490124"/>
                </a:cubicBezTo>
                <a:cubicBezTo>
                  <a:pt x="3098790" y="493310"/>
                  <a:pt x="3098790" y="512420"/>
                  <a:pt x="3138108" y="512420"/>
                </a:cubicBezTo>
                <a:cubicBezTo>
                  <a:pt x="3144662" y="521974"/>
                  <a:pt x="3138108" y="534714"/>
                  <a:pt x="3170873" y="525160"/>
                </a:cubicBezTo>
                <a:cubicBezTo>
                  <a:pt x="3164319" y="521974"/>
                  <a:pt x="3151216" y="518789"/>
                  <a:pt x="3138108" y="512420"/>
                </a:cubicBezTo>
                <a:cubicBezTo>
                  <a:pt x="3138108" y="506049"/>
                  <a:pt x="3138108" y="499678"/>
                  <a:pt x="3138108" y="490124"/>
                </a:cubicBezTo>
                <a:cubicBezTo>
                  <a:pt x="3151216" y="483753"/>
                  <a:pt x="3170873" y="474199"/>
                  <a:pt x="3183980" y="467828"/>
                </a:cubicBezTo>
                <a:cubicBezTo>
                  <a:pt x="3203637" y="471014"/>
                  <a:pt x="3216744" y="490124"/>
                  <a:pt x="3249509" y="480570"/>
                </a:cubicBezTo>
                <a:cubicBezTo>
                  <a:pt x="3262611" y="477385"/>
                  <a:pt x="3269165" y="471014"/>
                  <a:pt x="3282273" y="464645"/>
                </a:cubicBezTo>
                <a:lnTo>
                  <a:pt x="3347801" y="464645"/>
                </a:lnTo>
                <a:cubicBezTo>
                  <a:pt x="3360903" y="458274"/>
                  <a:pt x="3374012" y="448720"/>
                  <a:pt x="3393668" y="442349"/>
                </a:cubicBezTo>
                <a:cubicBezTo>
                  <a:pt x="3413329" y="432793"/>
                  <a:pt x="3432986" y="416868"/>
                  <a:pt x="3446094" y="416868"/>
                </a:cubicBezTo>
                <a:lnTo>
                  <a:pt x="3485170" y="411322"/>
                </a:lnTo>
                <a:lnTo>
                  <a:pt x="3478858" y="432793"/>
                </a:lnTo>
                <a:cubicBezTo>
                  <a:pt x="3478858" y="435978"/>
                  <a:pt x="3485412" y="439164"/>
                  <a:pt x="3491966" y="439164"/>
                </a:cubicBezTo>
                <a:cubicBezTo>
                  <a:pt x="3498514" y="439164"/>
                  <a:pt x="3511622" y="435978"/>
                  <a:pt x="3511622" y="432793"/>
                </a:cubicBezTo>
                <a:cubicBezTo>
                  <a:pt x="3511622" y="426424"/>
                  <a:pt x="3511622" y="420053"/>
                  <a:pt x="3505068" y="410499"/>
                </a:cubicBezTo>
                <a:lnTo>
                  <a:pt x="3490967" y="410499"/>
                </a:lnTo>
                <a:lnTo>
                  <a:pt x="3520427" y="406318"/>
                </a:lnTo>
                <a:cubicBezTo>
                  <a:pt x="3602133" y="390792"/>
                  <a:pt x="3696742" y="362723"/>
                  <a:pt x="3721315" y="343614"/>
                </a:cubicBezTo>
                <a:cubicBezTo>
                  <a:pt x="3701653" y="327689"/>
                  <a:pt x="3688551" y="314949"/>
                  <a:pt x="3675443" y="299024"/>
                </a:cubicBezTo>
                <a:cubicBezTo>
                  <a:pt x="3662335" y="302207"/>
                  <a:pt x="3642679" y="302207"/>
                  <a:pt x="3629571" y="305393"/>
                </a:cubicBezTo>
                <a:cubicBezTo>
                  <a:pt x="3642679" y="311764"/>
                  <a:pt x="3655787" y="318133"/>
                  <a:pt x="3662335" y="324503"/>
                </a:cubicBezTo>
                <a:cubicBezTo>
                  <a:pt x="3642679" y="334060"/>
                  <a:pt x="3629571" y="346799"/>
                  <a:pt x="3590258" y="349985"/>
                </a:cubicBezTo>
                <a:cubicBezTo>
                  <a:pt x="3557494" y="353168"/>
                  <a:pt x="3531278" y="365910"/>
                  <a:pt x="3498514" y="375464"/>
                </a:cubicBezTo>
                <a:cubicBezTo>
                  <a:pt x="3472304" y="381835"/>
                  <a:pt x="3446094" y="388203"/>
                  <a:pt x="3413329" y="394574"/>
                </a:cubicBezTo>
                <a:cubicBezTo>
                  <a:pt x="3360903" y="375464"/>
                  <a:pt x="3328140" y="346799"/>
                  <a:pt x="3301929" y="314949"/>
                </a:cubicBezTo>
                <a:cubicBezTo>
                  <a:pt x="3315037" y="311764"/>
                  <a:pt x="3328140" y="308578"/>
                  <a:pt x="3334693" y="305393"/>
                </a:cubicBezTo>
                <a:lnTo>
                  <a:pt x="3334693" y="289468"/>
                </a:lnTo>
                <a:lnTo>
                  <a:pt x="3334693" y="283100"/>
                </a:lnTo>
                <a:cubicBezTo>
                  <a:pt x="3347801" y="283100"/>
                  <a:pt x="3367458" y="279914"/>
                  <a:pt x="3380565" y="283100"/>
                </a:cubicBezTo>
                <a:cubicBezTo>
                  <a:pt x="3393668" y="286282"/>
                  <a:pt x="3393668" y="292653"/>
                  <a:pt x="3400222" y="299024"/>
                </a:cubicBezTo>
                <a:cubicBezTo>
                  <a:pt x="3367458" y="299024"/>
                  <a:pt x="3367458" y="308578"/>
                  <a:pt x="3367458" y="318133"/>
                </a:cubicBezTo>
                <a:cubicBezTo>
                  <a:pt x="3367458" y="330875"/>
                  <a:pt x="3354355" y="346799"/>
                  <a:pt x="3400222" y="343614"/>
                </a:cubicBezTo>
                <a:cubicBezTo>
                  <a:pt x="3406776" y="353168"/>
                  <a:pt x="3400222" y="365910"/>
                  <a:pt x="3432986" y="356353"/>
                </a:cubicBezTo>
                <a:cubicBezTo>
                  <a:pt x="3426437" y="353168"/>
                  <a:pt x="3413329" y="349985"/>
                  <a:pt x="3400222" y="343614"/>
                </a:cubicBezTo>
                <a:lnTo>
                  <a:pt x="3400222" y="299024"/>
                </a:lnTo>
                <a:lnTo>
                  <a:pt x="3400222" y="295839"/>
                </a:lnTo>
                <a:cubicBezTo>
                  <a:pt x="3432986" y="292653"/>
                  <a:pt x="3452648" y="279914"/>
                  <a:pt x="3465750" y="267174"/>
                </a:cubicBezTo>
                <a:cubicBezTo>
                  <a:pt x="3465750" y="260804"/>
                  <a:pt x="3465750" y="254432"/>
                  <a:pt x="3459202" y="251250"/>
                </a:cubicBezTo>
                <a:cubicBezTo>
                  <a:pt x="3439540" y="244878"/>
                  <a:pt x="3413329" y="244878"/>
                  <a:pt x="3387119" y="235324"/>
                </a:cubicBezTo>
                <a:cubicBezTo>
                  <a:pt x="3360903" y="225768"/>
                  <a:pt x="3374012" y="209843"/>
                  <a:pt x="3354355" y="200289"/>
                </a:cubicBezTo>
                <a:cubicBezTo>
                  <a:pt x="3347801" y="197103"/>
                  <a:pt x="3341247" y="193918"/>
                  <a:pt x="3334693" y="190732"/>
                </a:cubicBezTo>
                <a:cubicBezTo>
                  <a:pt x="3360903" y="177993"/>
                  <a:pt x="3387119" y="165253"/>
                  <a:pt x="3413329" y="149329"/>
                </a:cubicBezTo>
                <a:cubicBezTo>
                  <a:pt x="3426437" y="155699"/>
                  <a:pt x="3439540" y="162068"/>
                  <a:pt x="3446094" y="165253"/>
                </a:cubicBezTo>
                <a:lnTo>
                  <a:pt x="3518176" y="165253"/>
                </a:lnTo>
                <a:cubicBezTo>
                  <a:pt x="3524730" y="155699"/>
                  <a:pt x="3531278" y="146143"/>
                  <a:pt x="3537832" y="133403"/>
                </a:cubicBezTo>
                <a:close/>
                <a:moveTo>
                  <a:pt x="3767181" y="133004"/>
                </a:moveTo>
                <a:cubicBezTo>
                  <a:pt x="3785198" y="133403"/>
                  <a:pt x="3803220" y="134995"/>
                  <a:pt x="3819602" y="133403"/>
                </a:cubicBezTo>
                <a:cubicBezTo>
                  <a:pt x="3839258" y="142957"/>
                  <a:pt x="3858920" y="152514"/>
                  <a:pt x="3878576" y="158883"/>
                </a:cubicBezTo>
                <a:cubicBezTo>
                  <a:pt x="3878576" y="171625"/>
                  <a:pt x="3878576" y="181179"/>
                  <a:pt x="3845812" y="181179"/>
                </a:cubicBezTo>
                <a:cubicBezTo>
                  <a:pt x="3845812" y="165253"/>
                  <a:pt x="3813048" y="162068"/>
                  <a:pt x="3799940" y="149329"/>
                </a:cubicBezTo>
                <a:cubicBezTo>
                  <a:pt x="3773730" y="155699"/>
                  <a:pt x="3754074" y="162068"/>
                  <a:pt x="3740966" y="168439"/>
                </a:cubicBezTo>
                <a:cubicBezTo>
                  <a:pt x="3708202" y="158883"/>
                  <a:pt x="3708202" y="149329"/>
                  <a:pt x="3714756" y="139775"/>
                </a:cubicBezTo>
                <a:cubicBezTo>
                  <a:pt x="3731138" y="133403"/>
                  <a:pt x="3749159" y="132606"/>
                  <a:pt x="3767181" y="133004"/>
                </a:cubicBezTo>
                <a:close/>
                <a:moveTo>
                  <a:pt x="4651819" y="117478"/>
                </a:moveTo>
                <a:cubicBezTo>
                  <a:pt x="4658368" y="117478"/>
                  <a:pt x="4658368" y="123849"/>
                  <a:pt x="4664922" y="127033"/>
                </a:cubicBezTo>
                <a:cubicBezTo>
                  <a:pt x="4658368" y="130218"/>
                  <a:pt x="4658368" y="130218"/>
                  <a:pt x="4651819" y="133403"/>
                </a:cubicBezTo>
                <a:cubicBezTo>
                  <a:pt x="4645265" y="130218"/>
                  <a:pt x="4645265" y="127033"/>
                  <a:pt x="4638711" y="123849"/>
                </a:cubicBezTo>
                <a:cubicBezTo>
                  <a:pt x="4638711" y="123849"/>
                  <a:pt x="4645265" y="120664"/>
                  <a:pt x="4651819" y="117478"/>
                </a:cubicBezTo>
                <a:close/>
                <a:moveTo>
                  <a:pt x="4822194" y="114293"/>
                </a:moveTo>
                <a:cubicBezTo>
                  <a:pt x="4828743" y="114293"/>
                  <a:pt x="4828743" y="120664"/>
                  <a:pt x="4835296" y="123849"/>
                </a:cubicBezTo>
                <a:cubicBezTo>
                  <a:pt x="4835296" y="123849"/>
                  <a:pt x="4828743" y="130218"/>
                  <a:pt x="4822194" y="130218"/>
                </a:cubicBezTo>
                <a:cubicBezTo>
                  <a:pt x="4809086" y="130218"/>
                  <a:pt x="4795979" y="127033"/>
                  <a:pt x="4776322" y="127033"/>
                </a:cubicBezTo>
                <a:cubicBezTo>
                  <a:pt x="4776322" y="127033"/>
                  <a:pt x="4776322" y="120664"/>
                  <a:pt x="4776322" y="117478"/>
                </a:cubicBezTo>
                <a:cubicBezTo>
                  <a:pt x="4789430" y="117478"/>
                  <a:pt x="4802532" y="114293"/>
                  <a:pt x="4822194" y="114293"/>
                </a:cubicBezTo>
                <a:close/>
                <a:moveTo>
                  <a:pt x="4048956" y="101553"/>
                </a:moveTo>
                <a:cubicBezTo>
                  <a:pt x="4055510" y="101553"/>
                  <a:pt x="4062059" y="101553"/>
                  <a:pt x="4068613" y="101553"/>
                </a:cubicBezTo>
                <a:cubicBezTo>
                  <a:pt x="4068613" y="107924"/>
                  <a:pt x="4075167" y="117478"/>
                  <a:pt x="4075167" y="123849"/>
                </a:cubicBezTo>
                <a:cubicBezTo>
                  <a:pt x="4075167" y="127033"/>
                  <a:pt x="4062059" y="127033"/>
                  <a:pt x="4055510" y="130218"/>
                </a:cubicBezTo>
                <a:cubicBezTo>
                  <a:pt x="4055510" y="130218"/>
                  <a:pt x="4042402" y="127033"/>
                  <a:pt x="4042402" y="123849"/>
                </a:cubicBezTo>
                <a:cubicBezTo>
                  <a:pt x="4042402" y="117478"/>
                  <a:pt x="4042402" y="107924"/>
                  <a:pt x="4048956" y="101553"/>
                </a:cubicBezTo>
                <a:close/>
                <a:moveTo>
                  <a:pt x="3655787" y="85628"/>
                </a:moveTo>
                <a:cubicBezTo>
                  <a:pt x="3662335" y="88814"/>
                  <a:pt x="3668889" y="88814"/>
                  <a:pt x="3675443" y="92000"/>
                </a:cubicBezTo>
                <a:cubicBezTo>
                  <a:pt x="3668889" y="95182"/>
                  <a:pt x="3668889" y="98368"/>
                  <a:pt x="3662335" y="98368"/>
                </a:cubicBezTo>
                <a:cubicBezTo>
                  <a:pt x="3655787" y="98368"/>
                  <a:pt x="3649232" y="95182"/>
                  <a:pt x="3642679" y="92000"/>
                </a:cubicBezTo>
                <a:cubicBezTo>
                  <a:pt x="3649232" y="88814"/>
                  <a:pt x="3655787" y="88814"/>
                  <a:pt x="3655787" y="85628"/>
                </a:cubicBezTo>
                <a:close/>
                <a:moveTo>
                  <a:pt x="4121039" y="82443"/>
                </a:moveTo>
                <a:cubicBezTo>
                  <a:pt x="4134141" y="82443"/>
                  <a:pt x="4147249" y="85628"/>
                  <a:pt x="4166905" y="85628"/>
                </a:cubicBezTo>
                <a:cubicBezTo>
                  <a:pt x="4166905" y="88814"/>
                  <a:pt x="4166905" y="92000"/>
                  <a:pt x="4166905" y="95182"/>
                </a:cubicBezTo>
                <a:cubicBezTo>
                  <a:pt x="4153803" y="95182"/>
                  <a:pt x="4140695" y="98368"/>
                  <a:pt x="4121039" y="98368"/>
                </a:cubicBezTo>
                <a:cubicBezTo>
                  <a:pt x="4114485" y="98368"/>
                  <a:pt x="4114485" y="92000"/>
                  <a:pt x="4107931" y="88814"/>
                </a:cubicBezTo>
                <a:cubicBezTo>
                  <a:pt x="4107931" y="88814"/>
                  <a:pt x="4114485" y="82443"/>
                  <a:pt x="4121039" y="82443"/>
                </a:cubicBezTo>
                <a:close/>
                <a:moveTo>
                  <a:pt x="4756660" y="25112"/>
                </a:moveTo>
                <a:cubicBezTo>
                  <a:pt x="4828743" y="47405"/>
                  <a:pt x="4848399" y="72886"/>
                  <a:pt x="4907378" y="72886"/>
                </a:cubicBezTo>
                <a:cubicBezTo>
                  <a:pt x="4861506" y="88811"/>
                  <a:pt x="4822188" y="82440"/>
                  <a:pt x="4782870" y="82440"/>
                </a:cubicBezTo>
                <a:cubicBezTo>
                  <a:pt x="4756660" y="66515"/>
                  <a:pt x="4776317" y="50590"/>
                  <a:pt x="4756660" y="25112"/>
                </a:cubicBezTo>
                <a:close/>
                <a:moveTo>
                  <a:pt x="4369227" y="32"/>
                </a:moveTo>
                <a:cubicBezTo>
                  <a:pt x="4379878" y="430"/>
                  <a:pt x="4392980" y="4409"/>
                  <a:pt x="4409362" y="9189"/>
                </a:cubicBezTo>
                <a:cubicBezTo>
                  <a:pt x="4383152" y="18743"/>
                  <a:pt x="4363491" y="21928"/>
                  <a:pt x="4343834" y="12375"/>
                </a:cubicBezTo>
                <a:cubicBezTo>
                  <a:pt x="4350388" y="2818"/>
                  <a:pt x="4358581" y="-368"/>
                  <a:pt x="4369227" y="32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A24E0A-808B-B502-D5E3-A9FB1C06C545}"/>
              </a:ext>
            </a:extLst>
          </p:cNvPr>
          <p:cNvSpPr/>
          <p:nvPr/>
        </p:nvSpPr>
        <p:spPr>
          <a:xfrm rot="19417745">
            <a:off x="255125" y="361680"/>
            <a:ext cx="8001031" cy="3866233"/>
          </a:xfrm>
          <a:custGeom>
            <a:avLst/>
            <a:gdLst>
              <a:gd name="connsiteX0" fmla="*/ 104841 w 8001031"/>
              <a:gd name="connsiteY0" fmla="*/ 2547639 h 3866233"/>
              <a:gd name="connsiteX1" fmla="*/ 104841 w 8001031"/>
              <a:gd name="connsiteY1" fmla="*/ 2557193 h 3866233"/>
              <a:gd name="connsiteX2" fmla="*/ 58975 w 8001031"/>
              <a:gd name="connsiteY2" fmla="*/ 2560378 h 3866233"/>
              <a:gd name="connsiteX3" fmla="*/ 45867 w 8001031"/>
              <a:gd name="connsiteY3" fmla="*/ 2550822 h 3866233"/>
              <a:gd name="connsiteX4" fmla="*/ 58975 w 8001031"/>
              <a:gd name="connsiteY4" fmla="*/ 2544454 h 3866233"/>
              <a:gd name="connsiteX5" fmla="*/ 104841 w 8001031"/>
              <a:gd name="connsiteY5" fmla="*/ 2547639 h 3866233"/>
              <a:gd name="connsiteX6" fmla="*/ 78631 w 8001031"/>
              <a:gd name="connsiteY6" fmla="*/ 2522160 h 3866233"/>
              <a:gd name="connsiteX7" fmla="*/ 58974 w 8001031"/>
              <a:gd name="connsiteY7" fmla="*/ 2528531 h 3866233"/>
              <a:gd name="connsiteX8" fmla="*/ 45867 w 8001031"/>
              <a:gd name="connsiteY8" fmla="*/ 2522160 h 3866233"/>
              <a:gd name="connsiteX9" fmla="*/ 65523 w 8001031"/>
              <a:gd name="connsiteY9" fmla="*/ 2515789 h 3866233"/>
              <a:gd name="connsiteX10" fmla="*/ 78631 w 8001031"/>
              <a:gd name="connsiteY10" fmla="*/ 2522160 h 3866233"/>
              <a:gd name="connsiteX11" fmla="*/ 1526813 w 8001031"/>
              <a:gd name="connsiteY11" fmla="*/ 3566841 h 3866233"/>
              <a:gd name="connsiteX12" fmla="*/ 1513711 w 8001031"/>
              <a:gd name="connsiteY12" fmla="*/ 3573212 h 3866233"/>
              <a:gd name="connsiteX13" fmla="*/ 1500603 w 8001031"/>
              <a:gd name="connsiteY13" fmla="*/ 3563658 h 3866233"/>
              <a:gd name="connsiteX14" fmla="*/ 1513711 w 8001031"/>
              <a:gd name="connsiteY14" fmla="*/ 3557287 h 3866233"/>
              <a:gd name="connsiteX15" fmla="*/ 1526813 w 8001031"/>
              <a:gd name="connsiteY15" fmla="*/ 3566841 h 3866233"/>
              <a:gd name="connsiteX16" fmla="*/ 963269 w 8001031"/>
              <a:gd name="connsiteY16" fmla="*/ 3082720 h 3866233"/>
              <a:gd name="connsiteX17" fmla="*/ 963269 w 8001031"/>
              <a:gd name="connsiteY17" fmla="*/ 3127310 h 3866233"/>
              <a:gd name="connsiteX18" fmla="*/ 904294 w 8001031"/>
              <a:gd name="connsiteY18" fmla="*/ 3108199 h 3866233"/>
              <a:gd name="connsiteX19" fmla="*/ 963269 w 8001031"/>
              <a:gd name="connsiteY19" fmla="*/ 3082720 h 3866233"/>
              <a:gd name="connsiteX20" fmla="*/ 373509 w 8001031"/>
              <a:gd name="connsiteY20" fmla="*/ 2630449 h 3866233"/>
              <a:gd name="connsiteX21" fmla="*/ 373508 w 8001031"/>
              <a:gd name="connsiteY21" fmla="*/ 2652746 h 3866233"/>
              <a:gd name="connsiteX22" fmla="*/ 249006 w 8001031"/>
              <a:gd name="connsiteY22" fmla="*/ 2659114 h 3866233"/>
              <a:gd name="connsiteX23" fmla="*/ 255560 w 8001031"/>
              <a:gd name="connsiteY23" fmla="*/ 2630450 h 3866233"/>
              <a:gd name="connsiteX24" fmla="*/ 288324 w 8001031"/>
              <a:gd name="connsiteY24" fmla="*/ 2646375 h 3866233"/>
              <a:gd name="connsiteX25" fmla="*/ 321088 w 8001031"/>
              <a:gd name="connsiteY25" fmla="*/ 2630450 h 3866233"/>
              <a:gd name="connsiteX26" fmla="*/ 1068115 w 8001031"/>
              <a:gd name="connsiteY26" fmla="*/ 3120941 h 3866233"/>
              <a:gd name="connsiteX27" fmla="*/ 1002587 w 8001031"/>
              <a:gd name="connsiteY27" fmla="*/ 3124127 h 3866233"/>
              <a:gd name="connsiteX28" fmla="*/ 1037808 w 8001031"/>
              <a:gd name="connsiteY28" fmla="*/ 3115367 h 3866233"/>
              <a:gd name="connsiteX29" fmla="*/ 1068115 w 8001031"/>
              <a:gd name="connsiteY29" fmla="*/ 3120941 h 3866233"/>
              <a:gd name="connsiteX30" fmla="*/ 635627 w 8001031"/>
              <a:gd name="connsiteY30" fmla="*/ 2796071 h 3866233"/>
              <a:gd name="connsiteX31" fmla="*/ 570099 w 8001031"/>
              <a:gd name="connsiteY31" fmla="*/ 2799256 h 3866233"/>
              <a:gd name="connsiteX32" fmla="*/ 605320 w 8001031"/>
              <a:gd name="connsiteY32" fmla="*/ 2790496 h 3866233"/>
              <a:gd name="connsiteX33" fmla="*/ 635627 w 8001031"/>
              <a:gd name="connsiteY33" fmla="*/ 2796071 h 3866233"/>
              <a:gd name="connsiteX34" fmla="*/ 137611 w 8001031"/>
              <a:gd name="connsiteY34" fmla="*/ 2372464 h 3866233"/>
              <a:gd name="connsiteX35" fmla="*/ 124503 w 8001031"/>
              <a:gd name="connsiteY35" fmla="*/ 2366096 h 3866233"/>
              <a:gd name="connsiteX36" fmla="*/ 111400 w 8001031"/>
              <a:gd name="connsiteY36" fmla="*/ 2375650 h 3866233"/>
              <a:gd name="connsiteX37" fmla="*/ 124503 w 8001031"/>
              <a:gd name="connsiteY37" fmla="*/ 2382021 h 3866233"/>
              <a:gd name="connsiteX38" fmla="*/ 137611 w 8001031"/>
              <a:gd name="connsiteY38" fmla="*/ 2372464 h 3866233"/>
              <a:gd name="connsiteX39" fmla="*/ 406272 w 8001031"/>
              <a:gd name="connsiteY39" fmla="*/ 2566750 h 3866233"/>
              <a:gd name="connsiteX40" fmla="*/ 406273 w 8001031"/>
              <a:gd name="connsiteY40" fmla="*/ 2576306 h 3866233"/>
              <a:gd name="connsiteX41" fmla="*/ 360406 w 8001031"/>
              <a:gd name="connsiteY41" fmla="*/ 2579489 h 3866233"/>
              <a:gd name="connsiteX42" fmla="*/ 347298 w 8001031"/>
              <a:gd name="connsiteY42" fmla="*/ 2569935 h 3866233"/>
              <a:gd name="connsiteX43" fmla="*/ 360406 w 8001031"/>
              <a:gd name="connsiteY43" fmla="*/ 2563564 h 3866233"/>
              <a:gd name="connsiteX44" fmla="*/ 406272 w 8001031"/>
              <a:gd name="connsiteY44" fmla="*/ 2566750 h 3866233"/>
              <a:gd name="connsiteX45" fmla="*/ 1598895 w 8001031"/>
              <a:gd name="connsiteY45" fmla="*/ 3436258 h 3866233"/>
              <a:gd name="connsiteX46" fmla="*/ 1579239 w 8001031"/>
              <a:gd name="connsiteY46" fmla="*/ 3442627 h 3866233"/>
              <a:gd name="connsiteX47" fmla="*/ 1566131 w 8001031"/>
              <a:gd name="connsiteY47" fmla="*/ 3436258 h 3866233"/>
              <a:gd name="connsiteX48" fmla="*/ 1585788 w 8001031"/>
              <a:gd name="connsiteY48" fmla="*/ 3429888 h 3866233"/>
              <a:gd name="connsiteX49" fmla="*/ 1598895 w 8001031"/>
              <a:gd name="connsiteY49" fmla="*/ 3436258 h 3866233"/>
              <a:gd name="connsiteX50" fmla="*/ 1883124 w 8001031"/>
              <a:gd name="connsiteY50" fmla="*/ 3624172 h 3866233"/>
              <a:gd name="connsiteX51" fmla="*/ 1887219 w 8001031"/>
              <a:gd name="connsiteY51" fmla="*/ 3627358 h 3866233"/>
              <a:gd name="connsiteX52" fmla="*/ 1874117 w 8001031"/>
              <a:gd name="connsiteY52" fmla="*/ 3636912 h 3866233"/>
              <a:gd name="connsiteX53" fmla="*/ 1861009 w 8001031"/>
              <a:gd name="connsiteY53" fmla="*/ 3630541 h 3866233"/>
              <a:gd name="connsiteX54" fmla="*/ 1874116 w 8001031"/>
              <a:gd name="connsiteY54" fmla="*/ 3620987 h 3866233"/>
              <a:gd name="connsiteX55" fmla="*/ 1883124 w 8001031"/>
              <a:gd name="connsiteY55" fmla="*/ 3624172 h 3866233"/>
              <a:gd name="connsiteX56" fmla="*/ 307980 w 8001031"/>
              <a:gd name="connsiteY56" fmla="*/ 2436162 h 3866233"/>
              <a:gd name="connsiteX57" fmla="*/ 294878 w 8001031"/>
              <a:gd name="connsiteY57" fmla="*/ 2445718 h 3866233"/>
              <a:gd name="connsiteX58" fmla="*/ 281770 w 8001031"/>
              <a:gd name="connsiteY58" fmla="*/ 2439347 h 3866233"/>
              <a:gd name="connsiteX59" fmla="*/ 294878 w 8001031"/>
              <a:gd name="connsiteY59" fmla="*/ 2429793 h 3866233"/>
              <a:gd name="connsiteX60" fmla="*/ 307980 w 8001031"/>
              <a:gd name="connsiteY60" fmla="*/ 2436162 h 3866233"/>
              <a:gd name="connsiteX61" fmla="*/ 576653 w 8001031"/>
              <a:gd name="connsiteY61" fmla="*/ 2601785 h 3866233"/>
              <a:gd name="connsiteX62" fmla="*/ 556991 w 8001031"/>
              <a:gd name="connsiteY62" fmla="*/ 2595414 h 3866233"/>
              <a:gd name="connsiteX63" fmla="*/ 543889 w 8001031"/>
              <a:gd name="connsiteY63" fmla="*/ 2601785 h 3866233"/>
              <a:gd name="connsiteX64" fmla="*/ 563545 w 8001031"/>
              <a:gd name="connsiteY64" fmla="*/ 2608156 h 3866233"/>
              <a:gd name="connsiteX65" fmla="*/ 576653 w 8001031"/>
              <a:gd name="connsiteY65" fmla="*/ 2601785 h 3866233"/>
              <a:gd name="connsiteX66" fmla="*/ 1362993 w 8001031"/>
              <a:gd name="connsiteY66" fmla="*/ 3143237 h 3866233"/>
              <a:gd name="connsiteX67" fmla="*/ 1271254 w 8001031"/>
              <a:gd name="connsiteY67" fmla="*/ 3152791 h 3866233"/>
              <a:gd name="connsiteX68" fmla="*/ 1317126 w 8001031"/>
              <a:gd name="connsiteY68" fmla="*/ 3181458 h 3866233"/>
              <a:gd name="connsiteX69" fmla="*/ 1362993 w 8001031"/>
              <a:gd name="connsiteY69" fmla="*/ 3178273 h 3866233"/>
              <a:gd name="connsiteX70" fmla="*/ 111395 w 8001031"/>
              <a:gd name="connsiteY70" fmla="*/ 2210029 h 3866233"/>
              <a:gd name="connsiteX71" fmla="*/ 91739 w 8001031"/>
              <a:gd name="connsiteY71" fmla="*/ 2216397 h 3866233"/>
              <a:gd name="connsiteX72" fmla="*/ 78631 w 8001031"/>
              <a:gd name="connsiteY72" fmla="*/ 2210028 h 3866233"/>
              <a:gd name="connsiteX73" fmla="*/ 98287 w 8001031"/>
              <a:gd name="connsiteY73" fmla="*/ 2203658 h 3866233"/>
              <a:gd name="connsiteX74" fmla="*/ 111395 w 8001031"/>
              <a:gd name="connsiteY74" fmla="*/ 2210029 h 3866233"/>
              <a:gd name="connsiteX75" fmla="*/ 1703736 w 8001031"/>
              <a:gd name="connsiteY75" fmla="*/ 3375741 h 3866233"/>
              <a:gd name="connsiteX76" fmla="*/ 1677526 w 8001031"/>
              <a:gd name="connsiteY76" fmla="*/ 3391666 h 3866233"/>
              <a:gd name="connsiteX77" fmla="*/ 1703736 w 8001031"/>
              <a:gd name="connsiteY77" fmla="*/ 3375741 h 3866233"/>
              <a:gd name="connsiteX78" fmla="*/ 1788926 w 8001031"/>
              <a:gd name="connsiteY78" fmla="*/ 3429887 h 3866233"/>
              <a:gd name="connsiteX79" fmla="*/ 1756162 w 8001031"/>
              <a:gd name="connsiteY79" fmla="*/ 3461737 h 3866233"/>
              <a:gd name="connsiteX80" fmla="*/ 1728312 w 8001031"/>
              <a:gd name="connsiteY80" fmla="*/ 3444221 h 3866233"/>
              <a:gd name="connsiteX81" fmla="*/ 1729894 w 8001031"/>
              <a:gd name="connsiteY81" fmla="*/ 3427317 h 3866233"/>
              <a:gd name="connsiteX82" fmla="*/ 1703742 w 8001031"/>
              <a:gd name="connsiteY82" fmla="*/ 3417148 h 3866233"/>
              <a:gd name="connsiteX83" fmla="*/ 1725038 w 8001031"/>
              <a:gd name="connsiteY83" fmla="*/ 3413962 h 3866233"/>
              <a:gd name="connsiteX84" fmla="*/ 1734386 w 8001031"/>
              <a:gd name="connsiteY84" fmla="*/ 3426941 h 3866233"/>
              <a:gd name="connsiteX85" fmla="*/ 910848 w 8001031"/>
              <a:gd name="connsiteY85" fmla="*/ 2769795 h 3866233"/>
              <a:gd name="connsiteX86" fmla="*/ 884633 w 8001031"/>
              <a:gd name="connsiteY86" fmla="*/ 2770592 h 3866233"/>
              <a:gd name="connsiteX87" fmla="*/ 917402 w 8001031"/>
              <a:gd name="connsiteY87" fmla="*/ 2783331 h 3866233"/>
              <a:gd name="connsiteX88" fmla="*/ 910848 w 8001031"/>
              <a:gd name="connsiteY88" fmla="*/ 2769795 h 3866233"/>
              <a:gd name="connsiteX89" fmla="*/ 2024830 w 8001031"/>
              <a:gd name="connsiteY89" fmla="*/ 3582769 h 3866233"/>
              <a:gd name="connsiteX90" fmla="*/ 2011727 w 8001031"/>
              <a:gd name="connsiteY90" fmla="*/ 3573212 h 3866233"/>
              <a:gd name="connsiteX91" fmla="*/ 1998619 w 8001031"/>
              <a:gd name="connsiteY91" fmla="*/ 3579584 h 3866233"/>
              <a:gd name="connsiteX92" fmla="*/ 2011727 w 8001031"/>
              <a:gd name="connsiteY92" fmla="*/ 3589137 h 3866233"/>
              <a:gd name="connsiteX93" fmla="*/ 2024830 w 8001031"/>
              <a:gd name="connsiteY93" fmla="*/ 3582769 h 3866233"/>
              <a:gd name="connsiteX94" fmla="*/ 471806 w 8001031"/>
              <a:gd name="connsiteY94" fmla="*/ 2404314 h 3866233"/>
              <a:gd name="connsiteX95" fmla="*/ 441200 w 8001031"/>
              <a:gd name="connsiteY95" fmla="*/ 2395391 h 3866233"/>
              <a:gd name="connsiteX96" fmla="*/ 439042 w 8001031"/>
              <a:gd name="connsiteY96" fmla="*/ 2391574 h 3866233"/>
              <a:gd name="connsiteX97" fmla="*/ 435522 w 8001031"/>
              <a:gd name="connsiteY97" fmla="*/ 2392860 h 3866233"/>
              <a:gd name="connsiteX98" fmla="*/ 380068 w 8001031"/>
              <a:gd name="connsiteY98" fmla="*/ 2362910 h 3866233"/>
              <a:gd name="connsiteX99" fmla="*/ 275221 w 8001031"/>
              <a:gd name="connsiteY99" fmla="*/ 2362910 h 3866233"/>
              <a:gd name="connsiteX100" fmla="*/ 275221 w 8001031"/>
              <a:gd name="connsiteY100" fmla="*/ 2366096 h 3866233"/>
              <a:gd name="connsiteX101" fmla="*/ 252285 w 8001031"/>
              <a:gd name="connsiteY101" fmla="*/ 2352959 h 3866233"/>
              <a:gd name="connsiteX102" fmla="*/ 209693 w 8001031"/>
              <a:gd name="connsiteY102" fmla="*/ 2356539 h 3866233"/>
              <a:gd name="connsiteX103" fmla="*/ 275221 w 8001031"/>
              <a:gd name="connsiteY103" fmla="*/ 2366096 h 3866233"/>
              <a:gd name="connsiteX104" fmla="*/ 275221 w 8001031"/>
              <a:gd name="connsiteY104" fmla="*/ 2391575 h 3866233"/>
              <a:gd name="connsiteX105" fmla="*/ 176929 w 8001031"/>
              <a:gd name="connsiteY105" fmla="*/ 2439349 h 3866233"/>
              <a:gd name="connsiteX106" fmla="*/ 176929 w 8001031"/>
              <a:gd name="connsiteY106" fmla="*/ 2471199 h 3866233"/>
              <a:gd name="connsiteX107" fmla="*/ 262113 w 8001031"/>
              <a:gd name="connsiteY107" fmla="*/ 2493496 h 3866233"/>
              <a:gd name="connsiteX108" fmla="*/ 314539 w 8001031"/>
              <a:gd name="connsiteY108" fmla="*/ 2461646 h 3866233"/>
              <a:gd name="connsiteX109" fmla="*/ 360406 w 8001031"/>
              <a:gd name="connsiteY109" fmla="*/ 2461646 h 3866233"/>
              <a:gd name="connsiteX110" fmla="*/ 412832 w 8001031"/>
              <a:gd name="connsiteY110" fmla="*/ 2401131 h 3866233"/>
              <a:gd name="connsiteX111" fmla="*/ 435522 w 8001031"/>
              <a:gd name="connsiteY111" fmla="*/ 2392860 h 3866233"/>
              <a:gd name="connsiteX112" fmla="*/ 439042 w 8001031"/>
              <a:gd name="connsiteY112" fmla="*/ 2394760 h 3866233"/>
              <a:gd name="connsiteX113" fmla="*/ 441200 w 8001031"/>
              <a:gd name="connsiteY113" fmla="*/ 2395391 h 3866233"/>
              <a:gd name="connsiteX114" fmla="*/ 448053 w 8001031"/>
              <a:gd name="connsiteY114" fmla="*/ 2407500 h 3866233"/>
              <a:gd name="connsiteX115" fmla="*/ 471806 w 8001031"/>
              <a:gd name="connsiteY115" fmla="*/ 2404314 h 3866233"/>
              <a:gd name="connsiteX116" fmla="*/ 773237 w 8001031"/>
              <a:gd name="connsiteY116" fmla="*/ 2620896 h 3866233"/>
              <a:gd name="connsiteX117" fmla="*/ 753576 w 8001031"/>
              <a:gd name="connsiteY117" fmla="*/ 2614525 h 3866233"/>
              <a:gd name="connsiteX118" fmla="*/ 740473 w 8001031"/>
              <a:gd name="connsiteY118" fmla="*/ 2620896 h 3866233"/>
              <a:gd name="connsiteX119" fmla="*/ 760130 w 8001031"/>
              <a:gd name="connsiteY119" fmla="*/ 2627264 h 3866233"/>
              <a:gd name="connsiteX120" fmla="*/ 773237 w 8001031"/>
              <a:gd name="connsiteY120" fmla="*/ 2620896 h 3866233"/>
              <a:gd name="connsiteX121" fmla="*/ 209688 w 8001031"/>
              <a:gd name="connsiteY121" fmla="*/ 2174993 h 3866233"/>
              <a:gd name="connsiteX122" fmla="*/ 209688 w 8001031"/>
              <a:gd name="connsiteY122" fmla="*/ 2184547 h 3866233"/>
              <a:gd name="connsiteX123" fmla="*/ 163821 w 8001031"/>
              <a:gd name="connsiteY123" fmla="*/ 2187733 h 3866233"/>
              <a:gd name="connsiteX124" fmla="*/ 150713 w 8001031"/>
              <a:gd name="connsiteY124" fmla="*/ 2178179 h 3866233"/>
              <a:gd name="connsiteX125" fmla="*/ 163821 w 8001031"/>
              <a:gd name="connsiteY125" fmla="*/ 2171808 h 3866233"/>
              <a:gd name="connsiteX126" fmla="*/ 209688 w 8001031"/>
              <a:gd name="connsiteY126" fmla="*/ 2174993 h 3866233"/>
              <a:gd name="connsiteX127" fmla="*/ 281770 w 8001031"/>
              <a:gd name="connsiteY127" fmla="*/ 2213211 h 3866233"/>
              <a:gd name="connsiteX128" fmla="*/ 262113 w 8001031"/>
              <a:gd name="connsiteY128" fmla="*/ 2219583 h 3866233"/>
              <a:gd name="connsiteX129" fmla="*/ 249006 w 8001031"/>
              <a:gd name="connsiteY129" fmla="*/ 2213211 h 3866233"/>
              <a:gd name="connsiteX130" fmla="*/ 268662 w 8001031"/>
              <a:gd name="connsiteY130" fmla="*/ 2206843 h 3866233"/>
              <a:gd name="connsiteX131" fmla="*/ 281770 w 8001031"/>
              <a:gd name="connsiteY131" fmla="*/ 2213211 h 3866233"/>
              <a:gd name="connsiteX132" fmla="*/ 1796200 w 8001031"/>
              <a:gd name="connsiteY132" fmla="*/ 3304727 h 3866233"/>
              <a:gd name="connsiteX133" fmla="*/ 1775824 w 8001031"/>
              <a:gd name="connsiteY133" fmla="*/ 3299302 h 3866233"/>
              <a:gd name="connsiteX134" fmla="*/ 1782378 w 8001031"/>
              <a:gd name="connsiteY134" fmla="*/ 3331152 h 3866233"/>
              <a:gd name="connsiteX135" fmla="*/ 1796200 w 8001031"/>
              <a:gd name="connsiteY135" fmla="*/ 3304727 h 3866233"/>
              <a:gd name="connsiteX136" fmla="*/ 35217 w 8001031"/>
              <a:gd name="connsiteY136" fmla="*/ 1995836 h 3866233"/>
              <a:gd name="connsiteX137" fmla="*/ 39313 w 8001031"/>
              <a:gd name="connsiteY137" fmla="*/ 2003004 h 3866233"/>
              <a:gd name="connsiteX138" fmla="*/ 26210 w 8001031"/>
              <a:gd name="connsiteY138" fmla="*/ 2009372 h 3866233"/>
              <a:gd name="connsiteX139" fmla="*/ 13103 w 8001031"/>
              <a:gd name="connsiteY139" fmla="*/ 1999818 h 3866233"/>
              <a:gd name="connsiteX140" fmla="*/ 26210 w 8001031"/>
              <a:gd name="connsiteY140" fmla="*/ 1993447 h 3866233"/>
              <a:gd name="connsiteX141" fmla="*/ 35217 w 8001031"/>
              <a:gd name="connsiteY141" fmla="*/ 1995836 h 3866233"/>
              <a:gd name="connsiteX142" fmla="*/ 2522846 w 8001031"/>
              <a:gd name="connsiteY142" fmla="*/ 3808902 h 3866233"/>
              <a:gd name="connsiteX143" fmla="*/ 2503190 w 8001031"/>
              <a:gd name="connsiteY143" fmla="*/ 3815273 h 3866233"/>
              <a:gd name="connsiteX144" fmla="*/ 2490082 w 8001031"/>
              <a:gd name="connsiteY144" fmla="*/ 3808902 h 3866233"/>
              <a:gd name="connsiteX145" fmla="*/ 2509738 w 8001031"/>
              <a:gd name="connsiteY145" fmla="*/ 3802533 h 3866233"/>
              <a:gd name="connsiteX146" fmla="*/ 2522846 w 8001031"/>
              <a:gd name="connsiteY146" fmla="*/ 3808902 h 3866233"/>
              <a:gd name="connsiteX147" fmla="*/ 1861009 w 8001031"/>
              <a:gd name="connsiteY147" fmla="*/ 3289748 h 3866233"/>
              <a:gd name="connsiteX148" fmla="*/ 1841352 w 8001031"/>
              <a:gd name="connsiteY148" fmla="*/ 3283377 h 3866233"/>
              <a:gd name="connsiteX149" fmla="*/ 1828245 w 8001031"/>
              <a:gd name="connsiteY149" fmla="*/ 3289748 h 3866233"/>
              <a:gd name="connsiteX150" fmla="*/ 1847907 w 8001031"/>
              <a:gd name="connsiteY150" fmla="*/ 3296116 h 3866233"/>
              <a:gd name="connsiteX151" fmla="*/ 1861009 w 8001031"/>
              <a:gd name="connsiteY151" fmla="*/ 3289748 h 3866233"/>
              <a:gd name="connsiteX152" fmla="*/ 537335 w 8001031"/>
              <a:gd name="connsiteY152" fmla="*/ 2302395 h 3866233"/>
              <a:gd name="connsiteX153" fmla="*/ 478360 w 8001031"/>
              <a:gd name="connsiteY153" fmla="*/ 2324689 h 3866233"/>
              <a:gd name="connsiteX154" fmla="*/ 543888 w 8001031"/>
              <a:gd name="connsiteY154" fmla="*/ 2324689 h 3866233"/>
              <a:gd name="connsiteX155" fmla="*/ 537335 w 8001031"/>
              <a:gd name="connsiteY155" fmla="*/ 2302395 h 3866233"/>
              <a:gd name="connsiteX156" fmla="*/ 338287 w 8001031"/>
              <a:gd name="connsiteY156" fmla="*/ 2143143 h 3866233"/>
              <a:gd name="connsiteX157" fmla="*/ 347298 w 8001031"/>
              <a:gd name="connsiteY157" fmla="*/ 2159068 h 3866233"/>
              <a:gd name="connsiteX158" fmla="*/ 314534 w 8001031"/>
              <a:gd name="connsiteY158" fmla="*/ 2146329 h 3866233"/>
              <a:gd name="connsiteX159" fmla="*/ 338287 w 8001031"/>
              <a:gd name="connsiteY159" fmla="*/ 2143143 h 3866233"/>
              <a:gd name="connsiteX160" fmla="*/ 314534 w 8001031"/>
              <a:gd name="connsiteY160" fmla="*/ 2114479 h 3866233"/>
              <a:gd name="connsiteX161" fmla="*/ 294878 w 8001031"/>
              <a:gd name="connsiteY161" fmla="*/ 2120847 h 3866233"/>
              <a:gd name="connsiteX162" fmla="*/ 281770 w 8001031"/>
              <a:gd name="connsiteY162" fmla="*/ 2114479 h 3866233"/>
              <a:gd name="connsiteX163" fmla="*/ 301426 w 8001031"/>
              <a:gd name="connsiteY163" fmla="*/ 2108108 h 3866233"/>
              <a:gd name="connsiteX164" fmla="*/ 314534 w 8001031"/>
              <a:gd name="connsiteY164" fmla="*/ 2114479 h 3866233"/>
              <a:gd name="connsiteX165" fmla="*/ 2352471 w 8001031"/>
              <a:gd name="connsiteY165" fmla="*/ 3614619 h 3866233"/>
              <a:gd name="connsiteX166" fmla="*/ 2339369 w 8001031"/>
              <a:gd name="connsiteY166" fmla="*/ 3605062 h 3866233"/>
              <a:gd name="connsiteX167" fmla="*/ 2326261 w 8001031"/>
              <a:gd name="connsiteY167" fmla="*/ 3611433 h 3866233"/>
              <a:gd name="connsiteX168" fmla="*/ 2339369 w 8001031"/>
              <a:gd name="connsiteY168" fmla="*/ 3620987 h 3866233"/>
              <a:gd name="connsiteX169" fmla="*/ 2352471 w 8001031"/>
              <a:gd name="connsiteY169" fmla="*/ 3614619 h 3866233"/>
              <a:gd name="connsiteX170" fmla="*/ 2089411 w 8001031"/>
              <a:gd name="connsiteY170" fmla="*/ 3415890 h 3866233"/>
              <a:gd name="connsiteX171" fmla="*/ 2090358 w 8001031"/>
              <a:gd name="connsiteY171" fmla="*/ 3423516 h 3866233"/>
              <a:gd name="connsiteX172" fmla="*/ 1998619 w 8001031"/>
              <a:gd name="connsiteY172" fmla="*/ 3423516 h 3866233"/>
              <a:gd name="connsiteX173" fmla="*/ 1992065 w 8001031"/>
              <a:gd name="connsiteY173" fmla="*/ 3401223 h 3866233"/>
              <a:gd name="connsiteX174" fmla="*/ 2018276 w 8001031"/>
              <a:gd name="connsiteY174" fmla="*/ 3398037 h 3866233"/>
              <a:gd name="connsiteX175" fmla="*/ 2089411 w 8001031"/>
              <a:gd name="connsiteY175" fmla="*/ 3415890 h 3866233"/>
              <a:gd name="connsiteX176" fmla="*/ 511124 w 8001031"/>
              <a:gd name="connsiteY176" fmla="*/ 2245064 h 3866233"/>
              <a:gd name="connsiteX177" fmla="*/ 498016 w 8001031"/>
              <a:gd name="connsiteY177" fmla="*/ 2238693 h 3866233"/>
              <a:gd name="connsiteX178" fmla="*/ 478360 w 8001031"/>
              <a:gd name="connsiteY178" fmla="*/ 2245064 h 3866233"/>
              <a:gd name="connsiteX179" fmla="*/ 491463 w 8001031"/>
              <a:gd name="connsiteY179" fmla="*/ 2251435 h 3866233"/>
              <a:gd name="connsiteX180" fmla="*/ 511124 w 8001031"/>
              <a:gd name="connsiteY180" fmla="*/ 2245064 h 3866233"/>
              <a:gd name="connsiteX181" fmla="*/ 727366 w 8001031"/>
              <a:gd name="connsiteY181" fmla="*/ 2391575 h 3866233"/>
              <a:gd name="connsiteX182" fmla="*/ 648735 w 8001031"/>
              <a:gd name="connsiteY182" fmla="*/ 2413871 h 3866233"/>
              <a:gd name="connsiteX183" fmla="*/ 511125 w 8001031"/>
              <a:gd name="connsiteY183" fmla="*/ 2417056 h 3866233"/>
              <a:gd name="connsiteX184" fmla="*/ 511124 w 8001031"/>
              <a:gd name="connsiteY184" fmla="*/ 2499864 h 3866233"/>
              <a:gd name="connsiteX185" fmla="*/ 524227 w 8001031"/>
              <a:gd name="connsiteY185" fmla="*/ 2509421 h 3866233"/>
              <a:gd name="connsiteX186" fmla="*/ 609417 w 8001031"/>
              <a:gd name="connsiteY186" fmla="*/ 2471200 h 3866233"/>
              <a:gd name="connsiteX187" fmla="*/ 609417 w 8001031"/>
              <a:gd name="connsiteY187" fmla="*/ 2452089 h 3866233"/>
              <a:gd name="connsiteX188" fmla="*/ 740473 w 8001031"/>
              <a:gd name="connsiteY188" fmla="*/ 2420239 h 3866233"/>
              <a:gd name="connsiteX189" fmla="*/ 727366 w 8001031"/>
              <a:gd name="connsiteY189" fmla="*/ 2391575 h 3866233"/>
              <a:gd name="connsiteX190" fmla="*/ 111395 w 8001031"/>
              <a:gd name="connsiteY190" fmla="*/ 1932933 h 3866233"/>
              <a:gd name="connsiteX191" fmla="*/ 91739 w 8001031"/>
              <a:gd name="connsiteY191" fmla="*/ 1939304 h 3866233"/>
              <a:gd name="connsiteX192" fmla="*/ 78631 w 8001031"/>
              <a:gd name="connsiteY192" fmla="*/ 1932933 h 3866233"/>
              <a:gd name="connsiteX193" fmla="*/ 98287 w 8001031"/>
              <a:gd name="connsiteY193" fmla="*/ 1926562 h 3866233"/>
              <a:gd name="connsiteX194" fmla="*/ 111395 w 8001031"/>
              <a:gd name="connsiteY194" fmla="*/ 1932933 h 3866233"/>
              <a:gd name="connsiteX195" fmla="*/ 688048 w 8001031"/>
              <a:gd name="connsiteY195" fmla="*/ 2350171 h 3866233"/>
              <a:gd name="connsiteX196" fmla="*/ 660203 w 8001031"/>
              <a:gd name="connsiteY196" fmla="*/ 2348976 h 3866233"/>
              <a:gd name="connsiteX197" fmla="*/ 642181 w 8001031"/>
              <a:gd name="connsiteY197" fmla="*/ 2359725 h 3866233"/>
              <a:gd name="connsiteX198" fmla="*/ 688048 w 8001031"/>
              <a:gd name="connsiteY198" fmla="*/ 2382021 h 3866233"/>
              <a:gd name="connsiteX199" fmla="*/ 688048 w 8001031"/>
              <a:gd name="connsiteY199" fmla="*/ 2350171 h 3866233"/>
              <a:gd name="connsiteX200" fmla="*/ 2293497 w 8001031"/>
              <a:gd name="connsiteY200" fmla="*/ 3417148 h 3866233"/>
              <a:gd name="connsiteX201" fmla="*/ 2280394 w 8001031"/>
              <a:gd name="connsiteY201" fmla="*/ 3410777 h 3866233"/>
              <a:gd name="connsiteX202" fmla="*/ 2260733 w 8001031"/>
              <a:gd name="connsiteY202" fmla="*/ 3417148 h 3866233"/>
              <a:gd name="connsiteX203" fmla="*/ 2273840 w 8001031"/>
              <a:gd name="connsiteY203" fmla="*/ 3423516 h 3866233"/>
              <a:gd name="connsiteX204" fmla="*/ 2293497 w 8001031"/>
              <a:gd name="connsiteY204" fmla="*/ 3417148 h 3866233"/>
              <a:gd name="connsiteX205" fmla="*/ 727366 w 8001031"/>
              <a:gd name="connsiteY205" fmla="*/ 2251435 h 3866233"/>
              <a:gd name="connsiteX206" fmla="*/ 655284 w 8001031"/>
              <a:gd name="connsiteY206" fmla="*/ 2251435 h 3866233"/>
              <a:gd name="connsiteX207" fmla="*/ 602863 w 8001031"/>
              <a:gd name="connsiteY207" fmla="*/ 2286471 h 3866233"/>
              <a:gd name="connsiteX208" fmla="*/ 688048 w 8001031"/>
              <a:gd name="connsiteY208" fmla="*/ 2315135 h 3866233"/>
              <a:gd name="connsiteX209" fmla="*/ 707709 w 8001031"/>
              <a:gd name="connsiteY209" fmla="*/ 2289654 h 3866233"/>
              <a:gd name="connsiteX210" fmla="*/ 727366 w 8001031"/>
              <a:gd name="connsiteY210" fmla="*/ 2251435 h 3866233"/>
              <a:gd name="connsiteX211" fmla="*/ 2850493 w 8001031"/>
              <a:gd name="connsiteY211" fmla="*/ 3777054 h 3866233"/>
              <a:gd name="connsiteX212" fmla="*/ 2830831 w 8001031"/>
              <a:gd name="connsiteY212" fmla="*/ 3770683 h 3866233"/>
              <a:gd name="connsiteX213" fmla="*/ 2817729 w 8001031"/>
              <a:gd name="connsiteY213" fmla="*/ 3777054 h 3866233"/>
              <a:gd name="connsiteX214" fmla="*/ 2837386 w 8001031"/>
              <a:gd name="connsiteY214" fmla="*/ 3783423 h 3866233"/>
              <a:gd name="connsiteX215" fmla="*/ 2850493 w 8001031"/>
              <a:gd name="connsiteY215" fmla="*/ 3777054 h 3866233"/>
              <a:gd name="connsiteX216" fmla="*/ 556991 w 8001031"/>
              <a:gd name="connsiteY216" fmla="*/ 2053964 h 3866233"/>
              <a:gd name="connsiteX217" fmla="*/ 445596 w 8001031"/>
              <a:gd name="connsiteY217" fmla="*/ 2050779 h 3866233"/>
              <a:gd name="connsiteX218" fmla="*/ 421837 w 8001031"/>
              <a:gd name="connsiteY218" fmla="*/ 2040428 h 3866233"/>
              <a:gd name="connsiteX219" fmla="*/ 393170 w 8001031"/>
              <a:gd name="connsiteY219" fmla="*/ 2044408 h 3866233"/>
              <a:gd name="connsiteX220" fmla="*/ 393170 w 8001031"/>
              <a:gd name="connsiteY220" fmla="*/ 2098554 h 3866233"/>
              <a:gd name="connsiteX221" fmla="*/ 445596 w 8001031"/>
              <a:gd name="connsiteY221" fmla="*/ 2098554 h 3866233"/>
              <a:gd name="connsiteX222" fmla="*/ 478360 w 8001031"/>
              <a:gd name="connsiteY222" fmla="*/ 2066704 h 3866233"/>
              <a:gd name="connsiteX223" fmla="*/ 511124 w 8001031"/>
              <a:gd name="connsiteY223" fmla="*/ 2066704 h 3866233"/>
              <a:gd name="connsiteX224" fmla="*/ 543888 w 8001031"/>
              <a:gd name="connsiteY224" fmla="*/ 2066704 h 3866233"/>
              <a:gd name="connsiteX225" fmla="*/ 556991 w 8001031"/>
              <a:gd name="connsiteY225" fmla="*/ 2053964 h 3866233"/>
              <a:gd name="connsiteX226" fmla="*/ 3014308 w 8001031"/>
              <a:gd name="connsiteY226" fmla="*/ 3856677 h 3866233"/>
              <a:gd name="connsiteX227" fmla="*/ 3001206 w 8001031"/>
              <a:gd name="connsiteY227" fmla="*/ 3866233 h 3866233"/>
              <a:gd name="connsiteX228" fmla="*/ 2988098 w 8001031"/>
              <a:gd name="connsiteY228" fmla="*/ 3859862 h 3866233"/>
              <a:gd name="connsiteX229" fmla="*/ 3001206 w 8001031"/>
              <a:gd name="connsiteY229" fmla="*/ 3850308 h 3866233"/>
              <a:gd name="connsiteX230" fmla="*/ 3014308 w 8001031"/>
              <a:gd name="connsiteY230" fmla="*/ 3856677 h 3866233"/>
              <a:gd name="connsiteX231" fmla="*/ 380068 w 8001031"/>
              <a:gd name="connsiteY231" fmla="*/ 1901083 h 3866233"/>
              <a:gd name="connsiteX232" fmla="*/ 327642 w 8001031"/>
              <a:gd name="connsiteY232" fmla="*/ 1891529 h 3866233"/>
              <a:gd name="connsiteX233" fmla="*/ 288324 w 8001031"/>
              <a:gd name="connsiteY233" fmla="*/ 1920193 h 3866233"/>
              <a:gd name="connsiteX234" fmla="*/ 366960 w 8001031"/>
              <a:gd name="connsiteY234" fmla="*/ 1939304 h 3866233"/>
              <a:gd name="connsiteX235" fmla="*/ 380068 w 8001031"/>
              <a:gd name="connsiteY235" fmla="*/ 1901083 h 3866233"/>
              <a:gd name="connsiteX236" fmla="*/ 800164 w 8001031"/>
              <a:gd name="connsiteY236" fmla="*/ 2209084 h 3866233"/>
              <a:gd name="connsiteX237" fmla="*/ 779791 w 8001031"/>
              <a:gd name="connsiteY237" fmla="*/ 2203660 h 3866233"/>
              <a:gd name="connsiteX238" fmla="*/ 786340 w 8001031"/>
              <a:gd name="connsiteY238" fmla="*/ 2235511 h 3866233"/>
              <a:gd name="connsiteX239" fmla="*/ 800164 w 8001031"/>
              <a:gd name="connsiteY239" fmla="*/ 2209084 h 3866233"/>
              <a:gd name="connsiteX240" fmla="*/ 3092944 w 8001031"/>
              <a:gd name="connsiteY240" fmla="*/ 3815273 h 3866233"/>
              <a:gd name="connsiteX241" fmla="*/ 3066734 w 8001031"/>
              <a:gd name="connsiteY241" fmla="*/ 3831198 h 3866233"/>
              <a:gd name="connsiteX242" fmla="*/ 3092944 w 8001031"/>
              <a:gd name="connsiteY242" fmla="*/ 3815273 h 3866233"/>
              <a:gd name="connsiteX243" fmla="*/ 629073 w 8001031"/>
              <a:gd name="connsiteY243" fmla="*/ 1993447 h 3866233"/>
              <a:gd name="connsiteX244" fmla="*/ 576653 w 8001031"/>
              <a:gd name="connsiteY244" fmla="*/ 2015743 h 3866233"/>
              <a:gd name="connsiteX245" fmla="*/ 576653 w 8001031"/>
              <a:gd name="connsiteY245" fmla="*/ 2031668 h 3866233"/>
              <a:gd name="connsiteX246" fmla="*/ 642181 w 8001031"/>
              <a:gd name="connsiteY246" fmla="*/ 2031668 h 3866233"/>
              <a:gd name="connsiteX247" fmla="*/ 629073 w 8001031"/>
              <a:gd name="connsiteY247" fmla="*/ 1993447 h 3866233"/>
              <a:gd name="connsiteX248" fmla="*/ 2749741 w 8001031"/>
              <a:gd name="connsiteY248" fmla="*/ 3548777 h 3866233"/>
              <a:gd name="connsiteX249" fmla="*/ 2739093 w 8001031"/>
              <a:gd name="connsiteY249" fmla="*/ 3541362 h 3866233"/>
              <a:gd name="connsiteX250" fmla="*/ 2725985 w 8001031"/>
              <a:gd name="connsiteY250" fmla="*/ 3554102 h 3866233"/>
              <a:gd name="connsiteX251" fmla="*/ 2699775 w 8001031"/>
              <a:gd name="connsiteY251" fmla="*/ 3570027 h 3866233"/>
              <a:gd name="connsiteX252" fmla="*/ 2712882 w 8001031"/>
              <a:gd name="connsiteY252" fmla="*/ 3557287 h 3866233"/>
              <a:gd name="connsiteX253" fmla="*/ 2749741 w 8001031"/>
              <a:gd name="connsiteY253" fmla="*/ 3548777 h 3866233"/>
              <a:gd name="connsiteX254" fmla="*/ 731462 w 8001031"/>
              <a:gd name="connsiteY254" fmla="*/ 2048638 h 3866233"/>
              <a:gd name="connsiteX255" fmla="*/ 720812 w 8001031"/>
              <a:gd name="connsiteY255" fmla="*/ 2041222 h 3866233"/>
              <a:gd name="connsiteX256" fmla="*/ 707709 w 8001031"/>
              <a:gd name="connsiteY256" fmla="*/ 2053964 h 3866233"/>
              <a:gd name="connsiteX257" fmla="*/ 681499 w 8001031"/>
              <a:gd name="connsiteY257" fmla="*/ 2069889 h 3866233"/>
              <a:gd name="connsiteX258" fmla="*/ 694602 w 8001031"/>
              <a:gd name="connsiteY258" fmla="*/ 2057150 h 3866233"/>
              <a:gd name="connsiteX259" fmla="*/ 731462 w 8001031"/>
              <a:gd name="connsiteY259" fmla="*/ 2048638 h 3866233"/>
              <a:gd name="connsiteX260" fmla="*/ 1153300 w 8001031"/>
              <a:gd name="connsiteY260" fmla="*/ 2350170 h 3866233"/>
              <a:gd name="connsiteX261" fmla="*/ 1125455 w 8001031"/>
              <a:gd name="connsiteY261" fmla="*/ 2348976 h 3866233"/>
              <a:gd name="connsiteX262" fmla="*/ 1107433 w 8001031"/>
              <a:gd name="connsiteY262" fmla="*/ 2359725 h 3866233"/>
              <a:gd name="connsiteX263" fmla="*/ 1153300 w 8001031"/>
              <a:gd name="connsiteY263" fmla="*/ 2382020 h 3866233"/>
              <a:gd name="connsiteX264" fmla="*/ 1153300 w 8001031"/>
              <a:gd name="connsiteY264" fmla="*/ 2350170 h 3866233"/>
              <a:gd name="connsiteX265" fmla="*/ 1107433 w 8001031"/>
              <a:gd name="connsiteY265" fmla="*/ 2276914 h 3866233"/>
              <a:gd name="connsiteX266" fmla="*/ 1035351 w 8001031"/>
              <a:gd name="connsiteY266" fmla="*/ 2273729 h 3866233"/>
              <a:gd name="connsiteX267" fmla="*/ 1041905 w 8001031"/>
              <a:gd name="connsiteY267" fmla="*/ 2296025 h 3866233"/>
              <a:gd name="connsiteX268" fmla="*/ 1107433 w 8001031"/>
              <a:gd name="connsiteY268" fmla="*/ 2276914 h 3866233"/>
              <a:gd name="connsiteX269" fmla="*/ 1231936 w 8001031"/>
              <a:gd name="connsiteY269" fmla="*/ 2245064 h 3866233"/>
              <a:gd name="connsiteX270" fmla="*/ 1218828 w 8001031"/>
              <a:gd name="connsiteY270" fmla="*/ 2238693 h 3866233"/>
              <a:gd name="connsiteX271" fmla="*/ 1199172 w 8001031"/>
              <a:gd name="connsiteY271" fmla="*/ 2245064 h 3866233"/>
              <a:gd name="connsiteX272" fmla="*/ 1212279 w 8001031"/>
              <a:gd name="connsiteY272" fmla="*/ 2251435 h 3866233"/>
              <a:gd name="connsiteX273" fmla="*/ 1231936 w 8001031"/>
              <a:gd name="connsiteY273" fmla="*/ 2245064 h 3866233"/>
              <a:gd name="connsiteX274" fmla="*/ 1133644 w 8001031"/>
              <a:gd name="connsiteY274" fmla="*/ 2146329 h 3866233"/>
              <a:gd name="connsiteX275" fmla="*/ 1113987 w 8001031"/>
              <a:gd name="connsiteY275" fmla="*/ 2139958 h 3866233"/>
              <a:gd name="connsiteX276" fmla="*/ 1100879 w 8001031"/>
              <a:gd name="connsiteY276" fmla="*/ 2146329 h 3866233"/>
              <a:gd name="connsiteX277" fmla="*/ 1120536 w 8001031"/>
              <a:gd name="connsiteY277" fmla="*/ 2152700 h 3866233"/>
              <a:gd name="connsiteX278" fmla="*/ 1133644 w 8001031"/>
              <a:gd name="connsiteY278" fmla="*/ 2146329 h 3866233"/>
              <a:gd name="connsiteX279" fmla="*/ 2981549 w 8001031"/>
              <a:gd name="connsiteY279" fmla="*/ 3452183 h 3866233"/>
              <a:gd name="connsiteX280" fmla="*/ 2961888 w 8001031"/>
              <a:gd name="connsiteY280" fmla="*/ 3445812 h 3866233"/>
              <a:gd name="connsiteX281" fmla="*/ 2948786 w 8001031"/>
              <a:gd name="connsiteY281" fmla="*/ 3452184 h 3866233"/>
              <a:gd name="connsiteX282" fmla="*/ 2968441 w 8001031"/>
              <a:gd name="connsiteY282" fmla="*/ 3458552 h 3866233"/>
              <a:gd name="connsiteX283" fmla="*/ 2981549 w 8001031"/>
              <a:gd name="connsiteY283" fmla="*/ 3452183 h 3866233"/>
              <a:gd name="connsiteX284" fmla="*/ 1310572 w 8001031"/>
              <a:gd name="connsiteY284" fmla="*/ 2104925 h 3866233"/>
              <a:gd name="connsiteX285" fmla="*/ 1277808 w 8001031"/>
              <a:gd name="connsiteY285" fmla="*/ 2104925 h 3866233"/>
              <a:gd name="connsiteX286" fmla="*/ 1264700 w 8001031"/>
              <a:gd name="connsiteY286" fmla="*/ 2120850 h 3866233"/>
              <a:gd name="connsiteX287" fmla="*/ 1356439 w 8001031"/>
              <a:gd name="connsiteY287" fmla="*/ 2165439 h 3866233"/>
              <a:gd name="connsiteX288" fmla="*/ 1362993 w 8001031"/>
              <a:gd name="connsiteY288" fmla="*/ 2152700 h 3866233"/>
              <a:gd name="connsiteX289" fmla="*/ 1310572 w 8001031"/>
              <a:gd name="connsiteY289" fmla="*/ 2104925 h 3866233"/>
              <a:gd name="connsiteX290" fmla="*/ 556991 w 8001031"/>
              <a:gd name="connsiteY290" fmla="*/ 1534808 h 3866233"/>
              <a:gd name="connsiteX291" fmla="*/ 498017 w 8001031"/>
              <a:gd name="connsiteY291" fmla="*/ 1537994 h 3866233"/>
              <a:gd name="connsiteX292" fmla="*/ 543888 w 8001031"/>
              <a:gd name="connsiteY292" fmla="*/ 1560287 h 3866233"/>
              <a:gd name="connsiteX293" fmla="*/ 471806 w 8001031"/>
              <a:gd name="connsiteY293" fmla="*/ 1576212 h 3866233"/>
              <a:gd name="connsiteX294" fmla="*/ 576653 w 8001031"/>
              <a:gd name="connsiteY294" fmla="*/ 1576212 h 3866233"/>
              <a:gd name="connsiteX295" fmla="*/ 556991 w 8001031"/>
              <a:gd name="connsiteY295" fmla="*/ 1534808 h 3866233"/>
              <a:gd name="connsiteX296" fmla="*/ 1559578 w 8001031"/>
              <a:gd name="connsiteY296" fmla="*/ 2241879 h 3866233"/>
              <a:gd name="connsiteX297" fmla="*/ 1546475 w 8001031"/>
              <a:gd name="connsiteY297" fmla="*/ 2235510 h 3866233"/>
              <a:gd name="connsiteX298" fmla="*/ 1533367 w 8001031"/>
              <a:gd name="connsiteY298" fmla="*/ 2245064 h 3866233"/>
              <a:gd name="connsiteX299" fmla="*/ 1546475 w 8001031"/>
              <a:gd name="connsiteY299" fmla="*/ 2251435 h 3866233"/>
              <a:gd name="connsiteX300" fmla="*/ 1559578 w 8001031"/>
              <a:gd name="connsiteY300" fmla="*/ 2241879 h 3866233"/>
              <a:gd name="connsiteX301" fmla="*/ 2814962 w 8001031"/>
              <a:gd name="connsiteY301" fmla="*/ 3137165 h 3866233"/>
              <a:gd name="connsiteX302" fmla="*/ 2798067 w 8001031"/>
              <a:gd name="connsiteY302" fmla="*/ 3133681 h 3866233"/>
              <a:gd name="connsiteX303" fmla="*/ 2752195 w 8001031"/>
              <a:gd name="connsiteY303" fmla="*/ 3155977 h 3866233"/>
              <a:gd name="connsiteX304" fmla="*/ 2817729 w 8001031"/>
              <a:gd name="connsiteY304" fmla="*/ 3155977 h 3866233"/>
              <a:gd name="connsiteX305" fmla="*/ 2814962 w 8001031"/>
              <a:gd name="connsiteY305" fmla="*/ 3137165 h 3866233"/>
              <a:gd name="connsiteX306" fmla="*/ 3610617 w 8001031"/>
              <a:gd name="connsiteY306" fmla="*/ 3636912 h 3866233"/>
              <a:gd name="connsiteX307" fmla="*/ 3545089 w 8001031"/>
              <a:gd name="connsiteY307" fmla="*/ 3646466 h 3866233"/>
              <a:gd name="connsiteX308" fmla="*/ 3575396 w 8001031"/>
              <a:gd name="connsiteY308" fmla="*/ 3636912 h 3866233"/>
              <a:gd name="connsiteX309" fmla="*/ 3610617 w 8001031"/>
              <a:gd name="connsiteY309" fmla="*/ 3636912 h 3866233"/>
              <a:gd name="connsiteX310" fmla="*/ 1526813 w 8001031"/>
              <a:gd name="connsiteY310" fmla="*/ 2079443 h 3866233"/>
              <a:gd name="connsiteX311" fmla="*/ 1500603 w 8001031"/>
              <a:gd name="connsiteY311" fmla="*/ 2073075 h 3866233"/>
              <a:gd name="connsiteX312" fmla="*/ 1491592 w 8001031"/>
              <a:gd name="connsiteY312" fmla="*/ 2057150 h 3866233"/>
              <a:gd name="connsiteX313" fmla="*/ 1467839 w 8001031"/>
              <a:gd name="connsiteY313" fmla="*/ 2060333 h 3866233"/>
              <a:gd name="connsiteX314" fmla="*/ 1494049 w 8001031"/>
              <a:gd name="connsiteY314" fmla="*/ 2066704 h 3866233"/>
              <a:gd name="connsiteX315" fmla="*/ 1526813 w 8001031"/>
              <a:gd name="connsiteY315" fmla="*/ 2079443 h 3866233"/>
              <a:gd name="connsiteX316" fmla="*/ 2981550 w 8001031"/>
              <a:gd name="connsiteY316" fmla="*/ 3076352 h 3866233"/>
              <a:gd name="connsiteX317" fmla="*/ 2968442 w 8001031"/>
              <a:gd name="connsiteY317" fmla="*/ 3066798 h 3866233"/>
              <a:gd name="connsiteX318" fmla="*/ 2955334 w 8001031"/>
              <a:gd name="connsiteY318" fmla="*/ 3073166 h 3866233"/>
              <a:gd name="connsiteX319" fmla="*/ 2968442 w 8001031"/>
              <a:gd name="connsiteY319" fmla="*/ 3082723 h 3866233"/>
              <a:gd name="connsiteX320" fmla="*/ 2981550 w 8001031"/>
              <a:gd name="connsiteY320" fmla="*/ 3076352 h 3866233"/>
              <a:gd name="connsiteX321" fmla="*/ 773238 w 8001031"/>
              <a:gd name="connsiteY321" fmla="*/ 1426516 h 3866233"/>
              <a:gd name="connsiteX322" fmla="*/ 760130 w 8001031"/>
              <a:gd name="connsiteY322" fmla="*/ 1420148 h 3866233"/>
              <a:gd name="connsiteX323" fmla="*/ 740473 w 8001031"/>
              <a:gd name="connsiteY323" fmla="*/ 1426516 h 3866233"/>
              <a:gd name="connsiteX324" fmla="*/ 753576 w 8001031"/>
              <a:gd name="connsiteY324" fmla="*/ 1432887 h 3866233"/>
              <a:gd name="connsiteX325" fmla="*/ 773238 w 8001031"/>
              <a:gd name="connsiteY325" fmla="*/ 1426516 h 3866233"/>
              <a:gd name="connsiteX326" fmla="*/ 1326133 w 8001031"/>
              <a:gd name="connsiteY326" fmla="*/ 1815486 h 3866233"/>
              <a:gd name="connsiteX327" fmla="*/ 1317126 w 8001031"/>
              <a:gd name="connsiteY327" fmla="*/ 1811904 h 3866233"/>
              <a:gd name="connsiteX328" fmla="*/ 1271254 w 8001031"/>
              <a:gd name="connsiteY328" fmla="*/ 1815087 h 3866233"/>
              <a:gd name="connsiteX329" fmla="*/ 1271254 w 8001031"/>
              <a:gd name="connsiteY329" fmla="*/ 1824643 h 3866233"/>
              <a:gd name="connsiteX330" fmla="*/ 1317126 w 8001031"/>
              <a:gd name="connsiteY330" fmla="*/ 1827829 h 3866233"/>
              <a:gd name="connsiteX331" fmla="*/ 1330228 w 8001031"/>
              <a:gd name="connsiteY331" fmla="*/ 1821458 h 3866233"/>
              <a:gd name="connsiteX332" fmla="*/ 1326133 w 8001031"/>
              <a:gd name="connsiteY332" fmla="*/ 1815486 h 3866233"/>
              <a:gd name="connsiteX333" fmla="*/ 773238 w 8001031"/>
              <a:gd name="connsiteY333" fmla="*/ 1394666 h 3866233"/>
              <a:gd name="connsiteX334" fmla="*/ 760130 w 8001031"/>
              <a:gd name="connsiteY334" fmla="*/ 1388297 h 3866233"/>
              <a:gd name="connsiteX335" fmla="*/ 747027 w 8001031"/>
              <a:gd name="connsiteY335" fmla="*/ 1397852 h 3866233"/>
              <a:gd name="connsiteX336" fmla="*/ 760130 w 8001031"/>
              <a:gd name="connsiteY336" fmla="*/ 1404223 h 3866233"/>
              <a:gd name="connsiteX337" fmla="*/ 773238 w 8001031"/>
              <a:gd name="connsiteY337" fmla="*/ 1394666 h 3866233"/>
              <a:gd name="connsiteX338" fmla="*/ 2024830 w 8001031"/>
              <a:gd name="connsiteY338" fmla="*/ 2146328 h 3866233"/>
              <a:gd name="connsiteX339" fmla="*/ 2011727 w 8001031"/>
              <a:gd name="connsiteY339" fmla="*/ 2139958 h 3866233"/>
              <a:gd name="connsiteX340" fmla="*/ 1992066 w 8001031"/>
              <a:gd name="connsiteY340" fmla="*/ 2146329 h 3866233"/>
              <a:gd name="connsiteX341" fmla="*/ 2005173 w 8001031"/>
              <a:gd name="connsiteY341" fmla="*/ 2152700 h 3866233"/>
              <a:gd name="connsiteX342" fmla="*/ 2024830 w 8001031"/>
              <a:gd name="connsiteY342" fmla="*/ 2146328 h 3866233"/>
              <a:gd name="connsiteX343" fmla="*/ 1125615 w 8001031"/>
              <a:gd name="connsiteY343" fmla="*/ 1097746 h 3866233"/>
              <a:gd name="connsiteX344" fmla="*/ 1113987 w 8001031"/>
              <a:gd name="connsiteY344" fmla="*/ 1101645 h 3866233"/>
              <a:gd name="connsiteX345" fmla="*/ 1101696 w 8001031"/>
              <a:gd name="connsiteY345" fmla="*/ 1104433 h 3866233"/>
              <a:gd name="connsiteX346" fmla="*/ 1100879 w 8001031"/>
              <a:gd name="connsiteY346" fmla="*/ 1101645 h 3866233"/>
              <a:gd name="connsiteX347" fmla="*/ 1120536 w 8001031"/>
              <a:gd name="connsiteY347" fmla="*/ 1095277 h 3866233"/>
              <a:gd name="connsiteX348" fmla="*/ 2155886 w 8001031"/>
              <a:gd name="connsiteY348" fmla="*/ 1837383 h 3866233"/>
              <a:gd name="connsiteX349" fmla="*/ 2142784 w 8001031"/>
              <a:gd name="connsiteY349" fmla="*/ 1827829 h 3866233"/>
              <a:gd name="connsiteX350" fmla="*/ 2129676 w 8001031"/>
              <a:gd name="connsiteY350" fmla="*/ 1834198 h 3866233"/>
              <a:gd name="connsiteX351" fmla="*/ 2142784 w 8001031"/>
              <a:gd name="connsiteY351" fmla="*/ 1843754 h 3866233"/>
              <a:gd name="connsiteX352" fmla="*/ 2155886 w 8001031"/>
              <a:gd name="connsiteY352" fmla="*/ 1837383 h 3866233"/>
              <a:gd name="connsiteX353" fmla="*/ 3676151 w 8001031"/>
              <a:gd name="connsiteY353" fmla="*/ 2945766 h 3866233"/>
              <a:gd name="connsiteX354" fmla="*/ 3663043 w 8001031"/>
              <a:gd name="connsiteY354" fmla="*/ 2939395 h 3866233"/>
              <a:gd name="connsiteX355" fmla="*/ 3649940 w 8001031"/>
              <a:gd name="connsiteY355" fmla="*/ 2948952 h 3866233"/>
              <a:gd name="connsiteX356" fmla="*/ 3663043 w 8001031"/>
              <a:gd name="connsiteY356" fmla="*/ 2955320 h 3866233"/>
              <a:gd name="connsiteX357" fmla="*/ 3676151 w 8001031"/>
              <a:gd name="connsiteY357" fmla="*/ 2945766 h 3866233"/>
              <a:gd name="connsiteX358" fmla="*/ 3774444 w 8001031"/>
              <a:gd name="connsiteY358" fmla="*/ 2894806 h 3866233"/>
              <a:gd name="connsiteX359" fmla="*/ 3761336 w 8001031"/>
              <a:gd name="connsiteY359" fmla="*/ 2888435 h 3866233"/>
              <a:gd name="connsiteX360" fmla="*/ 3741679 w 8001031"/>
              <a:gd name="connsiteY360" fmla="*/ 2894806 h 3866233"/>
              <a:gd name="connsiteX361" fmla="*/ 3754781 w 8001031"/>
              <a:gd name="connsiteY361" fmla="*/ 2901177 h 3866233"/>
              <a:gd name="connsiteX362" fmla="*/ 3774444 w 8001031"/>
              <a:gd name="connsiteY362" fmla="*/ 2894806 h 3866233"/>
              <a:gd name="connsiteX363" fmla="*/ 4403516 w 8001031"/>
              <a:gd name="connsiteY363" fmla="*/ 3302487 h 3866233"/>
              <a:gd name="connsiteX364" fmla="*/ 4390409 w 8001031"/>
              <a:gd name="connsiteY364" fmla="*/ 3296116 h 3866233"/>
              <a:gd name="connsiteX365" fmla="*/ 4370752 w 8001031"/>
              <a:gd name="connsiteY365" fmla="*/ 3302487 h 3866233"/>
              <a:gd name="connsiteX366" fmla="*/ 4383860 w 8001031"/>
              <a:gd name="connsiteY366" fmla="*/ 3308858 h 3866233"/>
              <a:gd name="connsiteX367" fmla="*/ 4403516 w 8001031"/>
              <a:gd name="connsiteY367" fmla="*/ 3302487 h 3866233"/>
              <a:gd name="connsiteX368" fmla="*/ 2549062 w 8001031"/>
              <a:gd name="connsiteY368" fmla="*/ 1929747 h 3866233"/>
              <a:gd name="connsiteX369" fmla="*/ 2470425 w 8001031"/>
              <a:gd name="connsiteY369" fmla="*/ 1910637 h 3866233"/>
              <a:gd name="connsiteX370" fmla="*/ 2437661 w 8001031"/>
              <a:gd name="connsiteY370" fmla="*/ 1923379 h 3866233"/>
              <a:gd name="connsiteX371" fmla="*/ 2404897 w 8001031"/>
              <a:gd name="connsiteY371" fmla="*/ 1910637 h 3866233"/>
              <a:gd name="connsiteX372" fmla="*/ 2352471 w 8001031"/>
              <a:gd name="connsiteY372" fmla="*/ 1932933 h 3866233"/>
              <a:gd name="connsiteX373" fmla="*/ 2418005 w 8001031"/>
              <a:gd name="connsiteY373" fmla="*/ 1948858 h 3866233"/>
              <a:gd name="connsiteX374" fmla="*/ 2418005 w 8001031"/>
              <a:gd name="connsiteY374" fmla="*/ 1974339 h 3866233"/>
              <a:gd name="connsiteX375" fmla="*/ 2391790 w 8001031"/>
              <a:gd name="connsiteY375" fmla="*/ 1990264 h 3866233"/>
              <a:gd name="connsiteX376" fmla="*/ 2345923 w 8001031"/>
              <a:gd name="connsiteY376" fmla="*/ 1990264 h 3866233"/>
              <a:gd name="connsiteX377" fmla="*/ 2326261 w 8001031"/>
              <a:gd name="connsiteY377" fmla="*/ 2006189 h 3866233"/>
              <a:gd name="connsiteX378" fmla="*/ 2247630 w 8001031"/>
              <a:gd name="connsiteY378" fmla="*/ 2006189 h 3866233"/>
              <a:gd name="connsiteX379" fmla="*/ 2168994 w 8001031"/>
              <a:gd name="connsiteY379" fmla="*/ 1996633 h 3866233"/>
              <a:gd name="connsiteX380" fmla="*/ 2162440 w 8001031"/>
              <a:gd name="connsiteY380" fmla="*/ 2015743 h 3866233"/>
              <a:gd name="connsiteX381" fmla="*/ 2227968 w 8001031"/>
              <a:gd name="connsiteY381" fmla="*/ 2031668 h 3866233"/>
              <a:gd name="connsiteX382" fmla="*/ 2227968 w 8001031"/>
              <a:gd name="connsiteY382" fmla="*/ 2053964 h 3866233"/>
              <a:gd name="connsiteX383" fmla="*/ 2221414 w 8001031"/>
              <a:gd name="connsiteY383" fmla="*/ 2057150 h 3866233"/>
              <a:gd name="connsiteX384" fmla="*/ 2149338 w 8001031"/>
              <a:gd name="connsiteY384" fmla="*/ 2057150 h 3866233"/>
              <a:gd name="connsiteX385" fmla="*/ 2070702 w 8001031"/>
              <a:gd name="connsiteY385" fmla="*/ 2044408 h 3866233"/>
              <a:gd name="connsiteX386" fmla="*/ 2064148 w 8001031"/>
              <a:gd name="connsiteY386" fmla="*/ 2089000 h 3866233"/>
              <a:gd name="connsiteX387" fmla="*/ 2057594 w 8001031"/>
              <a:gd name="connsiteY387" fmla="*/ 2089000 h 3866233"/>
              <a:gd name="connsiteX388" fmla="*/ 2057594 w 8001031"/>
              <a:gd name="connsiteY388" fmla="*/ 2089106 h 3866233"/>
              <a:gd name="connsiteX389" fmla="*/ 2015001 w 8001031"/>
              <a:gd name="connsiteY389" fmla="*/ 2089797 h 3866233"/>
              <a:gd name="connsiteX390" fmla="*/ 1965855 w 8001031"/>
              <a:gd name="connsiteY390" fmla="*/ 2095368 h 3866233"/>
              <a:gd name="connsiteX391" fmla="*/ 1972409 w 8001031"/>
              <a:gd name="connsiteY391" fmla="*/ 2124032 h 3866233"/>
              <a:gd name="connsiteX392" fmla="*/ 2011727 w 8001031"/>
              <a:gd name="connsiteY392" fmla="*/ 2104925 h 3866233"/>
              <a:gd name="connsiteX393" fmla="*/ 2057594 w 8001031"/>
              <a:gd name="connsiteY393" fmla="*/ 2101739 h 3866233"/>
              <a:gd name="connsiteX394" fmla="*/ 2057594 w 8001031"/>
              <a:gd name="connsiteY394" fmla="*/ 2104925 h 3866233"/>
              <a:gd name="connsiteX395" fmla="*/ 2059752 w 8001031"/>
              <a:gd name="connsiteY395" fmla="*/ 2105556 h 3866233"/>
              <a:gd name="connsiteX396" fmla="*/ 2066605 w 8001031"/>
              <a:gd name="connsiteY396" fmla="*/ 2117665 h 3866233"/>
              <a:gd name="connsiteX397" fmla="*/ 2090358 w 8001031"/>
              <a:gd name="connsiteY397" fmla="*/ 2114479 h 3866233"/>
              <a:gd name="connsiteX398" fmla="*/ 2059752 w 8001031"/>
              <a:gd name="connsiteY398" fmla="*/ 2105556 h 3866233"/>
              <a:gd name="connsiteX399" fmla="*/ 2057594 w 8001031"/>
              <a:gd name="connsiteY399" fmla="*/ 2101739 h 3866233"/>
              <a:gd name="connsiteX400" fmla="*/ 2057594 w 8001031"/>
              <a:gd name="connsiteY400" fmla="*/ 2089106 h 3866233"/>
              <a:gd name="connsiteX401" fmla="*/ 2064148 w 8001031"/>
              <a:gd name="connsiteY401" fmla="*/ 2089000 h 3866233"/>
              <a:gd name="connsiteX402" fmla="*/ 2175548 w 8001031"/>
              <a:gd name="connsiteY402" fmla="*/ 2089000 h 3866233"/>
              <a:gd name="connsiteX403" fmla="*/ 2221414 w 8001031"/>
              <a:gd name="connsiteY403" fmla="*/ 2057150 h 3866233"/>
              <a:gd name="connsiteX404" fmla="*/ 2227968 w 8001031"/>
              <a:gd name="connsiteY404" fmla="*/ 2057150 h 3866233"/>
              <a:gd name="connsiteX405" fmla="*/ 2227968 w 8001031"/>
              <a:gd name="connsiteY405" fmla="*/ 2053964 h 3866233"/>
              <a:gd name="connsiteX406" fmla="*/ 2319707 w 8001031"/>
              <a:gd name="connsiteY406" fmla="*/ 2009372 h 3866233"/>
              <a:gd name="connsiteX407" fmla="*/ 2365579 w 8001031"/>
              <a:gd name="connsiteY407" fmla="*/ 2009372 h 3866233"/>
              <a:gd name="connsiteX408" fmla="*/ 2391790 w 8001031"/>
              <a:gd name="connsiteY408" fmla="*/ 1990264 h 3866233"/>
              <a:gd name="connsiteX409" fmla="*/ 2424553 w 8001031"/>
              <a:gd name="connsiteY409" fmla="*/ 1974340 h 3866233"/>
              <a:gd name="connsiteX410" fmla="*/ 2476979 w 8001031"/>
              <a:gd name="connsiteY410" fmla="*/ 1958414 h 3866233"/>
              <a:gd name="connsiteX411" fmla="*/ 2542508 w 8001031"/>
              <a:gd name="connsiteY411" fmla="*/ 1939304 h 3866233"/>
              <a:gd name="connsiteX412" fmla="*/ 2549062 w 8001031"/>
              <a:gd name="connsiteY412" fmla="*/ 1929747 h 3866233"/>
              <a:gd name="connsiteX413" fmla="*/ 4364198 w 8001031"/>
              <a:gd name="connsiteY413" fmla="*/ 3235602 h 3866233"/>
              <a:gd name="connsiteX414" fmla="*/ 4351096 w 8001031"/>
              <a:gd name="connsiteY414" fmla="*/ 3229233 h 3866233"/>
              <a:gd name="connsiteX415" fmla="*/ 4337988 w 8001031"/>
              <a:gd name="connsiteY415" fmla="*/ 3238787 h 3866233"/>
              <a:gd name="connsiteX416" fmla="*/ 4351096 w 8001031"/>
              <a:gd name="connsiteY416" fmla="*/ 3245158 h 3866233"/>
              <a:gd name="connsiteX417" fmla="*/ 4364198 w 8001031"/>
              <a:gd name="connsiteY417" fmla="*/ 3235602 h 3866233"/>
              <a:gd name="connsiteX418" fmla="*/ 4469044 w 8001031"/>
              <a:gd name="connsiteY418" fmla="*/ 3286562 h 3866233"/>
              <a:gd name="connsiteX419" fmla="*/ 4449388 w 8001031"/>
              <a:gd name="connsiteY419" fmla="*/ 3280191 h 3866233"/>
              <a:gd name="connsiteX420" fmla="*/ 4436280 w 8001031"/>
              <a:gd name="connsiteY420" fmla="*/ 3286562 h 3866233"/>
              <a:gd name="connsiteX421" fmla="*/ 4455936 w 8001031"/>
              <a:gd name="connsiteY421" fmla="*/ 3292933 h 3866233"/>
              <a:gd name="connsiteX422" fmla="*/ 4469044 w 8001031"/>
              <a:gd name="connsiteY422" fmla="*/ 3286562 h 3866233"/>
              <a:gd name="connsiteX423" fmla="*/ 2621138 w 8001031"/>
              <a:gd name="connsiteY423" fmla="*/ 1853308 h 3866233"/>
              <a:gd name="connsiteX424" fmla="*/ 2588374 w 8001031"/>
              <a:gd name="connsiteY424" fmla="*/ 1844948 h 3866233"/>
              <a:gd name="connsiteX425" fmla="*/ 2555610 w 8001031"/>
              <a:gd name="connsiteY425" fmla="*/ 1853308 h 3866233"/>
              <a:gd name="connsiteX426" fmla="*/ 2575272 w 8001031"/>
              <a:gd name="connsiteY426" fmla="*/ 1875604 h 3866233"/>
              <a:gd name="connsiteX427" fmla="*/ 2621138 w 8001031"/>
              <a:gd name="connsiteY427" fmla="*/ 1853308 h 3866233"/>
              <a:gd name="connsiteX428" fmla="*/ 2739092 w 8001031"/>
              <a:gd name="connsiteY428" fmla="*/ 1827829 h 3866233"/>
              <a:gd name="connsiteX429" fmla="*/ 2699775 w 8001031"/>
              <a:gd name="connsiteY429" fmla="*/ 1859679 h 3866233"/>
              <a:gd name="connsiteX430" fmla="*/ 2739093 w 8001031"/>
              <a:gd name="connsiteY430" fmla="*/ 1862862 h 3866233"/>
              <a:gd name="connsiteX431" fmla="*/ 2739092 w 8001031"/>
              <a:gd name="connsiteY431" fmla="*/ 1827829 h 3866233"/>
              <a:gd name="connsiteX432" fmla="*/ 5353682 w 8001031"/>
              <a:gd name="connsiteY432" fmla="*/ 3445812 h 3866233"/>
              <a:gd name="connsiteX433" fmla="*/ 5306993 w 8001031"/>
              <a:gd name="connsiteY433" fmla="*/ 3442629 h 3866233"/>
              <a:gd name="connsiteX434" fmla="*/ 5275046 w 8001031"/>
              <a:gd name="connsiteY434" fmla="*/ 3458552 h 3866233"/>
              <a:gd name="connsiteX435" fmla="*/ 5265945 w 8001031"/>
              <a:gd name="connsiteY435" fmla="*/ 3459769 h 3866233"/>
              <a:gd name="connsiteX436" fmla="*/ 5261939 w 8001031"/>
              <a:gd name="connsiteY436" fmla="*/ 3458552 h 3866233"/>
              <a:gd name="connsiteX437" fmla="*/ 5261938 w 8001031"/>
              <a:gd name="connsiteY437" fmla="*/ 3452183 h 3866233"/>
              <a:gd name="connsiteX438" fmla="*/ 5256757 w 8001031"/>
              <a:gd name="connsiteY438" fmla="*/ 3460998 h 3866233"/>
              <a:gd name="connsiteX439" fmla="*/ 5242282 w 8001031"/>
              <a:gd name="connsiteY439" fmla="*/ 3462932 h 3866233"/>
              <a:gd name="connsiteX440" fmla="*/ 5248836 w 8001031"/>
              <a:gd name="connsiteY440" fmla="*/ 3474477 h 3866233"/>
              <a:gd name="connsiteX441" fmla="*/ 5256757 w 8001031"/>
              <a:gd name="connsiteY441" fmla="*/ 3460998 h 3866233"/>
              <a:gd name="connsiteX442" fmla="*/ 5265945 w 8001031"/>
              <a:gd name="connsiteY442" fmla="*/ 3459769 h 3866233"/>
              <a:gd name="connsiteX443" fmla="*/ 5314364 w 8001031"/>
              <a:gd name="connsiteY443" fmla="*/ 3474477 h 3866233"/>
              <a:gd name="connsiteX444" fmla="*/ 5353682 w 8001031"/>
              <a:gd name="connsiteY444" fmla="*/ 3445812 h 3866233"/>
              <a:gd name="connsiteX445" fmla="*/ 3047078 w 8001031"/>
              <a:gd name="connsiteY445" fmla="*/ 1722722 h 3866233"/>
              <a:gd name="connsiteX446" fmla="*/ 3033970 w 8001031"/>
              <a:gd name="connsiteY446" fmla="*/ 1716354 h 3866233"/>
              <a:gd name="connsiteX447" fmla="*/ 3014314 w 8001031"/>
              <a:gd name="connsiteY447" fmla="*/ 1722723 h 3866233"/>
              <a:gd name="connsiteX448" fmla="*/ 3020862 w 8001031"/>
              <a:gd name="connsiteY448" fmla="*/ 1745018 h 3866233"/>
              <a:gd name="connsiteX449" fmla="*/ 3040524 w 8001031"/>
              <a:gd name="connsiteY449" fmla="*/ 1745018 h 3866233"/>
              <a:gd name="connsiteX450" fmla="*/ 3047078 w 8001031"/>
              <a:gd name="connsiteY450" fmla="*/ 1722722 h 3866233"/>
              <a:gd name="connsiteX451" fmla="*/ 5674765 w 8001031"/>
              <a:gd name="connsiteY451" fmla="*/ 3394852 h 3866233"/>
              <a:gd name="connsiteX452" fmla="*/ 5648554 w 8001031"/>
              <a:gd name="connsiteY452" fmla="*/ 3410777 h 3866233"/>
              <a:gd name="connsiteX453" fmla="*/ 5674765 w 8001031"/>
              <a:gd name="connsiteY453" fmla="*/ 3394852 h 3866233"/>
              <a:gd name="connsiteX454" fmla="*/ 3387822 w 8001031"/>
              <a:gd name="connsiteY454" fmla="*/ 1531623 h 3866233"/>
              <a:gd name="connsiteX455" fmla="*/ 3364891 w 8001031"/>
              <a:gd name="connsiteY455" fmla="*/ 1523263 h 3866233"/>
              <a:gd name="connsiteX456" fmla="*/ 3361724 w 8001031"/>
              <a:gd name="connsiteY456" fmla="*/ 1549801 h 3866233"/>
              <a:gd name="connsiteX457" fmla="*/ 3335284 w 8001031"/>
              <a:gd name="connsiteY457" fmla="*/ 1532902 h 3866233"/>
              <a:gd name="connsiteX458" fmla="*/ 3328848 w 8001031"/>
              <a:gd name="connsiteY458" fmla="*/ 1499772 h 3866233"/>
              <a:gd name="connsiteX459" fmla="*/ 3323939 w 8001031"/>
              <a:gd name="connsiteY459" fmla="*/ 1525651 h 3866233"/>
              <a:gd name="connsiteX460" fmla="*/ 3335284 w 8001031"/>
              <a:gd name="connsiteY460" fmla="*/ 1532902 h 3866233"/>
              <a:gd name="connsiteX461" fmla="*/ 3335401 w 8001031"/>
              <a:gd name="connsiteY461" fmla="*/ 1533515 h 3866233"/>
              <a:gd name="connsiteX462" fmla="*/ 3337041 w 8001031"/>
              <a:gd name="connsiteY462" fmla="*/ 1552327 h 3866233"/>
              <a:gd name="connsiteX463" fmla="*/ 3336844 w 8001031"/>
              <a:gd name="connsiteY463" fmla="*/ 1554046 h 3866233"/>
              <a:gd name="connsiteX464" fmla="*/ 3328847 w 8001031"/>
              <a:gd name="connsiteY464" fmla="*/ 1555113 h 3866233"/>
              <a:gd name="connsiteX465" fmla="*/ 3335401 w 8001031"/>
              <a:gd name="connsiteY465" fmla="*/ 1566658 h 3866233"/>
              <a:gd name="connsiteX466" fmla="*/ 3336844 w 8001031"/>
              <a:gd name="connsiteY466" fmla="*/ 1554046 h 3866233"/>
              <a:gd name="connsiteX467" fmla="*/ 3361612 w 8001031"/>
              <a:gd name="connsiteY467" fmla="*/ 1550733 h 3866233"/>
              <a:gd name="connsiteX468" fmla="*/ 3361724 w 8001031"/>
              <a:gd name="connsiteY468" fmla="*/ 1549801 h 3866233"/>
              <a:gd name="connsiteX469" fmla="*/ 3368165 w 8001031"/>
              <a:gd name="connsiteY469" fmla="*/ 1553919 h 3866233"/>
              <a:gd name="connsiteX470" fmla="*/ 3387822 w 8001031"/>
              <a:gd name="connsiteY470" fmla="*/ 1531623 h 3866233"/>
              <a:gd name="connsiteX471" fmla="*/ 2883257 w 8001031"/>
              <a:gd name="connsiteY471" fmla="*/ 1117570 h 3866233"/>
              <a:gd name="connsiteX472" fmla="*/ 2870149 w 8001031"/>
              <a:gd name="connsiteY472" fmla="*/ 1111202 h 3866233"/>
              <a:gd name="connsiteX473" fmla="*/ 2857041 w 8001031"/>
              <a:gd name="connsiteY473" fmla="*/ 1120756 h 3866233"/>
              <a:gd name="connsiteX474" fmla="*/ 2870149 w 8001031"/>
              <a:gd name="connsiteY474" fmla="*/ 1127127 h 3866233"/>
              <a:gd name="connsiteX475" fmla="*/ 2883257 w 8001031"/>
              <a:gd name="connsiteY475" fmla="*/ 1117570 h 3866233"/>
              <a:gd name="connsiteX476" fmla="*/ 5884457 w 8001031"/>
              <a:gd name="connsiteY476" fmla="*/ 3286563 h 3866233"/>
              <a:gd name="connsiteX477" fmla="*/ 5792719 w 8001031"/>
              <a:gd name="connsiteY477" fmla="*/ 3299302 h 3866233"/>
              <a:gd name="connsiteX478" fmla="*/ 5792719 w 8001031"/>
              <a:gd name="connsiteY478" fmla="*/ 3280191 h 3866233"/>
              <a:gd name="connsiteX479" fmla="*/ 5884457 w 8001031"/>
              <a:gd name="connsiteY479" fmla="*/ 3286563 h 3866233"/>
              <a:gd name="connsiteX480" fmla="*/ 3479566 w 8001031"/>
              <a:gd name="connsiteY480" fmla="*/ 1509326 h 3866233"/>
              <a:gd name="connsiteX481" fmla="*/ 3466458 w 8001031"/>
              <a:gd name="connsiteY481" fmla="*/ 1502958 h 3866233"/>
              <a:gd name="connsiteX482" fmla="*/ 3446802 w 8001031"/>
              <a:gd name="connsiteY482" fmla="*/ 1509327 h 3866233"/>
              <a:gd name="connsiteX483" fmla="*/ 3459904 w 8001031"/>
              <a:gd name="connsiteY483" fmla="*/ 1515698 h 3866233"/>
              <a:gd name="connsiteX484" fmla="*/ 3479566 w 8001031"/>
              <a:gd name="connsiteY484" fmla="*/ 1509326 h 3866233"/>
              <a:gd name="connsiteX485" fmla="*/ 5849233 w 8001031"/>
              <a:gd name="connsiteY485" fmla="*/ 3207982 h 3866233"/>
              <a:gd name="connsiteX486" fmla="*/ 5812375 w 8001031"/>
              <a:gd name="connsiteY486" fmla="*/ 3216491 h 3866233"/>
              <a:gd name="connsiteX487" fmla="*/ 5838586 w 8001031"/>
              <a:gd name="connsiteY487" fmla="*/ 3200566 h 3866233"/>
              <a:gd name="connsiteX488" fmla="*/ 5849233 w 8001031"/>
              <a:gd name="connsiteY488" fmla="*/ 3207982 h 3866233"/>
              <a:gd name="connsiteX489" fmla="*/ 3564751 w 8001031"/>
              <a:gd name="connsiteY489" fmla="*/ 1451997 h 3866233"/>
              <a:gd name="connsiteX490" fmla="*/ 3525432 w 8001031"/>
              <a:gd name="connsiteY490" fmla="*/ 1483847 h 3866233"/>
              <a:gd name="connsiteX491" fmla="*/ 3564751 w 8001031"/>
              <a:gd name="connsiteY491" fmla="*/ 1487033 h 3866233"/>
              <a:gd name="connsiteX492" fmla="*/ 3564751 w 8001031"/>
              <a:gd name="connsiteY492" fmla="*/ 1451997 h 3866233"/>
              <a:gd name="connsiteX493" fmla="*/ 2476979 w 8001031"/>
              <a:gd name="connsiteY493" fmla="*/ 649374 h 3866233"/>
              <a:gd name="connsiteX494" fmla="*/ 2424553 w 8001031"/>
              <a:gd name="connsiteY494" fmla="*/ 681224 h 3866233"/>
              <a:gd name="connsiteX495" fmla="*/ 2483533 w 8001031"/>
              <a:gd name="connsiteY495" fmla="*/ 678042 h 3866233"/>
              <a:gd name="connsiteX496" fmla="*/ 2476979 w 8001031"/>
              <a:gd name="connsiteY496" fmla="*/ 649374 h 3866233"/>
              <a:gd name="connsiteX497" fmla="*/ 6028622 w 8001031"/>
              <a:gd name="connsiteY497" fmla="*/ 3206935 h 3866233"/>
              <a:gd name="connsiteX498" fmla="*/ 5956540 w 8001031"/>
              <a:gd name="connsiteY498" fmla="*/ 3232417 h 3866233"/>
              <a:gd name="connsiteX499" fmla="*/ 5893196 w 8001031"/>
              <a:gd name="connsiteY499" fmla="*/ 3247811 h 3866233"/>
              <a:gd name="connsiteX500" fmla="*/ 5871355 w 8001031"/>
              <a:gd name="connsiteY500" fmla="*/ 3261081 h 3866233"/>
              <a:gd name="connsiteX501" fmla="*/ 5864801 w 8001031"/>
              <a:gd name="connsiteY501" fmla="*/ 3249536 h 3866233"/>
              <a:gd name="connsiteX502" fmla="*/ 5891011 w 8001031"/>
              <a:gd name="connsiteY502" fmla="*/ 3246034 h 3866233"/>
              <a:gd name="connsiteX503" fmla="*/ 5891011 w 8001031"/>
              <a:gd name="connsiteY503" fmla="*/ 3222860 h 3866233"/>
              <a:gd name="connsiteX504" fmla="*/ 5989304 w 8001031"/>
              <a:gd name="connsiteY504" fmla="*/ 3197381 h 3866233"/>
              <a:gd name="connsiteX505" fmla="*/ 6028622 w 8001031"/>
              <a:gd name="connsiteY505" fmla="*/ 3206935 h 3866233"/>
              <a:gd name="connsiteX506" fmla="*/ 6120360 w 8001031"/>
              <a:gd name="connsiteY506" fmla="*/ 3108199 h 3866233"/>
              <a:gd name="connsiteX507" fmla="*/ 6100704 w 8001031"/>
              <a:gd name="connsiteY507" fmla="*/ 3114570 h 3866233"/>
              <a:gd name="connsiteX508" fmla="*/ 6087596 w 8001031"/>
              <a:gd name="connsiteY508" fmla="*/ 3108199 h 3866233"/>
              <a:gd name="connsiteX509" fmla="*/ 6107252 w 8001031"/>
              <a:gd name="connsiteY509" fmla="*/ 3101831 h 3866233"/>
              <a:gd name="connsiteX510" fmla="*/ 6120360 w 8001031"/>
              <a:gd name="connsiteY510" fmla="*/ 3108199 h 3866233"/>
              <a:gd name="connsiteX511" fmla="*/ 3864545 w 8001031"/>
              <a:gd name="connsiteY511" fmla="*/ 1392279 h 3866233"/>
              <a:gd name="connsiteX512" fmla="*/ 3813761 w 8001031"/>
              <a:gd name="connsiteY512" fmla="*/ 1372373 h 3866233"/>
              <a:gd name="connsiteX513" fmla="*/ 3807207 w 8001031"/>
              <a:gd name="connsiteY513" fmla="*/ 1416962 h 3866233"/>
              <a:gd name="connsiteX514" fmla="*/ 3748233 w 8001031"/>
              <a:gd name="connsiteY514" fmla="*/ 1448812 h 3866233"/>
              <a:gd name="connsiteX515" fmla="*/ 3722017 w 8001031"/>
              <a:gd name="connsiteY515" fmla="*/ 1464737 h 3866233"/>
              <a:gd name="connsiteX516" fmla="*/ 3741679 w 8001031"/>
              <a:gd name="connsiteY516" fmla="*/ 1451998 h 3866233"/>
              <a:gd name="connsiteX517" fmla="*/ 3807207 w 8001031"/>
              <a:gd name="connsiteY517" fmla="*/ 1451998 h 3866233"/>
              <a:gd name="connsiteX518" fmla="*/ 3813761 w 8001031"/>
              <a:gd name="connsiteY518" fmla="*/ 1420148 h 3866233"/>
              <a:gd name="connsiteX519" fmla="*/ 3866182 w 8001031"/>
              <a:gd name="connsiteY519" fmla="*/ 1416962 h 3866233"/>
              <a:gd name="connsiteX520" fmla="*/ 3864545 w 8001031"/>
              <a:gd name="connsiteY520" fmla="*/ 1392279 h 3866233"/>
              <a:gd name="connsiteX521" fmla="*/ 4075875 w 8001031"/>
              <a:gd name="connsiteY521" fmla="*/ 1525251 h 3866233"/>
              <a:gd name="connsiteX522" fmla="*/ 4062767 w 8001031"/>
              <a:gd name="connsiteY522" fmla="*/ 1518883 h 3866233"/>
              <a:gd name="connsiteX523" fmla="*/ 4043111 w 8001031"/>
              <a:gd name="connsiteY523" fmla="*/ 1525252 h 3866233"/>
              <a:gd name="connsiteX524" fmla="*/ 4049664 w 8001031"/>
              <a:gd name="connsiteY524" fmla="*/ 1547548 h 3866233"/>
              <a:gd name="connsiteX525" fmla="*/ 4069321 w 8001031"/>
              <a:gd name="connsiteY525" fmla="*/ 1547547 h 3866233"/>
              <a:gd name="connsiteX526" fmla="*/ 4075875 w 8001031"/>
              <a:gd name="connsiteY526" fmla="*/ 1525251 h 3866233"/>
              <a:gd name="connsiteX527" fmla="*/ 2791513 w 8001031"/>
              <a:gd name="connsiteY527" fmla="*/ 572935 h 3866233"/>
              <a:gd name="connsiteX528" fmla="*/ 2758749 w 8001031"/>
              <a:gd name="connsiteY528" fmla="*/ 572935 h 3866233"/>
              <a:gd name="connsiteX529" fmla="*/ 2732539 w 8001031"/>
              <a:gd name="connsiteY529" fmla="*/ 579306 h 3866233"/>
              <a:gd name="connsiteX530" fmla="*/ 2745647 w 8001031"/>
              <a:gd name="connsiteY530" fmla="*/ 588860 h 3866233"/>
              <a:gd name="connsiteX531" fmla="*/ 2784965 w 8001031"/>
              <a:gd name="connsiteY531" fmla="*/ 607970 h 3866233"/>
              <a:gd name="connsiteX532" fmla="*/ 2791513 w 8001031"/>
              <a:gd name="connsiteY532" fmla="*/ 572935 h 3866233"/>
              <a:gd name="connsiteX533" fmla="*/ 2916021 w 8001031"/>
              <a:gd name="connsiteY533" fmla="*/ 646191 h 3866233"/>
              <a:gd name="connsiteX534" fmla="*/ 2824277 w 8001031"/>
              <a:gd name="connsiteY534" fmla="*/ 620710 h 3866233"/>
              <a:gd name="connsiteX535" fmla="*/ 2771857 w 8001031"/>
              <a:gd name="connsiteY535" fmla="*/ 620710 h 3866233"/>
              <a:gd name="connsiteX536" fmla="*/ 2719431 w 8001031"/>
              <a:gd name="connsiteY536" fmla="*/ 643006 h 3866233"/>
              <a:gd name="connsiteX537" fmla="*/ 2719431 w 8001031"/>
              <a:gd name="connsiteY537" fmla="*/ 668485 h 3866233"/>
              <a:gd name="connsiteX538" fmla="*/ 2791513 w 8001031"/>
              <a:gd name="connsiteY538" fmla="*/ 668485 h 3866233"/>
              <a:gd name="connsiteX539" fmla="*/ 2857041 w 8001031"/>
              <a:gd name="connsiteY539" fmla="*/ 652560 h 3866233"/>
              <a:gd name="connsiteX540" fmla="*/ 2916021 w 8001031"/>
              <a:gd name="connsiteY540" fmla="*/ 646191 h 3866233"/>
              <a:gd name="connsiteX541" fmla="*/ 4003792 w 8001031"/>
              <a:gd name="connsiteY541" fmla="*/ 1299116 h 3866233"/>
              <a:gd name="connsiteX542" fmla="*/ 3984136 w 8001031"/>
              <a:gd name="connsiteY542" fmla="*/ 1292748 h 3866233"/>
              <a:gd name="connsiteX543" fmla="*/ 3971028 w 8001031"/>
              <a:gd name="connsiteY543" fmla="*/ 1299116 h 3866233"/>
              <a:gd name="connsiteX544" fmla="*/ 3990685 w 8001031"/>
              <a:gd name="connsiteY544" fmla="*/ 1305487 h 3866233"/>
              <a:gd name="connsiteX545" fmla="*/ 4003792 w 8001031"/>
              <a:gd name="connsiteY545" fmla="*/ 1299116 h 3866233"/>
              <a:gd name="connsiteX546" fmla="*/ 5091564 w 8001031"/>
              <a:gd name="connsiteY546" fmla="*/ 1920193 h 3866233"/>
              <a:gd name="connsiteX547" fmla="*/ 5078461 w 8001031"/>
              <a:gd name="connsiteY547" fmla="*/ 1910637 h 3866233"/>
              <a:gd name="connsiteX548" fmla="*/ 5065353 w 8001031"/>
              <a:gd name="connsiteY548" fmla="*/ 1917008 h 3866233"/>
              <a:gd name="connsiteX549" fmla="*/ 5078461 w 8001031"/>
              <a:gd name="connsiteY549" fmla="*/ 1926562 h 3866233"/>
              <a:gd name="connsiteX550" fmla="*/ 5091564 w 8001031"/>
              <a:gd name="connsiteY550" fmla="*/ 1920193 h 3866233"/>
              <a:gd name="connsiteX551" fmla="*/ 3108916 w 8001031"/>
              <a:gd name="connsiteY551" fmla="*/ 448670 h 3866233"/>
              <a:gd name="connsiteX552" fmla="*/ 3092944 w 8001031"/>
              <a:gd name="connsiteY552" fmla="*/ 442349 h 3866233"/>
              <a:gd name="connsiteX553" fmla="*/ 3085573 w 8001031"/>
              <a:gd name="connsiteY553" fmla="*/ 462654 h 3866233"/>
              <a:gd name="connsiteX554" fmla="*/ 3112606 w 8001031"/>
              <a:gd name="connsiteY554" fmla="*/ 471014 h 3866233"/>
              <a:gd name="connsiteX555" fmla="*/ 3112606 w 8001031"/>
              <a:gd name="connsiteY555" fmla="*/ 474199 h 3866233"/>
              <a:gd name="connsiteX556" fmla="*/ 3114764 w 8001031"/>
              <a:gd name="connsiteY556" fmla="*/ 474828 h 3866233"/>
              <a:gd name="connsiteX557" fmla="*/ 3121617 w 8001031"/>
              <a:gd name="connsiteY557" fmla="*/ 486939 h 3866233"/>
              <a:gd name="connsiteX558" fmla="*/ 3145370 w 8001031"/>
              <a:gd name="connsiteY558" fmla="*/ 483753 h 3866233"/>
              <a:gd name="connsiteX559" fmla="*/ 3114764 w 8001031"/>
              <a:gd name="connsiteY559" fmla="*/ 474828 h 3866233"/>
              <a:gd name="connsiteX560" fmla="*/ 3112606 w 8001031"/>
              <a:gd name="connsiteY560" fmla="*/ 471014 h 3866233"/>
              <a:gd name="connsiteX561" fmla="*/ 3112606 w 8001031"/>
              <a:gd name="connsiteY561" fmla="*/ 457080 h 3866233"/>
              <a:gd name="connsiteX562" fmla="*/ 3108916 w 8001031"/>
              <a:gd name="connsiteY562" fmla="*/ 448670 h 3866233"/>
              <a:gd name="connsiteX563" fmla="*/ 3276421 w 8001031"/>
              <a:gd name="connsiteY563" fmla="*/ 531528 h 3866233"/>
              <a:gd name="connsiteX564" fmla="*/ 3263319 w 8001031"/>
              <a:gd name="connsiteY564" fmla="*/ 537899 h 3866233"/>
              <a:gd name="connsiteX565" fmla="*/ 3250211 w 8001031"/>
              <a:gd name="connsiteY565" fmla="*/ 528343 h 3866233"/>
              <a:gd name="connsiteX566" fmla="*/ 3263319 w 8001031"/>
              <a:gd name="connsiteY566" fmla="*/ 521974 h 3866233"/>
              <a:gd name="connsiteX567" fmla="*/ 3276421 w 8001031"/>
              <a:gd name="connsiteY567" fmla="*/ 531528 h 3866233"/>
              <a:gd name="connsiteX568" fmla="*/ 3210899 w 8001031"/>
              <a:gd name="connsiteY568" fmla="*/ 467828 h 3866233"/>
              <a:gd name="connsiteX569" fmla="*/ 3197791 w 8001031"/>
              <a:gd name="connsiteY569" fmla="*/ 458274 h 3866233"/>
              <a:gd name="connsiteX570" fmla="*/ 3184688 w 8001031"/>
              <a:gd name="connsiteY570" fmla="*/ 464646 h 3866233"/>
              <a:gd name="connsiteX571" fmla="*/ 3197791 w 8001031"/>
              <a:gd name="connsiteY571" fmla="*/ 474199 h 3866233"/>
              <a:gd name="connsiteX572" fmla="*/ 3210899 w 8001031"/>
              <a:gd name="connsiteY572" fmla="*/ 467828 h 3866233"/>
              <a:gd name="connsiteX573" fmla="*/ 4298670 w 8001031"/>
              <a:gd name="connsiteY573" fmla="*/ 1235416 h 3866233"/>
              <a:gd name="connsiteX574" fmla="*/ 4272460 w 8001031"/>
              <a:gd name="connsiteY574" fmla="*/ 1229045 h 3866233"/>
              <a:gd name="connsiteX575" fmla="*/ 4263449 w 8001031"/>
              <a:gd name="connsiteY575" fmla="*/ 1213123 h 3866233"/>
              <a:gd name="connsiteX576" fmla="*/ 4239696 w 8001031"/>
              <a:gd name="connsiteY576" fmla="*/ 1216306 h 3866233"/>
              <a:gd name="connsiteX577" fmla="*/ 4265906 w 8001031"/>
              <a:gd name="connsiteY577" fmla="*/ 1222677 h 3866233"/>
              <a:gd name="connsiteX578" fmla="*/ 4298670 w 8001031"/>
              <a:gd name="connsiteY578" fmla="*/ 1235416 h 3866233"/>
              <a:gd name="connsiteX579" fmla="*/ 3433694 w 8001031"/>
              <a:gd name="connsiteY579" fmla="*/ 499678 h 3866233"/>
              <a:gd name="connsiteX580" fmla="*/ 3368165 w 8001031"/>
              <a:gd name="connsiteY580" fmla="*/ 471014 h 3866233"/>
              <a:gd name="connsiteX581" fmla="*/ 3269873 w 8001031"/>
              <a:gd name="connsiteY581" fmla="*/ 490124 h 3866233"/>
              <a:gd name="connsiteX582" fmla="*/ 3224001 w 8001031"/>
              <a:gd name="connsiteY582" fmla="*/ 512420 h 3866233"/>
              <a:gd name="connsiteX583" fmla="*/ 3224001 w 8001031"/>
              <a:gd name="connsiteY583" fmla="*/ 547456 h 3866233"/>
              <a:gd name="connsiteX584" fmla="*/ 3217453 w 8001031"/>
              <a:gd name="connsiteY584" fmla="*/ 547456 h 3866233"/>
              <a:gd name="connsiteX585" fmla="*/ 3263319 w 8001031"/>
              <a:gd name="connsiteY585" fmla="*/ 569749 h 3866233"/>
              <a:gd name="connsiteX586" fmla="*/ 3368166 w 8001031"/>
              <a:gd name="connsiteY586" fmla="*/ 506049 h 3866233"/>
              <a:gd name="connsiteX587" fmla="*/ 3433694 w 8001031"/>
              <a:gd name="connsiteY587" fmla="*/ 499678 h 3866233"/>
              <a:gd name="connsiteX588" fmla="*/ 5386447 w 8001031"/>
              <a:gd name="connsiteY588" fmla="*/ 1805533 h 3866233"/>
              <a:gd name="connsiteX589" fmla="*/ 5373338 w 8001031"/>
              <a:gd name="connsiteY589" fmla="*/ 1795979 h 3866233"/>
              <a:gd name="connsiteX590" fmla="*/ 5360231 w 8001031"/>
              <a:gd name="connsiteY590" fmla="*/ 1802347 h 3866233"/>
              <a:gd name="connsiteX591" fmla="*/ 5373339 w 8001031"/>
              <a:gd name="connsiteY591" fmla="*/ 1811904 h 3866233"/>
              <a:gd name="connsiteX592" fmla="*/ 5386447 w 8001031"/>
              <a:gd name="connsiteY592" fmla="*/ 1805533 h 3866233"/>
              <a:gd name="connsiteX593" fmla="*/ 5989309 w 8001031"/>
              <a:gd name="connsiteY593" fmla="*/ 2194104 h 3866233"/>
              <a:gd name="connsiteX594" fmla="*/ 5949168 w 8001031"/>
              <a:gd name="connsiteY594" fmla="*/ 2184947 h 3866233"/>
              <a:gd name="connsiteX595" fmla="*/ 5923776 w 8001031"/>
              <a:gd name="connsiteY595" fmla="*/ 2197289 h 3866233"/>
              <a:gd name="connsiteX596" fmla="*/ 5989309 w 8001031"/>
              <a:gd name="connsiteY596" fmla="*/ 2194104 h 3866233"/>
              <a:gd name="connsiteX597" fmla="*/ 6664248 w 8001031"/>
              <a:gd name="connsiteY597" fmla="*/ 2684595 h 3866233"/>
              <a:gd name="connsiteX598" fmla="*/ 6670803 w 8001031"/>
              <a:gd name="connsiteY598" fmla="*/ 2738739 h 3866233"/>
              <a:gd name="connsiteX599" fmla="*/ 6703567 w 8001031"/>
              <a:gd name="connsiteY599" fmla="*/ 2722814 h 3866233"/>
              <a:gd name="connsiteX600" fmla="*/ 6664248 w 8001031"/>
              <a:gd name="connsiteY600" fmla="*/ 2684595 h 3866233"/>
              <a:gd name="connsiteX601" fmla="*/ 3852079 w 8001031"/>
              <a:gd name="connsiteY601" fmla="*/ 410499 h 3866233"/>
              <a:gd name="connsiteX602" fmla="*/ 3846284 w 8001031"/>
              <a:gd name="connsiteY602" fmla="*/ 411322 h 3866233"/>
              <a:gd name="connsiteX603" fmla="*/ 3846526 w 8001031"/>
              <a:gd name="connsiteY603" fmla="*/ 410499 h 3866233"/>
              <a:gd name="connsiteX604" fmla="*/ 4947405 w 8001031"/>
              <a:gd name="connsiteY604" fmla="*/ 1194012 h 3866233"/>
              <a:gd name="connsiteX605" fmla="*/ 4953954 w 8001031"/>
              <a:gd name="connsiteY605" fmla="*/ 1244973 h 3866233"/>
              <a:gd name="connsiteX606" fmla="*/ 4947405 w 8001031"/>
              <a:gd name="connsiteY606" fmla="*/ 1194012 h 3866233"/>
              <a:gd name="connsiteX607" fmla="*/ 5694427 w 8001031"/>
              <a:gd name="connsiteY607" fmla="*/ 1690872 h 3866233"/>
              <a:gd name="connsiteX608" fmla="*/ 5622350 w 8001031"/>
              <a:gd name="connsiteY608" fmla="*/ 1687687 h 3866233"/>
              <a:gd name="connsiteX609" fmla="*/ 5628898 w 8001031"/>
              <a:gd name="connsiteY609" fmla="*/ 1709983 h 3866233"/>
              <a:gd name="connsiteX610" fmla="*/ 5694427 w 8001031"/>
              <a:gd name="connsiteY610" fmla="*/ 1690872 h 3866233"/>
              <a:gd name="connsiteX611" fmla="*/ 4792591 w 8001031"/>
              <a:gd name="connsiteY611" fmla="*/ 1016049 h 3866233"/>
              <a:gd name="connsiteX612" fmla="*/ 4783584 w 8001031"/>
              <a:gd name="connsiteY612" fmla="*/ 1012466 h 3866233"/>
              <a:gd name="connsiteX613" fmla="*/ 4737711 w 8001031"/>
              <a:gd name="connsiteY613" fmla="*/ 1015652 h 3866233"/>
              <a:gd name="connsiteX614" fmla="*/ 4737711 w 8001031"/>
              <a:gd name="connsiteY614" fmla="*/ 1025205 h 3866233"/>
              <a:gd name="connsiteX615" fmla="*/ 4783583 w 8001031"/>
              <a:gd name="connsiteY615" fmla="*/ 1028391 h 3866233"/>
              <a:gd name="connsiteX616" fmla="*/ 4796686 w 8001031"/>
              <a:gd name="connsiteY616" fmla="*/ 1022020 h 3866233"/>
              <a:gd name="connsiteX617" fmla="*/ 4792591 w 8001031"/>
              <a:gd name="connsiteY617" fmla="*/ 1016049 h 3866233"/>
              <a:gd name="connsiteX618" fmla="*/ 4501809 w 8001031"/>
              <a:gd name="connsiteY618" fmla="*/ 776777 h 3866233"/>
              <a:gd name="connsiteX619" fmla="*/ 4488701 w 8001031"/>
              <a:gd name="connsiteY619" fmla="*/ 767220 h 3866233"/>
              <a:gd name="connsiteX620" fmla="*/ 4475599 w 8001031"/>
              <a:gd name="connsiteY620" fmla="*/ 773591 h 3866233"/>
              <a:gd name="connsiteX621" fmla="*/ 4488701 w 8001031"/>
              <a:gd name="connsiteY621" fmla="*/ 783145 h 3866233"/>
              <a:gd name="connsiteX622" fmla="*/ 4501809 w 8001031"/>
              <a:gd name="connsiteY622" fmla="*/ 776777 h 3866233"/>
              <a:gd name="connsiteX623" fmla="*/ 3905500 w 8001031"/>
              <a:gd name="connsiteY623" fmla="*/ 299024 h 3866233"/>
              <a:gd name="connsiteX624" fmla="*/ 3859628 w 8001031"/>
              <a:gd name="connsiteY624" fmla="*/ 276728 h 3866233"/>
              <a:gd name="connsiteX625" fmla="*/ 3859628 w 8001031"/>
              <a:gd name="connsiteY625" fmla="*/ 308579 h 3866233"/>
              <a:gd name="connsiteX626" fmla="*/ 3905500 w 8001031"/>
              <a:gd name="connsiteY626" fmla="*/ 299024 h 3866233"/>
              <a:gd name="connsiteX627" fmla="*/ 5120646 w 8001031"/>
              <a:gd name="connsiteY627" fmla="*/ 1149372 h 3866233"/>
              <a:gd name="connsiteX628" fmla="*/ 5104672 w 8001031"/>
              <a:gd name="connsiteY628" fmla="*/ 1143052 h 3866233"/>
              <a:gd name="connsiteX629" fmla="*/ 5065353 w 8001031"/>
              <a:gd name="connsiteY629" fmla="*/ 1171716 h 3866233"/>
              <a:gd name="connsiteX630" fmla="*/ 5124327 w 8001031"/>
              <a:gd name="connsiteY630" fmla="*/ 1171716 h 3866233"/>
              <a:gd name="connsiteX631" fmla="*/ 5124327 w 8001031"/>
              <a:gd name="connsiteY631" fmla="*/ 1171719 h 3866233"/>
              <a:gd name="connsiteX632" fmla="*/ 5124328 w 8001031"/>
              <a:gd name="connsiteY632" fmla="*/ 1174902 h 3866233"/>
              <a:gd name="connsiteX633" fmla="*/ 5126486 w 8001031"/>
              <a:gd name="connsiteY633" fmla="*/ 1175533 h 3866233"/>
              <a:gd name="connsiteX634" fmla="*/ 5133339 w 8001031"/>
              <a:gd name="connsiteY634" fmla="*/ 1187641 h 3866233"/>
              <a:gd name="connsiteX635" fmla="*/ 5157092 w 8001031"/>
              <a:gd name="connsiteY635" fmla="*/ 1184455 h 3866233"/>
              <a:gd name="connsiteX636" fmla="*/ 5126486 w 8001031"/>
              <a:gd name="connsiteY636" fmla="*/ 1175533 h 3866233"/>
              <a:gd name="connsiteX637" fmla="*/ 5124327 w 8001031"/>
              <a:gd name="connsiteY637" fmla="*/ 1171719 h 3866233"/>
              <a:gd name="connsiteX638" fmla="*/ 5124327 w 8001031"/>
              <a:gd name="connsiteY638" fmla="*/ 1171716 h 3866233"/>
              <a:gd name="connsiteX639" fmla="*/ 5124327 w 8001031"/>
              <a:gd name="connsiteY639" fmla="*/ 1171716 h 3866233"/>
              <a:gd name="connsiteX640" fmla="*/ 5124333 w 8001031"/>
              <a:gd name="connsiteY640" fmla="*/ 1157782 h 3866233"/>
              <a:gd name="connsiteX641" fmla="*/ 5120646 w 8001031"/>
              <a:gd name="connsiteY641" fmla="*/ 1149372 h 3866233"/>
              <a:gd name="connsiteX642" fmla="*/ 4600101 w 8001031"/>
              <a:gd name="connsiteY642" fmla="*/ 741741 h 3866233"/>
              <a:gd name="connsiteX643" fmla="*/ 4580445 w 8001031"/>
              <a:gd name="connsiteY643" fmla="*/ 735370 h 3866233"/>
              <a:gd name="connsiteX644" fmla="*/ 4567337 w 8001031"/>
              <a:gd name="connsiteY644" fmla="*/ 741741 h 3866233"/>
              <a:gd name="connsiteX645" fmla="*/ 4586998 w 8001031"/>
              <a:gd name="connsiteY645" fmla="*/ 748110 h 3866233"/>
              <a:gd name="connsiteX646" fmla="*/ 4600101 w 8001031"/>
              <a:gd name="connsiteY646" fmla="*/ 741741 h 3866233"/>
              <a:gd name="connsiteX647" fmla="*/ 4305224 w 8001031"/>
              <a:gd name="connsiteY647" fmla="*/ 499678 h 3866233"/>
              <a:gd name="connsiteX648" fmla="*/ 4292116 w 8001031"/>
              <a:gd name="connsiteY648" fmla="*/ 493310 h 3866233"/>
              <a:gd name="connsiteX649" fmla="*/ 4272460 w 8001031"/>
              <a:gd name="connsiteY649" fmla="*/ 499678 h 3866233"/>
              <a:gd name="connsiteX650" fmla="*/ 4279014 w 8001031"/>
              <a:gd name="connsiteY650" fmla="*/ 521974 h 3866233"/>
              <a:gd name="connsiteX651" fmla="*/ 4298670 w 8001031"/>
              <a:gd name="connsiteY651" fmla="*/ 521974 h 3866233"/>
              <a:gd name="connsiteX652" fmla="*/ 4305224 w 8001031"/>
              <a:gd name="connsiteY652" fmla="*/ 499678 h 3866233"/>
              <a:gd name="connsiteX653" fmla="*/ 4967061 w 8001031"/>
              <a:gd name="connsiteY653" fmla="*/ 986984 h 3866233"/>
              <a:gd name="connsiteX654" fmla="*/ 4915458 w 8001031"/>
              <a:gd name="connsiteY654" fmla="*/ 982608 h 3866233"/>
              <a:gd name="connsiteX655" fmla="*/ 4868769 w 8001031"/>
              <a:gd name="connsiteY655" fmla="*/ 990170 h 3866233"/>
              <a:gd name="connsiteX656" fmla="*/ 4868768 w 8001031"/>
              <a:gd name="connsiteY656" fmla="*/ 1037945 h 3866233"/>
              <a:gd name="connsiteX657" fmla="*/ 4967061 w 8001031"/>
              <a:gd name="connsiteY657" fmla="*/ 986984 h 3866233"/>
              <a:gd name="connsiteX658" fmla="*/ 4464948 w 8001031"/>
              <a:gd name="connsiteY658" fmla="*/ 461858 h 3866233"/>
              <a:gd name="connsiteX659" fmla="*/ 4455937 w 8001031"/>
              <a:gd name="connsiteY659" fmla="*/ 458274 h 3866233"/>
              <a:gd name="connsiteX660" fmla="*/ 4410070 w 8001031"/>
              <a:gd name="connsiteY660" fmla="*/ 461460 h 3866233"/>
              <a:gd name="connsiteX661" fmla="*/ 4410070 w 8001031"/>
              <a:gd name="connsiteY661" fmla="*/ 471014 h 3866233"/>
              <a:gd name="connsiteX662" fmla="*/ 4455937 w 8001031"/>
              <a:gd name="connsiteY662" fmla="*/ 474199 h 3866233"/>
              <a:gd name="connsiteX663" fmla="*/ 4469045 w 8001031"/>
              <a:gd name="connsiteY663" fmla="*/ 467828 h 3866233"/>
              <a:gd name="connsiteX664" fmla="*/ 4464948 w 8001031"/>
              <a:gd name="connsiteY664" fmla="*/ 461858 h 3866233"/>
              <a:gd name="connsiteX665" fmla="*/ 4147957 w 8001031"/>
              <a:gd name="connsiteY665" fmla="*/ 219400 h 3866233"/>
              <a:gd name="connsiteX666" fmla="*/ 4075875 w 8001031"/>
              <a:gd name="connsiteY666" fmla="*/ 213029 h 3866233"/>
              <a:gd name="connsiteX667" fmla="*/ 4075875 w 8001031"/>
              <a:gd name="connsiteY667" fmla="*/ 232139 h 3866233"/>
              <a:gd name="connsiteX668" fmla="*/ 4088977 w 8001031"/>
              <a:gd name="connsiteY668" fmla="*/ 244878 h 3866233"/>
              <a:gd name="connsiteX669" fmla="*/ 4108639 w 8001031"/>
              <a:gd name="connsiteY669" fmla="*/ 238507 h 3866233"/>
              <a:gd name="connsiteX670" fmla="*/ 4147957 w 8001031"/>
              <a:gd name="connsiteY670" fmla="*/ 219400 h 3866233"/>
              <a:gd name="connsiteX671" fmla="*/ 4036557 w 8001031"/>
              <a:gd name="connsiteY671" fmla="*/ 92000 h 3866233"/>
              <a:gd name="connsiteX672" fmla="*/ 4023449 w 8001031"/>
              <a:gd name="connsiteY672" fmla="*/ 98368 h 3866233"/>
              <a:gd name="connsiteX673" fmla="*/ 4003792 w 8001031"/>
              <a:gd name="connsiteY673" fmla="*/ 92000 h 3866233"/>
              <a:gd name="connsiteX674" fmla="*/ 4016900 w 8001031"/>
              <a:gd name="connsiteY674" fmla="*/ 85629 h 3866233"/>
              <a:gd name="connsiteX675" fmla="*/ 4036557 w 8001031"/>
              <a:gd name="connsiteY675" fmla="*/ 92000 h 3866233"/>
              <a:gd name="connsiteX676" fmla="*/ 4239690 w 8001031"/>
              <a:gd name="connsiteY676" fmla="*/ 158883 h 3866233"/>
              <a:gd name="connsiteX677" fmla="*/ 4206926 w 8001031"/>
              <a:gd name="connsiteY677" fmla="*/ 181179 h 3866233"/>
              <a:gd name="connsiteX678" fmla="*/ 4161054 w 8001031"/>
              <a:gd name="connsiteY678" fmla="*/ 149329 h 3866233"/>
              <a:gd name="connsiteX679" fmla="*/ 4102079 w 8001031"/>
              <a:gd name="connsiteY679" fmla="*/ 168439 h 3866233"/>
              <a:gd name="connsiteX680" fmla="*/ 4075869 w 8001031"/>
              <a:gd name="connsiteY680" fmla="*/ 139775 h 3866233"/>
              <a:gd name="connsiteX681" fmla="*/ 4128295 w 8001031"/>
              <a:gd name="connsiteY681" fmla="*/ 133004 h 3866233"/>
              <a:gd name="connsiteX682" fmla="*/ 4180715 w 8001031"/>
              <a:gd name="connsiteY682" fmla="*/ 133403 h 3866233"/>
              <a:gd name="connsiteX683" fmla="*/ 4239690 w 8001031"/>
              <a:gd name="connsiteY683" fmla="*/ 158883 h 3866233"/>
              <a:gd name="connsiteX684" fmla="*/ 6749439 w 8001031"/>
              <a:gd name="connsiteY684" fmla="*/ 1967968 h 3866233"/>
              <a:gd name="connsiteX685" fmla="*/ 6736331 w 8001031"/>
              <a:gd name="connsiteY685" fmla="*/ 1961597 h 3866233"/>
              <a:gd name="connsiteX686" fmla="*/ 6716675 w 8001031"/>
              <a:gd name="connsiteY686" fmla="*/ 1967968 h 3866233"/>
              <a:gd name="connsiteX687" fmla="*/ 6729777 w 8001031"/>
              <a:gd name="connsiteY687" fmla="*/ 1974339 h 3866233"/>
              <a:gd name="connsiteX688" fmla="*/ 6749439 w 8001031"/>
              <a:gd name="connsiteY688" fmla="*/ 1967968 h 3866233"/>
              <a:gd name="connsiteX689" fmla="*/ 4600101 w 8001031"/>
              <a:gd name="connsiteY689" fmla="*/ 362724 h 3866233"/>
              <a:gd name="connsiteX690" fmla="*/ 4554229 w 8001031"/>
              <a:gd name="connsiteY690" fmla="*/ 359539 h 3866233"/>
              <a:gd name="connsiteX691" fmla="*/ 4541127 w 8001031"/>
              <a:gd name="connsiteY691" fmla="*/ 365910 h 3866233"/>
              <a:gd name="connsiteX692" fmla="*/ 4554229 w 8001031"/>
              <a:gd name="connsiteY692" fmla="*/ 375464 h 3866233"/>
              <a:gd name="connsiteX693" fmla="*/ 4600101 w 8001031"/>
              <a:gd name="connsiteY693" fmla="*/ 372278 h 3866233"/>
              <a:gd name="connsiteX694" fmla="*/ 4600101 w 8001031"/>
              <a:gd name="connsiteY694" fmla="*/ 362724 h 3866233"/>
              <a:gd name="connsiteX695" fmla="*/ 5642006 w 8001031"/>
              <a:gd name="connsiteY695" fmla="*/ 1092091 h 3866233"/>
              <a:gd name="connsiteX696" fmla="*/ 5648559 w 8001031"/>
              <a:gd name="connsiteY696" fmla="*/ 1123941 h 3866233"/>
              <a:gd name="connsiteX697" fmla="*/ 5642006 w 8001031"/>
              <a:gd name="connsiteY697" fmla="*/ 1092091 h 3866233"/>
              <a:gd name="connsiteX698" fmla="*/ 4429726 w 8001031"/>
              <a:gd name="connsiteY698" fmla="*/ 101553 h 3866233"/>
              <a:gd name="connsiteX699" fmla="*/ 4436281 w 8001031"/>
              <a:gd name="connsiteY699" fmla="*/ 123850 h 3866233"/>
              <a:gd name="connsiteX700" fmla="*/ 4416624 w 8001031"/>
              <a:gd name="connsiteY700" fmla="*/ 130218 h 3866233"/>
              <a:gd name="connsiteX701" fmla="*/ 4403516 w 8001031"/>
              <a:gd name="connsiteY701" fmla="*/ 123850 h 3866233"/>
              <a:gd name="connsiteX702" fmla="*/ 4410070 w 8001031"/>
              <a:gd name="connsiteY702" fmla="*/ 101554 h 3866233"/>
              <a:gd name="connsiteX703" fmla="*/ 4429726 w 8001031"/>
              <a:gd name="connsiteY703" fmla="*/ 101553 h 3866233"/>
              <a:gd name="connsiteX704" fmla="*/ 5589580 w 8001031"/>
              <a:gd name="connsiteY704" fmla="*/ 891434 h 3866233"/>
              <a:gd name="connsiteX705" fmla="*/ 5576477 w 8001031"/>
              <a:gd name="connsiteY705" fmla="*/ 881881 h 3866233"/>
              <a:gd name="connsiteX706" fmla="*/ 5563369 w 8001031"/>
              <a:gd name="connsiteY706" fmla="*/ 888252 h 3866233"/>
              <a:gd name="connsiteX707" fmla="*/ 5576478 w 8001031"/>
              <a:gd name="connsiteY707" fmla="*/ 897806 h 3866233"/>
              <a:gd name="connsiteX708" fmla="*/ 5589580 w 8001031"/>
              <a:gd name="connsiteY708" fmla="*/ 891434 h 3866233"/>
              <a:gd name="connsiteX709" fmla="*/ 4528019 w 8001031"/>
              <a:gd name="connsiteY709" fmla="*/ 85629 h 3866233"/>
              <a:gd name="connsiteX710" fmla="*/ 4528019 w 8001031"/>
              <a:gd name="connsiteY710" fmla="*/ 95183 h 3866233"/>
              <a:gd name="connsiteX711" fmla="*/ 4482153 w 8001031"/>
              <a:gd name="connsiteY711" fmla="*/ 98368 h 3866233"/>
              <a:gd name="connsiteX712" fmla="*/ 4469045 w 8001031"/>
              <a:gd name="connsiteY712" fmla="*/ 88814 h 3866233"/>
              <a:gd name="connsiteX713" fmla="*/ 4482153 w 8001031"/>
              <a:gd name="connsiteY713" fmla="*/ 82443 h 3866233"/>
              <a:gd name="connsiteX714" fmla="*/ 4528019 w 8001031"/>
              <a:gd name="connsiteY714" fmla="*/ 85629 h 3866233"/>
              <a:gd name="connsiteX715" fmla="*/ 5026036 w 8001031"/>
              <a:gd name="connsiteY715" fmla="*/ 432793 h 3866233"/>
              <a:gd name="connsiteX716" fmla="*/ 4993277 w 8001031"/>
              <a:gd name="connsiteY716" fmla="*/ 424830 h 3866233"/>
              <a:gd name="connsiteX717" fmla="*/ 4960507 w 8001031"/>
              <a:gd name="connsiteY717" fmla="*/ 426424 h 3866233"/>
              <a:gd name="connsiteX718" fmla="*/ 4927743 w 8001031"/>
              <a:gd name="connsiteY718" fmla="*/ 432793 h 3866233"/>
              <a:gd name="connsiteX719" fmla="*/ 4927743 w 8001031"/>
              <a:gd name="connsiteY719" fmla="*/ 458274 h 3866233"/>
              <a:gd name="connsiteX720" fmla="*/ 4934297 w 8001031"/>
              <a:gd name="connsiteY720" fmla="*/ 458274 h 3866233"/>
              <a:gd name="connsiteX721" fmla="*/ 5026036 w 8001031"/>
              <a:gd name="connsiteY721" fmla="*/ 432793 h 3866233"/>
              <a:gd name="connsiteX722" fmla="*/ 6369371 w 8001031"/>
              <a:gd name="connsiteY722" fmla="*/ 1420147 h 3866233"/>
              <a:gd name="connsiteX723" fmla="*/ 6349715 w 8001031"/>
              <a:gd name="connsiteY723" fmla="*/ 1451997 h 3866233"/>
              <a:gd name="connsiteX724" fmla="*/ 6290735 w 8001031"/>
              <a:gd name="connsiteY724" fmla="*/ 1455183 h 3866233"/>
              <a:gd name="connsiteX725" fmla="*/ 6297289 w 8001031"/>
              <a:gd name="connsiteY725" fmla="*/ 1502958 h 3866233"/>
              <a:gd name="connsiteX726" fmla="*/ 6336607 w 8001031"/>
              <a:gd name="connsiteY726" fmla="*/ 1499772 h 3866233"/>
              <a:gd name="connsiteX727" fmla="*/ 6349715 w 8001031"/>
              <a:gd name="connsiteY727" fmla="*/ 1451997 h 3866233"/>
              <a:gd name="connsiteX728" fmla="*/ 6369371 w 8001031"/>
              <a:gd name="connsiteY728" fmla="*/ 1420147 h 3866233"/>
              <a:gd name="connsiteX729" fmla="*/ 5255389 w 8001031"/>
              <a:gd name="connsiteY729" fmla="*/ 566564 h 3866233"/>
              <a:gd name="connsiteX730" fmla="*/ 5242282 w 8001031"/>
              <a:gd name="connsiteY730" fmla="*/ 557010 h 3866233"/>
              <a:gd name="connsiteX731" fmla="*/ 5229174 w 8001031"/>
              <a:gd name="connsiteY731" fmla="*/ 563381 h 3866233"/>
              <a:gd name="connsiteX732" fmla="*/ 5242282 w 8001031"/>
              <a:gd name="connsiteY732" fmla="*/ 572935 h 3866233"/>
              <a:gd name="connsiteX733" fmla="*/ 5255389 w 8001031"/>
              <a:gd name="connsiteY733" fmla="*/ 566564 h 3866233"/>
              <a:gd name="connsiteX734" fmla="*/ 6549561 w 8001031"/>
              <a:gd name="connsiteY734" fmla="*/ 1511685 h 3866233"/>
              <a:gd name="connsiteX735" fmla="*/ 6533192 w 8001031"/>
              <a:gd name="connsiteY735" fmla="*/ 1502958 h 3866233"/>
              <a:gd name="connsiteX736" fmla="*/ 6448008 w 8001031"/>
              <a:gd name="connsiteY736" fmla="*/ 1544362 h 3866233"/>
              <a:gd name="connsiteX737" fmla="*/ 6349715 w 8001031"/>
              <a:gd name="connsiteY737" fmla="*/ 1582583 h 3866233"/>
              <a:gd name="connsiteX738" fmla="*/ 6362818 w 8001031"/>
              <a:gd name="connsiteY738" fmla="*/ 1598508 h 3866233"/>
              <a:gd name="connsiteX739" fmla="*/ 6520089 w 8001031"/>
              <a:gd name="connsiteY739" fmla="*/ 1557104 h 3866233"/>
              <a:gd name="connsiteX740" fmla="*/ 6549561 w 8001031"/>
              <a:gd name="connsiteY740" fmla="*/ 1511685 h 3866233"/>
              <a:gd name="connsiteX741" fmla="*/ 5753406 w 8001031"/>
              <a:gd name="connsiteY741" fmla="*/ 875510 h 3866233"/>
              <a:gd name="connsiteX742" fmla="*/ 5740298 w 8001031"/>
              <a:gd name="connsiteY742" fmla="*/ 865955 h 3866233"/>
              <a:gd name="connsiteX743" fmla="*/ 5727191 w 8001031"/>
              <a:gd name="connsiteY743" fmla="*/ 872327 h 3866233"/>
              <a:gd name="connsiteX744" fmla="*/ 5740298 w 8001031"/>
              <a:gd name="connsiteY744" fmla="*/ 881881 h 3866233"/>
              <a:gd name="connsiteX745" fmla="*/ 5753406 w 8001031"/>
              <a:gd name="connsiteY745" fmla="*/ 875510 h 3866233"/>
              <a:gd name="connsiteX746" fmla="*/ 4894979 w 8001031"/>
              <a:gd name="connsiteY746" fmla="*/ 235324 h 3866233"/>
              <a:gd name="connsiteX747" fmla="*/ 4881876 w 8001031"/>
              <a:gd name="connsiteY747" fmla="*/ 244878 h 3866233"/>
              <a:gd name="connsiteX748" fmla="*/ 4868769 w 8001031"/>
              <a:gd name="connsiteY748" fmla="*/ 238507 h 3866233"/>
              <a:gd name="connsiteX749" fmla="*/ 4881876 w 8001031"/>
              <a:gd name="connsiteY749" fmla="*/ 228954 h 3866233"/>
              <a:gd name="connsiteX750" fmla="*/ 4894979 w 8001031"/>
              <a:gd name="connsiteY750" fmla="*/ 235324 h 3866233"/>
              <a:gd name="connsiteX751" fmla="*/ 7175373 w 8001031"/>
              <a:gd name="connsiteY751" fmla="*/ 1904268 h 3866233"/>
              <a:gd name="connsiteX752" fmla="*/ 7090188 w 8001031"/>
              <a:gd name="connsiteY752" fmla="*/ 1894712 h 3866233"/>
              <a:gd name="connsiteX753" fmla="*/ 7037762 w 8001031"/>
              <a:gd name="connsiteY753" fmla="*/ 1926562 h 3866233"/>
              <a:gd name="connsiteX754" fmla="*/ 6991890 w 8001031"/>
              <a:gd name="connsiteY754" fmla="*/ 1926562 h 3866233"/>
              <a:gd name="connsiteX755" fmla="*/ 7018106 w 8001031"/>
              <a:gd name="connsiteY755" fmla="*/ 1961597 h 3866233"/>
              <a:gd name="connsiteX756" fmla="*/ 7175373 w 8001031"/>
              <a:gd name="connsiteY756" fmla="*/ 1904268 h 3866233"/>
              <a:gd name="connsiteX757" fmla="*/ 5687877 w 8001031"/>
              <a:gd name="connsiteY757" fmla="*/ 786331 h 3866233"/>
              <a:gd name="connsiteX758" fmla="*/ 5652657 w 8001031"/>
              <a:gd name="connsiteY758" fmla="*/ 783545 h 3866233"/>
              <a:gd name="connsiteX759" fmla="*/ 5622349 w 8001031"/>
              <a:gd name="connsiteY759" fmla="*/ 792702 h 3866233"/>
              <a:gd name="connsiteX760" fmla="*/ 5543714 w 8001031"/>
              <a:gd name="connsiteY760" fmla="*/ 799070 h 3866233"/>
              <a:gd name="connsiteX761" fmla="*/ 5504395 w 8001031"/>
              <a:gd name="connsiteY761" fmla="*/ 837291 h 3866233"/>
              <a:gd name="connsiteX762" fmla="*/ 5569923 w 8001031"/>
              <a:gd name="connsiteY762" fmla="*/ 865956 h 3866233"/>
              <a:gd name="connsiteX763" fmla="*/ 5687877 w 8001031"/>
              <a:gd name="connsiteY763" fmla="*/ 786331 h 3866233"/>
              <a:gd name="connsiteX764" fmla="*/ 6677356 w 8001031"/>
              <a:gd name="connsiteY764" fmla="*/ 1509326 h 3866233"/>
              <a:gd name="connsiteX765" fmla="*/ 6585618 w 8001031"/>
              <a:gd name="connsiteY765" fmla="*/ 1512512 h 3866233"/>
              <a:gd name="connsiteX766" fmla="*/ 6677356 w 8001031"/>
              <a:gd name="connsiteY766" fmla="*/ 1509326 h 3866233"/>
              <a:gd name="connsiteX767" fmla="*/ 5091563 w 8001031"/>
              <a:gd name="connsiteY767" fmla="*/ 321318 h 3866233"/>
              <a:gd name="connsiteX768" fmla="*/ 4960507 w 8001031"/>
              <a:gd name="connsiteY768" fmla="*/ 349985 h 3866233"/>
              <a:gd name="connsiteX769" fmla="*/ 4980169 w 8001031"/>
              <a:gd name="connsiteY769" fmla="*/ 391389 h 3866233"/>
              <a:gd name="connsiteX770" fmla="*/ 5019486 w 8001031"/>
              <a:gd name="connsiteY770" fmla="*/ 388203 h 3866233"/>
              <a:gd name="connsiteX771" fmla="*/ 5058800 w 8001031"/>
              <a:gd name="connsiteY771" fmla="*/ 375464 h 3866233"/>
              <a:gd name="connsiteX772" fmla="*/ 5098118 w 8001031"/>
              <a:gd name="connsiteY772" fmla="*/ 369093 h 3866233"/>
              <a:gd name="connsiteX773" fmla="*/ 5098118 w 8001031"/>
              <a:gd name="connsiteY773" fmla="*/ 349985 h 3866233"/>
              <a:gd name="connsiteX774" fmla="*/ 5091563 w 8001031"/>
              <a:gd name="connsiteY774" fmla="*/ 321318 h 3866233"/>
              <a:gd name="connsiteX775" fmla="*/ 5884463 w 8001031"/>
              <a:gd name="connsiteY775" fmla="*/ 872327 h 3866233"/>
              <a:gd name="connsiteX776" fmla="*/ 5851699 w 8001031"/>
              <a:gd name="connsiteY776" fmla="*/ 856402 h 3866233"/>
              <a:gd name="connsiteX777" fmla="*/ 5773062 w 8001031"/>
              <a:gd name="connsiteY777" fmla="*/ 875509 h 3866233"/>
              <a:gd name="connsiteX778" fmla="*/ 5884463 w 8001031"/>
              <a:gd name="connsiteY778" fmla="*/ 872327 h 3866233"/>
              <a:gd name="connsiteX779" fmla="*/ 5749310 w 8001031"/>
              <a:gd name="connsiteY779" fmla="*/ 738954 h 3866233"/>
              <a:gd name="connsiteX780" fmla="*/ 5740298 w 8001031"/>
              <a:gd name="connsiteY780" fmla="*/ 735370 h 3866233"/>
              <a:gd name="connsiteX781" fmla="*/ 5694427 w 8001031"/>
              <a:gd name="connsiteY781" fmla="*/ 738556 h 3866233"/>
              <a:gd name="connsiteX782" fmla="*/ 5694427 w 8001031"/>
              <a:gd name="connsiteY782" fmla="*/ 748110 h 3866233"/>
              <a:gd name="connsiteX783" fmla="*/ 5740298 w 8001031"/>
              <a:gd name="connsiteY783" fmla="*/ 751295 h 3866233"/>
              <a:gd name="connsiteX784" fmla="*/ 5753406 w 8001031"/>
              <a:gd name="connsiteY784" fmla="*/ 744927 h 3866233"/>
              <a:gd name="connsiteX785" fmla="*/ 5749310 w 8001031"/>
              <a:gd name="connsiteY785" fmla="*/ 738954 h 3866233"/>
              <a:gd name="connsiteX786" fmla="*/ 4770476 w 8001031"/>
              <a:gd name="connsiteY786" fmla="*/ 9189 h 3866233"/>
              <a:gd name="connsiteX787" fmla="*/ 4704948 w 8001031"/>
              <a:gd name="connsiteY787" fmla="*/ 12375 h 3866233"/>
              <a:gd name="connsiteX788" fmla="*/ 4730340 w 8001031"/>
              <a:gd name="connsiteY788" fmla="*/ 32 h 3866233"/>
              <a:gd name="connsiteX789" fmla="*/ 4770476 w 8001031"/>
              <a:gd name="connsiteY789" fmla="*/ 9189 h 3866233"/>
              <a:gd name="connsiteX790" fmla="*/ 5091564 w 8001031"/>
              <a:gd name="connsiteY790" fmla="*/ 235325 h 3866233"/>
              <a:gd name="connsiteX791" fmla="*/ 5078461 w 8001031"/>
              <a:gd name="connsiteY791" fmla="*/ 244878 h 3866233"/>
              <a:gd name="connsiteX792" fmla="*/ 5065354 w 8001031"/>
              <a:gd name="connsiteY792" fmla="*/ 238508 h 3866233"/>
              <a:gd name="connsiteX793" fmla="*/ 5078461 w 8001031"/>
              <a:gd name="connsiteY793" fmla="*/ 228954 h 3866233"/>
              <a:gd name="connsiteX794" fmla="*/ 5091564 w 8001031"/>
              <a:gd name="connsiteY794" fmla="*/ 235325 h 3866233"/>
              <a:gd name="connsiteX795" fmla="*/ 6845271 w 8001031"/>
              <a:gd name="connsiteY795" fmla="*/ 1526298 h 3866233"/>
              <a:gd name="connsiteX796" fmla="*/ 6834623 w 8001031"/>
              <a:gd name="connsiteY796" fmla="*/ 1518883 h 3866233"/>
              <a:gd name="connsiteX797" fmla="*/ 6821521 w 8001031"/>
              <a:gd name="connsiteY797" fmla="*/ 1531623 h 3866233"/>
              <a:gd name="connsiteX798" fmla="*/ 6795305 w 8001031"/>
              <a:gd name="connsiteY798" fmla="*/ 1547548 h 3866233"/>
              <a:gd name="connsiteX799" fmla="*/ 6808413 w 8001031"/>
              <a:gd name="connsiteY799" fmla="*/ 1534808 h 3866233"/>
              <a:gd name="connsiteX800" fmla="*/ 6845271 w 8001031"/>
              <a:gd name="connsiteY800" fmla="*/ 1526298 h 3866233"/>
              <a:gd name="connsiteX801" fmla="*/ 7568543 w 8001031"/>
              <a:gd name="connsiteY801" fmla="*/ 2044408 h 3866233"/>
              <a:gd name="connsiteX802" fmla="*/ 7555441 w 8001031"/>
              <a:gd name="connsiteY802" fmla="*/ 2038039 h 3866233"/>
              <a:gd name="connsiteX803" fmla="*/ 7542332 w 8001031"/>
              <a:gd name="connsiteY803" fmla="*/ 2047593 h 3866233"/>
              <a:gd name="connsiteX804" fmla="*/ 7555440 w 8001031"/>
              <a:gd name="connsiteY804" fmla="*/ 2053964 h 3866233"/>
              <a:gd name="connsiteX805" fmla="*/ 7568543 w 8001031"/>
              <a:gd name="connsiteY805" fmla="*/ 2044408 h 3866233"/>
              <a:gd name="connsiteX806" fmla="*/ 6638039 w 8001031"/>
              <a:gd name="connsiteY806" fmla="*/ 1337337 h 3866233"/>
              <a:gd name="connsiteX807" fmla="*/ 6552854 w 8001031"/>
              <a:gd name="connsiteY807" fmla="*/ 1356447 h 3866233"/>
              <a:gd name="connsiteX808" fmla="*/ 6539746 w 8001031"/>
              <a:gd name="connsiteY808" fmla="*/ 1381927 h 3866233"/>
              <a:gd name="connsiteX809" fmla="*/ 6474217 w 8001031"/>
              <a:gd name="connsiteY809" fmla="*/ 1388297 h 3866233"/>
              <a:gd name="connsiteX810" fmla="*/ 6415243 w 8001031"/>
              <a:gd name="connsiteY810" fmla="*/ 1410591 h 3866233"/>
              <a:gd name="connsiteX811" fmla="*/ 6526638 w 8001031"/>
              <a:gd name="connsiteY811" fmla="*/ 1432887 h 3866233"/>
              <a:gd name="connsiteX812" fmla="*/ 6605275 w 8001031"/>
              <a:gd name="connsiteY812" fmla="*/ 1410591 h 3866233"/>
              <a:gd name="connsiteX813" fmla="*/ 6638039 w 8001031"/>
              <a:gd name="connsiteY813" fmla="*/ 1337337 h 3866233"/>
              <a:gd name="connsiteX814" fmla="*/ 5229174 w 8001031"/>
              <a:gd name="connsiteY814" fmla="*/ 286282 h 3866233"/>
              <a:gd name="connsiteX815" fmla="*/ 5209518 w 8001031"/>
              <a:gd name="connsiteY815" fmla="*/ 292653 h 3866233"/>
              <a:gd name="connsiteX816" fmla="*/ 5196410 w 8001031"/>
              <a:gd name="connsiteY816" fmla="*/ 286282 h 3866233"/>
              <a:gd name="connsiteX817" fmla="*/ 5216066 w 8001031"/>
              <a:gd name="connsiteY817" fmla="*/ 279914 h 3866233"/>
              <a:gd name="connsiteX818" fmla="*/ 5229174 w 8001031"/>
              <a:gd name="connsiteY818" fmla="*/ 286282 h 3866233"/>
              <a:gd name="connsiteX819" fmla="*/ 6812507 w 8001031"/>
              <a:gd name="connsiteY819" fmla="*/ 1446673 h 3866233"/>
              <a:gd name="connsiteX820" fmla="*/ 6801859 w 8001031"/>
              <a:gd name="connsiteY820" fmla="*/ 1439258 h 3866233"/>
              <a:gd name="connsiteX821" fmla="*/ 6782203 w 8001031"/>
              <a:gd name="connsiteY821" fmla="*/ 1451997 h 3866233"/>
              <a:gd name="connsiteX822" fmla="*/ 6716674 w 8001031"/>
              <a:gd name="connsiteY822" fmla="*/ 1455183 h 3866233"/>
              <a:gd name="connsiteX823" fmla="*/ 6723223 w 8001031"/>
              <a:gd name="connsiteY823" fmla="*/ 1487033 h 3866233"/>
              <a:gd name="connsiteX824" fmla="*/ 6775649 w 8001031"/>
              <a:gd name="connsiteY824" fmla="*/ 1455183 h 3866233"/>
              <a:gd name="connsiteX825" fmla="*/ 6812507 w 8001031"/>
              <a:gd name="connsiteY825" fmla="*/ 1446673 h 3866233"/>
              <a:gd name="connsiteX826" fmla="*/ 5019482 w 8001031"/>
              <a:gd name="connsiteY826" fmla="*/ 121062 h 3866233"/>
              <a:gd name="connsiteX827" fmla="*/ 5026036 w 8001031"/>
              <a:gd name="connsiteY827" fmla="*/ 127033 h 3866233"/>
              <a:gd name="connsiteX828" fmla="*/ 5012933 w 8001031"/>
              <a:gd name="connsiteY828" fmla="*/ 133404 h 3866233"/>
              <a:gd name="connsiteX829" fmla="*/ 4999825 w 8001031"/>
              <a:gd name="connsiteY829" fmla="*/ 123850 h 3866233"/>
              <a:gd name="connsiteX830" fmla="*/ 5012933 w 8001031"/>
              <a:gd name="connsiteY830" fmla="*/ 117479 h 3866233"/>
              <a:gd name="connsiteX831" fmla="*/ 5019482 w 8001031"/>
              <a:gd name="connsiteY831" fmla="*/ 121062 h 3866233"/>
              <a:gd name="connsiteX832" fmla="*/ 5189856 w 8001031"/>
              <a:gd name="connsiteY832" fmla="*/ 225768 h 3866233"/>
              <a:gd name="connsiteX833" fmla="*/ 5196410 w 8001031"/>
              <a:gd name="connsiteY833" fmla="*/ 257618 h 3866233"/>
              <a:gd name="connsiteX834" fmla="*/ 5130881 w 8001031"/>
              <a:gd name="connsiteY834" fmla="*/ 263989 h 3866233"/>
              <a:gd name="connsiteX835" fmla="*/ 5130882 w 8001031"/>
              <a:gd name="connsiteY835" fmla="*/ 235325 h 3866233"/>
              <a:gd name="connsiteX836" fmla="*/ 5189856 w 8001031"/>
              <a:gd name="connsiteY836" fmla="*/ 225768 h 3866233"/>
              <a:gd name="connsiteX837" fmla="*/ 6306759 w 8001031"/>
              <a:gd name="connsiteY837" fmla="*/ 1045734 h 3866233"/>
              <a:gd name="connsiteX838" fmla="*/ 6298015 w 8001031"/>
              <a:gd name="connsiteY838" fmla="*/ 1047367 h 3866233"/>
              <a:gd name="connsiteX839" fmla="*/ 6303843 w 8001031"/>
              <a:gd name="connsiteY839" fmla="*/ 1044316 h 3866233"/>
              <a:gd name="connsiteX840" fmla="*/ 5419205 w 8001031"/>
              <a:gd name="connsiteY840" fmla="*/ 362724 h 3866233"/>
              <a:gd name="connsiteX841" fmla="*/ 5406103 w 8001031"/>
              <a:gd name="connsiteY841" fmla="*/ 372279 h 3866233"/>
              <a:gd name="connsiteX842" fmla="*/ 5353677 w 8001031"/>
              <a:gd name="connsiteY842" fmla="*/ 388203 h 3866233"/>
              <a:gd name="connsiteX843" fmla="*/ 5320912 w 8001031"/>
              <a:gd name="connsiteY843" fmla="*/ 375464 h 3866233"/>
              <a:gd name="connsiteX844" fmla="*/ 5288148 w 8001031"/>
              <a:gd name="connsiteY844" fmla="*/ 362724 h 3866233"/>
              <a:gd name="connsiteX845" fmla="*/ 5320912 w 8001031"/>
              <a:gd name="connsiteY845" fmla="*/ 375464 h 3866233"/>
              <a:gd name="connsiteX846" fmla="*/ 5320913 w 8001031"/>
              <a:gd name="connsiteY846" fmla="*/ 388203 h 3866233"/>
              <a:gd name="connsiteX847" fmla="*/ 5288148 w 8001031"/>
              <a:gd name="connsiteY847" fmla="*/ 404128 h 3866233"/>
              <a:gd name="connsiteX848" fmla="*/ 5196410 w 8001031"/>
              <a:gd name="connsiteY848" fmla="*/ 404128 h 3866233"/>
              <a:gd name="connsiteX849" fmla="*/ 5261939 w 8001031"/>
              <a:gd name="connsiteY849" fmla="*/ 353168 h 3866233"/>
              <a:gd name="connsiteX850" fmla="*/ 5307811 w 8001031"/>
              <a:gd name="connsiteY850" fmla="*/ 295839 h 3866233"/>
              <a:gd name="connsiteX851" fmla="*/ 5373338 w 8001031"/>
              <a:gd name="connsiteY851" fmla="*/ 359539 h 3866233"/>
              <a:gd name="connsiteX852" fmla="*/ 5406102 w 8001031"/>
              <a:gd name="connsiteY852" fmla="*/ 359539 h 3866233"/>
              <a:gd name="connsiteX853" fmla="*/ 5419205 w 8001031"/>
              <a:gd name="connsiteY853" fmla="*/ 362724 h 3866233"/>
              <a:gd name="connsiteX854" fmla="*/ 5694427 w 8001031"/>
              <a:gd name="connsiteY854" fmla="*/ 563381 h 3866233"/>
              <a:gd name="connsiteX855" fmla="*/ 5681324 w 8001031"/>
              <a:gd name="connsiteY855" fmla="*/ 557010 h 3866233"/>
              <a:gd name="connsiteX856" fmla="*/ 5661662 w 8001031"/>
              <a:gd name="connsiteY856" fmla="*/ 563381 h 3866233"/>
              <a:gd name="connsiteX857" fmla="*/ 5674770 w 8001031"/>
              <a:gd name="connsiteY857" fmla="*/ 569749 h 3866233"/>
              <a:gd name="connsiteX858" fmla="*/ 5694427 w 8001031"/>
              <a:gd name="connsiteY858" fmla="*/ 563381 h 3866233"/>
              <a:gd name="connsiteX859" fmla="*/ 6081043 w 8001031"/>
              <a:gd name="connsiteY859" fmla="*/ 837289 h 3866233"/>
              <a:gd name="connsiteX860" fmla="*/ 6094150 w 8001031"/>
              <a:gd name="connsiteY860" fmla="*/ 869138 h 3866233"/>
              <a:gd name="connsiteX861" fmla="*/ 6015514 w 8001031"/>
              <a:gd name="connsiteY861" fmla="*/ 862768 h 3866233"/>
              <a:gd name="connsiteX862" fmla="*/ 6081043 w 8001031"/>
              <a:gd name="connsiteY862" fmla="*/ 837289 h 3866233"/>
              <a:gd name="connsiteX863" fmla="*/ 7736460 w 8001031"/>
              <a:gd name="connsiteY863" fmla="*/ 2048639 h 3866233"/>
              <a:gd name="connsiteX864" fmla="*/ 7725809 w 8001031"/>
              <a:gd name="connsiteY864" fmla="*/ 2041222 h 3866233"/>
              <a:gd name="connsiteX865" fmla="*/ 7713397 w 8001031"/>
              <a:gd name="connsiteY865" fmla="*/ 2055306 h 3866233"/>
              <a:gd name="connsiteX866" fmla="*/ 7699600 w 8001031"/>
              <a:gd name="connsiteY866" fmla="*/ 2057150 h 3866233"/>
              <a:gd name="connsiteX867" fmla="*/ 7694792 w 8001031"/>
              <a:gd name="connsiteY867" fmla="*/ 2059312 h 3866233"/>
              <a:gd name="connsiteX868" fmla="*/ 7654550 w 8001031"/>
              <a:gd name="connsiteY868" fmla="*/ 2044408 h 3866233"/>
              <a:gd name="connsiteX869" fmla="*/ 7607861 w 8001031"/>
              <a:gd name="connsiteY869" fmla="*/ 2044408 h 3866233"/>
              <a:gd name="connsiteX870" fmla="*/ 7614415 w 8001031"/>
              <a:gd name="connsiteY870" fmla="*/ 2069889 h 3866233"/>
              <a:gd name="connsiteX871" fmla="*/ 7666841 w 8001031"/>
              <a:gd name="connsiteY871" fmla="*/ 2071881 h 3866233"/>
              <a:gd name="connsiteX872" fmla="*/ 7694792 w 8001031"/>
              <a:gd name="connsiteY872" fmla="*/ 2059312 h 3866233"/>
              <a:gd name="connsiteX873" fmla="*/ 7706153 w 8001031"/>
              <a:gd name="connsiteY873" fmla="*/ 2063518 h 3866233"/>
              <a:gd name="connsiteX874" fmla="*/ 7713397 w 8001031"/>
              <a:gd name="connsiteY874" fmla="*/ 2055306 h 3866233"/>
              <a:gd name="connsiteX875" fmla="*/ 7732364 w 8001031"/>
              <a:gd name="connsiteY875" fmla="*/ 2052770 h 3866233"/>
              <a:gd name="connsiteX876" fmla="*/ 7736460 w 8001031"/>
              <a:gd name="connsiteY876" fmla="*/ 2048639 h 3866233"/>
              <a:gd name="connsiteX877" fmla="*/ 7935502 w 8001031"/>
              <a:gd name="connsiteY877" fmla="*/ 2194104 h 3866233"/>
              <a:gd name="connsiteX878" fmla="*/ 7915846 w 8001031"/>
              <a:gd name="connsiteY878" fmla="*/ 2200472 h 3866233"/>
              <a:gd name="connsiteX879" fmla="*/ 7902738 w 8001031"/>
              <a:gd name="connsiteY879" fmla="*/ 2194103 h 3866233"/>
              <a:gd name="connsiteX880" fmla="*/ 7922394 w 8001031"/>
              <a:gd name="connsiteY880" fmla="*/ 2187733 h 3866233"/>
              <a:gd name="connsiteX881" fmla="*/ 7935502 w 8001031"/>
              <a:gd name="connsiteY881" fmla="*/ 2194104 h 3866233"/>
              <a:gd name="connsiteX882" fmla="*/ 6841178 w 8001031"/>
              <a:gd name="connsiteY882" fmla="*/ 1381927 h 3866233"/>
              <a:gd name="connsiteX883" fmla="*/ 6828070 w 8001031"/>
              <a:gd name="connsiteY883" fmla="*/ 1372373 h 3866233"/>
              <a:gd name="connsiteX884" fmla="*/ 6814967 w 8001031"/>
              <a:gd name="connsiteY884" fmla="*/ 1378741 h 3866233"/>
              <a:gd name="connsiteX885" fmla="*/ 6828069 w 8001031"/>
              <a:gd name="connsiteY885" fmla="*/ 1388298 h 3866233"/>
              <a:gd name="connsiteX886" fmla="*/ 6841178 w 8001031"/>
              <a:gd name="connsiteY886" fmla="*/ 1381927 h 3866233"/>
              <a:gd name="connsiteX887" fmla="*/ 7457148 w 8001031"/>
              <a:gd name="connsiteY887" fmla="*/ 1811904 h 3866233"/>
              <a:gd name="connsiteX888" fmla="*/ 7345747 w 8001031"/>
              <a:gd name="connsiteY888" fmla="*/ 1811904 h 3866233"/>
              <a:gd name="connsiteX889" fmla="*/ 7273666 w 8001031"/>
              <a:gd name="connsiteY889" fmla="*/ 1834197 h 3866233"/>
              <a:gd name="connsiteX890" fmla="*/ 7280219 w 8001031"/>
              <a:gd name="connsiteY890" fmla="*/ 1843754 h 3866233"/>
              <a:gd name="connsiteX891" fmla="*/ 7391614 w 8001031"/>
              <a:gd name="connsiteY891" fmla="*/ 1843754 h 3866233"/>
              <a:gd name="connsiteX892" fmla="*/ 7457148 w 8001031"/>
              <a:gd name="connsiteY892" fmla="*/ 1811904 h 3866233"/>
              <a:gd name="connsiteX893" fmla="*/ 5189857 w 8001031"/>
              <a:gd name="connsiteY893" fmla="*/ 117877 h 3866233"/>
              <a:gd name="connsiteX894" fmla="*/ 5196410 w 8001031"/>
              <a:gd name="connsiteY894" fmla="*/ 123850 h 3866233"/>
              <a:gd name="connsiteX895" fmla="*/ 5183308 w 8001031"/>
              <a:gd name="connsiteY895" fmla="*/ 130218 h 3866233"/>
              <a:gd name="connsiteX896" fmla="*/ 5137436 w 8001031"/>
              <a:gd name="connsiteY896" fmla="*/ 127033 h 3866233"/>
              <a:gd name="connsiteX897" fmla="*/ 5137436 w 8001031"/>
              <a:gd name="connsiteY897" fmla="*/ 117478 h 3866233"/>
              <a:gd name="connsiteX898" fmla="*/ 5183308 w 8001031"/>
              <a:gd name="connsiteY898" fmla="*/ 114293 h 3866233"/>
              <a:gd name="connsiteX899" fmla="*/ 5189857 w 8001031"/>
              <a:gd name="connsiteY899" fmla="*/ 117877 h 3866233"/>
              <a:gd name="connsiteX900" fmla="*/ 5720642 w 8001031"/>
              <a:gd name="connsiteY900" fmla="*/ 506049 h 3866233"/>
              <a:gd name="connsiteX901" fmla="*/ 5655113 w 8001031"/>
              <a:gd name="connsiteY901" fmla="*/ 512420 h 3866233"/>
              <a:gd name="connsiteX902" fmla="*/ 5668216 w 8001031"/>
              <a:gd name="connsiteY902" fmla="*/ 544270 h 3866233"/>
              <a:gd name="connsiteX903" fmla="*/ 5720642 w 8001031"/>
              <a:gd name="connsiteY903" fmla="*/ 537899 h 3866233"/>
              <a:gd name="connsiteX904" fmla="*/ 6149442 w 8001031"/>
              <a:gd name="connsiteY904" fmla="*/ 808129 h 3866233"/>
              <a:gd name="connsiteX905" fmla="*/ 6153130 w 8001031"/>
              <a:gd name="connsiteY905" fmla="*/ 815792 h 3866233"/>
              <a:gd name="connsiteX906" fmla="*/ 6153124 w 8001031"/>
              <a:gd name="connsiteY906" fmla="*/ 830284 h 3866233"/>
              <a:gd name="connsiteX907" fmla="*/ 6179335 w 8001031"/>
              <a:gd name="connsiteY907" fmla="*/ 840477 h 3866233"/>
              <a:gd name="connsiteX908" fmla="*/ 6158039 w 8001031"/>
              <a:gd name="connsiteY908" fmla="*/ 843662 h 3866233"/>
              <a:gd name="connsiteX909" fmla="*/ 6150331 w 8001031"/>
              <a:gd name="connsiteY909" fmla="*/ 832953 h 3866233"/>
              <a:gd name="connsiteX910" fmla="*/ 6126097 w 8001031"/>
              <a:gd name="connsiteY910" fmla="*/ 822961 h 3866233"/>
              <a:gd name="connsiteX911" fmla="*/ 6133468 w 8001031"/>
              <a:gd name="connsiteY911" fmla="*/ 802256 h 3866233"/>
              <a:gd name="connsiteX912" fmla="*/ 6149442 w 8001031"/>
              <a:gd name="connsiteY912" fmla="*/ 808129 h 3866233"/>
              <a:gd name="connsiteX913" fmla="*/ 7286773 w 8001031"/>
              <a:gd name="connsiteY913" fmla="*/ 1639912 h 3866233"/>
              <a:gd name="connsiteX914" fmla="*/ 7214691 w 8001031"/>
              <a:gd name="connsiteY914" fmla="*/ 1635932 h 3866233"/>
              <a:gd name="connsiteX915" fmla="*/ 7181927 w 8001031"/>
              <a:gd name="connsiteY915" fmla="*/ 1646283 h 3866233"/>
              <a:gd name="connsiteX916" fmla="*/ 7286773 w 8001031"/>
              <a:gd name="connsiteY916" fmla="*/ 1639912 h 3866233"/>
              <a:gd name="connsiteX917" fmla="*/ 6323499 w 8001031"/>
              <a:gd name="connsiteY917" fmla="*/ 910542 h 3866233"/>
              <a:gd name="connsiteX918" fmla="*/ 6257971 w 8001031"/>
              <a:gd name="connsiteY918" fmla="*/ 923284 h 3866233"/>
              <a:gd name="connsiteX919" fmla="*/ 6251417 w 8001031"/>
              <a:gd name="connsiteY919" fmla="*/ 961503 h 3866233"/>
              <a:gd name="connsiteX920" fmla="*/ 6198991 w 8001031"/>
              <a:gd name="connsiteY920" fmla="*/ 986985 h 3866233"/>
              <a:gd name="connsiteX921" fmla="*/ 6179335 w 8001031"/>
              <a:gd name="connsiteY921" fmla="*/ 955135 h 3866233"/>
              <a:gd name="connsiteX922" fmla="*/ 6113806 w 8001031"/>
              <a:gd name="connsiteY922" fmla="*/ 967874 h 3866233"/>
              <a:gd name="connsiteX923" fmla="*/ 6054832 w 8001031"/>
              <a:gd name="connsiteY923" fmla="*/ 990170 h 3866233"/>
              <a:gd name="connsiteX924" fmla="*/ 6054832 w 8001031"/>
              <a:gd name="connsiteY924" fmla="*/ 1012464 h 3866233"/>
              <a:gd name="connsiteX925" fmla="*/ 6002406 w 8001031"/>
              <a:gd name="connsiteY925" fmla="*/ 1012463 h 3866233"/>
              <a:gd name="connsiteX926" fmla="*/ 5949986 w 8001031"/>
              <a:gd name="connsiteY926" fmla="*/ 977428 h 3866233"/>
              <a:gd name="connsiteX927" fmla="*/ 5982750 w 8001031"/>
              <a:gd name="connsiteY927" fmla="*/ 955135 h 3866233"/>
              <a:gd name="connsiteX928" fmla="*/ 5956539 w 8001031"/>
              <a:gd name="connsiteY928" fmla="*/ 939209 h 3866233"/>
              <a:gd name="connsiteX929" fmla="*/ 6002406 w 8001031"/>
              <a:gd name="connsiteY929" fmla="*/ 916914 h 3866233"/>
              <a:gd name="connsiteX930" fmla="*/ 6067935 w 8001031"/>
              <a:gd name="connsiteY930" fmla="*/ 932839 h 3866233"/>
              <a:gd name="connsiteX931" fmla="*/ 6172781 w 8001031"/>
              <a:gd name="connsiteY931" fmla="*/ 900989 h 3866233"/>
              <a:gd name="connsiteX932" fmla="*/ 6271074 w 8001031"/>
              <a:gd name="connsiteY932" fmla="*/ 888249 h 3866233"/>
              <a:gd name="connsiteX933" fmla="*/ 6323499 w 8001031"/>
              <a:gd name="connsiteY933" fmla="*/ 910542 h 3866233"/>
              <a:gd name="connsiteX934" fmla="*/ 5589580 w 8001031"/>
              <a:gd name="connsiteY934" fmla="*/ 369093 h 3866233"/>
              <a:gd name="connsiteX935" fmla="*/ 5543708 w 8001031"/>
              <a:gd name="connsiteY935" fmla="*/ 391389 h 3866233"/>
              <a:gd name="connsiteX936" fmla="*/ 5524052 w 8001031"/>
              <a:gd name="connsiteY936" fmla="*/ 369093 h 3866233"/>
              <a:gd name="connsiteX937" fmla="*/ 5589580 w 8001031"/>
              <a:gd name="connsiteY937" fmla="*/ 369093 h 3866233"/>
              <a:gd name="connsiteX938" fmla="*/ 7935503 w 8001031"/>
              <a:gd name="connsiteY938" fmla="*/ 2082629 h 3866233"/>
              <a:gd name="connsiteX939" fmla="*/ 7935502 w 8001031"/>
              <a:gd name="connsiteY939" fmla="*/ 2104286 h 3866233"/>
              <a:gd name="connsiteX940" fmla="*/ 7961713 w 8001031"/>
              <a:gd name="connsiteY940" fmla="*/ 2114479 h 3866233"/>
              <a:gd name="connsiteX941" fmla="*/ 7940416 w 8001031"/>
              <a:gd name="connsiteY941" fmla="*/ 2117664 h 3866233"/>
              <a:gd name="connsiteX942" fmla="*/ 7931246 w 8001031"/>
              <a:gd name="connsiteY942" fmla="*/ 2104922 h 3866233"/>
              <a:gd name="connsiteX943" fmla="*/ 7902738 w 8001031"/>
              <a:gd name="connsiteY943" fmla="*/ 2104922 h 3866233"/>
              <a:gd name="connsiteX944" fmla="*/ 7902739 w 8001031"/>
              <a:gd name="connsiteY944" fmla="*/ 2073072 h 3866233"/>
              <a:gd name="connsiteX945" fmla="*/ 7935503 w 8001031"/>
              <a:gd name="connsiteY945" fmla="*/ 2082629 h 3866233"/>
              <a:gd name="connsiteX946" fmla="*/ 5268492 w 8001031"/>
              <a:gd name="connsiteY946" fmla="*/ 72887 h 3866233"/>
              <a:gd name="connsiteX947" fmla="*/ 5143984 w 8001031"/>
              <a:gd name="connsiteY947" fmla="*/ 82440 h 3866233"/>
              <a:gd name="connsiteX948" fmla="*/ 5117774 w 8001031"/>
              <a:gd name="connsiteY948" fmla="*/ 25112 h 3866233"/>
              <a:gd name="connsiteX949" fmla="*/ 5268492 w 8001031"/>
              <a:gd name="connsiteY949" fmla="*/ 72887 h 3866233"/>
              <a:gd name="connsiteX950" fmla="*/ 8001031 w 8001031"/>
              <a:gd name="connsiteY950" fmla="*/ 2066704 h 3866233"/>
              <a:gd name="connsiteX951" fmla="*/ 7987928 w 8001031"/>
              <a:gd name="connsiteY951" fmla="*/ 2073072 h 3866233"/>
              <a:gd name="connsiteX952" fmla="*/ 7974821 w 8001031"/>
              <a:gd name="connsiteY952" fmla="*/ 2063518 h 3866233"/>
              <a:gd name="connsiteX953" fmla="*/ 7987929 w 8001031"/>
              <a:gd name="connsiteY953" fmla="*/ 2057147 h 3866233"/>
              <a:gd name="connsiteX954" fmla="*/ 8001031 w 8001031"/>
              <a:gd name="connsiteY954" fmla="*/ 2066704 h 3866233"/>
              <a:gd name="connsiteX955" fmla="*/ 7444040 w 8001031"/>
              <a:gd name="connsiteY955" fmla="*/ 1639912 h 3866233"/>
              <a:gd name="connsiteX956" fmla="*/ 7408819 w 8001031"/>
              <a:gd name="connsiteY956" fmla="*/ 1631552 h 3866233"/>
              <a:gd name="connsiteX957" fmla="*/ 7378511 w 8001031"/>
              <a:gd name="connsiteY957" fmla="*/ 1639912 h 3866233"/>
              <a:gd name="connsiteX958" fmla="*/ 7437486 w 8001031"/>
              <a:gd name="connsiteY958" fmla="*/ 1662208 h 3866233"/>
              <a:gd name="connsiteX959" fmla="*/ 7444040 w 8001031"/>
              <a:gd name="connsiteY959" fmla="*/ 1639912 h 3866233"/>
              <a:gd name="connsiteX960" fmla="*/ 7172915 w 8001031"/>
              <a:gd name="connsiteY960" fmla="*/ 1427563 h 3866233"/>
              <a:gd name="connsiteX961" fmla="*/ 7162265 w 8001031"/>
              <a:gd name="connsiteY961" fmla="*/ 1420148 h 3866233"/>
              <a:gd name="connsiteX962" fmla="*/ 7143907 w 8001031"/>
              <a:gd name="connsiteY962" fmla="*/ 1435024 h 3866233"/>
              <a:gd name="connsiteX963" fmla="*/ 7136055 w 8001031"/>
              <a:gd name="connsiteY963" fmla="*/ 1436073 h 3866233"/>
              <a:gd name="connsiteX964" fmla="*/ 7135680 w 8001031"/>
              <a:gd name="connsiteY964" fmla="*/ 1437395 h 3866233"/>
              <a:gd name="connsiteX965" fmla="*/ 7119675 w 8001031"/>
              <a:gd name="connsiteY965" fmla="*/ 1440451 h 3866233"/>
              <a:gd name="connsiteX966" fmla="*/ 7116774 w 8001031"/>
              <a:gd name="connsiteY966" fmla="*/ 1450674 h 3866233"/>
              <a:gd name="connsiteX967" fmla="*/ 7109844 w 8001031"/>
              <a:gd name="connsiteY967" fmla="*/ 1451997 h 3866233"/>
              <a:gd name="connsiteX968" fmla="*/ 7108552 w 8001031"/>
              <a:gd name="connsiteY968" fmla="*/ 1453046 h 3866233"/>
              <a:gd name="connsiteX969" fmla="*/ 7083634 w 8001031"/>
              <a:gd name="connsiteY969" fmla="*/ 1456377 h 3866233"/>
              <a:gd name="connsiteX970" fmla="*/ 7090188 w 8001031"/>
              <a:gd name="connsiteY970" fmla="*/ 1467923 h 3866233"/>
              <a:gd name="connsiteX971" fmla="*/ 7108552 w 8001031"/>
              <a:gd name="connsiteY971" fmla="*/ 1453046 h 3866233"/>
              <a:gd name="connsiteX972" fmla="*/ 7116398 w 8001031"/>
              <a:gd name="connsiteY972" fmla="*/ 1451997 h 3866233"/>
              <a:gd name="connsiteX973" fmla="*/ 7116774 w 8001031"/>
              <a:gd name="connsiteY973" fmla="*/ 1450674 h 3866233"/>
              <a:gd name="connsiteX974" fmla="*/ 7132778 w 8001031"/>
              <a:gd name="connsiteY974" fmla="*/ 1447618 h 3866233"/>
              <a:gd name="connsiteX975" fmla="*/ 7135680 w 8001031"/>
              <a:gd name="connsiteY975" fmla="*/ 1437395 h 3866233"/>
              <a:gd name="connsiteX976" fmla="*/ 7142608 w 8001031"/>
              <a:gd name="connsiteY976" fmla="*/ 1436072 h 3866233"/>
              <a:gd name="connsiteX977" fmla="*/ 7143907 w 8001031"/>
              <a:gd name="connsiteY977" fmla="*/ 1435024 h 3866233"/>
              <a:gd name="connsiteX978" fmla="*/ 7168819 w 8001031"/>
              <a:gd name="connsiteY978" fmla="*/ 1431693 h 3866233"/>
              <a:gd name="connsiteX979" fmla="*/ 7172915 w 8001031"/>
              <a:gd name="connsiteY979" fmla="*/ 1427563 h 3866233"/>
              <a:gd name="connsiteX980" fmla="*/ 7934386 w 8001031"/>
              <a:gd name="connsiteY980" fmla="*/ 1980346 h 3866233"/>
              <a:gd name="connsiteX981" fmla="*/ 7967352 w 8001031"/>
              <a:gd name="connsiteY981" fmla="*/ 2004625 h 3866233"/>
              <a:gd name="connsiteX982" fmla="*/ 7942057 w 8001031"/>
              <a:gd name="connsiteY982" fmla="*/ 2009372 h 3866233"/>
              <a:gd name="connsiteX983" fmla="*/ 7934686 w 8001031"/>
              <a:gd name="connsiteY983" fmla="*/ 1984291 h 3866233"/>
              <a:gd name="connsiteX984" fmla="*/ 6517629 w 8001031"/>
              <a:gd name="connsiteY984" fmla="*/ 936933 h 3866233"/>
              <a:gd name="connsiteX985" fmla="*/ 6550994 w 8001031"/>
              <a:gd name="connsiteY985" fmla="*/ 961506 h 3866233"/>
              <a:gd name="connsiteX986" fmla="*/ 6526638 w 8001031"/>
              <a:gd name="connsiteY986" fmla="*/ 961506 h 3866233"/>
              <a:gd name="connsiteX987" fmla="*/ 6513530 w 8001031"/>
              <a:gd name="connsiteY987" fmla="*/ 939210 h 3866233"/>
              <a:gd name="connsiteX988" fmla="*/ 6379956 w 8001031"/>
              <a:gd name="connsiteY988" fmla="*/ 835540 h 3866233"/>
              <a:gd name="connsiteX989" fmla="*/ 6421252 w 8001031"/>
              <a:gd name="connsiteY989" fmla="*/ 865953 h 3866233"/>
              <a:gd name="connsiteX990" fmla="*/ 6356263 w 8001031"/>
              <a:gd name="connsiteY990" fmla="*/ 865953 h 3866233"/>
              <a:gd name="connsiteX991" fmla="*/ 6356263 w 8001031"/>
              <a:gd name="connsiteY991" fmla="*/ 837288 h 3866233"/>
              <a:gd name="connsiteX992" fmla="*/ 5923921 w 8001031"/>
              <a:gd name="connsiteY992" fmla="*/ 499678 h 3866233"/>
              <a:gd name="connsiteX993" fmla="*/ 5963461 w 8001031"/>
              <a:gd name="connsiteY993" fmla="*/ 528799 h 3866233"/>
              <a:gd name="connsiteX994" fmla="*/ 5963094 w 8001031"/>
              <a:gd name="connsiteY994" fmla="*/ 537899 h 3866233"/>
              <a:gd name="connsiteX995" fmla="*/ 5950755 w 8001031"/>
              <a:gd name="connsiteY995" fmla="*/ 540674 h 3866233"/>
              <a:gd name="connsiteX996" fmla="*/ 5990343 w 8001031"/>
              <a:gd name="connsiteY996" fmla="*/ 548597 h 3866233"/>
              <a:gd name="connsiteX997" fmla="*/ 6051383 w 8001031"/>
              <a:gd name="connsiteY997" fmla="*/ 593552 h 3866233"/>
              <a:gd name="connsiteX998" fmla="*/ 6008965 w 8001031"/>
              <a:gd name="connsiteY998" fmla="*/ 572935 h 3866233"/>
              <a:gd name="connsiteX999" fmla="*/ 5963093 w 8001031"/>
              <a:gd name="connsiteY999" fmla="*/ 569749 h 3866233"/>
              <a:gd name="connsiteX1000" fmla="*/ 5925421 w 8001031"/>
              <a:gd name="connsiteY1000" fmla="*/ 565769 h 3866233"/>
              <a:gd name="connsiteX1001" fmla="*/ 5934213 w 8001031"/>
              <a:gd name="connsiteY1001" fmla="*/ 544395 h 3866233"/>
              <a:gd name="connsiteX1002" fmla="*/ 5908216 w 8001031"/>
              <a:gd name="connsiteY1002" fmla="*/ 550242 h 3866233"/>
              <a:gd name="connsiteX1003" fmla="*/ 5838591 w 8001031"/>
              <a:gd name="connsiteY1003" fmla="*/ 550639 h 3866233"/>
              <a:gd name="connsiteX1004" fmla="*/ 5805826 w 8001031"/>
              <a:gd name="connsiteY1004" fmla="*/ 576120 h 3866233"/>
              <a:gd name="connsiteX1005" fmla="*/ 5740298 w 8001031"/>
              <a:gd name="connsiteY1005" fmla="*/ 582489 h 3866233"/>
              <a:gd name="connsiteX1006" fmla="*/ 5746852 w 8001031"/>
              <a:gd name="connsiteY1006" fmla="*/ 595231 h 3866233"/>
              <a:gd name="connsiteX1007" fmla="*/ 5779616 w 8001031"/>
              <a:gd name="connsiteY1007" fmla="*/ 630264 h 3866233"/>
              <a:gd name="connsiteX1008" fmla="*/ 5805826 w 8001031"/>
              <a:gd name="connsiteY1008" fmla="*/ 617524 h 3866233"/>
              <a:gd name="connsiteX1009" fmla="*/ 5877909 w 8001031"/>
              <a:gd name="connsiteY1009" fmla="*/ 614339 h 3866233"/>
              <a:gd name="connsiteX1010" fmla="*/ 5910673 w 8001031"/>
              <a:gd name="connsiteY1010" fmla="*/ 630264 h 3866233"/>
              <a:gd name="connsiteX1011" fmla="*/ 6022074 w 8001031"/>
              <a:gd name="connsiteY1011" fmla="*/ 633450 h 3866233"/>
              <a:gd name="connsiteX1012" fmla="*/ 6035175 w 8001031"/>
              <a:gd name="connsiteY1012" fmla="*/ 655745 h 3866233"/>
              <a:gd name="connsiteX1013" fmla="*/ 5949991 w 8001031"/>
              <a:gd name="connsiteY1013" fmla="*/ 678041 h 3866233"/>
              <a:gd name="connsiteX1014" fmla="*/ 5917227 w 8001031"/>
              <a:gd name="connsiteY1014" fmla="*/ 665299 h 3866233"/>
              <a:gd name="connsiteX1015" fmla="*/ 5884462 w 8001031"/>
              <a:gd name="connsiteY1015" fmla="*/ 681224 h 3866233"/>
              <a:gd name="connsiteX1016" fmla="*/ 5845145 w 8001031"/>
              <a:gd name="connsiteY1016" fmla="*/ 665299 h 3866233"/>
              <a:gd name="connsiteX1017" fmla="*/ 5832037 w 8001031"/>
              <a:gd name="connsiteY1017" fmla="*/ 690781 h 3866233"/>
              <a:gd name="connsiteX1018" fmla="*/ 5707534 w 8001031"/>
              <a:gd name="connsiteY1018" fmla="*/ 722631 h 3866233"/>
              <a:gd name="connsiteX1019" fmla="*/ 5786170 w 8001031"/>
              <a:gd name="connsiteY1019" fmla="*/ 732185 h 3866233"/>
              <a:gd name="connsiteX1020" fmla="*/ 5825483 w 8001031"/>
              <a:gd name="connsiteY1020" fmla="*/ 716260 h 3866233"/>
              <a:gd name="connsiteX1021" fmla="*/ 5845144 w 8001031"/>
              <a:gd name="connsiteY1021" fmla="*/ 725816 h 3866233"/>
              <a:gd name="connsiteX1022" fmla="*/ 5871356 w 8001031"/>
              <a:gd name="connsiteY1022" fmla="*/ 783146 h 3866233"/>
              <a:gd name="connsiteX1023" fmla="*/ 5891011 w 8001031"/>
              <a:gd name="connsiteY1023" fmla="*/ 735370 h 3866233"/>
              <a:gd name="connsiteX1024" fmla="*/ 5943437 w 8001031"/>
              <a:gd name="connsiteY1024" fmla="*/ 693966 h 3866233"/>
              <a:gd name="connsiteX1025" fmla="*/ 6008965 w 8001031"/>
              <a:gd name="connsiteY1025" fmla="*/ 713074 h 3866233"/>
              <a:gd name="connsiteX1026" fmla="*/ 6035176 w 8001031"/>
              <a:gd name="connsiteY1026" fmla="*/ 684410 h 3866233"/>
              <a:gd name="connsiteX1027" fmla="*/ 6107258 w 8001031"/>
              <a:gd name="connsiteY1027" fmla="*/ 681224 h 3866233"/>
              <a:gd name="connsiteX1028" fmla="*/ 6126914 w 8001031"/>
              <a:gd name="connsiteY1028" fmla="*/ 655745 h 3866233"/>
              <a:gd name="connsiteX1029" fmla="*/ 6133047 w 8001031"/>
              <a:gd name="connsiteY1029" fmla="*/ 653696 h 3866233"/>
              <a:gd name="connsiteX1030" fmla="*/ 6184391 w 8001031"/>
              <a:gd name="connsiteY1030" fmla="*/ 691510 h 3866233"/>
              <a:gd name="connsiteX1031" fmla="*/ 6172787 w 8001031"/>
              <a:gd name="connsiteY1031" fmla="*/ 697149 h 3866233"/>
              <a:gd name="connsiteX1032" fmla="*/ 6087601 w 8001031"/>
              <a:gd name="connsiteY1032" fmla="*/ 700335 h 3866233"/>
              <a:gd name="connsiteX1033" fmla="*/ 6120365 w 8001031"/>
              <a:gd name="connsiteY1033" fmla="*/ 722631 h 3866233"/>
              <a:gd name="connsiteX1034" fmla="*/ 6094150 w 8001031"/>
              <a:gd name="connsiteY1034" fmla="*/ 741741 h 3866233"/>
              <a:gd name="connsiteX1035" fmla="*/ 6094150 w 8001031"/>
              <a:gd name="connsiteY1035" fmla="*/ 805441 h 3866233"/>
              <a:gd name="connsiteX1036" fmla="*/ 6028622 w 8001031"/>
              <a:gd name="connsiteY1036" fmla="*/ 805441 h 3866233"/>
              <a:gd name="connsiteX1037" fmla="*/ 6054837 w 8001031"/>
              <a:gd name="connsiteY1037" fmla="*/ 789516 h 3866233"/>
              <a:gd name="connsiteX1038" fmla="*/ 6028622 w 8001031"/>
              <a:gd name="connsiteY1038" fmla="*/ 773592 h 3866233"/>
              <a:gd name="connsiteX1039" fmla="*/ 6022073 w 8001031"/>
              <a:gd name="connsiteY1039" fmla="*/ 735370 h 3866233"/>
              <a:gd name="connsiteX1040" fmla="*/ 5963094 w 8001031"/>
              <a:gd name="connsiteY1040" fmla="*/ 757666 h 3866233"/>
              <a:gd name="connsiteX1041" fmla="*/ 5995857 w 8001031"/>
              <a:gd name="connsiteY1041" fmla="*/ 789516 h 3866233"/>
              <a:gd name="connsiteX1042" fmla="*/ 5910673 w 8001031"/>
              <a:gd name="connsiteY1042" fmla="*/ 795885 h 3866233"/>
              <a:gd name="connsiteX1043" fmla="*/ 5897565 w 8001031"/>
              <a:gd name="connsiteY1043" fmla="*/ 811810 h 3866233"/>
              <a:gd name="connsiteX1044" fmla="*/ 6041729 w 8001031"/>
              <a:gd name="connsiteY1044" fmla="*/ 881881 h 3866233"/>
              <a:gd name="connsiteX1045" fmla="*/ 5963094 w 8001031"/>
              <a:gd name="connsiteY1045" fmla="*/ 920102 h 3866233"/>
              <a:gd name="connsiteX1046" fmla="*/ 5917227 w 8001031"/>
              <a:gd name="connsiteY1046" fmla="*/ 961505 h 3866233"/>
              <a:gd name="connsiteX1047" fmla="*/ 5851699 w 8001031"/>
              <a:gd name="connsiteY1047" fmla="*/ 961506 h 3866233"/>
              <a:gd name="connsiteX1048" fmla="*/ 5818935 w 8001031"/>
              <a:gd name="connsiteY1048" fmla="*/ 977431 h 3866233"/>
              <a:gd name="connsiteX1049" fmla="*/ 5746852 w 8001031"/>
              <a:gd name="connsiteY1049" fmla="*/ 977431 h 3866233"/>
              <a:gd name="connsiteX1050" fmla="*/ 5733745 w 8001031"/>
              <a:gd name="connsiteY1050" fmla="*/ 1022020 h 3866233"/>
              <a:gd name="connsiteX1051" fmla="*/ 5576478 w 8001031"/>
              <a:gd name="connsiteY1051" fmla="*/ 1031577 h 3866233"/>
              <a:gd name="connsiteX1052" fmla="*/ 5609241 w 8001031"/>
              <a:gd name="connsiteY1052" fmla="*/ 1050685 h 3866233"/>
              <a:gd name="connsiteX1053" fmla="*/ 5583032 w 8001031"/>
              <a:gd name="connsiteY1053" fmla="*/ 1076166 h 3866233"/>
              <a:gd name="connsiteX1054" fmla="*/ 5556816 w 8001031"/>
              <a:gd name="connsiteY1054" fmla="*/ 1092092 h 3866233"/>
              <a:gd name="connsiteX1055" fmla="*/ 5583032 w 8001031"/>
              <a:gd name="connsiteY1055" fmla="*/ 1076166 h 3866233"/>
              <a:gd name="connsiteX1056" fmla="*/ 5661662 w 8001031"/>
              <a:gd name="connsiteY1056" fmla="*/ 1076166 h 3866233"/>
              <a:gd name="connsiteX1057" fmla="*/ 5720642 w 8001031"/>
              <a:gd name="connsiteY1057" fmla="*/ 1047502 h 3866233"/>
              <a:gd name="connsiteX1058" fmla="*/ 5877909 w 8001031"/>
              <a:gd name="connsiteY1058" fmla="*/ 1025206 h 3866233"/>
              <a:gd name="connsiteX1059" fmla="*/ 5877909 w 8001031"/>
              <a:gd name="connsiteY1059" fmla="*/ 1002910 h 3866233"/>
              <a:gd name="connsiteX1060" fmla="*/ 5923775 w 8001031"/>
              <a:gd name="connsiteY1060" fmla="*/ 996541 h 3866233"/>
              <a:gd name="connsiteX1061" fmla="*/ 5976201 w 8001031"/>
              <a:gd name="connsiteY1061" fmla="*/ 1041131 h 3866233"/>
              <a:gd name="connsiteX1062" fmla="*/ 5943437 w 8001031"/>
              <a:gd name="connsiteY1062" fmla="*/ 1057056 h 3866233"/>
              <a:gd name="connsiteX1063" fmla="*/ 6002411 w 8001031"/>
              <a:gd name="connsiteY1063" fmla="*/ 1069795 h 3866233"/>
              <a:gd name="connsiteX1064" fmla="*/ 6067940 w 8001031"/>
              <a:gd name="connsiteY1064" fmla="*/ 1079352 h 3866233"/>
              <a:gd name="connsiteX1065" fmla="*/ 6113812 w 8001031"/>
              <a:gd name="connsiteY1065" fmla="*/ 1047502 h 3866233"/>
              <a:gd name="connsiteX1066" fmla="*/ 6166233 w 8001031"/>
              <a:gd name="connsiteY1066" fmla="*/ 1063427 h 3866233"/>
              <a:gd name="connsiteX1067" fmla="*/ 6212105 w 8001031"/>
              <a:gd name="connsiteY1067" fmla="*/ 1063427 h 3866233"/>
              <a:gd name="connsiteX1068" fmla="*/ 6297289 w 8001031"/>
              <a:gd name="connsiteY1068" fmla="*/ 1047502 h 3866233"/>
              <a:gd name="connsiteX1069" fmla="*/ 6298015 w 8001031"/>
              <a:gd name="connsiteY1069" fmla="*/ 1047367 h 3866233"/>
              <a:gd name="connsiteX1070" fmla="*/ 6218658 w 8001031"/>
              <a:gd name="connsiteY1070" fmla="*/ 1088906 h 3866233"/>
              <a:gd name="connsiteX1071" fmla="*/ 6225207 w 8001031"/>
              <a:gd name="connsiteY1071" fmla="*/ 1127126 h 3866233"/>
              <a:gd name="connsiteX1072" fmla="*/ 6389033 w 8001031"/>
              <a:gd name="connsiteY1072" fmla="*/ 1085720 h 3866233"/>
              <a:gd name="connsiteX1073" fmla="*/ 6306759 w 8001031"/>
              <a:gd name="connsiteY1073" fmla="*/ 1045734 h 3866233"/>
              <a:gd name="connsiteX1074" fmla="*/ 6382479 w 8001031"/>
              <a:gd name="connsiteY1074" fmla="*/ 1031577 h 3866233"/>
              <a:gd name="connsiteX1075" fmla="*/ 6461110 w 8001031"/>
              <a:gd name="connsiteY1075" fmla="*/ 999727 h 3866233"/>
              <a:gd name="connsiteX1076" fmla="*/ 6506982 w 8001031"/>
              <a:gd name="connsiteY1076" fmla="*/ 1028391 h 3866233"/>
              <a:gd name="connsiteX1077" fmla="*/ 6441454 w 8001031"/>
              <a:gd name="connsiteY1077" fmla="*/ 1050685 h 3866233"/>
              <a:gd name="connsiteX1078" fmla="*/ 6454562 w 8001031"/>
              <a:gd name="connsiteY1078" fmla="*/ 1095277 h 3866233"/>
              <a:gd name="connsiteX1079" fmla="*/ 6539746 w 8001031"/>
              <a:gd name="connsiteY1079" fmla="*/ 1088906 h 3866233"/>
              <a:gd name="connsiteX1080" fmla="*/ 6506982 w 8001031"/>
              <a:gd name="connsiteY1080" fmla="*/ 1114384 h 3866233"/>
              <a:gd name="connsiteX1081" fmla="*/ 6526638 w 8001031"/>
              <a:gd name="connsiteY1081" fmla="*/ 1133495 h 3866233"/>
              <a:gd name="connsiteX1082" fmla="*/ 6657695 w 8001031"/>
              <a:gd name="connsiteY1082" fmla="*/ 1165345 h 3866233"/>
              <a:gd name="connsiteX1083" fmla="*/ 6749438 w 8001031"/>
              <a:gd name="connsiteY1083" fmla="*/ 1117570 h 3866233"/>
              <a:gd name="connsiteX1084" fmla="*/ 6763550 w 8001031"/>
              <a:gd name="connsiteY1084" fmla="*/ 1118049 h 3866233"/>
              <a:gd name="connsiteX1085" fmla="*/ 6949111 w 8001031"/>
              <a:gd name="connsiteY1085" fmla="*/ 1254711 h 3866233"/>
              <a:gd name="connsiteX1086" fmla="*/ 6946023 w 8001031"/>
              <a:gd name="connsiteY1086" fmla="*/ 1257712 h 3866233"/>
              <a:gd name="connsiteX1087" fmla="*/ 6900151 w 8001031"/>
              <a:gd name="connsiteY1087" fmla="*/ 1257712 h 3866233"/>
              <a:gd name="connsiteX1088" fmla="*/ 6891146 w 8001031"/>
              <a:gd name="connsiteY1088" fmla="*/ 1267666 h 3866233"/>
              <a:gd name="connsiteX1089" fmla="*/ 6894100 w 8001031"/>
              <a:gd name="connsiteY1089" fmla="*/ 1273637 h 3866233"/>
              <a:gd name="connsiteX1090" fmla="*/ 6873941 w 8001031"/>
              <a:gd name="connsiteY1090" fmla="*/ 1273637 h 3866233"/>
              <a:gd name="connsiteX1091" fmla="*/ 6828069 w 8001031"/>
              <a:gd name="connsiteY1091" fmla="*/ 1260898 h 3866233"/>
              <a:gd name="connsiteX1092" fmla="*/ 6677356 w 8001031"/>
              <a:gd name="connsiteY1092" fmla="*/ 1334151 h 3866233"/>
              <a:gd name="connsiteX1093" fmla="*/ 6716674 w 8001031"/>
              <a:gd name="connsiteY1093" fmla="*/ 1340522 h 3866233"/>
              <a:gd name="connsiteX1094" fmla="*/ 6755987 w 8001031"/>
              <a:gd name="connsiteY1094" fmla="*/ 1324597 h 3866233"/>
              <a:gd name="connsiteX1095" fmla="*/ 6788757 w 8001031"/>
              <a:gd name="connsiteY1095" fmla="*/ 1340522 h 3866233"/>
              <a:gd name="connsiteX1096" fmla="*/ 6867387 w 8001031"/>
              <a:gd name="connsiteY1096" fmla="*/ 1334151 h 3866233"/>
              <a:gd name="connsiteX1097" fmla="*/ 6841177 w 8001031"/>
              <a:gd name="connsiteY1097" fmla="*/ 1311855 h 3866233"/>
              <a:gd name="connsiteX1098" fmla="*/ 6873941 w 8001031"/>
              <a:gd name="connsiteY1098" fmla="*/ 1273637 h 3866233"/>
              <a:gd name="connsiteX1099" fmla="*/ 6906705 w 8001031"/>
              <a:gd name="connsiteY1099" fmla="*/ 1299116 h 3866233"/>
              <a:gd name="connsiteX1100" fmla="*/ 6894100 w 8001031"/>
              <a:gd name="connsiteY1100" fmla="*/ 1273637 h 3866233"/>
              <a:gd name="connsiteX1101" fmla="*/ 6919813 w 8001031"/>
              <a:gd name="connsiteY1101" fmla="*/ 1273637 h 3866233"/>
              <a:gd name="connsiteX1102" fmla="*/ 6932916 w 8001031"/>
              <a:gd name="connsiteY1102" fmla="*/ 1260898 h 3866233"/>
              <a:gd name="connsiteX1103" fmla="*/ 6953733 w 8001031"/>
              <a:gd name="connsiteY1103" fmla="*/ 1258115 h 3866233"/>
              <a:gd name="connsiteX1104" fmla="*/ 7399510 w 8001031"/>
              <a:gd name="connsiteY1104" fmla="*/ 1586421 h 3866233"/>
              <a:gd name="connsiteX1105" fmla="*/ 7391614 w 8001031"/>
              <a:gd name="connsiteY1105" fmla="*/ 1582583 h 3866233"/>
              <a:gd name="connsiteX1106" fmla="*/ 7378512 w 8001031"/>
              <a:gd name="connsiteY1106" fmla="*/ 1592137 h 3866233"/>
              <a:gd name="connsiteX1107" fmla="*/ 7391614 w 8001031"/>
              <a:gd name="connsiteY1107" fmla="*/ 1598508 h 3866233"/>
              <a:gd name="connsiteX1108" fmla="*/ 7403831 w 8001031"/>
              <a:gd name="connsiteY1108" fmla="*/ 1589603 h 3866233"/>
              <a:gd name="connsiteX1109" fmla="*/ 7575490 w 8001031"/>
              <a:gd name="connsiteY1109" fmla="*/ 1716027 h 3866233"/>
              <a:gd name="connsiteX1110" fmla="*/ 7563630 w 8001031"/>
              <a:gd name="connsiteY1110" fmla="*/ 1721529 h 3866233"/>
              <a:gd name="connsiteX1111" fmla="*/ 7535778 w 8001031"/>
              <a:gd name="connsiteY1111" fmla="*/ 1732279 h 3866233"/>
              <a:gd name="connsiteX1112" fmla="*/ 7398168 w 8001031"/>
              <a:gd name="connsiteY1112" fmla="*/ 1719537 h 3866233"/>
              <a:gd name="connsiteX1113" fmla="*/ 7398168 w 8001031"/>
              <a:gd name="connsiteY1113" fmla="*/ 1732279 h 3866233"/>
              <a:gd name="connsiteX1114" fmla="*/ 7417830 w 8001031"/>
              <a:gd name="connsiteY1114" fmla="*/ 1751387 h 3866233"/>
              <a:gd name="connsiteX1115" fmla="*/ 7430932 w 8001031"/>
              <a:gd name="connsiteY1115" fmla="*/ 1764129 h 3866233"/>
              <a:gd name="connsiteX1116" fmla="*/ 7503014 w 8001031"/>
              <a:gd name="connsiteY1116" fmla="*/ 1764129 h 3866233"/>
              <a:gd name="connsiteX1117" fmla="*/ 7522676 w 8001031"/>
              <a:gd name="connsiteY1117" fmla="*/ 1792793 h 3866233"/>
              <a:gd name="connsiteX1118" fmla="*/ 7693045 w 8001031"/>
              <a:gd name="connsiteY1118" fmla="*/ 1843754 h 3866233"/>
              <a:gd name="connsiteX1119" fmla="*/ 7722842 w 8001031"/>
              <a:gd name="connsiteY1119" fmla="*/ 1834895 h 3866233"/>
              <a:gd name="connsiteX1120" fmla="*/ 7729395 w 8001031"/>
              <a:gd name="connsiteY1120" fmla="*/ 1829374 h 3866233"/>
              <a:gd name="connsiteX1121" fmla="*/ 7809478 w 8001031"/>
              <a:gd name="connsiteY1121" fmla="*/ 1888354 h 3866233"/>
              <a:gd name="connsiteX1122" fmla="*/ 7793798 w 8001031"/>
              <a:gd name="connsiteY1122" fmla="*/ 1884760 h 3866233"/>
              <a:gd name="connsiteX1123" fmla="*/ 7745471 w 8001031"/>
              <a:gd name="connsiteY1123" fmla="*/ 1872418 h 3866233"/>
              <a:gd name="connsiteX1124" fmla="*/ 7745472 w 8001031"/>
              <a:gd name="connsiteY1124" fmla="*/ 1939304 h 3866233"/>
              <a:gd name="connsiteX1125" fmla="*/ 7738917 w 8001031"/>
              <a:gd name="connsiteY1125" fmla="*/ 1939304 h 3866233"/>
              <a:gd name="connsiteX1126" fmla="*/ 7686497 w 8001031"/>
              <a:gd name="connsiteY1126" fmla="*/ 1942489 h 3866233"/>
              <a:gd name="connsiteX1127" fmla="*/ 7660282 w 8001031"/>
              <a:gd name="connsiteY1127" fmla="*/ 1904268 h 3866233"/>
              <a:gd name="connsiteX1128" fmla="*/ 7607861 w 8001031"/>
              <a:gd name="connsiteY1128" fmla="*/ 1932933 h 3866233"/>
              <a:gd name="connsiteX1129" fmla="*/ 7607861 w 8001031"/>
              <a:gd name="connsiteY1129" fmla="*/ 1967968 h 3866233"/>
              <a:gd name="connsiteX1130" fmla="*/ 7706153 w 8001031"/>
              <a:gd name="connsiteY1130" fmla="*/ 1980708 h 3866233"/>
              <a:gd name="connsiteX1131" fmla="*/ 7725810 w 8001031"/>
              <a:gd name="connsiteY1131" fmla="*/ 2009372 h 3866233"/>
              <a:gd name="connsiteX1132" fmla="*/ 7771681 w 8001031"/>
              <a:gd name="connsiteY1132" fmla="*/ 2003004 h 3866233"/>
              <a:gd name="connsiteX1133" fmla="*/ 7784789 w 8001031"/>
              <a:gd name="connsiteY1133" fmla="*/ 1945672 h 3866233"/>
              <a:gd name="connsiteX1134" fmla="*/ 7828977 w 8001031"/>
              <a:gd name="connsiteY1134" fmla="*/ 1902715 h 3866233"/>
              <a:gd name="connsiteX1135" fmla="*/ 7912618 w 8001031"/>
              <a:gd name="connsiteY1135" fmla="*/ 1964314 h 3866233"/>
              <a:gd name="connsiteX1136" fmla="*/ 7876528 w 8001031"/>
              <a:gd name="connsiteY1136" fmla="*/ 1974339 h 3866233"/>
              <a:gd name="connsiteX1137" fmla="*/ 7850318 w 8001031"/>
              <a:gd name="connsiteY1137" fmla="*/ 1945672 h 3866233"/>
              <a:gd name="connsiteX1138" fmla="*/ 7837210 w 8001031"/>
              <a:gd name="connsiteY1138" fmla="*/ 1948858 h 3866233"/>
              <a:gd name="connsiteX1139" fmla="*/ 7837210 w 8001031"/>
              <a:gd name="connsiteY1139" fmla="*/ 1987079 h 3866233"/>
              <a:gd name="connsiteX1140" fmla="*/ 7935502 w 8001031"/>
              <a:gd name="connsiteY1140" fmla="*/ 2012558 h 3866233"/>
              <a:gd name="connsiteX1141" fmla="*/ 7896184 w 8001031"/>
              <a:gd name="connsiteY1141" fmla="*/ 2076258 h 3866233"/>
              <a:gd name="connsiteX1142" fmla="*/ 7863420 w 8001031"/>
              <a:gd name="connsiteY1142" fmla="*/ 2089000 h 3866233"/>
              <a:gd name="connsiteX1143" fmla="*/ 7896184 w 8001031"/>
              <a:gd name="connsiteY1143" fmla="*/ 2108108 h 3866233"/>
              <a:gd name="connsiteX1144" fmla="*/ 7850318 w 8001031"/>
              <a:gd name="connsiteY1144" fmla="*/ 2171810 h 3866233"/>
              <a:gd name="connsiteX1145" fmla="*/ 7804446 w 8001031"/>
              <a:gd name="connsiteY1145" fmla="*/ 2197289 h 3866233"/>
              <a:gd name="connsiteX1146" fmla="*/ 7804446 w 8001031"/>
              <a:gd name="connsiteY1146" fmla="*/ 2251435 h 3866233"/>
              <a:gd name="connsiteX1147" fmla="*/ 7856871 w 8001031"/>
              <a:gd name="connsiteY1147" fmla="*/ 2257803 h 3866233"/>
              <a:gd name="connsiteX1148" fmla="*/ 7869974 w 8001031"/>
              <a:gd name="connsiteY1148" fmla="*/ 2276914 h 3866233"/>
              <a:gd name="connsiteX1149" fmla="*/ 7856872 w 8001031"/>
              <a:gd name="connsiteY1149" fmla="*/ 2286471 h 3866233"/>
              <a:gd name="connsiteX1150" fmla="*/ 7555440 w 8001031"/>
              <a:gd name="connsiteY1150" fmla="*/ 2436164 h 3866233"/>
              <a:gd name="connsiteX1151" fmla="*/ 7522676 w 8001031"/>
              <a:gd name="connsiteY1151" fmla="*/ 2436164 h 3866233"/>
              <a:gd name="connsiteX1152" fmla="*/ 7352301 w 8001031"/>
              <a:gd name="connsiteY1152" fmla="*/ 2522160 h 3866233"/>
              <a:gd name="connsiteX1153" fmla="*/ 7168819 w 8001031"/>
              <a:gd name="connsiteY1153" fmla="*/ 2595414 h 3866233"/>
              <a:gd name="connsiteX1154" fmla="*/ 7096736 w 8001031"/>
              <a:gd name="connsiteY1154" fmla="*/ 2627264 h 3866233"/>
              <a:gd name="connsiteX1155" fmla="*/ 7031208 w 8001031"/>
              <a:gd name="connsiteY1155" fmla="*/ 2643189 h 3866233"/>
              <a:gd name="connsiteX1156" fmla="*/ 6834624 w 8001031"/>
              <a:gd name="connsiteY1156" fmla="*/ 2741925 h 3866233"/>
              <a:gd name="connsiteX1157" fmla="*/ 6795305 w 8001031"/>
              <a:gd name="connsiteY1157" fmla="*/ 2741924 h 3866233"/>
              <a:gd name="connsiteX1158" fmla="*/ 6611828 w 8001031"/>
              <a:gd name="connsiteY1158" fmla="*/ 2818367 h 3866233"/>
              <a:gd name="connsiteX1159" fmla="*/ 6585618 w 8001031"/>
              <a:gd name="connsiteY1159" fmla="*/ 2831106 h 3866233"/>
              <a:gd name="connsiteX1160" fmla="*/ 6546300 w 8001031"/>
              <a:gd name="connsiteY1160" fmla="*/ 2859770 h 3866233"/>
              <a:gd name="connsiteX1161" fmla="*/ 6493874 w 8001031"/>
              <a:gd name="connsiteY1161" fmla="*/ 2875695 h 3866233"/>
              <a:gd name="connsiteX1162" fmla="*/ 6448008 w 8001031"/>
              <a:gd name="connsiteY1162" fmla="*/ 2882067 h 3866233"/>
              <a:gd name="connsiteX1163" fmla="*/ 6375925 w 8001031"/>
              <a:gd name="connsiteY1163" fmla="*/ 2917102 h 3866233"/>
              <a:gd name="connsiteX1164" fmla="*/ 6297289 w 8001031"/>
              <a:gd name="connsiteY1164" fmla="*/ 2942581 h 3866233"/>
              <a:gd name="connsiteX1165" fmla="*/ 6225207 w 8001031"/>
              <a:gd name="connsiteY1165" fmla="*/ 2974431 h 3866233"/>
              <a:gd name="connsiteX1166" fmla="*/ 6192442 w 8001031"/>
              <a:gd name="connsiteY1166" fmla="*/ 2974431 h 3866233"/>
              <a:gd name="connsiteX1167" fmla="*/ 6172786 w 8001031"/>
              <a:gd name="connsiteY1167" fmla="*/ 3003095 h 3866233"/>
              <a:gd name="connsiteX1168" fmla="*/ 6126915 w 8001031"/>
              <a:gd name="connsiteY1168" fmla="*/ 3009467 h 3866233"/>
              <a:gd name="connsiteX1169" fmla="*/ 6067940 w 8001031"/>
              <a:gd name="connsiteY1169" fmla="*/ 3069981 h 3866233"/>
              <a:gd name="connsiteX1170" fmla="*/ 6041729 w 8001031"/>
              <a:gd name="connsiteY1170" fmla="*/ 3073166 h 3866233"/>
              <a:gd name="connsiteX1171" fmla="*/ 5845144 w 8001031"/>
              <a:gd name="connsiteY1171" fmla="*/ 3168717 h 3866233"/>
              <a:gd name="connsiteX1172" fmla="*/ 5845145 w 8001031"/>
              <a:gd name="connsiteY1172" fmla="*/ 3178273 h 3866233"/>
              <a:gd name="connsiteX1173" fmla="*/ 5753406 w 8001031"/>
              <a:gd name="connsiteY1173" fmla="*/ 3213308 h 3866233"/>
              <a:gd name="connsiteX1174" fmla="*/ 5812380 w 8001031"/>
              <a:gd name="connsiteY1174" fmla="*/ 3219677 h 3866233"/>
              <a:gd name="connsiteX1175" fmla="*/ 5779616 w 8001031"/>
              <a:gd name="connsiteY1175" fmla="*/ 3283377 h 3866233"/>
              <a:gd name="connsiteX1176" fmla="*/ 5753406 w 8001031"/>
              <a:gd name="connsiteY1176" fmla="*/ 3289748 h 3866233"/>
              <a:gd name="connsiteX1177" fmla="*/ 5779616 w 8001031"/>
              <a:gd name="connsiteY1177" fmla="*/ 3299302 h 3866233"/>
              <a:gd name="connsiteX1178" fmla="*/ 5779617 w 8001031"/>
              <a:gd name="connsiteY1178" fmla="*/ 3324783 h 3866233"/>
              <a:gd name="connsiteX1179" fmla="*/ 5687878 w 8001031"/>
              <a:gd name="connsiteY1179" fmla="*/ 3353448 h 3866233"/>
              <a:gd name="connsiteX1180" fmla="*/ 5602687 w 8001031"/>
              <a:gd name="connsiteY1180" fmla="*/ 3382112 h 3866233"/>
              <a:gd name="connsiteX1181" fmla="*/ 5556815 w 8001031"/>
              <a:gd name="connsiteY1181" fmla="*/ 3366187 h 3866233"/>
              <a:gd name="connsiteX1182" fmla="*/ 5478185 w 8001031"/>
              <a:gd name="connsiteY1182" fmla="*/ 3388483 h 3866233"/>
              <a:gd name="connsiteX1183" fmla="*/ 5478185 w 8001031"/>
              <a:gd name="connsiteY1183" fmla="*/ 3407592 h 3866233"/>
              <a:gd name="connsiteX1184" fmla="*/ 5491287 w 8001031"/>
              <a:gd name="connsiteY1184" fmla="*/ 3413963 h 3866233"/>
              <a:gd name="connsiteX1185" fmla="*/ 5635452 w 8001031"/>
              <a:gd name="connsiteY1185" fmla="*/ 3413962 h 3866233"/>
              <a:gd name="connsiteX1186" fmla="*/ 5504395 w 8001031"/>
              <a:gd name="connsiteY1186" fmla="*/ 3461737 h 3866233"/>
              <a:gd name="connsiteX1187" fmla="*/ 5419210 w 8001031"/>
              <a:gd name="connsiteY1187" fmla="*/ 3480848 h 3866233"/>
              <a:gd name="connsiteX1188" fmla="*/ 5353682 w 8001031"/>
              <a:gd name="connsiteY1188" fmla="*/ 3496773 h 3866233"/>
              <a:gd name="connsiteX1189" fmla="*/ 5196410 w 8001031"/>
              <a:gd name="connsiteY1189" fmla="*/ 3528623 h 3866233"/>
              <a:gd name="connsiteX1190" fmla="*/ 5170200 w 8001031"/>
              <a:gd name="connsiteY1190" fmla="*/ 3538177 h 3866233"/>
              <a:gd name="connsiteX1191" fmla="*/ 5150543 w 8001031"/>
              <a:gd name="connsiteY1191" fmla="*/ 3547733 h 3866233"/>
              <a:gd name="connsiteX1192" fmla="*/ 5098117 w 8001031"/>
              <a:gd name="connsiteY1192" fmla="*/ 3519066 h 3866233"/>
              <a:gd name="connsiteX1193" fmla="*/ 5124327 w 8001031"/>
              <a:gd name="connsiteY1193" fmla="*/ 3496773 h 3866233"/>
              <a:gd name="connsiteX1194" fmla="*/ 5137436 w 8001031"/>
              <a:gd name="connsiteY1194" fmla="*/ 3484033 h 3866233"/>
              <a:gd name="connsiteX1195" fmla="*/ 5091564 w 8001031"/>
              <a:gd name="connsiteY1195" fmla="*/ 3480848 h 3866233"/>
              <a:gd name="connsiteX1196" fmla="*/ 5065353 w 8001031"/>
              <a:gd name="connsiteY1196" fmla="*/ 3541362 h 3866233"/>
              <a:gd name="connsiteX1197" fmla="*/ 5012933 w 8001031"/>
              <a:gd name="connsiteY1197" fmla="*/ 3522252 h 3866233"/>
              <a:gd name="connsiteX1198" fmla="*/ 4999825 w 8001031"/>
              <a:gd name="connsiteY1198" fmla="*/ 3496773 h 3866233"/>
              <a:gd name="connsiteX1199" fmla="*/ 4921189 w 8001031"/>
              <a:gd name="connsiteY1199" fmla="*/ 3496773 h 3866233"/>
              <a:gd name="connsiteX1200" fmla="*/ 4868768 w 8001031"/>
              <a:gd name="connsiteY1200" fmla="*/ 3534991 h 3866233"/>
              <a:gd name="connsiteX1201" fmla="*/ 4796687 w 8001031"/>
              <a:gd name="connsiteY1201" fmla="*/ 3496773 h 3866233"/>
              <a:gd name="connsiteX1202" fmla="*/ 4750820 w 8001031"/>
              <a:gd name="connsiteY1202" fmla="*/ 3452183 h 3866233"/>
              <a:gd name="connsiteX1203" fmla="*/ 4750819 w 8001031"/>
              <a:gd name="connsiteY1203" fmla="*/ 3426702 h 3866233"/>
              <a:gd name="connsiteX1204" fmla="*/ 4718056 w 8001031"/>
              <a:gd name="connsiteY1204" fmla="*/ 3410777 h 3866233"/>
              <a:gd name="connsiteX1205" fmla="*/ 4718055 w 8001031"/>
              <a:gd name="connsiteY1205" fmla="*/ 3378927 h 3866233"/>
              <a:gd name="connsiteX1206" fmla="*/ 4750819 w 8001031"/>
              <a:gd name="connsiteY1206" fmla="*/ 3359816 h 3866233"/>
              <a:gd name="connsiteX1207" fmla="*/ 4750820 w 8001031"/>
              <a:gd name="connsiteY1207" fmla="*/ 3334337 h 3866233"/>
              <a:gd name="connsiteX1208" fmla="*/ 4750819 w 8001031"/>
              <a:gd name="connsiteY1208" fmla="*/ 3327967 h 3866233"/>
              <a:gd name="connsiteX1209" fmla="*/ 4849113 w 8001031"/>
              <a:gd name="connsiteY1209" fmla="*/ 3273823 h 3866233"/>
              <a:gd name="connsiteX1210" fmla="*/ 4921189 w 8001031"/>
              <a:gd name="connsiteY1210" fmla="*/ 3213309 h 3866233"/>
              <a:gd name="connsiteX1211" fmla="*/ 4875322 w 8001031"/>
              <a:gd name="connsiteY1211" fmla="*/ 3203752 h 3866233"/>
              <a:gd name="connsiteX1212" fmla="*/ 4803240 w 8001031"/>
              <a:gd name="connsiteY1212" fmla="*/ 3235602 h 3866233"/>
              <a:gd name="connsiteX1213" fmla="*/ 4737711 w 8001031"/>
              <a:gd name="connsiteY1213" fmla="*/ 3254712 h 3866233"/>
              <a:gd name="connsiteX1214" fmla="*/ 4659075 w 8001031"/>
              <a:gd name="connsiteY1214" fmla="*/ 3277009 h 3866233"/>
              <a:gd name="connsiteX1215" fmla="*/ 4645973 w 8001031"/>
              <a:gd name="connsiteY1215" fmla="*/ 3299302 h 3866233"/>
              <a:gd name="connsiteX1216" fmla="*/ 4560783 w 8001031"/>
              <a:gd name="connsiteY1216" fmla="*/ 3305673 h 3866233"/>
              <a:gd name="connsiteX1217" fmla="*/ 4547681 w 8001031"/>
              <a:gd name="connsiteY1217" fmla="*/ 3331152 h 3866233"/>
              <a:gd name="connsiteX1218" fmla="*/ 4495255 w 8001031"/>
              <a:gd name="connsiteY1218" fmla="*/ 3340708 h 3866233"/>
              <a:gd name="connsiteX1219" fmla="*/ 4436280 w 8001031"/>
              <a:gd name="connsiteY1219" fmla="*/ 3369373 h 3866233"/>
              <a:gd name="connsiteX1220" fmla="*/ 4305224 w 8001031"/>
              <a:gd name="connsiteY1220" fmla="*/ 3369373 h 3866233"/>
              <a:gd name="connsiteX1221" fmla="*/ 4265905 w 8001031"/>
              <a:gd name="connsiteY1221" fmla="*/ 3385298 h 3866233"/>
              <a:gd name="connsiteX1222" fmla="*/ 4200378 w 8001031"/>
              <a:gd name="connsiteY1222" fmla="*/ 3385298 h 3866233"/>
              <a:gd name="connsiteX1223" fmla="*/ 4167613 w 8001031"/>
              <a:gd name="connsiteY1223" fmla="*/ 3369373 h 3866233"/>
              <a:gd name="connsiteX1224" fmla="*/ 4154505 w 8001031"/>
              <a:gd name="connsiteY1224" fmla="*/ 3407591 h 3866233"/>
              <a:gd name="connsiteX1225" fmla="*/ 4056213 w 8001031"/>
              <a:gd name="connsiteY1225" fmla="*/ 3442627 h 3866233"/>
              <a:gd name="connsiteX1226" fmla="*/ 3990685 w 8001031"/>
              <a:gd name="connsiteY1226" fmla="*/ 3493587 h 3866233"/>
              <a:gd name="connsiteX1227" fmla="*/ 3944818 w 8001031"/>
              <a:gd name="connsiteY1227" fmla="*/ 3531808 h 3866233"/>
              <a:gd name="connsiteX1228" fmla="*/ 3859628 w 8001031"/>
              <a:gd name="connsiteY1228" fmla="*/ 3531808 h 3866233"/>
              <a:gd name="connsiteX1229" fmla="*/ 3813761 w 8001031"/>
              <a:gd name="connsiteY1229" fmla="*/ 3554102 h 3866233"/>
              <a:gd name="connsiteX1230" fmla="*/ 3807207 w 8001031"/>
              <a:gd name="connsiteY1230" fmla="*/ 3595508 h 3866233"/>
              <a:gd name="connsiteX1231" fmla="*/ 3682705 w 8001031"/>
              <a:gd name="connsiteY1231" fmla="*/ 3563659 h 3866233"/>
              <a:gd name="connsiteX1232" fmla="*/ 3676151 w 8001031"/>
              <a:gd name="connsiteY1232" fmla="*/ 3620987 h 3866233"/>
              <a:gd name="connsiteX1233" fmla="*/ 3610623 w 8001031"/>
              <a:gd name="connsiteY1233" fmla="*/ 3643283 h 3866233"/>
              <a:gd name="connsiteX1234" fmla="*/ 3610623 w 8001031"/>
              <a:gd name="connsiteY1234" fmla="*/ 3617802 h 3866233"/>
              <a:gd name="connsiteX1235" fmla="*/ 3486120 w 8001031"/>
              <a:gd name="connsiteY1235" fmla="*/ 3608248 h 3866233"/>
              <a:gd name="connsiteX1236" fmla="*/ 3473012 w 8001031"/>
              <a:gd name="connsiteY1236" fmla="*/ 3636912 h 3866233"/>
              <a:gd name="connsiteX1237" fmla="*/ 3414038 w 8001031"/>
              <a:gd name="connsiteY1237" fmla="*/ 3646469 h 3866233"/>
              <a:gd name="connsiteX1238" fmla="*/ 3407484 w 8001031"/>
              <a:gd name="connsiteY1238" fmla="*/ 3684687 h 3866233"/>
              <a:gd name="connsiteX1239" fmla="*/ 3361612 w 8001031"/>
              <a:gd name="connsiteY1239" fmla="*/ 3706983 h 3866233"/>
              <a:gd name="connsiteX1240" fmla="*/ 3282981 w 8001031"/>
              <a:gd name="connsiteY1240" fmla="*/ 3700612 h 3866233"/>
              <a:gd name="connsiteX1241" fmla="*/ 3309191 w 8001031"/>
              <a:gd name="connsiteY1241" fmla="*/ 3684687 h 3866233"/>
              <a:gd name="connsiteX1242" fmla="*/ 3217453 w 8001031"/>
              <a:gd name="connsiteY1242" fmla="*/ 3700612 h 3866233"/>
              <a:gd name="connsiteX1243" fmla="*/ 3243663 w 8001031"/>
              <a:gd name="connsiteY1243" fmla="*/ 3713354 h 3866233"/>
              <a:gd name="connsiteX1244" fmla="*/ 3256765 w 8001031"/>
              <a:gd name="connsiteY1244" fmla="*/ 3767497 h 3866233"/>
              <a:gd name="connsiteX1245" fmla="*/ 3132263 w 8001031"/>
              <a:gd name="connsiteY1245" fmla="*/ 3780239 h 3866233"/>
              <a:gd name="connsiteX1246" fmla="*/ 3165026 w 8001031"/>
              <a:gd name="connsiteY1246" fmla="*/ 3812090 h 3866233"/>
              <a:gd name="connsiteX1247" fmla="*/ 3092945 w 8001031"/>
              <a:gd name="connsiteY1247" fmla="*/ 3824829 h 3866233"/>
              <a:gd name="connsiteX1248" fmla="*/ 3092944 w 8001031"/>
              <a:gd name="connsiteY1248" fmla="*/ 3815273 h 3866233"/>
              <a:gd name="connsiteX1249" fmla="*/ 3092945 w 8001031"/>
              <a:gd name="connsiteY1249" fmla="*/ 3799348 h 3866233"/>
              <a:gd name="connsiteX1250" fmla="*/ 3053627 w 8001031"/>
              <a:gd name="connsiteY1250" fmla="*/ 3792979 h 3866233"/>
              <a:gd name="connsiteX1251" fmla="*/ 2935678 w 8001031"/>
              <a:gd name="connsiteY1251" fmla="*/ 3834383 h 3866233"/>
              <a:gd name="connsiteX1252" fmla="*/ 2961888 w 8001031"/>
              <a:gd name="connsiteY1252" fmla="*/ 3850308 h 3866233"/>
              <a:gd name="connsiteX1253" fmla="*/ 2876703 w 8001031"/>
              <a:gd name="connsiteY1253" fmla="*/ 3856679 h 3866233"/>
              <a:gd name="connsiteX1254" fmla="*/ 2857042 w 8001031"/>
              <a:gd name="connsiteY1254" fmla="*/ 3828015 h 3866233"/>
              <a:gd name="connsiteX1255" fmla="*/ 2745647 w 8001031"/>
              <a:gd name="connsiteY1255" fmla="*/ 3824829 h 3866233"/>
              <a:gd name="connsiteX1256" fmla="*/ 2680118 w 8001031"/>
              <a:gd name="connsiteY1256" fmla="*/ 3856679 h 3866233"/>
              <a:gd name="connsiteX1257" fmla="*/ 2608036 w 8001031"/>
              <a:gd name="connsiteY1257" fmla="*/ 3859864 h 3866233"/>
              <a:gd name="connsiteX1258" fmla="*/ 2575272 w 8001031"/>
              <a:gd name="connsiteY1258" fmla="*/ 3831197 h 3866233"/>
              <a:gd name="connsiteX1259" fmla="*/ 2601482 w 8001031"/>
              <a:gd name="connsiteY1259" fmla="*/ 3815273 h 3866233"/>
              <a:gd name="connsiteX1260" fmla="*/ 2516297 w 8001031"/>
              <a:gd name="connsiteY1260" fmla="*/ 3761129 h 3866233"/>
              <a:gd name="connsiteX1261" fmla="*/ 2470425 w 8001031"/>
              <a:gd name="connsiteY1261" fmla="*/ 3754758 h 3866233"/>
              <a:gd name="connsiteX1262" fmla="*/ 2562164 w 8001031"/>
              <a:gd name="connsiteY1262" fmla="*/ 3710169 h 3866233"/>
              <a:gd name="connsiteX1263" fmla="*/ 2562164 w 8001031"/>
              <a:gd name="connsiteY1263" fmla="*/ 3675133 h 3866233"/>
              <a:gd name="connsiteX1264" fmla="*/ 2627692 w 8001031"/>
              <a:gd name="connsiteY1264" fmla="*/ 3665579 h 3866233"/>
              <a:gd name="connsiteX1265" fmla="*/ 2568718 w 8001031"/>
              <a:gd name="connsiteY1265" fmla="*/ 3646469 h 3866233"/>
              <a:gd name="connsiteX1266" fmla="*/ 2562164 w 8001031"/>
              <a:gd name="connsiteY1266" fmla="*/ 3675133 h 3866233"/>
              <a:gd name="connsiteX1267" fmla="*/ 2476980 w 8001031"/>
              <a:gd name="connsiteY1267" fmla="*/ 3706983 h 3866233"/>
              <a:gd name="connsiteX1268" fmla="*/ 2418005 w 8001031"/>
              <a:gd name="connsiteY1268" fmla="*/ 3646468 h 3866233"/>
              <a:gd name="connsiteX1269" fmla="*/ 2385241 w 8001031"/>
              <a:gd name="connsiteY1269" fmla="*/ 3643283 h 3866233"/>
              <a:gd name="connsiteX1270" fmla="*/ 2273841 w 8001031"/>
              <a:gd name="connsiteY1270" fmla="*/ 3675133 h 3866233"/>
              <a:gd name="connsiteX1271" fmla="*/ 2195205 w 8001031"/>
              <a:gd name="connsiteY1271" fmla="*/ 3630544 h 3866233"/>
              <a:gd name="connsiteX1272" fmla="*/ 2195204 w 8001031"/>
              <a:gd name="connsiteY1272" fmla="*/ 3585951 h 3866233"/>
              <a:gd name="connsiteX1273" fmla="*/ 2254179 w 8001031"/>
              <a:gd name="connsiteY1273" fmla="*/ 3576398 h 3866233"/>
              <a:gd name="connsiteX1274" fmla="*/ 2267287 w 8001031"/>
              <a:gd name="connsiteY1274" fmla="*/ 3550919 h 3866233"/>
              <a:gd name="connsiteX1275" fmla="*/ 2300051 w 8001031"/>
              <a:gd name="connsiteY1275" fmla="*/ 3534991 h 3866233"/>
              <a:gd name="connsiteX1276" fmla="*/ 2247630 w 8001031"/>
              <a:gd name="connsiteY1276" fmla="*/ 3525437 h 3866233"/>
              <a:gd name="connsiteX1277" fmla="*/ 2188650 w 8001031"/>
              <a:gd name="connsiteY1277" fmla="*/ 3563659 h 3866233"/>
              <a:gd name="connsiteX1278" fmla="*/ 2149338 w 8001031"/>
              <a:gd name="connsiteY1278" fmla="*/ 3544548 h 3866233"/>
              <a:gd name="connsiteX1279" fmla="*/ 2110020 w 8001031"/>
              <a:gd name="connsiteY1279" fmla="*/ 3544548 h 3866233"/>
              <a:gd name="connsiteX1280" fmla="*/ 2090358 w 8001031"/>
              <a:gd name="connsiteY1280" fmla="*/ 3570027 h 3866233"/>
              <a:gd name="connsiteX1281" fmla="*/ 2168994 w 8001031"/>
              <a:gd name="connsiteY1281" fmla="*/ 3598694 h 3866233"/>
              <a:gd name="connsiteX1282" fmla="*/ 2149337 w 8001031"/>
              <a:gd name="connsiteY1282" fmla="*/ 3608248 h 3866233"/>
              <a:gd name="connsiteX1283" fmla="*/ 1992066 w 8001031"/>
              <a:gd name="connsiteY1283" fmla="*/ 3611433 h 3866233"/>
              <a:gd name="connsiteX1284" fmla="*/ 1939645 w 8001031"/>
              <a:gd name="connsiteY1284" fmla="*/ 3595508 h 3866233"/>
              <a:gd name="connsiteX1285" fmla="*/ 1834798 w 8001031"/>
              <a:gd name="connsiteY1285" fmla="*/ 3605062 h 3866233"/>
              <a:gd name="connsiteX1286" fmla="*/ 1841352 w 8001031"/>
              <a:gd name="connsiteY1286" fmla="*/ 3595508 h 3866233"/>
              <a:gd name="connsiteX1287" fmla="*/ 1841352 w 8001031"/>
              <a:gd name="connsiteY1287" fmla="*/ 3563658 h 3866233"/>
              <a:gd name="connsiteX1288" fmla="*/ 1815142 w 8001031"/>
              <a:gd name="connsiteY1288" fmla="*/ 3576398 h 3866233"/>
              <a:gd name="connsiteX1289" fmla="*/ 1769270 w 8001031"/>
              <a:gd name="connsiteY1289" fmla="*/ 3563658 h 3866233"/>
              <a:gd name="connsiteX1290" fmla="*/ 1697188 w 8001031"/>
              <a:gd name="connsiteY1290" fmla="*/ 3579584 h 3866233"/>
              <a:gd name="connsiteX1291" fmla="*/ 1598896 w 8001031"/>
              <a:gd name="connsiteY1291" fmla="*/ 3554102 h 3866233"/>
              <a:gd name="connsiteX1292" fmla="*/ 1651316 w 8001031"/>
              <a:gd name="connsiteY1292" fmla="*/ 3528623 h 3866233"/>
              <a:gd name="connsiteX1293" fmla="*/ 1736506 w 8001031"/>
              <a:gd name="connsiteY1293" fmla="*/ 3547733 h 3866233"/>
              <a:gd name="connsiteX1294" fmla="*/ 1828245 w 8001031"/>
              <a:gd name="connsiteY1294" fmla="*/ 3506327 h 3866233"/>
              <a:gd name="connsiteX1295" fmla="*/ 1828245 w 8001031"/>
              <a:gd name="connsiteY1295" fmla="*/ 3487216 h 3866233"/>
              <a:gd name="connsiteX1296" fmla="*/ 1874117 w 8001031"/>
              <a:gd name="connsiteY1296" fmla="*/ 3477662 h 3866233"/>
              <a:gd name="connsiteX1297" fmla="*/ 1926537 w 8001031"/>
              <a:gd name="connsiteY1297" fmla="*/ 3499958 h 3866233"/>
              <a:gd name="connsiteX1298" fmla="*/ 1933091 w 8001031"/>
              <a:gd name="connsiteY1298" fmla="*/ 3534991 h 3866233"/>
              <a:gd name="connsiteX1299" fmla="*/ 1985517 w 8001031"/>
              <a:gd name="connsiteY1299" fmla="*/ 3560473 h 3866233"/>
              <a:gd name="connsiteX1300" fmla="*/ 2005173 w 8001031"/>
              <a:gd name="connsiteY1300" fmla="*/ 3512698 h 3866233"/>
              <a:gd name="connsiteX1301" fmla="*/ 2051045 w 8001031"/>
              <a:gd name="connsiteY1301" fmla="*/ 3506327 h 3866233"/>
              <a:gd name="connsiteX1302" fmla="*/ 2064148 w 8001031"/>
              <a:gd name="connsiteY1302" fmla="*/ 3484033 h 3866233"/>
              <a:gd name="connsiteX1303" fmla="*/ 1992066 w 8001031"/>
              <a:gd name="connsiteY1303" fmla="*/ 3468109 h 3866233"/>
              <a:gd name="connsiteX1304" fmla="*/ 1992065 w 8001031"/>
              <a:gd name="connsiteY1304" fmla="*/ 3452183 h 3866233"/>
              <a:gd name="connsiteX1305" fmla="*/ 2051045 w 8001031"/>
              <a:gd name="connsiteY1305" fmla="*/ 3442627 h 3866233"/>
              <a:gd name="connsiteX1306" fmla="*/ 2090358 w 8001031"/>
              <a:gd name="connsiteY1306" fmla="*/ 3426702 h 3866233"/>
              <a:gd name="connsiteX1307" fmla="*/ 2116574 w 8001031"/>
              <a:gd name="connsiteY1307" fmla="*/ 3420333 h 3866233"/>
              <a:gd name="connsiteX1308" fmla="*/ 2155886 w 8001031"/>
              <a:gd name="connsiteY1308" fmla="*/ 3407592 h 3866233"/>
              <a:gd name="connsiteX1309" fmla="*/ 2188650 w 8001031"/>
              <a:gd name="connsiteY1309" fmla="*/ 3420333 h 3866233"/>
              <a:gd name="connsiteX1310" fmla="*/ 2155886 w 8001031"/>
              <a:gd name="connsiteY1310" fmla="*/ 3407592 h 3866233"/>
              <a:gd name="connsiteX1311" fmla="*/ 2155887 w 8001031"/>
              <a:gd name="connsiteY1311" fmla="*/ 3401223 h 3866233"/>
              <a:gd name="connsiteX1312" fmla="*/ 2142784 w 8001031"/>
              <a:gd name="connsiteY1312" fmla="*/ 3394852 h 3866233"/>
              <a:gd name="connsiteX1313" fmla="*/ 2011727 w 8001031"/>
              <a:gd name="connsiteY1313" fmla="*/ 3375741 h 3866233"/>
              <a:gd name="connsiteX1314" fmla="*/ 1952747 w 8001031"/>
              <a:gd name="connsiteY1314" fmla="*/ 3375741 h 3866233"/>
              <a:gd name="connsiteX1315" fmla="*/ 1841352 w 8001031"/>
              <a:gd name="connsiteY1315" fmla="*/ 3429887 h 3866233"/>
              <a:gd name="connsiteX1316" fmla="*/ 1749614 w 8001031"/>
              <a:gd name="connsiteY1316" fmla="*/ 3375741 h 3866233"/>
              <a:gd name="connsiteX1317" fmla="*/ 1703736 w 8001031"/>
              <a:gd name="connsiteY1317" fmla="*/ 3375741 h 3866233"/>
              <a:gd name="connsiteX1318" fmla="*/ 1697188 w 8001031"/>
              <a:gd name="connsiteY1318" fmla="*/ 3375742 h 3866233"/>
              <a:gd name="connsiteX1319" fmla="*/ 1729952 w 8001031"/>
              <a:gd name="connsiteY1319" fmla="*/ 3350262 h 3866233"/>
              <a:gd name="connsiteX1320" fmla="*/ 1684085 w 8001031"/>
              <a:gd name="connsiteY1320" fmla="*/ 3327966 h 3866233"/>
              <a:gd name="connsiteX1321" fmla="*/ 1651316 w 8001031"/>
              <a:gd name="connsiteY1321" fmla="*/ 3327966 h 3866233"/>
              <a:gd name="connsiteX1322" fmla="*/ 1618552 w 8001031"/>
              <a:gd name="connsiteY1322" fmla="*/ 3359816 h 3866233"/>
              <a:gd name="connsiteX1323" fmla="*/ 1592341 w 8001031"/>
              <a:gd name="connsiteY1323" fmla="*/ 3343891 h 3866233"/>
              <a:gd name="connsiteX1324" fmla="*/ 1441629 w 8001031"/>
              <a:gd name="connsiteY1324" fmla="*/ 3382112 h 3866233"/>
              <a:gd name="connsiteX1325" fmla="*/ 1343336 w 8001031"/>
              <a:gd name="connsiteY1325" fmla="*/ 3385298 h 3866233"/>
              <a:gd name="connsiteX1326" fmla="*/ 1376100 w 8001031"/>
              <a:gd name="connsiteY1326" fmla="*/ 3359816 h 3866233"/>
              <a:gd name="connsiteX1327" fmla="*/ 1277808 w 8001031"/>
              <a:gd name="connsiteY1327" fmla="*/ 3353448 h 3866233"/>
              <a:gd name="connsiteX1328" fmla="*/ 1310572 w 8001031"/>
              <a:gd name="connsiteY1328" fmla="*/ 3334337 h 3866233"/>
              <a:gd name="connsiteX1329" fmla="*/ 1277808 w 8001031"/>
              <a:gd name="connsiteY1329" fmla="*/ 3308858 h 3866233"/>
              <a:gd name="connsiteX1330" fmla="*/ 1317126 w 8001031"/>
              <a:gd name="connsiteY1330" fmla="*/ 3283377 h 3866233"/>
              <a:gd name="connsiteX1331" fmla="*/ 1284362 w 8001031"/>
              <a:gd name="connsiteY1331" fmla="*/ 3267452 h 3866233"/>
              <a:gd name="connsiteX1332" fmla="*/ 1343336 w 8001031"/>
              <a:gd name="connsiteY1332" fmla="*/ 3216492 h 3866233"/>
              <a:gd name="connsiteX1333" fmla="*/ 1225382 w 8001031"/>
              <a:gd name="connsiteY1333" fmla="*/ 3210123 h 3866233"/>
              <a:gd name="connsiteX1334" fmla="*/ 1205726 w 8001031"/>
              <a:gd name="connsiteY1334" fmla="*/ 3261083 h 3866233"/>
              <a:gd name="connsiteX1335" fmla="*/ 1153300 w 8001031"/>
              <a:gd name="connsiteY1335" fmla="*/ 3203752 h 3866233"/>
              <a:gd name="connsiteX1336" fmla="*/ 1153300 w 8001031"/>
              <a:gd name="connsiteY1336" fmla="*/ 3159163 h 3866233"/>
              <a:gd name="connsiteX1337" fmla="*/ 1186064 w 8001031"/>
              <a:gd name="connsiteY1337" fmla="*/ 3143237 h 3866233"/>
              <a:gd name="connsiteX1338" fmla="*/ 1100879 w 8001031"/>
              <a:gd name="connsiteY1338" fmla="*/ 3101831 h 3866233"/>
              <a:gd name="connsiteX1339" fmla="*/ 1041905 w 8001031"/>
              <a:gd name="connsiteY1339" fmla="*/ 3101831 h 3866233"/>
              <a:gd name="connsiteX1340" fmla="*/ 989479 w 8001031"/>
              <a:gd name="connsiteY1340" fmla="*/ 3085906 h 3866233"/>
              <a:gd name="connsiteX1341" fmla="*/ 956715 w 8001031"/>
              <a:gd name="connsiteY1341" fmla="*/ 3060427 h 3866233"/>
              <a:gd name="connsiteX1342" fmla="*/ 956715 w 8001031"/>
              <a:gd name="connsiteY1342" fmla="*/ 3028577 h 3866233"/>
              <a:gd name="connsiteX1343" fmla="*/ 982930 w 8001031"/>
              <a:gd name="connsiteY1343" fmla="*/ 3015837 h 3866233"/>
              <a:gd name="connsiteX1344" fmla="*/ 982930 w 8001031"/>
              <a:gd name="connsiteY1344" fmla="*/ 2980802 h 3866233"/>
              <a:gd name="connsiteX1345" fmla="*/ 956715 w 8001031"/>
              <a:gd name="connsiteY1345" fmla="*/ 2968063 h 3866233"/>
              <a:gd name="connsiteX1346" fmla="*/ 956715 w 8001031"/>
              <a:gd name="connsiteY1346" fmla="*/ 2888435 h 3866233"/>
              <a:gd name="connsiteX1347" fmla="*/ 996033 w 8001031"/>
              <a:gd name="connsiteY1347" fmla="*/ 2847031 h 3866233"/>
              <a:gd name="connsiteX1348" fmla="*/ 1146751 w 8001031"/>
              <a:gd name="connsiteY1348" fmla="*/ 2802442 h 3866233"/>
              <a:gd name="connsiteX1349" fmla="*/ 1055007 w 8001031"/>
              <a:gd name="connsiteY1349" fmla="*/ 2780146 h 3866233"/>
              <a:gd name="connsiteX1350" fmla="*/ 1002587 w 8001031"/>
              <a:gd name="connsiteY1350" fmla="*/ 2780146 h 3866233"/>
              <a:gd name="connsiteX1351" fmla="*/ 950166 w 8001031"/>
              <a:gd name="connsiteY1351" fmla="*/ 2796071 h 3866233"/>
              <a:gd name="connsiteX1352" fmla="*/ 950166 w 8001031"/>
              <a:gd name="connsiteY1352" fmla="*/ 2821550 h 3866233"/>
              <a:gd name="connsiteX1353" fmla="*/ 904294 w 8001031"/>
              <a:gd name="connsiteY1353" fmla="*/ 2843845 h 3866233"/>
              <a:gd name="connsiteX1354" fmla="*/ 858422 w 8001031"/>
              <a:gd name="connsiteY1354" fmla="*/ 2827921 h 3866233"/>
              <a:gd name="connsiteX1355" fmla="*/ 766684 w 8001031"/>
              <a:gd name="connsiteY1355" fmla="*/ 2850217 h 3866233"/>
              <a:gd name="connsiteX1356" fmla="*/ 753576 w 8001031"/>
              <a:gd name="connsiteY1356" fmla="*/ 2818366 h 3866233"/>
              <a:gd name="connsiteX1357" fmla="*/ 819104 w 8001031"/>
              <a:gd name="connsiteY1357" fmla="*/ 2805624 h 3866233"/>
              <a:gd name="connsiteX1358" fmla="*/ 648735 w 8001031"/>
              <a:gd name="connsiteY1358" fmla="*/ 2754667 h 3866233"/>
              <a:gd name="connsiteX1359" fmla="*/ 655283 w 8001031"/>
              <a:gd name="connsiteY1359" fmla="*/ 2729185 h 3866233"/>
              <a:gd name="connsiteX1360" fmla="*/ 694601 w 8001031"/>
              <a:gd name="connsiteY1360" fmla="*/ 2745110 h 3866233"/>
              <a:gd name="connsiteX1361" fmla="*/ 779792 w 8001031"/>
              <a:gd name="connsiteY1361" fmla="*/ 2726000 h 3866233"/>
              <a:gd name="connsiteX1362" fmla="*/ 786340 w 8001031"/>
              <a:gd name="connsiteY1362" fmla="*/ 2690964 h 3866233"/>
              <a:gd name="connsiteX1363" fmla="*/ 832212 w 8001031"/>
              <a:gd name="connsiteY1363" fmla="*/ 2668670 h 3866233"/>
              <a:gd name="connsiteX1364" fmla="*/ 937059 w 8001031"/>
              <a:gd name="connsiteY1364" fmla="*/ 2668670 h 3866233"/>
              <a:gd name="connsiteX1365" fmla="*/ 950166 w 8001031"/>
              <a:gd name="connsiteY1365" fmla="*/ 2649560 h 3866233"/>
              <a:gd name="connsiteX1366" fmla="*/ 1048459 w 8001031"/>
              <a:gd name="connsiteY1366" fmla="*/ 2595414 h 3866233"/>
              <a:gd name="connsiteX1367" fmla="*/ 1048459 w 8001031"/>
              <a:gd name="connsiteY1367" fmla="*/ 2579489 h 3866233"/>
              <a:gd name="connsiteX1368" fmla="*/ 1113987 w 8001031"/>
              <a:gd name="connsiteY1368" fmla="*/ 2563564 h 3866233"/>
              <a:gd name="connsiteX1369" fmla="*/ 1107433 w 8001031"/>
              <a:gd name="connsiteY1369" fmla="*/ 2538085 h 3866233"/>
              <a:gd name="connsiteX1370" fmla="*/ 1133644 w 8001031"/>
              <a:gd name="connsiteY1370" fmla="*/ 2522160 h 3866233"/>
              <a:gd name="connsiteX1371" fmla="*/ 1107433 w 8001031"/>
              <a:gd name="connsiteY1371" fmla="*/ 2538085 h 3866233"/>
              <a:gd name="connsiteX1372" fmla="*/ 1074669 w 8001031"/>
              <a:gd name="connsiteY1372" fmla="*/ 2547639 h 3866233"/>
              <a:gd name="connsiteX1373" fmla="*/ 1015695 w 8001031"/>
              <a:gd name="connsiteY1373" fmla="*/ 2544456 h 3866233"/>
              <a:gd name="connsiteX1374" fmla="*/ 1048459 w 8001031"/>
              <a:gd name="connsiteY1374" fmla="*/ 2525346 h 3866233"/>
              <a:gd name="connsiteX1375" fmla="*/ 996033 w 8001031"/>
              <a:gd name="connsiteY1375" fmla="*/ 2506235 h 3866233"/>
              <a:gd name="connsiteX1376" fmla="*/ 878084 w 8001031"/>
              <a:gd name="connsiteY1376" fmla="*/ 2576306 h 3866233"/>
              <a:gd name="connsiteX1377" fmla="*/ 878084 w 8001031"/>
              <a:gd name="connsiteY1377" fmla="*/ 2630449 h 3866233"/>
              <a:gd name="connsiteX1378" fmla="*/ 792894 w 8001031"/>
              <a:gd name="connsiteY1378" fmla="*/ 2652746 h 3866233"/>
              <a:gd name="connsiteX1379" fmla="*/ 694601 w 8001031"/>
              <a:gd name="connsiteY1379" fmla="*/ 2652746 h 3866233"/>
              <a:gd name="connsiteX1380" fmla="*/ 668391 w 8001031"/>
              <a:gd name="connsiteY1380" fmla="*/ 2640006 h 3866233"/>
              <a:gd name="connsiteX1381" fmla="*/ 596309 w 8001031"/>
              <a:gd name="connsiteY1381" fmla="*/ 2668671 h 3866233"/>
              <a:gd name="connsiteX1382" fmla="*/ 491463 w 8001031"/>
              <a:gd name="connsiteY1382" fmla="*/ 2668671 h 3866233"/>
              <a:gd name="connsiteX1383" fmla="*/ 439042 w 8001031"/>
              <a:gd name="connsiteY1383" fmla="*/ 2636821 h 3866233"/>
              <a:gd name="connsiteX1384" fmla="*/ 380068 w 8001031"/>
              <a:gd name="connsiteY1384" fmla="*/ 2636821 h 3866233"/>
              <a:gd name="connsiteX1385" fmla="*/ 380068 w 8001031"/>
              <a:gd name="connsiteY1385" fmla="*/ 2611339 h 3866233"/>
              <a:gd name="connsiteX1386" fmla="*/ 511124 w 8001031"/>
              <a:gd name="connsiteY1386" fmla="*/ 2579489 h 3866233"/>
              <a:gd name="connsiteX1387" fmla="*/ 484909 w 8001031"/>
              <a:gd name="connsiteY1387" fmla="*/ 2550825 h 3866233"/>
              <a:gd name="connsiteX1388" fmla="*/ 458698 w 8001031"/>
              <a:gd name="connsiteY1388" fmla="*/ 2522160 h 3866233"/>
              <a:gd name="connsiteX1389" fmla="*/ 445596 w 8001031"/>
              <a:gd name="connsiteY1389" fmla="*/ 2499864 h 3866233"/>
              <a:gd name="connsiteX1390" fmla="*/ 425934 w 8001031"/>
              <a:gd name="connsiteY1390" fmla="*/ 2471200 h 3866233"/>
              <a:gd name="connsiteX1391" fmla="*/ 406278 w 8001031"/>
              <a:gd name="connsiteY1391" fmla="*/ 2503049 h 3866233"/>
              <a:gd name="connsiteX1392" fmla="*/ 327642 w 8001031"/>
              <a:gd name="connsiteY1392" fmla="*/ 2506235 h 3866233"/>
              <a:gd name="connsiteX1393" fmla="*/ 307985 w 8001031"/>
              <a:gd name="connsiteY1393" fmla="*/ 2538085 h 3866233"/>
              <a:gd name="connsiteX1394" fmla="*/ 249011 w 8001031"/>
              <a:gd name="connsiteY1394" fmla="*/ 2538085 h 3866233"/>
              <a:gd name="connsiteX1395" fmla="*/ 91739 w 8001031"/>
              <a:gd name="connsiteY1395" fmla="*/ 2480756 h 3866233"/>
              <a:gd name="connsiteX1396" fmla="*/ 85185 w 8001031"/>
              <a:gd name="connsiteY1396" fmla="*/ 2445720 h 3866233"/>
              <a:gd name="connsiteX1397" fmla="*/ 39318 w 8001031"/>
              <a:gd name="connsiteY1397" fmla="*/ 2439349 h 3866233"/>
              <a:gd name="connsiteX1398" fmla="*/ 0 w 8001031"/>
              <a:gd name="connsiteY1398" fmla="*/ 2417056 h 3866233"/>
              <a:gd name="connsiteX1399" fmla="*/ 0 w 8001031"/>
              <a:gd name="connsiteY1399" fmla="*/ 2362910 h 3866233"/>
              <a:gd name="connsiteX1400" fmla="*/ 52421 w 8001031"/>
              <a:gd name="connsiteY1400" fmla="*/ 2356539 h 3866233"/>
              <a:gd name="connsiteX1401" fmla="*/ 216247 w 8001031"/>
              <a:gd name="connsiteY1401" fmla="*/ 2276914 h 3866233"/>
              <a:gd name="connsiteX1402" fmla="*/ 249011 w 8001031"/>
              <a:gd name="connsiteY1402" fmla="*/ 2276914 h 3866233"/>
              <a:gd name="connsiteX1403" fmla="*/ 288324 w 8001031"/>
              <a:gd name="connsiteY1403" fmla="*/ 2260989 h 3866233"/>
              <a:gd name="connsiteX1404" fmla="*/ 353852 w 8001031"/>
              <a:gd name="connsiteY1404" fmla="*/ 2260989 h 3866233"/>
              <a:gd name="connsiteX1405" fmla="*/ 373514 w 8001031"/>
              <a:gd name="connsiteY1405" fmla="*/ 2232325 h 3866233"/>
              <a:gd name="connsiteX1406" fmla="*/ 393170 w 8001031"/>
              <a:gd name="connsiteY1406" fmla="*/ 2203660 h 3866233"/>
              <a:gd name="connsiteX1407" fmla="*/ 360406 w 8001031"/>
              <a:gd name="connsiteY1407" fmla="*/ 2187735 h 3866233"/>
              <a:gd name="connsiteX1408" fmla="*/ 360406 w 8001031"/>
              <a:gd name="connsiteY1408" fmla="*/ 2162253 h 3866233"/>
              <a:gd name="connsiteX1409" fmla="*/ 412832 w 8001031"/>
              <a:gd name="connsiteY1409" fmla="*/ 2178178 h 3866233"/>
              <a:gd name="connsiteX1410" fmla="*/ 393170 w 8001031"/>
              <a:gd name="connsiteY1410" fmla="*/ 2136775 h 3866233"/>
              <a:gd name="connsiteX1411" fmla="*/ 393170 w 8001031"/>
              <a:gd name="connsiteY1411" fmla="*/ 2101740 h 3866233"/>
              <a:gd name="connsiteX1412" fmla="*/ 347304 w 8001031"/>
              <a:gd name="connsiteY1412" fmla="*/ 2101739 h 3866233"/>
              <a:gd name="connsiteX1413" fmla="*/ 307985 w 8001031"/>
              <a:gd name="connsiteY1413" fmla="*/ 2085814 h 3866233"/>
              <a:gd name="connsiteX1414" fmla="*/ 242457 w 8001031"/>
              <a:gd name="connsiteY1414" fmla="*/ 2085814 h 3866233"/>
              <a:gd name="connsiteX1415" fmla="*/ 255560 w 8001031"/>
              <a:gd name="connsiteY1415" fmla="*/ 2047593 h 3866233"/>
              <a:gd name="connsiteX1416" fmla="*/ 222795 w 8001031"/>
              <a:gd name="connsiteY1416" fmla="*/ 2028483 h 3866233"/>
              <a:gd name="connsiteX1417" fmla="*/ 321088 w 8001031"/>
              <a:gd name="connsiteY1417" fmla="*/ 2018929 h 3866233"/>
              <a:gd name="connsiteX1418" fmla="*/ 268667 w 8001031"/>
              <a:gd name="connsiteY1418" fmla="*/ 2003004 h 3866233"/>
              <a:gd name="connsiteX1419" fmla="*/ 203139 w 8001031"/>
              <a:gd name="connsiteY1419" fmla="*/ 1987079 h 3866233"/>
              <a:gd name="connsiteX1420" fmla="*/ 163821 w 8001031"/>
              <a:gd name="connsiteY1420" fmla="*/ 1936118 h 3866233"/>
              <a:gd name="connsiteX1421" fmla="*/ 196585 w 8001031"/>
              <a:gd name="connsiteY1421" fmla="*/ 1917008 h 3866233"/>
              <a:gd name="connsiteX1422" fmla="*/ 196585 w 8001031"/>
              <a:gd name="connsiteY1422" fmla="*/ 1885158 h 3866233"/>
              <a:gd name="connsiteX1423" fmla="*/ 131057 w 8001031"/>
              <a:gd name="connsiteY1423" fmla="*/ 1869233 h 3866233"/>
              <a:gd name="connsiteX1424" fmla="*/ 176929 w 8001031"/>
              <a:gd name="connsiteY1424" fmla="*/ 1846937 h 3866233"/>
              <a:gd name="connsiteX1425" fmla="*/ 294878 w 8001031"/>
              <a:gd name="connsiteY1425" fmla="*/ 1831012 h 3866233"/>
              <a:gd name="connsiteX1426" fmla="*/ 393170 w 8001031"/>
              <a:gd name="connsiteY1426" fmla="*/ 1808719 h 3866233"/>
              <a:gd name="connsiteX1427" fmla="*/ 334196 w 8001031"/>
              <a:gd name="connsiteY1427" fmla="*/ 1754572 h 3866233"/>
              <a:gd name="connsiteX1428" fmla="*/ 334196 w 8001031"/>
              <a:gd name="connsiteY1428" fmla="*/ 1709983 h 3866233"/>
              <a:gd name="connsiteX1429" fmla="*/ 366960 w 8001031"/>
              <a:gd name="connsiteY1429" fmla="*/ 1690873 h 3866233"/>
              <a:gd name="connsiteX1430" fmla="*/ 366960 w 8001031"/>
              <a:gd name="connsiteY1430" fmla="*/ 1659023 h 3866233"/>
              <a:gd name="connsiteX1431" fmla="*/ 458698 w 8001031"/>
              <a:gd name="connsiteY1431" fmla="*/ 1611247 h 3866233"/>
              <a:gd name="connsiteX1432" fmla="*/ 452145 w 8001031"/>
              <a:gd name="connsiteY1432" fmla="*/ 1604879 h 3866233"/>
              <a:gd name="connsiteX1433" fmla="*/ 347304 w 8001031"/>
              <a:gd name="connsiteY1433" fmla="*/ 1595322 h 3866233"/>
              <a:gd name="connsiteX1434" fmla="*/ 478360 w 8001031"/>
              <a:gd name="connsiteY1434" fmla="*/ 1502958 h 3866233"/>
              <a:gd name="connsiteX1435" fmla="*/ 596309 w 8001031"/>
              <a:gd name="connsiteY1435" fmla="*/ 1496587 h 3866233"/>
              <a:gd name="connsiteX1436" fmla="*/ 524227 w 8001031"/>
              <a:gd name="connsiteY1436" fmla="*/ 1455183 h 3866233"/>
              <a:gd name="connsiteX1437" fmla="*/ 563545 w 8001031"/>
              <a:gd name="connsiteY1437" fmla="*/ 1426516 h 3866233"/>
              <a:gd name="connsiteX1438" fmla="*/ 563545 w 8001031"/>
              <a:gd name="connsiteY1438" fmla="*/ 1362816 h 3866233"/>
              <a:gd name="connsiteX1439" fmla="*/ 550437 w 8001031"/>
              <a:gd name="connsiteY1439" fmla="*/ 1356448 h 3866233"/>
              <a:gd name="connsiteX1440" fmla="*/ 511124 w 8001031"/>
              <a:gd name="connsiteY1440" fmla="*/ 1372372 h 3866233"/>
              <a:gd name="connsiteX1441" fmla="*/ 491463 w 8001031"/>
              <a:gd name="connsiteY1441" fmla="*/ 1356448 h 3866233"/>
              <a:gd name="connsiteX1442" fmla="*/ 576653 w 8001031"/>
              <a:gd name="connsiteY1442" fmla="*/ 1308673 h 3866233"/>
              <a:gd name="connsiteX1443" fmla="*/ 674945 w 8001031"/>
              <a:gd name="connsiteY1443" fmla="*/ 1276822 h 3866233"/>
              <a:gd name="connsiteX1444" fmla="*/ 806002 w 8001031"/>
              <a:gd name="connsiteY1444" fmla="*/ 1276823 h 3866233"/>
              <a:gd name="connsiteX1445" fmla="*/ 864976 w 8001031"/>
              <a:gd name="connsiteY1445" fmla="*/ 1229045 h 3866233"/>
              <a:gd name="connsiteX1446" fmla="*/ 956715 w 8001031"/>
              <a:gd name="connsiteY1446" fmla="*/ 1200380 h 3866233"/>
              <a:gd name="connsiteX1447" fmla="*/ 1048459 w 8001031"/>
              <a:gd name="connsiteY1447" fmla="*/ 1171716 h 3866233"/>
              <a:gd name="connsiteX1448" fmla="*/ 1015695 w 8001031"/>
              <a:gd name="connsiteY1448" fmla="*/ 1155791 h 3866233"/>
              <a:gd name="connsiteX1449" fmla="*/ 1015694 w 8001031"/>
              <a:gd name="connsiteY1449" fmla="*/ 1123941 h 3866233"/>
              <a:gd name="connsiteX1450" fmla="*/ 1101696 w 8001031"/>
              <a:gd name="connsiteY1450" fmla="*/ 1104433 h 3866233"/>
              <a:gd name="connsiteX1451" fmla="*/ 1107433 w 8001031"/>
              <a:gd name="connsiteY1451" fmla="*/ 1123941 h 3866233"/>
              <a:gd name="connsiteX1452" fmla="*/ 1127089 w 8001031"/>
              <a:gd name="connsiteY1452" fmla="*/ 1123941 h 3866233"/>
              <a:gd name="connsiteX1453" fmla="*/ 1133643 w 8001031"/>
              <a:gd name="connsiteY1453" fmla="*/ 1101645 h 3866233"/>
              <a:gd name="connsiteX1454" fmla="*/ 1125615 w 8001031"/>
              <a:gd name="connsiteY1454" fmla="*/ 1097746 h 3866233"/>
              <a:gd name="connsiteX1455" fmla="*/ 1161493 w 8001031"/>
              <a:gd name="connsiteY1455" fmla="*/ 1085720 h 3866233"/>
              <a:gd name="connsiteX1456" fmla="*/ 1199172 w 8001031"/>
              <a:gd name="connsiteY1456" fmla="*/ 1069795 h 3866233"/>
              <a:gd name="connsiteX1457" fmla="*/ 1297464 w 8001031"/>
              <a:gd name="connsiteY1457" fmla="*/ 1037945 h 3866233"/>
              <a:gd name="connsiteX1458" fmla="*/ 1356439 w 8001031"/>
              <a:gd name="connsiteY1458" fmla="*/ 1037945 h 3866233"/>
              <a:gd name="connsiteX1459" fmla="*/ 1415418 w 8001031"/>
              <a:gd name="connsiteY1459" fmla="*/ 1002910 h 3866233"/>
              <a:gd name="connsiteX1460" fmla="*/ 1507157 w 8001031"/>
              <a:gd name="connsiteY1460" fmla="*/ 967877 h 3866233"/>
              <a:gd name="connsiteX1461" fmla="*/ 1520259 w 8001031"/>
              <a:gd name="connsiteY1461" fmla="*/ 945581 h 3866233"/>
              <a:gd name="connsiteX1462" fmla="*/ 1598895 w 8001031"/>
              <a:gd name="connsiteY1462" fmla="*/ 939210 h 3866233"/>
              <a:gd name="connsiteX1463" fmla="*/ 1684086 w 8001031"/>
              <a:gd name="connsiteY1463" fmla="*/ 891435 h 3866233"/>
              <a:gd name="connsiteX1464" fmla="*/ 1736506 w 8001031"/>
              <a:gd name="connsiteY1464" fmla="*/ 872327 h 3866233"/>
              <a:gd name="connsiteX1465" fmla="*/ 1913435 w 8001031"/>
              <a:gd name="connsiteY1465" fmla="*/ 786331 h 3866233"/>
              <a:gd name="connsiteX1466" fmla="*/ 1913435 w 8001031"/>
              <a:gd name="connsiteY1466" fmla="*/ 770406 h 3866233"/>
              <a:gd name="connsiteX1467" fmla="*/ 1959301 w 8001031"/>
              <a:gd name="connsiteY1467" fmla="*/ 748110 h 3866233"/>
              <a:gd name="connsiteX1468" fmla="*/ 2070702 w 8001031"/>
              <a:gd name="connsiteY1468" fmla="*/ 751295 h 3866233"/>
              <a:gd name="connsiteX1469" fmla="*/ 2077256 w 8001031"/>
              <a:gd name="connsiteY1469" fmla="*/ 792702 h 3866233"/>
              <a:gd name="connsiteX1470" fmla="*/ 2201758 w 8001031"/>
              <a:gd name="connsiteY1470" fmla="*/ 792702 h 3866233"/>
              <a:gd name="connsiteX1471" fmla="*/ 2201758 w 8001031"/>
              <a:gd name="connsiteY1471" fmla="*/ 786331 h 3866233"/>
              <a:gd name="connsiteX1472" fmla="*/ 2110020 w 8001031"/>
              <a:gd name="connsiteY1472" fmla="*/ 741742 h 3866233"/>
              <a:gd name="connsiteX1473" fmla="*/ 2142784 w 8001031"/>
              <a:gd name="connsiteY1473" fmla="*/ 725817 h 3866233"/>
              <a:gd name="connsiteX1474" fmla="*/ 2142784 w 8001031"/>
              <a:gd name="connsiteY1474" fmla="*/ 706706 h 3866233"/>
              <a:gd name="connsiteX1475" fmla="*/ 2201758 w 8001031"/>
              <a:gd name="connsiteY1475" fmla="*/ 697149 h 3866233"/>
              <a:gd name="connsiteX1476" fmla="*/ 2221415 w 8001031"/>
              <a:gd name="connsiteY1476" fmla="*/ 668485 h 3866233"/>
              <a:gd name="connsiteX1477" fmla="*/ 2260732 w 8001031"/>
              <a:gd name="connsiteY1477" fmla="*/ 668485 h 3866233"/>
              <a:gd name="connsiteX1478" fmla="*/ 2293497 w 8001031"/>
              <a:gd name="connsiteY1478" fmla="*/ 636635 h 3866233"/>
              <a:gd name="connsiteX1479" fmla="*/ 2326261 w 8001031"/>
              <a:gd name="connsiteY1479" fmla="*/ 636635 h 3866233"/>
              <a:gd name="connsiteX1480" fmla="*/ 2359025 w 8001031"/>
              <a:gd name="connsiteY1480" fmla="*/ 652560 h 3866233"/>
              <a:gd name="connsiteX1481" fmla="*/ 2418005 w 8001031"/>
              <a:gd name="connsiteY1481" fmla="*/ 639820 h 3866233"/>
              <a:gd name="connsiteX1482" fmla="*/ 2476979 w 8001031"/>
              <a:gd name="connsiteY1482" fmla="*/ 630264 h 3866233"/>
              <a:gd name="connsiteX1483" fmla="*/ 2476979 w 8001031"/>
              <a:gd name="connsiteY1483" fmla="*/ 595231 h 3866233"/>
              <a:gd name="connsiteX1484" fmla="*/ 2594928 w 8001031"/>
              <a:gd name="connsiteY1484" fmla="*/ 537899 h 3866233"/>
              <a:gd name="connsiteX1485" fmla="*/ 2647354 w 8001031"/>
              <a:gd name="connsiteY1485" fmla="*/ 563381 h 3866233"/>
              <a:gd name="connsiteX1486" fmla="*/ 2542508 w 8001031"/>
              <a:gd name="connsiteY1486" fmla="*/ 607970 h 3866233"/>
              <a:gd name="connsiteX1487" fmla="*/ 2588374 w 8001031"/>
              <a:gd name="connsiteY1487" fmla="*/ 633449 h 3866233"/>
              <a:gd name="connsiteX1488" fmla="*/ 2706328 w 8001031"/>
              <a:gd name="connsiteY1488" fmla="*/ 576120 h 3866233"/>
              <a:gd name="connsiteX1489" fmla="*/ 2706328 w 8001031"/>
              <a:gd name="connsiteY1489" fmla="*/ 544270 h 3866233"/>
              <a:gd name="connsiteX1490" fmla="*/ 2739093 w 8001031"/>
              <a:gd name="connsiteY1490" fmla="*/ 528345 h 3866233"/>
              <a:gd name="connsiteX1491" fmla="*/ 2712882 w 8001031"/>
              <a:gd name="connsiteY1491" fmla="*/ 515603 h 3866233"/>
              <a:gd name="connsiteX1492" fmla="*/ 2712882 w 8001031"/>
              <a:gd name="connsiteY1492" fmla="*/ 509235 h 3866233"/>
              <a:gd name="connsiteX1493" fmla="*/ 2863595 w 8001031"/>
              <a:gd name="connsiteY1493" fmla="*/ 423239 h 3866233"/>
              <a:gd name="connsiteX1494" fmla="*/ 2955334 w 8001031"/>
              <a:gd name="connsiteY1494" fmla="*/ 423239 h 3866233"/>
              <a:gd name="connsiteX1495" fmla="*/ 3014314 w 8001031"/>
              <a:gd name="connsiteY1495" fmla="*/ 388204 h 3866233"/>
              <a:gd name="connsiteX1496" fmla="*/ 3053626 w 8001031"/>
              <a:gd name="connsiteY1496" fmla="*/ 407314 h 3866233"/>
              <a:gd name="connsiteX1497" fmla="*/ 3079842 w 8001031"/>
              <a:gd name="connsiteY1497" fmla="*/ 394574 h 3866233"/>
              <a:gd name="connsiteX1498" fmla="*/ 3158473 w 8001031"/>
              <a:gd name="connsiteY1498" fmla="*/ 404128 h 3866233"/>
              <a:gd name="connsiteX1499" fmla="*/ 3171581 w 8001031"/>
              <a:gd name="connsiteY1499" fmla="*/ 397760 h 3866233"/>
              <a:gd name="connsiteX1500" fmla="*/ 3171581 w 8001031"/>
              <a:gd name="connsiteY1500" fmla="*/ 334060 h 3866233"/>
              <a:gd name="connsiteX1501" fmla="*/ 3315745 w 8001031"/>
              <a:gd name="connsiteY1501" fmla="*/ 308578 h 3866233"/>
              <a:gd name="connsiteX1502" fmla="*/ 3387822 w 8001031"/>
              <a:gd name="connsiteY1502" fmla="*/ 276728 h 3866233"/>
              <a:gd name="connsiteX1503" fmla="*/ 3433694 w 8001031"/>
              <a:gd name="connsiteY1503" fmla="*/ 299025 h 3866233"/>
              <a:gd name="connsiteX1504" fmla="*/ 3400930 w 8001031"/>
              <a:gd name="connsiteY1504" fmla="*/ 314949 h 3866233"/>
              <a:gd name="connsiteX1505" fmla="*/ 3486120 w 8001031"/>
              <a:gd name="connsiteY1505" fmla="*/ 337243 h 3866233"/>
              <a:gd name="connsiteX1506" fmla="*/ 3571304 w 8001031"/>
              <a:gd name="connsiteY1506" fmla="*/ 244879 h 3866233"/>
              <a:gd name="connsiteX1507" fmla="*/ 3649941 w 8001031"/>
              <a:gd name="connsiteY1507" fmla="*/ 241693 h 3866233"/>
              <a:gd name="connsiteX1508" fmla="*/ 3695807 w 8001031"/>
              <a:gd name="connsiteY1508" fmla="*/ 289468 h 3866233"/>
              <a:gd name="connsiteX1509" fmla="*/ 3663043 w 8001031"/>
              <a:gd name="connsiteY1509" fmla="*/ 299025 h 3866233"/>
              <a:gd name="connsiteX1510" fmla="*/ 3663043 w 8001031"/>
              <a:gd name="connsiteY1510" fmla="*/ 314949 h 3866233"/>
              <a:gd name="connsiteX1511" fmla="*/ 3663043 w 8001031"/>
              <a:gd name="connsiteY1511" fmla="*/ 321318 h 3866233"/>
              <a:gd name="connsiteX1512" fmla="*/ 3564751 w 8001031"/>
              <a:gd name="connsiteY1512" fmla="*/ 327689 h 3866233"/>
              <a:gd name="connsiteX1513" fmla="*/ 3604069 w 8001031"/>
              <a:gd name="connsiteY1513" fmla="*/ 337243 h 3866233"/>
              <a:gd name="connsiteX1514" fmla="*/ 3630279 w 8001031"/>
              <a:gd name="connsiteY1514" fmla="*/ 349985 h 3866233"/>
              <a:gd name="connsiteX1515" fmla="*/ 3564751 w 8001031"/>
              <a:gd name="connsiteY1515" fmla="*/ 362724 h 3866233"/>
              <a:gd name="connsiteX1516" fmla="*/ 3636833 w 8001031"/>
              <a:gd name="connsiteY1516" fmla="*/ 378650 h 3866233"/>
              <a:gd name="connsiteX1517" fmla="*/ 3617176 w 8001031"/>
              <a:gd name="connsiteY1517" fmla="*/ 391389 h 3866233"/>
              <a:gd name="connsiteX1518" fmla="*/ 3590961 w 8001031"/>
              <a:gd name="connsiteY1518" fmla="*/ 435978 h 3866233"/>
              <a:gd name="connsiteX1519" fmla="*/ 3545094 w 8001031"/>
              <a:gd name="connsiteY1519" fmla="*/ 435978 h 3866233"/>
              <a:gd name="connsiteX1520" fmla="*/ 3453350 w 8001031"/>
              <a:gd name="connsiteY1520" fmla="*/ 372279 h 3866233"/>
              <a:gd name="connsiteX1521" fmla="*/ 3276427 w 8001031"/>
              <a:gd name="connsiteY1521" fmla="*/ 372278 h 3866233"/>
              <a:gd name="connsiteX1522" fmla="*/ 3243663 w 8001031"/>
              <a:gd name="connsiteY1522" fmla="*/ 365910 h 3866233"/>
              <a:gd name="connsiteX1523" fmla="*/ 3210899 w 8001031"/>
              <a:gd name="connsiteY1523" fmla="*/ 359539 h 3866233"/>
              <a:gd name="connsiteX1524" fmla="*/ 3224001 w 8001031"/>
              <a:gd name="connsiteY1524" fmla="*/ 404128 h 3866233"/>
              <a:gd name="connsiteX1525" fmla="*/ 3289529 w 8001031"/>
              <a:gd name="connsiteY1525" fmla="*/ 388203 h 3866233"/>
              <a:gd name="connsiteX1526" fmla="*/ 3322294 w 8001031"/>
              <a:gd name="connsiteY1526" fmla="*/ 423239 h 3866233"/>
              <a:gd name="connsiteX1527" fmla="*/ 3387822 w 8001031"/>
              <a:gd name="connsiteY1527" fmla="*/ 404128 h 3866233"/>
              <a:gd name="connsiteX1528" fmla="*/ 3400930 w 8001031"/>
              <a:gd name="connsiteY1528" fmla="*/ 432793 h 3866233"/>
              <a:gd name="connsiteX1529" fmla="*/ 3335401 w 8001031"/>
              <a:gd name="connsiteY1529" fmla="*/ 442349 h 3866233"/>
              <a:gd name="connsiteX1530" fmla="*/ 3400930 w 8001031"/>
              <a:gd name="connsiteY1530" fmla="*/ 432793 h 3866233"/>
              <a:gd name="connsiteX1531" fmla="*/ 3433694 w 8001031"/>
              <a:gd name="connsiteY1531" fmla="*/ 423239 h 3866233"/>
              <a:gd name="connsiteX1532" fmla="*/ 3499222 w 8001031"/>
              <a:gd name="connsiteY1532" fmla="*/ 439164 h 3866233"/>
              <a:gd name="connsiteX1533" fmla="*/ 3466458 w 8001031"/>
              <a:gd name="connsiteY1533" fmla="*/ 464645 h 3866233"/>
              <a:gd name="connsiteX1534" fmla="*/ 3433694 w 8001031"/>
              <a:gd name="connsiteY1534" fmla="*/ 490125 h 3866233"/>
              <a:gd name="connsiteX1535" fmla="*/ 3499222 w 8001031"/>
              <a:gd name="connsiteY1535" fmla="*/ 512420 h 3866233"/>
              <a:gd name="connsiteX1536" fmla="*/ 3531986 w 8001031"/>
              <a:gd name="connsiteY1536" fmla="*/ 525160 h 3866233"/>
              <a:gd name="connsiteX1537" fmla="*/ 3499222 w 8001031"/>
              <a:gd name="connsiteY1537" fmla="*/ 512420 h 3866233"/>
              <a:gd name="connsiteX1538" fmla="*/ 3499222 w 8001031"/>
              <a:gd name="connsiteY1538" fmla="*/ 490124 h 3866233"/>
              <a:gd name="connsiteX1539" fmla="*/ 3545094 w 8001031"/>
              <a:gd name="connsiteY1539" fmla="*/ 467828 h 3866233"/>
              <a:gd name="connsiteX1540" fmla="*/ 3610623 w 8001031"/>
              <a:gd name="connsiteY1540" fmla="*/ 480571 h 3866233"/>
              <a:gd name="connsiteX1541" fmla="*/ 3643387 w 8001031"/>
              <a:gd name="connsiteY1541" fmla="*/ 464646 h 3866233"/>
              <a:gd name="connsiteX1542" fmla="*/ 3708915 w 8001031"/>
              <a:gd name="connsiteY1542" fmla="*/ 464646 h 3866233"/>
              <a:gd name="connsiteX1543" fmla="*/ 3754782 w 8001031"/>
              <a:gd name="connsiteY1543" fmla="*/ 442350 h 3866233"/>
              <a:gd name="connsiteX1544" fmla="*/ 3807207 w 8001031"/>
              <a:gd name="connsiteY1544" fmla="*/ 416868 h 3866233"/>
              <a:gd name="connsiteX1545" fmla="*/ 3846284 w 8001031"/>
              <a:gd name="connsiteY1545" fmla="*/ 411322 h 3866233"/>
              <a:gd name="connsiteX1546" fmla="*/ 3843249 w 8001031"/>
              <a:gd name="connsiteY1546" fmla="*/ 421646 h 3866233"/>
              <a:gd name="connsiteX1547" fmla="*/ 3839972 w 8001031"/>
              <a:gd name="connsiteY1547" fmla="*/ 432793 h 3866233"/>
              <a:gd name="connsiteX1548" fmla="*/ 3853079 w 8001031"/>
              <a:gd name="connsiteY1548" fmla="*/ 439164 h 3866233"/>
              <a:gd name="connsiteX1549" fmla="*/ 3872736 w 8001031"/>
              <a:gd name="connsiteY1549" fmla="*/ 432793 h 3866233"/>
              <a:gd name="connsiteX1550" fmla="*/ 3866182 w 8001031"/>
              <a:gd name="connsiteY1550" fmla="*/ 410499 h 3866233"/>
              <a:gd name="connsiteX1551" fmla="*/ 3852079 w 8001031"/>
              <a:gd name="connsiteY1551" fmla="*/ 410499 h 3866233"/>
              <a:gd name="connsiteX1552" fmla="*/ 3881540 w 8001031"/>
              <a:gd name="connsiteY1552" fmla="*/ 406318 h 3866233"/>
              <a:gd name="connsiteX1553" fmla="*/ 4082429 w 8001031"/>
              <a:gd name="connsiteY1553" fmla="*/ 343614 h 3866233"/>
              <a:gd name="connsiteX1554" fmla="*/ 4036557 w 8001031"/>
              <a:gd name="connsiteY1554" fmla="*/ 299025 h 3866233"/>
              <a:gd name="connsiteX1555" fmla="*/ 3990684 w 8001031"/>
              <a:gd name="connsiteY1555" fmla="*/ 305393 h 3866233"/>
              <a:gd name="connsiteX1556" fmla="*/ 4023449 w 8001031"/>
              <a:gd name="connsiteY1556" fmla="*/ 324503 h 3866233"/>
              <a:gd name="connsiteX1557" fmla="*/ 3951372 w 8001031"/>
              <a:gd name="connsiteY1557" fmla="*/ 349985 h 3866233"/>
              <a:gd name="connsiteX1558" fmla="*/ 3859628 w 8001031"/>
              <a:gd name="connsiteY1558" fmla="*/ 375464 h 3866233"/>
              <a:gd name="connsiteX1559" fmla="*/ 3774444 w 8001031"/>
              <a:gd name="connsiteY1559" fmla="*/ 394575 h 3866233"/>
              <a:gd name="connsiteX1560" fmla="*/ 3663043 w 8001031"/>
              <a:gd name="connsiteY1560" fmla="*/ 314949 h 3866233"/>
              <a:gd name="connsiteX1561" fmla="*/ 3695807 w 8001031"/>
              <a:gd name="connsiteY1561" fmla="*/ 305393 h 3866233"/>
              <a:gd name="connsiteX1562" fmla="*/ 3695807 w 8001031"/>
              <a:gd name="connsiteY1562" fmla="*/ 289468 h 3866233"/>
              <a:gd name="connsiteX1563" fmla="*/ 3695807 w 8001031"/>
              <a:gd name="connsiteY1563" fmla="*/ 283100 h 3866233"/>
              <a:gd name="connsiteX1564" fmla="*/ 3741679 w 8001031"/>
              <a:gd name="connsiteY1564" fmla="*/ 283099 h 3866233"/>
              <a:gd name="connsiteX1565" fmla="*/ 3761335 w 8001031"/>
              <a:gd name="connsiteY1565" fmla="*/ 299024 h 3866233"/>
              <a:gd name="connsiteX1566" fmla="*/ 3728571 w 8001031"/>
              <a:gd name="connsiteY1566" fmla="*/ 318132 h 3866233"/>
              <a:gd name="connsiteX1567" fmla="*/ 3761336 w 8001031"/>
              <a:gd name="connsiteY1567" fmla="*/ 343614 h 3866233"/>
              <a:gd name="connsiteX1568" fmla="*/ 3794100 w 8001031"/>
              <a:gd name="connsiteY1568" fmla="*/ 356353 h 3866233"/>
              <a:gd name="connsiteX1569" fmla="*/ 3761336 w 8001031"/>
              <a:gd name="connsiteY1569" fmla="*/ 343614 h 3866233"/>
              <a:gd name="connsiteX1570" fmla="*/ 3761335 w 8001031"/>
              <a:gd name="connsiteY1570" fmla="*/ 299024 h 3866233"/>
              <a:gd name="connsiteX1571" fmla="*/ 3761336 w 8001031"/>
              <a:gd name="connsiteY1571" fmla="*/ 295839 h 3866233"/>
              <a:gd name="connsiteX1572" fmla="*/ 3826864 w 8001031"/>
              <a:gd name="connsiteY1572" fmla="*/ 267174 h 3866233"/>
              <a:gd name="connsiteX1573" fmla="*/ 3820315 w 8001031"/>
              <a:gd name="connsiteY1573" fmla="*/ 251249 h 3866233"/>
              <a:gd name="connsiteX1574" fmla="*/ 3748233 w 8001031"/>
              <a:gd name="connsiteY1574" fmla="*/ 235325 h 3866233"/>
              <a:gd name="connsiteX1575" fmla="*/ 3715469 w 8001031"/>
              <a:gd name="connsiteY1575" fmla="*/ 200289 h 3866233"/>
              <a:gd name="connsiteX1576" fmla="*/ 3695807 w 8001031"/>
              <a:gd name="connsiteY1576" fmla="*/ 190733 h 3866233"/>
              <a:gd name="connsiteX1577" fmla="*/ 3774443 w 8001031"/>
              <a:gd name="connsiteY1577" fmla="*/ 149328 h 3866233"/>
              <a:gd name="connsiteX1578" fmla="*/ 3807207 w 8001031"/>
              <a:gd name="connsiteY1578" fmla="*/ 165254 h 3866233"/>
              <a:gd name="connsiteX1579" fmla="*/ 3879290 w 8001031"/>
              <a:gd name="connsiteY1579" fmla="*/ 165253 h 3866233"/>
              <a:gd name="connsiteX1580" fmla="*/ 3898946 w 8001031"/>
              <a:gd name="connsiteY1580" fmla="*/ 133403 h 3866233"/>
              <a:gd name="connsiteX1581" fmla="*/ 3944818 w 8001031"/>
              <a:gd name="connsiteY1581" fmla="*/ 149329 h 3866233"/>
              <a:gd name="connsiteX1582" fmla="*/ 4003792 w 8001031"/>
              <a:gd name="connsiteY1582" fmla="*/ 149329 h 3866233"/>
              <a:gd name="connsiteX1583" fmla="*/ 4023449 w 8001031"/>
              <a:gd name="connsiteY1583" fmla="*/ 158882 h 3866233"/>
              <a:gd name="connsiteX1584" fmla="*/ 4003793 w 8001031"/>
              <a:gd name="connsiteY1584" fmla="*/ 187550 h 3866233"/>
              <a:gd name="connsiteX1585" fmla="*/ 3984136 w 8001031"/>
              <a:gd name="connsiteY1585" fmla="*/ 213028 h 3866233"/>
              <a:gd name="connsiteX1586" fmla="*/ 3944818 w 8001031"/>
              <a:gd name="connsiteY1586" fmla="*/ 216214 h 3866233"/>
              <a:gd name="connsiteX1587" fmla="*/ 3892392 w 8001031"/>
              <a:gd name="connsiteY1587" fmla="*/ 260803 h 3866233"/>
              <a:gd name="connsiteX1588" fmla="*/ 3905500 w 8001031"/>
              <a:gd name="connsiteY1588" fmla="*/ 283100 h 3866233"/>
              <a:gd name="connsiteX1589" fmla="*/ 3931710 w 8001031"/>
              <a:gd name="connsiteY1589" fmla="*/ 267175 h 3866233"/>
              <a:gd name="connsiteX1590" fmla="*/ 4023449 w 8001031"/>
              <a:gd name="connsiteY1590" fmla="*/ 260803 h 3866233"/>
              <a:gd name="connsiteX1591" fmla="*/ 3984136 w 8001031"/>
              <a:gd name="connsiteY1591" fmla="*/ 238507 h 3866233"/>
              <a:gd name="connsiteX1592" fmla="*/ 4049664 w 8001031"/>
              <a:gd name="connsiteY1592" fmla="*/ 222583 h 3866233"/>
              <a:gd name="connsiteX1593" fmla="*/ 4108639 w 8001031"/>
              <a:gd name="connsiteY1593" fmla="*/ 193918 h 3866233"/>
              <a:gd name="connsiteX1594" fmla="*/ 4167613 w 8001031"/>
              <a:gd name="connsiteY1594" fmla="*/ 213028 h 3866233"/>
              <a:gd name="connsiteX1595" fmla="*/ 4220039 w 8001031"/>
              <a:gd name="connsiteY1595" fmla="*/ 200289 h 3866233"/>
              <a:gd name="connsiteX1596" fmla="*/ 4220039 w 8001031"/>
              <a:gd name="connsiteY1596" fmla="*/ 241693 h 3866233"/>
              <a:gd name="connsiteX1597" fmla="*/ 4252803 w 8001031"/>
              <a:gd name="connsiteY1597" fmla="*/ 257618 h 3866233"/>
              <a:gd name="connsiteX1598" fmla="*/ 4206931 w 8001031"/>
              <a:gd name="connsiteY1598" fmla="*/ 279914 h 3866233"/>
              <a:gd name="connsiteX1599" fmla="*/ 4108639 w 8001031"/>
              <a:gd name="connsiteY1599" fmla="*/ 279914 h 3866233"/>
              <a:gd name="connsiteX1600" fmla="*/ 4095531 w 8001031"/>
              <a:gd name="connsiteY1600" fmla="*/ 308578 h 3866233"/>
              <a:gd name="connsiteX1601" fmla="*/ 4167613 w 8001031"/>
              <a:gd name="connsiteY1601" fmla="*/ 314950 h 3866233"/>
              <a:gd name="connsiteX1602" fmla="*/ 4220039 w 8001031"/>
              <a:gd name="connsiteY1602" fmla="*/ 334060 h 3866233"/>
              <a:gd name="connsiteX1603" fmla="*/ 4318332 w 8001031"/>
              <a:gd name="connsiteY1603" fmla="*/ 292654 h 3866233"/>
              <a:gd name="connsiteX1604" fmla="*/ 4331434 w 8001031"/>
              <a:gd name="connsiteY1604" fmla="*/ 267174 h 3866233"/>
              <a:gd name="connsiteX1605" fmla="*/ 4410070 w 8001031"/>
              <a:gd name="connsiteY1605" fmla="*/ 267175 h 3866233"/>
              <a:gd name="connsiteX1606" fmla="*/ 4455937 w 8001031"/>
              <a:gd name="connsiteY1606" fmla="*/ 232139 h 3866233"/>
              <a:gd name="connsiteX1607" fmla="*/ 4508363 w 8001031"/>
              <a:gd name="connsiteY1607" fmla="*/ 232139 h 3866233"/>
              <a:gd name="connsiteX1608" fmla="*/ 4541127 w 8001031"/>
              <a:gd name="connsiteY1608" fmla="*/ 200289 h 3866233"/>
              <a:gd name="connsiteX1609" fmla="*/ 4573891 w 8001031"/>
              <a:gd name="connsiteY1609" fmla="*/ 216214 h 3866233"/>
              <a:gd name="connsiteX1610" fmla="*/ 4613209 w 8001031"/>
              <a:gd name="connsiteY1610" fmla="*/ 200289 h 3866233"/>
              <a:gd name="connsiteX1611" fmla="*/ 4750819 w 8001031"/>
              <a:gd name="connsiteY1611" fmla="*/ 213028 h 3866233"/>
              <a:gd name="connsiteX1612" fmla="*/ 4737712 w 8001031"/>
              <a:gd name="connsiteY1612" fmla="*/ 197104 h 3866233"/>
              <a:gd name="connsiteX1613" fmla="*/ 4731158 w 8001031"/>
              <a:gd name="connsiteY1613" fmla="*/ 158883 h 3866233"/>
              <a:gd name="connsiteX1614" fmla="*/ 4777030 w 8001031"/>
              <a:gd name="connsiteY1614" fmla="*/ 133403 h 3866233"/>
              <a:gd name="connsiteX1615" fmla="*/ 4862215 w 8001031"/>
              <a:gd name="connsiteY1615" fmla="*/ 200289 h 3866233"/>
              <a:gd name="connsiteX1616" fmla="*/ 4822897 w 8001031"/>
              <a:gd name="connsiteY1616" fmla="*/ 225768 h 3866233"/>
              <a:gd name="connsiteX1617" fmla="*/ 4888425 w 8001031"/>
              <a:gd name="connsiteY1617" fmla="*/ 289468 h 3866233"/>
              <a:gd name="connsiteX1618" fmla="*/ 4829451 w 8001031"/>
              <a:gd name="connsiteY1618" fmla="*/ 318133 h 3866233"/>
              <a:gd name="connsiteX1619" fmla="*/ 4829451 w 8001031"/>
              <a:gd name="connsiteY1619" fmla="*/ 356353 h 3866233"/>
              <a:gd name="connsiteX1620" fmla="*/ 4888424 w 8001031"/>
              <a:gd name="connsiteY1620" fmla="*/ 356353 h 3866233"/>
              <a:gd name="connsiteX1621" fmla="*/ 4947405 w 8001031"/>
              <a:gd name="connsiteY1621" fmla="*/ 311764 h 3866233"/>
              <a:gd name="connsiteX1622" fmla="*/ 4993271 w 8001031"/>
              <a:gd name="connsiteY1622" fmla="*/ 270357 h 3866233"/>
              <a:gd name="connsiteX1623" fmla="*/ 5071907 w 8001031"/>
              <a:gd name="connsiteY1623" fmla="*/ 283099 h 3866233"/>
              <a:gd name="connsiteX1624" fmla="*/ 5157092 w 8001031"/>
              <a:gd name="connsiteY1624" fmla="*/ 283099 h 3866233"/>
              <a:gd name="connsiteX1625" fmla="*/ 5157092 w 8001031"/>
              <a:gd name="connsiteY1625" fmla="*/ 308579 h 3866233"/>
              <a:gd name="connsiteX1626" fmla="*/ 5117779 w 8001031"/>
              <a:gd name="connsiteY1626" fmla="*/ 327689 h 3866233"/>
              <a:gd name="connsiteX1627" fmla="*/ 5209518 w 8001031"/>
              <a:gd name="connsiteY1627" fmla="*/ 334060 h 3866233"/>
              <a:gd name="connsiteX1628" fmla="*/ 5216071 w 8001031"/>
              <a:gd name="connsiteY1628" fmla="*/ 375464 h 3866233"/>
              <a:gd name="connsiteX1629" fmla="*/ 5157092 w 8001031"/>
              <a:gd name="connsiteY1629" fmla="*/ 385018 h 3866233"/>
              <a:gd name="connsiteX1630" fmla="*/ 5202964 w 8001031"/>
              <a:gd name="connsiteY1630" fmla="*/ 429610 h 3866233"/>
              <a:gd name="connsiteX1631" fmla="*/ 5216072 w 8001031"/>
              <a:gd name="connsiteY1631" fmla="*/ 429610 h 3866233"/>
              <a:gd name="connsiteX1632" fmla="*/ 5202964 w 8001031"/>
              <a:gd name="connsiteY1632" fmla="*/ 458274 h 3866233"/>
              <a:gd name="connsiteX1633" fmla="*/ 5124327 w 8001031"/>
              <a:gd name="connsiteY1633" fmla="*/ 471014 h 3866233"/>
              <a:gd name="connsiteX1634" fmla="*/ 5261938 w 8001031"/>
              <a:gd name="connsiteY1634" fmla="*/ 477385 h 3866233"/>
              <a:gd name="connsiteX1635" fmla="*/ 5307811 w 8001031"/>
              <a:gd name="connsiteY1635" fmla="*/ 455089 h 3866233"/>
              <a:gd name="connsiteX1636" fmla="*/ 5307810 w 8001031"/>
              <a:gd name="connsiteY1636" fmla="*/ 429610 h 3866233"/>
              <a:gd name="connsiteX1637" fmla="*/ 5340575 w 8001031"/>
              <a:gd name="connsiteY1637" fmla="*/ 413685 h 3866233"/>
              <a:gd name="connsiteX1638" fmla="*/ 5373338 w 8001031"/>
              <a:gd name="connsiteY1638" fmla="*/ 413685 h 3866233"/>
              <a:gd name="connsiteX1639" fmla="*/ 5458524 w 8001031"/>
              <a:gd name="connsiteY1639" fmla="*/ 477385 h 3866233"/>
              <a:gd name="connsiteX1640" fmla="*/ 5491287 w 8001031"/>
              <a:gd name="connsiteY1640" fmla="*/ 461460 h 3866233"/>
              <a:gd name="connsiteX1641" fmla="*/ 5589580 w 8001031"/>
              <a:gd name="connsiteY1641" fmla="*/ 461460 h 3866233"/>
              <a:gd name="connsiteX1642" fmla="*/ 5615795 w 8001031"/>
              <a:gd name="connsiteY1642" fmla="*/ 448720 h 3866233"/>
              <a:gd name="connsiteX1643" fmla="*/ 5661662 w 8001031"/>
              <a:gd name="connsiteY1643" fmla="*/ 464645 h 3866233"/>
              <a:gd name="connsiteX1644" fmla="*/ 5799272 w 8001031"/>
              <a:gd name="connsiteY1644" fmla="*/ 455089 h 3866233"/>
              <a:gd name="connsiteX1645" fmla="*/ 5766509 w 8001031"/>
              <a:gd name="connsiteY1645" fmla="*/ 477385 h 3866233"/>
              <a:gd name="connsiteX1646" fmla="*/ 5818935 w 8001031"/>
              <a:gd name="connsiteY1646" fmla="*/ 515604 h 3866233"/>
              <a:gd name="connsiteX1647" fmla="*/ 5884463 w 8001031"/>
              <a:gd name="connsiteY1647" fmla="*/ 515603 h 3866233"/>
              <a:gd name="connsiteX1648" fmla="*/ 5917227 w 8001031"/>
              <a:gd name="connsiteY1648" fmla="*/ 499678 h 3866233"/>
              <a:gd name="connsiteX1649" fmla="*/ 5696221 w 8001031"/>
              <a:gd name="connsiteY1649" fmla="*/ 331982 h 3866233"/>
              <a:gd name="connsiteX1650" fmla="*/ 5705057 w 8001031"/>
              <a:gd name="connsiteY1650" fmla="*/ 338489 h 3866233"/>
              <a:gd name="connsiteX1651" fmla="*/ 5687873 w 8001031"/>
              <a:gd name="connsiteY1651" fmla="*/ 334057 h 3866233"/>
              <a:gd name="connsiteX1652" fmla="*/ 5469836 w 8001031"/>
              <a:gd name="connsiteY1652" fmla="*/ 165254 h 3866233"/>
              <a:gd name="connsiteX1653" fmla="*/ 5509791 w 8001031"/>
              <a:gd name="connsiteY1653" fmla="*/ 194680 h 3866233"/>
              <a:gd name="connsiteX1654" fmla="*/ 5454429 w 8001031"/>
              <a:gd name="connsiteY1654" fmla="*/ 196706 h 3866233"/>
              <a:gd name="connsiteX1655" fmla="*/ 5392995 w 8001031"/>
              <a:gd name="connsiteY1655" fmla="*/ 187549 h 3866233"/>
              <a:gd name="connsiteX1656" fmla="*/ 5445416 w 8001031"/>
              <a:gd name="connsiteY1656" fmla="*/ 165254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</a:cxnLst>
            <a:rect l="l" t="t" r="r" b="b"/>
            <a:pathLst>
              <a:path w="8001031" h="3866233">
                <a:moveTo>
                  <a:pt x="104841" y="2547639"/>
                </a:moveTo>
                <a:cubicBezTo>
                  <a:pt x="104841" y="2550822"/>
                  <a:pt x="104841" y="2554008"/>
                  <a:pt x="104841" y="2557193"/>
                </a:cubicBezTo>
                <a:cubicBezTo>
                  <a:pt x="91739" y="2557193"/>
                  <a:pt x="78631" y="2560379"/>
                  <a:pt x="58975" y="2560378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5" y="2544454"/>
                </a:cubicBezTo>
                <a:cubicBezTo>
                  <a:pt x="72077" y="2544454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6"/>
                  <a:pt x="65523" y="2525346"/>
                  <a:pt x="58974" y="2528531"/>
                </a:cubicBezTo>
                <a:cubicBezTo>
                  <a:pt x="58974" y="2528531"/>
                  <a:pt x="52421" y="2525346"/>
                  <a:pt x="45867" y="2522160"/>
                </a:cubicBezTo>
                <a:cubicBezTo>
                  <a:pt x="52421" y="2518975"/>
                  <a:pt x="58975" y="2515789"/>
                  <a:pt x="65523" y="2515789"/>
                </a:cubicBezTo>
                <a:cubicBezTo>
                  <a:pt x="72077" y="2518975"/>
                  <a:pt x="72077" y="2518975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1" y="3557287"/>
                </a:cubicBezTo>
                <a:cubicBezTo>
                  <a:pt x="1520259" y="3560473"/>
                  <a:pt x="1520260" y="3563658"/>
                  <a:pt x="1526813" y="3566841"/>
                </a:cubicBezTo>
                <a:close/>
                <a:moveTo>
                  <a:pt x="963269" y="3082720"/>
                </a:moveTo>
                <a:lnTo>
                  <a:pt x="963269" y="3127310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9" y="3082720"/>
                </a:cubicBezTo>
                <a:close/>
                <a:moveTo>
                  <a:pt x="373509" y="2630449"/>
                </a:moveTo>
                <a:lnTo>
                  <a:pt x="373508" y="2652746"/>
                </a:lnTo>
                <a:cubicBezTo>
                  <a:pt x="334196" y="2665485"/>
                  <a:pt x="294878" y="2659114"/>
                  <a:pt x="249006" y="2659114"/>
                </a:cubicBezTo>
                <a:cubicBezTo>
                  <a:pt x="229349" y="2649560"/>
                  <a:pt x="235903" y="2640006"/>
                  <a:pt x="255560" y="2630450"/>
                </a:cubicBezTo>
                <a:cubicBezTo>
                  <a:pt x="268667" y="2636821"/>
                  <a:pt x="275216" y="2640006"/>
                  <a:pt x="288324" y="2646375"/>
                </a:cubicBezTo>
                <a:cubicBezTo>
                  <a:pt x="301431" y="2640006"/>
                  <a:pt x="307980" y="2636821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9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9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7"/>
                  <a:pt x="625799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7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1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5" y="3436258"/>
                </a:moveTo>
                <a:cubicBezTo>
                  <a:pt x="1592342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6" y="3433073"/>
                  <a:pt x="1579239" y="3429887"/>
                  <a:pt x="1585788" y="3429888"/>
                </a:cubicBezTo>
                <a:cubicBezTo>
                  <a:pt x="1592342" y="3433073"/>
                  <a:pt x="1592342" y="3433073"/>
                  <a:pt x="1598895" y="3436258"/>
                </a:cubicBezTo>
                <a:close/>
                <a:moveTo>
                  <a:pt x="1883124" y="3624172"/>
                </a:moveTo>
                <a:cubicBezTo>
                  <a:pt x="1885580" y="3624969"/>
                  <a:pt x="1887219" y="3625765"/>
                  <a:pt x="1887219" y="3627358"/>
                </a:cubicBezTo>
                <a:cubicBezTo>
                  <a:pt x="1880665" y="3630541"/>
                  <a:pt x="1880665" y="3633727"/>
                  <a:pt x="1874117" y="3636912"/>
                </a:cubicBezTo>
                <a:cubicBezTo>
                  <a:pt x="1867563" y="3633726"/>
                  <a:pt x="1861009" y="3633727"/>
                  <a:pt x="1861009" y="3630541"/>
                </a:cubicBezTo>
                <a:cubicBezTo>
                  <a:pt x="1861009" y="3627358"/>
                  <a:pt x="1867563" y="3624173"/>
                  <a:pt x="1874116" y="3620987"/>
                </a:cubicBezTo>
                <a:cubicBezTo>
                  <a:pt x="1877391" y="3622580"/>
                  <a:pt x="1880666" y="3623376"/>
                  <a:pt x="1883124" y="3624172"/>
                </a:cubicBezTo>
                <a:close/>
                <a:moveTo>
                  <a:pt x="307980" y="2436162"/>
                </a:moveTo>
                <a:cubicBezTo>
                  <a:pt x="301426" y="2439347"/>
                  <a:pt x="301426" y="2442533"/>
                  <a:pt x="294878" y="2445718"/>
                </a:cubicBezTo>
                <a:cubicBezTo>
                  <a:pt x="288324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8" y="2429793"/>
                </a:cubicBezTo>
                <a:cubicBezTo>
                  <a:pt x="294878" y="2432979"/>
                  <a:pt x="301426" y="2436162"/>
                  <a:pt x="307980" y="2436162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9" y="2604971"/>
                  <a:pt x="570099" y="2604971"/>
                  <a:pt x="576653" y="2601785"/>
                </a:cubicBezTo>
                <a:close/>
                <a:moveTo>
                  <a:pt x="1362993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3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8" y="2213211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6" y="3375741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6" y="3375741"/>
                </a:cubicBezTo>
                <a:close/>
                <a:moveTo>
                  <a:pt x="1788926" y="3429887"/>
                </a:moveTo>
                <a:cubicBezTo>
                  <a:pt x="1795480" y="3448998"/>
                  <a:pt x="1756163" y="3448998"/>
                  <a:pt x="1756162" y="3461737"/>
                </a:cubicBezTo>
                <a:cubicBezTo>
                  <a:pt x="1733226" y="3456961"/>
                  <a:pt x="1728312" y="3450592"/>
                  <a:pt x="1728312" y="3444221"/>
                </a:cubicBezTo>
                <a:lnTo>
                  <a:pt x="1729894" y="3427317"/>
                </a:lnTo>
                <a:lnTo>
                  <a:pt x="1703742" y="3417148"/>
                </a:lnTo>
                <a:cubicBezTo>
                  <a:pt x="1716845" y="3410777"/>
                  <a:pt x="1721758" y="3410777"/>
                  <a:pt x="1725038" y="3413962"/>
                </a:cubicBezTo>
                <a:lnTo>
                  <a:pt x="1734386" y="3426941"/>
                </a:lnTo>
                <a:close/>
                <a:moveTo>
                  <a:pt x="910848" y="2769795"/>
                </a:moveTo>
                <a:cubicBezTo>
                  <a:pt x="907569" y="2766609"/>
                  <a:pt x="901015" y="2765815"/>
                  <a:pt x="884633" y="2770592"/>
                </a:cubicBezTo>
                <a:cubicBezTo>
                  <a:pt x="891187" y="2773774"/>
                  <a:pt x="904294" y="2776960"/>
                  <a:pt x="917402" y="2783331"/>
                </a:cubicBezTo>
                <a:cubicBezTo>
                  <a:pt x="914123" y="2778554"/>
                  <a:pt x="914122" y="2772980"/>
                  <a:pt x="910848" y="2769795"/>
                </a:cubicBezTo>
                <a:close/>
                <a:moveTo>
                  <a:pt x="2024830" y="3582769"/>
                </a:moveTo>
                <a:cubicBezTo>
                  <a:pt x="2018281" y="3579583"/>
                  <a:pt x="2018281" y="3576398"/>
                  <a:pt x="2011727" y="3573212"/>
                </a:cubicBezTo>
                <a:cubicBezTo>
                  <a:pt x="2005173" y="3576398"/>
                  <a:pt x="1998619" y="3576398"/>
                  <a:pt x="1998619" y="3579584"/>
                </a:cubicBezTo>
                <a:cubicBezTo>
                  <a:pt x="1998619" y="3582769"/>
                  <a:pt x="2005173" y="3585951"/>
                  <a:pt x="2011727" y="3589137"/>
                </a:cubicBezTo>
                <a:cubicBezTo>
                  <a:pt x="2011727" y="3585952"/>
                  <a:pt x="2018281" y="3585952"/>
                  <a:pt x="2024830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6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60" y="2362910"/>
                  <a:pt x="275221" y="2366096"/>
                </a:cubicBezTo>
                <a:lnTo>
                  <a:pt x="275221" y="2391575"/>
                </a:lnTo>
                <a:cubicBezTo>
                  <a:pt x="262113" y="2429796"/>
                  <a:pt x="203139" y="2423425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6"/>
                </a:cubicBezTo>
                <a:cubicBezTo>
                  <a:pt x="275221" y="2483939"/>
                  <a:pt x="294878" y="2471200"/>
                  <a:pt x="314539" y="2461646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50" y="2410685"/>
                  <a:pt x="458698" y="2410685"/>
                  <a:pt x="471806" y="2404314"/>
                </a:cubicBezTo>
                <a:close/>
                <a:moveTo>
                  <a:pt x="773237" y="2620896"/>
                </a:moveTo>
                <a:cubicBezTo>
                  <a:pt x="766684" y="2617710"/>
                  <a:pt x="760130" y="2614525"/>
                  <a:pt x="753576" y="2614525"/>
                </a:cubicBezTo>
                <a:cubicBezTo>
                  <a:pt x="747027" y="2617710"/>
                  <a:pt x="747027" y="2617710"/>
                  <a:pt x="740473" y="2620896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4" y="2624081"/>
                  <a:pt x="773237" y="2620896"/>
                </a:cubicBezTo>
                <a:close/>
                <a:moveTo>
                  <a:pt x="209688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3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8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3"/>
                </a:cubicBezTo>
                <a:cubicBezTo>
                  <a:pt x="262113" y="2219583"/>
                  <a:pt x="255560" y="2216397"/>
                  <a:pt x="249006" y="2213211"/>
                </a:cubicBezTo>
                <a:cubicBezTo>
                  <a:pt x="249006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7"/>
                </a:moveTo>
                <a:cubicBezTo>
                  <a:pt x="1792207" y="3302686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7"/>
                </a:cubicBezTo>
                <a:close/>
                <a:moveTo>
                  <a:pt x="35217" y="1995836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7" y="2006187"/>
                  <a:pt x="19656" y="2003004"/>
                  <a:pt x="13103" y="1999818"/>
                </a:cubicBezTo>
                <a:cubicBezTo>
                  <a:pt x="13103" y="1999818"/>
                  <a:pt x="19657" y="1996633"/>
                  <a:pt x="26210" y="1993447"/>
                </a:cubicBezTo>
                <a:cubicBezTo>
                  <a:pt x="29485" y="1993447"/>
                  <a:pt x="32760" y="1994244"/>
                  <a:pt x="35217" y="1995836"/>
                </a:cubicBezTo>
                <a:close/>
                <a:moveTo>
                  <a:pt x="2522846" y="3808902"/>
                </a:moveTo>
                <a:cubicBezTo>
                  <a:pt x="2516292" y="3812087"/>
                  <a:pt x="2509738" y="3812087"/>
                  <a:pt x="2503190" y="3815273"/>
                </a:cubicBezTo>
                <a:cubicBezTo>
                  <a:pt x="2503190" y="3815273"/>
                  <a:pt x="2496636" y="3812087"/>
                  <a:pt x="2490082" y="3808902"/>
                </a:cubicBezTo>
                <a:cubicBezTo>
                  <a:pt x="2496636" y="3805718"/>
                  <a:pt x="2503190" y="3805719"/>
                  <a:pt x="2509738" y="3802533"/>
                </a:cubicBezTo>
                <a:cubicBezTo>
                  <a:pt x="2516292" y="3802533"/>
                  <a:pt x="2516292" y="3808902"/>
                  <a:pt x="2522846" y="3808902"/>
                </a:cubicBezTo>
                <a:close/>
                <a:moveTo>
                  <a:pt x="1861009" y="3289748"/>
                </a:moveTo>
                <a:cubicBezTo>
                  <a:pt x="1854455" y="3286563"/>
                  <a:pt x="1847906" y="3283377"/>
                  <a:pt x="1841352" y="3283377"/>
                </a:cubicBezTo>
                <a:cubicBezTo>
                  <a:pt x="1834799" y="3286563"/>
                  <a:pt x="1834799" y="3286563"/>
                  <a:pt x="1828245" y="3289748"/>
                </a:cubicBezTo>
                <a:cubicBezTo>
                  <a:pt x="1834798" y="3292934"/>
                  <a:pt x="1841352" y="3292933"/>
                  <a:pt x="1847907" y="3296116"/>
                </a:cubicBezTo>
                <a:cubicBezTo>
                  <a:pt x="1847907" y="3296116"/>
                  <a:pt x="1854455" y="3292934"/>
                  <a:pt x="1861009" y="3289748"/>
                </a:cubicBezTo>
                <a:close/>
                <a:moveTo>
                  <a:pt x="537335" y="2302395"/>
                </a:moveTo>
                <a:cubicBezTo>
                  <a:pt x="504571" y="2305579"/>
                  <a:pt x="498017" y="2318321"/>
                  <a:pt x="478360" y="2324689"/>
                </a:cubicBezTo>
                <a:cubicBezTo>
                  <a:pt x="498017" y="2337429"/>
                  <a:pt x="524227" y="2337429"/>
                  <a:pt x="543888" y="2324689"/>
                </a:cubicBezTo>
                <a:cubicBezTo>
                  <a:pt x="543888" y="2318321"/>
                  <a:pt x="537335" y="2311950"/>
                  <a:pt x="537335" y="2302395"/>
                </a:cubicBezTo>
                <a:close/>
                <a:moveTo>
                  <a:pt x="338287" y="2143143"/>
                </a:moveTo>
                <a:cubicBezTo>
                  <a:pt x="342384" y="2146329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8"/>
                  <a:pt x="338287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2"/>
                  <a:pt x="294878" y="2120847"/>
                </a:cubicBezTo>
                <a:cubicBezTo>
                  <a:pt x="294878" y="2120847"/>
                  <a:pt x="288324" y="2117662"/>
                  <a:pt x="281770" y="2114479"/>
                </a:cubicBezTo>
                <a:cubicBezTo>
                  <a:pt x="281770" y="2111293"/>
                  <a:pt x="294878" y="2108108"/>
                  <a:pt x="301426" y="2108108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3" y="3608248"/>
                  <a:pt x="2339369" y="3605062"/>
                </a:cubicBezTo>
                <a:cubicBezTo>
                  <a:pt x="2332815" y="3608248"/>
                  <a:pt x="2326261" y="3608247"/>
                  <a:pt x="2326261" y="3611433"/>
                </a:cubicBez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2"/>
                  <a:pt x="2090358" y="3423516"/>
                </a:cubicBezTo>
                <a:lnTo>
                  <a:pt x="1998619" y="3423516"/>
                </a:lnTo>
                <a:cubicBezTo>
                  <a:pt x="1998620" y="3413962"/>
                  <a:pt x="1992065" y="3407591"/>
                  <a:pt x="1992065" y="3401223"/>
                </a:cubicBezTo>
                <a:cubicBezTo>
                  <a:pt x="1998619" y="3398037"/>
                  <a:pt x="2011722" y="3398037"/>
                  <a:pt x="2018276" y="3398037"/>
                </a:cubicBezTo>
                <a:cubicBezTo>
                  <a:pt x="2024010" y="3414759"/>
                  <a:pt x="2079915" y="3402218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1" y="2241878"/>
                  <a:pt x="504570" y="2238693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3" y="2251435"/>
                </a:cubicBezTo>
                <a:cubicBezTo>
                  <a:pt x="491463" y="2248250"/>
                  <a:pt x="498017" y="2245064"/>
                  <a:pt x="511124" y="2245064"/>
                </a:cubicBezTo>
                <a:close/>
                <a:moveTo>
                  <a:pt x="727366" y="2391575"/>
                </a:moveTo>
                <a:cubicBezTo>
                  <a:pt x="694602" y="2401131"/>
                  <a:pt x="674945" y="2407500"/>
                  <a:pt x="648735" y="2413871"/>
                </a:cubicBezTo>
                <a:cubicBezTo>
                  <a:pt x="609417" y="2413871"/>
                  <a:pt x="556991" y="2410685"/>
                  <a:pt x="511125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7" y="2506235"/>
                  <a:pt x="524227" y="2509421"/>
                </a:cubicBezTo>
                <a:cubicBezTo>
                  <a:pt x="550437" y="2496681"/>
                  <a:pt x="583207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5"/>
                  <a:pt x="740473" y="2420239"/>
                </a:cubicBezTo>
                <a:cubicBezTo>
                  <a:pt x="740473" y="2413871"/>
                  <a:pt x="733920" y="2410685"/>
                  <a:pt x="727366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2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8" y="2350171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8" y="2350171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7" y="3413963"/>
                  <a:pt x="2260733" y="3417148"/>
                </a:cubicBez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1"/>
                </a:cubicBezTo>
                <a:cubicBezTo>
                  <a:pt x="622519" y="2302396"/>
                  <a:pt x="642181" y="2318321"/>
                  <a:pt x="688048" y="2315135"/>
                </a:cubicBezTo>
                <a:cubicBezTo>
                  <a:pt x="694601" y="2305579"/>
                  <a:pt x="694601" y="2296025"/>
                  <a:pt x="707709" y="2289654"/>
                </a:cubicBezTo>
                <a:cubicBezTo>
                  <a:pt x="727365" y="2280100"/>
                  <a:pt x="747028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9" y="3773869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6" y="3783423"/>
                </a:cubicBezTo>
                <a:cubicBezTo>
                  <a:pt x="2837386" y="3783423"/>
                  <a:pt x="2843939" y="3780240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2" y="2049187"/>
                  <a:pt x="429208" y="2043613"/>
                  <a:pt x="421837" y="2040428"/>
                </a:cubicBezTo>
                <a:cubicBezTo>
                  <a:pt x="414466" y="2037242"/>
                  <a:pt x="406273" y="2036445"/>
                  <a:pt x="393170" y="2044408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3" y="2066704"/>
                  <a:pt x="504570" y="2066704"/>
                  <a:pt x="511124" y="2066704"/>
                </a:cubicBezTo>
                <a:cubicBezTo>
                  <a:pt x="524227" y="2066704"/>
                  <a:pt x="530781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4" y="3859862"/>
                  <a:pt x="3007754" y="3863047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4"/>
                  <a:pt x="3007754" y="3853493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1" y="1910637"/>
                  <a:pt x="288324" y="1920193"/>
                </a:cubicBezTo>
                <a:cubicBezTo>
                  <a:pt x="307985" y="1926562"/>
                  <a:pt x="340750" y="1932933"/>
                  <a:pt x="366960" y="1939304"/>
                </a:cubicBezTo>
                <a:cubicBezTo>
                  <a:pt x="386616" y="1926562"/>
                  <a:pt x="373514" y="1913822"/>
                  <a:pt x="380068" y="1901083"/>
                </a:cubicBezTo>
                <a:close/>
                <a:moveTo>
                  <a:pt x="800164" y="2209084"/>
                </a:moveTo>
                <a:cubicBezTo>
                  <a:pt x="796172" y="2207044"/>
                  <a:pt x="789620" y="2205252"/>
                  <a:pt x="779791" y="2203660"/>
                </a:cubicBezTo>
                <a:cubicBezTo>
                  <a:pt x="766683" y="2213214"/>
                  <a:pt x="766684" y="2222768"/>
                  <a:pt x="786340" y="2235511"/>
                </a:cubicBezTo>
                <a:cubicBezTo>
                  <a:pt x="801086" y="2223567"/>
                  <a:pt x="812143" y="2215205"/>
                  <a:pt x="800164" y="2209084"/>
                </a:cubicBezTo>
                <a:close/>
                <a:moveTo>
                  <a:pt x="3092944" y="3815273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9" y="3818458"/>
                  <a:pt x="3066734" y="3818458"/>
                  <a:pt x="3092944" y="3815273"/>
                </a:cubicBezTo>
                <a:close/>
                <a:moveTo>
                  <a:pt x="629073" y="1993447"/>
                </a:moveTo>
                <a:cubicBezTo>
                  <a:pt x="602863" y="1996633"/>
                  <a:pt x="589755" y="2009372"/>
                  <a:pt x="576653" y="2015743"/>
                </a:cubicBezTo>
                <a:lnTo>
                  <a:pt x="576653" y="2031668"/>
                </a:lnTo>
                <a:cubicBezTo>
                  <a:pt x="596309" y="2041222"/>
                  <a:pt x="622519" y="2044408"/>
                  <a:pt x="642181" y="2031668"/>
                </a:cubicBezTo>
                <a:cubicBezTo>
                  <a:pt x="635627" y="2018929"/>
                  <a:pt x="655284" y="2006189"/>
                  <a:pt x="629073" y="1993447"/>
                </a:cubicBezTo>
                <a:close/>
                <a:moveTo>
                  <a:pt x="2749741" y="3548777"/>
                </a:moveTo>
                <a:cubicBezTo>
                  <a:pt x="2748922" y="3546935"/>
                  <a:pt x="2745645" y="3544547"/>
                  <a:pt x="2739093" y="3541362"/>
                </a:cubicBezTo>
                <a:cubicBezTo>
                  <a:pt x="2732538" y="3544548"/>
                  <a:pt x="2725985" y="3550919"/>
                  <a:pt x="2725985" y="3554102"/>
                </a:cubicBezTo>
                <a:cubicBezTo>
                  <a:pt x="2699775" y="3557287"/>
                  <a:pt x="2673564" y="3557287"/>
                  <a:pt x="2699775" y="3570027"/>
                </a:cubicBezTo>
                <a:cubicBezTo>
                  <a:pt x="2706328" y="3566844"/>
                  <a:pt x="2712882" y="3563659"/>
                  <a:pt x="2712882" y="3557287"/>
                </a:cubicBezTo>
                <a:cubicBezTo>
                  <a:pt x="2732540" y="3554898"/>
                  <a:pt x="2752198" y="3554301"/>
                  <a:pt x="2749741" y="3548777"/>
                </a:cubicBezTo>
                <a:close/>
                <a:moveTo>
                  <a:pt x="731462" y="2048638"/>
                </a:moveTo>
                <a:cubicBezTo>
                  <a:pt x="730642" y="2046797"/>
                  <a:pt x="727366" y="2044408"/>
                  <a:pt x="720812" y="2041222"/>
                </a:cubicBezTo>
                <a:cubicBezTo>
                  <a:pt x="714263" y="2044408"/>
                  <a:pt x="707709" y="2050779"/>
                  <a:pt x="707709" y="2053964"/>
                </a:cubicBezTo>
                <a:cubicBezTo>
                  <a:pt x="681499" y="2057150"/>
                  <a:pt x="655284" y="2057150"/>
                  <a:pt x="681499" y="2069889"/>
                </a:cubicBezTo>
                <a:cubicBezTo>
                  <a:pt x="694601" y="2066704"/>
                  <a:pt x="701155" y="2063518"/>
                  <a:pt x="694602" y="2057150"/>
                </a:cubicBezTo>
                <a:cubicBezTo>
                  <a:pt x="714259" y="2054760"/>
                  <a:pt x="733920" y="2054163"/>
                  <a:pt x="731462" y="2048638"/>
                </a:cubicBezTo>
                <a:close/>
                <a:moveTo>
                  <a:pt x="1153300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3"/>
                  <a:pt x="1110707" y="2351762"/>
                  <a:pt x="1107433" y="2359725"/>
                </a:cubicBezTo>
                <a:cubicBezTo>
                  <a:pt x="1120536" y="2366096"/>
                  <a:pt x="1140197" y="2375650"/>
                  <a:pt x="1153300" y="2382020"/>
                </a:cubicBezTo>
                <a:cubicBezTo>
                  <a:pt x="1172961" y="2369281"/>
                  <a:pt x="1179515" y="2359725"/>
                  <a:pt x="1153300" y="2350170"/>
                </a:cubicBezTo>
                <a:close/>
                <a:moveTo>
                  <a:pt x="1107433" y="2276914"/>
                </a:moveTo>
                <a:cubicBezTo>
                  <a:pt x="1081223" y="2264175"/>
                  <a:pt x="1061561" y="2264175"/>
                  <a:pt x="1035351" y="2273729"/>
                </a:cubicBezTo>
                <a:cubicBezTo>
                  <a:pt x="1035351" y="2280100"/>
                  <a:pt x="1041905" y="2289653"/>
                  <a:pt x="1041905" y="2296025"/>
                </a:cubicBezTo>
                <a:cubicBezTo>
                  <a:pt x="1068115" y="2289654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6" y="2241879"/>
                  <a:pt x="1199172" y="2245064"/>
                </a:cubicBezTo>
                <a:cubicBezTo>
                  <a:pt x="1205725" y="2248250"/>
                  <a:pt x="1205726" y="2251435"/>
                  <a:pt x="1212279" y="2251435"/>
                </a:cubicBezTo>
                <a:cubicBezTo>
                  <a:pt x="1218828" y="2248250"/>
                  <a:pt x="1225382" y="2245064"/>
                  <a:pt x="1231936" y="2245064"/>
                </a:cubicBezTo>
                <a:close/>
                <a:moveTo>
                  <a:pt x="1133644" y="2146329"/>
                </a:moveTo>
                <a:cubicBezTo>
                  <a:pt x="1127089" y="2143143"/>
                  <a:pt x="1120536" y="2143143"/>
                  <a:pt x="1113987" y="2139958"/>
                </a:cubicBezTo>
                <a:cubicBezTo>
                  <a:pt x="1113987" y="2139958"/>
                  <a:pt x="1107433" y="2143143"/>
                  <a:pt x="1100879" y="2146329"/>
                </a:cubicBezTo>
                <a:cubicBezTo>
                  <a:pt x="1107433" y="2149514"/>
                  <a:pt x="1113987" y="2149514"/>
                  <a:pt x="1120536" y="2152700"/>
                </a:cubicBezTo>
                <a:cubicBezTo>
                  <a:pt x="1127089" y="2149514"/>
                  <a:pt x="1127089" y="2149514"/>
                  <a:pt x="1133644" y="2146329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1" y="3445812"/>
                  <a:pt x="2961888" y="3445812"/>
                </a:cubicBezTo>
                <a:cubicBezTo>
                  <a:pt x="2955334" y="3448998"/>
                  <a:pt x="2955334" y="3448998"/>
                  <a:pt x="2948786" y="3452184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6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3" y="2159068"/>
                  <a:pt x="1362993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7" y="1537994"/>
                </a:cubicBezTo>
                <a:cubicBezTo>
                  <a:pt x="517673" y="1547548"/>
                  <a:pt x="530781" y="1553919"/>
                  <a:pt x="543888" y="1560287"/>
                </a:cubicBezTo>
                <a:cubicBezTo>
                  <a:pt x="524227" y="1566658"/>
                  <a:pt x="498017" y="1569844"/>
                  <a:pt x="471806" y="1576212"/>
                </a:cubicBezTo>
                <a:cubicBezTo>
                  <a:pt x="504570" y="1588954"/>
                  <a:pt x="537335" y="1588954"/>
                  <a:pt x="576653" y="1576212"/>
                </a:cubicBezTo>
                <a:cubicBezTo>
                  <a:pt x="563545" y="1563473"/>
                  <a:pt x="583207" y="1550733"/>
                  <a:pt x="556991" y="1534808"/>
                </a:cubicBezTo>
                <a:close/>
                <a:moveTo>
                  <a:pt x="1559578" y="2241879"/>
                </a:moveTo>
                <a:cubicBezTo>
                  <a:pt x="1553024" y="2238693"/>
                  <a:pt x="1553024" y="2238693"/>
                  <a:pt x="1546475" y="2235510"/>
                </a:cubicBezTo>
                <a:cubicBezTo>
                  <a:pt x="1539921" y="2238693"/>
                  <a:pt x="1539921" y="2241879"/>
                  <a:pt x="1533367" y="2245064"/>
                </a:cubicBezTo>
                <a:cubicBezTo>
                  <a:pt x="1533367" y="2245064"/>
                  <a:pt x="1539921" y="2248250"/>
                  <a:pt x="1546475" y="2251435"/>
                </a:cubicBezTo>
                <a:cubicBezTo>
                  <a:pt x="1553023" y="2248250"/>
                  <a:pt x="1553024" y="2245064"/>
                  <a:pt x="1559578" y="2241879"/>
                </a:cubicBezTo>
                <a:close/>
                <a:moveTo>
                  <a:pt x="2814962" y="3137165"/>
                </a:moveTo>
                <a:cubicBezTo>
                  <a:pt x="2811582" y="3135672"/>
                  <a:pt x="2806258" y="3134477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8811"/>
                  <a:pt x="2825099" y="3141644"/>
                  <a:pt x="2814962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3"/>
                  <a:pt x="3563111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8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3"/>
                </a:cubicBezTo>
                <a:cubicBezTo>
                  <a:pt x="1480946" y="2066704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50" y="3076352"/>
                </a:moveTo>
                <a:cubicBezTo>
                  <a:pt x="2974995" y="3073166"/>
                  <a:pt x="2968442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4" y="3076352"/>
                  <a:pt x="2961888" y="3079537"/>
                  <a:pt x="2968442" y="3082723"/>
                </a:cubicBezTo>
                <a:cubicBezTo>
                  <a:pt x="2974996" y="3079537"/>
                  <a:pt x="2981550" y="3079537"/>
                  <a:pt x="2981550" y="3076352"/>
                </a:cubicBezTo>
                <a:close/>
                <a:moveTo>
                  <a:pt x="773238" y="1426516"/>
                </a:moveTo>
                <a:cubicBezTo>
                  <a:pt x="766684" y="1423333"/>
                  <a:pt x="766684" y="1420148"/>
                  <a:pt x="760130" y="1420148"/>
                </a:cubicBezTo>
                <a:cubicBezTo>
                  <a:pt x="753576" y="1420148"/>
                  <a:pt x="747027" y="1423333"/>
                  <a:pt x="740473" y="1426516"/>
                </a:cubicBezTo>
                <a:cubicBezTo>
                  <a:pt x="740473" y="1429702"/>
                  <a:pt x="747027" y="1432887"/>
                  <a:pt x="753576" y="1432887"/>
                </a:cubicBezTo>
                <a:cubicBezTo>
                  <a:pt x="760130" y="1429701"/>
                  <a:pt x="766684" y="1429701"/>
                  <a:pt x="773238" y="1426516"/>
                </a:cubicBezTo>
                <a:close/>
                <a:moveTo>
                  <a:pt x="1326133" y="1815486"/>
                </a:moveTo>
                <a:cubicBezTo>
                  <a:pt x="1323676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4" y="1824643"/>
                </a:cubicBez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3" y="1815486"/>
                </a:cubicBezTo>
                <a:close/>
                <a:moveTo>
                  <a:pt x="773238" y="1394666"/>
                </a:moveTo>
                <a:cubicBezTo>
                  <a:pt x="773238" y="1394666"/>
                  <a:pt x="766683" y="1391483"/>
                  <a:pt x="760130" y="1388297"/>
                </a:cubicBezTo>
                <a:cubicBezTo>
                  <a:pt x="753576" y="1391483"/>
                  <a:pt x="747027" y="1394666"/>
                  <a:pt x="747027" y="1397852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8" y="1394666"/>
                </a:cubicBezTo>
                <a:close/>
                <a:moveTo>
                  <a:pt x="2024830" y="2146328"/>
                </a:moveTo>
                <a:cubicBezTo>
                  <a:pt x="2018281" y="2143143"/>
                  <a:pt x="2018281" y="2139958"/>
                  <a:pt x="2011727" y="2139958"/>
                </a:cubicBezTo>
                <a:cubicBezTo>
                  <a:pt x="2005173" y="2139958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8"/>
                </a:cubicBezTo>
                <a:close/>
                <a:moveTo>
                  <a:pt x="1125615" y="1097746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60"/>
                  <a:pt x="1113987" y="1095276"/>
                  <a:pt x="1120536" y="1095277"/>
                </a:cubicBezTo>
                <a:close/>
                <a:moveTo>
                  <a:pt x="2155886" y="1837383"/>
                </a:moveTo>
                <a:cubicBezTo>
                  <a:pt x="2155887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8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0" y="2942581"/>
                  <a:pt x="3649940" y="2948952"/>
                </a:cubicBezTo>
                <a:cubicBezTo>
                  <a:pt x="3656489" y="2952137"/>
                  <a:pt x="3656489" y="2952137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6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6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3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3" y="3305673"/>
                  <a:pt x="4403516" y="3302487"/>
                </a:cubicBezTo>
                <a:close/>
                <a:moveTo>
                  <a:pt x="2549062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2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90"/>
                  <a:pt x="2418005" y="1948858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90" y="1990264"/>
                </a:cubicBezTo>
                <a:cubicBezTo>
                  <a:pt x="2378687" y="1990264"/>
                  <a:pt x="2359025" y="1987079"/>
                  <a:pt x="2345923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4"/>
                  <a:pt x="2168994" y="2009372"/>
                  <a:pt x="2162440" y="2015743"/>
                </a:cubicBezTo>
                <a:cubicBezTo>
                  <a:pt x="2188651" y="2022114"/>
                  <a:pt x="2208312" y="2025297"/>
                  <a:pt x="2227968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50"/>
                </a:lnTo>
                <a:cubicBezTo>
                  <a:pt x="2123122" y="2050779"/>
                  <a:pt x="2110020" y="2028483"/>
                  <a:pt x="2070702" y="2044408"/>
                </a:cubicBezTo>
                <a:cubicBezTo>
                  <a:pt x="2057594" y="2057150"/>
                  <a:pt x="2064148" y="2073075"/>
                  <a:pt x="2064148" y="2089000"/>
                </a:cubicBezTo>
                <a:lnTo>
                  <a:pt x="2057594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20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2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5" y="2117665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1" y="2076258"/>
                  <a:pt x="2221415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4"/>
                  <a:pt x="2385241" y="1996633"/>
                  <a:pt x="2391790" y="1990264"/>
                </a:cubicBezTo>
                <a:cubicBezTo>
                  <a:pt x="2411451" y="1990264"/>
                  <a:pt x="2424554" y="1983893"/>
                  <a:pt x="2424553" y="1974340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8" y="1939304"/>
                </a:cubicBezTo>
                <a:cubicBezTo>
                  <a:pt x="2549062" y="1936118"/>
                  <a:pt x="2549062" y="1932933"/>
                  <a:pt x="2549062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3"/>
                  <a:pt x="4364198" y="3238787"/>
                  <a:pt x="4364198" y="3235602"/>
                </a:cubicBezTo>
                <a:close/>
                <a:moveTo>
                  <a:pt x="4469044" y="3286562"/>
                </a:moveTo>
                <a:cubicBezTo>
                  <a:pt x="4462491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1" y="3289748"/>
                  <a:pt x="4462491" y="3289748"/>
                  <a:pt x="4469044" y="3286562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5" y="1866047"/>
                  <a:pt x="2608036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9" y="1840568"/>
                  <a:pt x="2699775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3"/>
                  <a:pt x="2765303" y="1840569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5" y="3459769"/>
                </a:lnTo>
                <a:lnTo>
                  <a:pt x="5261939" y="3458552"/>
                </a:lnTo>
                <a:cubicBezTo>
                  <a:pt x="5261939" y="3458552"/>
                  <a:pt x="5261938" y="3455366"/>
                  <a:pt x="5261938" y="3452183"/>
                </a:cubicBezTo>
                <a:lnTo>
                  <a:pt x="5256757" y="3460998"/>
                </a:lnTo>
                <a:lnTo>
                  <a:pt x="5242282" y="3462932"/>
                </a:lnTo>
                <a:cubicBezTo>
                  <a:pt x="5235733" y="3464923"/>
                  <a:pt x="5235734" y="3468108"/>
                  <a:pt x="5248836" y="3474477"/>
                </a:cubicBezTo>
                <a:lnTo>
                  <a:pt x="5256757" y="3460998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4" y="1719537"/>
                  <a:pt x="3014314" y="1722723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8" y="1729094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4" y="3407591"/>
                  <a:pt x="5648554" y="3410777"/>
                </a:cubicBezTo>
                <a:cubicBezTo>
                  <a:pt x="5661662" y="3404408"/>
                  <a:pt x="5668210" y="3398037"/>
                  <a:pt x="5674765" y="3394852"/>
                </a:cubicBezTo>
                <a:close/>
                <a:moveTo>
                  <a:pt x="3387822" y="1531623"/>
                </a:moveTo>
                <a:cubicBezTo>
                  <a:pt x="3377994" y="1526845"/>
                  <a:pt x="3369805" y="1522069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4" y="1554046"/>
                </a:lnTo>
                <a:lnTo>
                  <a:pt x="3328847" y="1555113"/>
                </a:lnTo>
                <a:cubicBezTo>
                  <a:pt x="3322299" y="1557104"/>
                  <a:pt x="3322299" y="1560290"/>
                  <a:pt x="3335401" y="1566658"/>
                </a:cubicBezTo>
                <a:lnTo>
                  <a:pt x="3336844" y="1554046"/>
                </a:lnTo>
                <a:lnTo>
                  <a:pt x="3361612" y="1550733"/>
                </a:lnTo>
                <a:lnTo>
                  <a:pt x="3361724" y="1549801"/>
                </a:lnTo>
                <a:lnTo>
                  <a:pt x="3368165" y="1553919"/>
                </a:lnTo>
                <a:cubicBezTo>
                  <a:pt x="3374719" y="1547547"/>
                  <a:pt x="3381273" y="1537994"/>
                  <a:pt x="3387822" y="1531623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5"/>
                  <a:pt x="2870149" y="1111202"/>
                </a:cubicBezTo>
                <a:cubicBezTo>
                  <a:pt x="2863595" y="1114385"/>
                  <a:pt x="2863595" y="1117570"/>
                  <a:pt x="2857041" y="1120756"/>
                </a:cubicBez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6"/>
                  <a:pt x="2883257" y="1117570"/>
                </a:cubicBezTo>
                <a:close/>
                <a:moveTo>
                  <a:pt x="5884457" y="3286563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7" y="3286563"/>
                </a:cubicBezTo>
                <a:close/>
                <a:moveTo>
                  <a:pt x="3479566" y="1509326"/>
                </a:moveTo>
                <a:cubicBezTo>
                  <a:pt x="3473012" y="1509327"/>
                  <a:pt x="3473012" y="1506144"/>
                  <a:pt x="3466458" y="1502958"/>
                </a:cubicBezTo>
                <a:cubicBezTo>
                  <a:pt x="3459904" y="1506144"/>
                  <a:pt x="3453350" y="1506144"/>
                  <a:pt x="3446802" y="1509327"/>
                </a:cubicBezTo>
                <a:cubicBezTo>
                  <a:pt x="3453350" y="1512512"/>
                  <a:pt x="3453350" y="1515698"/>
                  <a:pt x="3459904" y="1515698"/>
                </a:cubicBezTo>
                <a:cubicBezTo>
                  <a:pt x="3466458" y="1515698"/>
                  <a:pt x="3473012" y="1512512"/>
                  <a:pt x="3479566" y="1509326"/>
                </a:cubicBezTo>
                <a:close/>
                <a:moveTo>
                  <a:pt x="5849233" y="3207982"/>
                </a:moveTo>
                <a:cubicBezTo>
                  <a:pt x="5851690" y="3213507"/>
                  <a:pt x="5832033" y="3214104"/>
                  <a:pt x="5812375" y="3216491"/>
                </a:cubicBezTo>
                <a:cubicBezTo>
                  <a:pt x="5825483" y="3210123"/>
                  <a:pt x="5832032" y="3203752"/>
                  <a:pt x="5838586" y="3200566"/>
                </a:cubicBezTo>
                <a:cubicBezTo>
                  <a:pt x="5845138" y="3203752"/>
                  <a:pt x="5848414" y="3206141"/>
                  <a:pt x="5849233" y="3207982"/>
                </a:cubicBezTo>
                <a:close/>
                <a:moveTo>
                  <a:pt x="3564751" y="1451997"/>
                </a:moveTo>
                <a:cubicBezTo>
                  <a:pt x="3558197" y="1464737"/>
                  <a:pt x="3525432" y="1464737"/>
                  <a:pt x="3525432" y="1483847"/>
                </a:cubicBezTo>
                <a:cubicBezTo>
                  <a:pt x="3531986" y="1483847"/>
                  <a:pt x="3545094" y="1483848"/>
                  <a:pt x="3564751" y="1487033"/>
                </a:cubicBezTo>
                <a:cubicBezTo>
                  <a:pt x="3584412" y="1474294"/>
                  <a:pt x="3590961" y="1464737"/>
                  <a:pt x="3564751" y="1451997"/>
                </a:cubicBezTo>
                <a:close/>
                <a:moveTo>
                  <a:pt x="2476979" y="649374"/>
                </a:moveTo>
                <a:cubicBezTo>
                  <a:pt x="2457318" y="662117"/>
                  <a:pt x="2431107" y="668485"/>
                  <a:pt x="2424553" y="681224"/>
                </a:cubicBezTo>
                <a:cubicBezTo>
                  <a:pt x="2444215" y="687595"/>
                  <a:pt x="2463871" y="687595"/>
                  <a:pt x="2483533" y="678042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5"/>
                </a:moveTo>
                <a:cubicBezTo>
                  <a:pt x="6002411" y="3216491"/>
                  <a:pt x="5982750" y="3222860"/>
                  <a:pt x="5956540" y="3232417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6"/>
                </a:cubicBezTo>
                <a:lnTo>
                  <a:pt x="5891011" y="3246034"/>
                </a:lnTo>
                <a:lnTo>
                  <a:pt x="5891011" y="3222860"/>
                </a:lnTo>
                <a:cubicBezTo>
                  <a:pt x="5923775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5"/>
                </a:cubicBezTo>
                <a:close/>
                <a:moveTo>
                  <a:pt x="6120360" y="3108199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6"/>
                  <a:pt x="6100704" y="3105016"/>
                  <a:pt x="6107252" y="3101831"/>
                </a:cubicBezTo>
                <a:cubicBezTo>
                  <a:pt x="6113807" y="3105016"/>
                  <a:pt x="6113807" y="3105016"/>
                  <a:pt x="6120360" y="3108199"/>
                </a:cubicBezTo>
                <a:close/>
                <a:moveTo>
                  <a:pt x="3864545" y="1392279"/>
                </a:moveTo>
                <a:cubicBezTo>
                  <a:pt x="3857992" y="1386705"/>
                  <a:pt x="3843248" y="1381928"/>
                  <a:pt x="3813761" y="1372373"/>
                </a:cubicBezTo>
                <a:cubicBezTo>
                  <a:pt x="3813761" y="1388298"/>
                  <a:pt x="3813761" y="1404223"/>
                  <a:pt x="3807207" y="1416962"/>
                </a:cubicBezTo>
                <a:cubicBezTo>
                  <a:pt x="3774443" y="1420148"/>
                  <a:pt x="3748233" y="1432887"/>
                  <a:pt x="3748233" y="1448812"/>
                </a:cubicBezTo>
                <a:cubicBezTo>
                  <a:pt x="3722017" y="1451998"/>
                  <a:pt x="3695807" y="1451997"/>
                  <a:pt x="3722017" y="1464737"/>
                </a:cubicBezTo>
                <a:cubicBezTo>
                  <a:pt x="3728571" y="1464737"/>
                  <a:pt x="3741679" y="1458369"/>
                  <a:pt x="3741679" y="1451998"/>
                </a:cubicBezTo>
                <a:cubicBezTo>
                  <a:pt x="3761336" y="1451998"/>
                  <a:pt x="3780997" y="1451998"/>
                  <a:pt x="3807207" y="1451998"/>
                </a:cubicBezTo>
                <a:cubicBezTo>
                  <a:pt x="3807207" y="1439258"/>
                  <a:pt x="3807207" y="1429702"/>
                  <a:pt x="3813761" y="1420148"/>
                </a:cubicBezTo>
                <a:cubicBezTo>
                  <a:pt x="3826864" y="1420148"/>
                  <a:pt x="3846526" y="1420147"/>
                  <a:pt x="3866182" y="1416962"/>
                </a:cubicBezTo>
                <a:cubicBezTo>
                  <a:pt x="3869459" y="1404223"/>
                  <a:pt x="3871097" y="1397853"/>
                  <a:pt x="3864545" y="1392279"/>
                </a:cubicBezTo>
                <a:close/>
                <a:moveTo>
                  <a:pt x="4075875" y="1525251"/>
                </a:moveTo>
                <a:cubicBezTo>
                  <a:pt x="4075874" y="1522068"/>
                  <a:pt x="4069321" y="1518883"/>
                  <a:pt x="4062767" y="1518883"/>
                </a:cubicBezTo>
                <a:cubicBezTo>
                  <a:pt x="4056213" y="1518883"/>
                  <a:pt x="4043111" y="1522069"/>
                  <a:pt x="4043111" y="1525252"/>
                </a:cubicBezTo>
                <a:cubicBezTo>
                  <a:pt x="4043111" y="1534808"/>
                  <a:pt x="4043110" y="1541179"/>
                  <a:pt x="4049664" y="1547548"/>
                </a:cubicBezTo>
                <a:cubicBezTo>
                  <a:pt x="4056213" y="1547548"/>
                  <a:pt x="4062767" y="1547548"/>
                  <a:pt x="4069321" y="1547547"/>
                </a:cubicBezTo>
                <a:cubicBezTo>
                  <a:pt x="4069321" y="1541179"/>
                  <a:pt x="4075875" y="1531623"/>
                  <a:pt x="4075875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3" y="576120"/>
                  <a:pt x="2732539" y="579306"/>
                </a:cubicBezTo>
                <a:cubicBezTo>
                  <a:pt x="2739093" y="582489"/>
                  <a:pt x="2739093" y="585674"/>
                  <a:pt x="2745647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1" y="595231"/>
                  <a:pt x="2784965" y="585674"/>
                  <a:pt x="2791513" y="572935"/>
                </a:cubicBezTo>
                <a:close/>
                <a:moveTo>
                  <a:pt x="2916021" y="646191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9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7" y="668485"/>
                  <a:pt x="2791513" y="668485"/>
                </a:cubicBezTo>
                <a:cubicBezTo>
                  <a:pt x="2817729" y="668485"/>
                  <a:pt x="2824277" y="649374"/>
                  <a:pt x="2857041" y="652560"/>
                </a:cubicBezTo>
                <a:cubicBezTo>
                  <a:pt x="2876703" y="655745"/>
                  <a:pt x="2902913" y="655745"/>
                  <a:pt x="2916021" y="646191"/>
                </a:cubicBezTo>
                <a:close/>
                <a:moveTo>
                  <a:pt x="4003792" y="1299116"/>
                </a:moveTo>
                <a:cubicBezTo>
                  <a:pt x="3997239" y="1295931"/>
                  <a:pt x="3990685" y="1292748"/>
                  <a:pt x="3984136" y="1292748"/>
                </a:cubicBezTo>
                <a:cubicBezTo>
                  <a:pt x="3977582" y="1295931"/>
                  <a:pt x="3977582" y="1295931"/>
                  <a:pt x="3971028" y="1299116"/>
                </a:cubicBezTo>
                <a:cubicBezTo>
                  <a:pt x="3977582" y="1302302"/>
                  <a:pt x="3984136" y="1302302"/>
                  <a:pt x="3990685" y="1305487"/>
                </a:cubicBezTo>
                <a:cubicBezTo>
                  <a:pt x="3990685" y="1305487"/>
                  <a:pt x="3997239" y="1302302"/>
                  <a:pt x="4003792" y="1299116"/>
                </a:cubicBezTo>
                <a:close/>
                <a:moveTo>
                  <a:pt x="5091564" y="1920193"/>
                </a:moveTo>
                <a:cubicBezTo>
                  <a:pt x="5091563" y="1917008"/>
                  <a:pt x="5085015" y="1913822"/>
                  <a:pt x="5078461" y="1910637"/>
                </a:cubicBezTo>
                <a:cubicBezTo>
                  <a:pt x="5071907" y="1913822"/>
                  <a:pt x="5065354" y="1913823"/>
                  <a:pt x="5065353" y="1917008"/>
                </a:cubicBezTo>
                <a:cubicBezTo>
                  <a:pt x="5065353" y="1920193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50" y="446132"/>
                  <a:pt x="3101135" y="443942"/>
                  <a:pt x="3092944" y="442349"/>
                </a:cubicBezTo>
                <a:cubicBezTo>
                  <a:pt x="3086391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8"/>
                </a:lnTo>
                <a:lnTo>
                  <a:pt x="3121617" y="486939"/>
                </a:lnTo>
                <a:cubicBezTo>
                  <a:pt x="3125714" y="490124"/>
                  <a:pt x="3132263" y="490124"/>
                  <a:pt x="3145370" y="483753"/>
                </a:cubicBezTo>
                <a:lnTo>
                  <a:pt x="3114764" y="474828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5"/>
                  <a:pt x="3111784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3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9" y="467828"/>
                </a:moveTo>
                <a:cubicBezTo>
                  <a:pt x="3210899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6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9" y="471014"/>
                  <a:pt x="3210899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8" y="1225862"/>
                  <a:pt x="4272460" y="1229045"/>
                </a:cubicBezTo>
                <a:cubicBezTo>
                  <a:pt x="4269186" y="1222677"/>
                  <a:pt x="4267545" y="1216305"/>
                  <a:pt x="4263449" y="1213123"/>
                </a:cubicBezTo>
                <a:cubicBezTo>
                  <a:pt x="4259352" y="1209937"/>
                  <a:pt x="4252803" y="1209937"/>
                  <a:pt x="4239696" y="1216306"/>
                </a:cubicBezTo>
                <a:cubicBezTo>
                  <a:pt x="4246250" y="1219491"/>
                  <a:pt x="4259352" y="1222677"/>
                  <a:pt x="4265906" y="1222677"/>
                </a:cubicBezTo>
                <a:cubicBezTo>
                  <a:pt x="4272460" y="1235416"/>
                  <a:pt x="4272460" y="1248156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4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7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7" y="563381"/>
                  <a:pt x="3263319" y="569749"/>
                </a:cubicBezTo>
                <a:cubicBezTo>
                  <a:pt x="3315745" y="553824"/>
                  <a:pt x="3341955" y="531528"/>
                  <a:pt x="3368166" y="506049"/>
                </a:cubicBezTo>
                <a:cubicBezTo>
                  <a:pt x="3387822" y="502864"/>
                  <a:pt x="3400930" y="502864"/>
                  <a:pt x="3433694" y="499678"/>
                </a:cubicBezTo>
                <a:close/>
                <a:moveTo>
                  <a:pt x="5386447" y="1805533"/>
                </a:moveTo>
                <a:cubicBezTo>
                  <a:pt x="5379892" y="1802347"/>
                  <a:pt x="5379892" y="1799162"/>
                  <a:pt x="5373338" y="1795979"/>
                </a:cubicBezTo>
                <a:cubicBezTo>
                  <a:pt x="5366784" y="1799162"/>
                  <a:pt x="5360231" y="1799162"/>
                  <a:pt x="5360231" y="1802347"/>
                </a:cubicBezTo>
                <a:cubicBezTo>
                  <a:pt x="5360231" y="1805533"/>
                  <a:pt x="5366784" y="1808718"/>
                  <a:pt x="5373339" y="1811904"/>
                </a:cubicBezTo>
                <a:cubicBezTo>
                  <a:pt x="5379892" y="1808718"/>
                  <a:pt x="5386447" y="1808718"/>
                  <a:pt x="5386447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8" y="2184947"/>
                </a:cubicBezTo>
                <a:cubicBezTo>
                  <a:pt x="5938523" y="2184550"/>
                  <a:pt x="5930329" y="2187735"/>
                  <a:pt x="5923776" y="2197289"/>
                </a:cubicBezTo>
                <a:cubicBezTo>
                  <a:pt x="5943437" y="2206843"/>
                  <a:pt x="5963093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3" y="2738739"/>
                </a:cubicBezTo>
                <a:cubicBezTo>
                  <a:pt x="6683910" y="2732371"/>
                  <a:pt x="6703567" y="2722814"/>
                  <a:pt x="6703567" y="2722814"/>
                </a:cubicBezTo>
                <a:cubicBezTo>
                  <a:pt x="6690459" y="2713260"/>
                  <a:pt x="6677357" y="2700521"/>
                  <a:pt x="6664248" y="2684595"/>
                </a:cubicBezTo>
                <a:close/>
                <a:moveTo>
                  <a:pt x="3852079" y="410499"/>
                </a:moveTo>
                <a:lnTo>
                  <a:pt x="3846284" y="411322"/>
                </a:lnTo>
                <a:lnTo>
                  <a:pt x="3846526" y="410499"/>
                </a:lnTo>
                <a:close/>
                <a:moveTo>
                  <a:pt x="4947405" y="1194012"/>
                </a:moveTo>
                <a:cubicBezTo>
                  <a:pt x="4927743" y="1209937"/>
                  <a:pt x="4927743" y="1222677"/>
                  <a:pt x="4953954" y="1244973"/>
                </a:cubicBezTo>
                <a:cubicBezTo>
                  <a:pt x="4967061" y="1206752"/>
                  <a:pt x="4967061" y="1206752"/>
                  <a:pt x="4947405" y="1194012"/>
                </a:cubicBezTo>
                <a:close/>
                <a:moveTo>
                  <a:pt x="5694427" y="1690872"/>
                </a:moveTo>
                <a:cubicBezTo>
                  <a:pt x="5668216" y="1678133"/>
                  <a:pt x="5648560" y="1678133"/>
                  <a:pt x="5622350" y="1687687"/>
                </a:cubicBezTo>
                <a:cubicBezTo>
                  <a:pt x="5622350" y="1694058"/>
                  <a:pt x="5628898" y="1703612"/>
                  <a:pt x="5628898" y="1709983"/>
                </a:cubicBezTo>
                <a:cubicBezTo>
                  <a:pt x="5655114" y="1703612"/>
                  <a:pt x="5674770" y="1697244"/>
                  <a:pt x="5694427" y="1690872"/>
                </a:cubicBezTo>
                <a:close/>
                <a:moveTo>
                  <a:pt x="4792591" y="1016049"/>
                </a:moveTo>
                <a:cubicBezTo>
                  <a:pt x="4790133" y="1014058"/>
                  <a:pt x="4786858" y="1012466"/>
                  <a:pt x="4783584" y="1012466"/>
                </a:cubicBezTo>
                <a:cubicBezTo>
                  <a:pt x="4770476" y="1012466"/>
                  <a:pt x="4750819" y="1015652"/>
                  <a:pt x="4737711" y="1015652"/>
                </a:cubicBezTo>
                <a:cubicBezTo>
                  <a:pt x="4737711" y="1018835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7"/>
                  <a:pt x="4795048" y="1018039"/>
                  <a:pt x="4792591" y="1016049"/>
                </a:cubicBezTo>
                <a:close/>
                <a:moveTo>
                  <a:pt x="4501809" y="776777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3" y="770406"/>
                  <a:pt x="4475599" y="770406"/>
                  <a:pt x="4475599" y="773591"/>
                </a:cubicBezTo>
                <a:cubicBezTo>
                  <a:pt x="4475599" y="776777"/>
                  <a:pt x="4482153" y="779960"/>
                  <a:pt x="4488701" y="783145"/>
                </a:cubicBezTo>
                <a:cubicBezTo>
                  <a:pt x="4495255" y="779960"/>
                  <a:pt x="4501809" y="779960"/>
                  <a:pt x="4501809" y="776777"/>
                </a:cubicBezTo>
                <a:close/>
                <a:moveTo>
                  <a:pt x="3905500" y="299024"/>
                </a:moveTo>
                <a:cubicBezTo>
                  <a:pt x="3885844" y="292653"/>
                  <a:pt x="3872736" y="286282"/>
                  <a:pt x="3859628" y="276728"/>
                </a:cubicBezTo>
                <a:cubicBezTo>
                  <a:pt x="3839972" y="289468"/>
                  <a:pt x="3833418" y="299024"/>
                  <a:pt x="3859628" y="308579"/>
                </a:cubicBezTo>
                <a:cubicBezTo>
                  <a:pt x="3879290" y="308578"/>
                  <a:pt x="3898946" y="314950"/>
                  <a:pt x="3905500" y="299024"/>
                </a:cubicBezTo>
                <a:close/>
                <a:moveTo>
                  <a:pt x="5120646" y="1149372"/>
                </a:moveTo>
                <a:cubicBezTo>
                  <a:pt x="5117778" y="1146834"/>
                  <a:pt x="5112863" y="1144645"/>
                  <a:pt x="5104672" y="1143052"/>
                </a:cubicBezTo>
                <a:cubicBezTo>
                  <a:pt x="5091564" y="1152606"/>
                  <a:pt x="5065354" y="1155791"/>
                  <a:pt x="5065353" y="1171716"/>
                </a:cubicBezTo>
                <a:lnTo>
                  <a:pt x="5124327" y="1171716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6" y="1175533"/>
                </a:lnTo>
                <a:lnTo>
                  <a:pt x="5133339" y="1187641"/>
                </a:lnTo>
                <a:cubicBezTo>
                  <a:pt x="5137436" y="1190827"/>
                  <a:pt x="5143989" y="1190827"/>
                  <a:pt x="5157092" y="1184455"/>
                </a:cubicBezTo>
                <a:lnTo>
                  <a:pt x="5126486" y="1175533"/>
                </a:lnTo>
                <a:lnTo>
                  <a:pt x="5124327" y="1171719"/>
                </a:lnTo>
                <a:lnTo>
                  <a:pt x="5124327" y="1171716"/>
                </a:lnTo>
                <a:lnTo>
                  <a:pt x="5124327" y="1171716"/>
                </a:lnTo>
                <a:lnTo>
                  <a:pt x="5124333" y="1157782"/>
                </a:lnTo>
                <a:cubicBezTo>
                  <a:pt x="5124333" y="1154797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7" y="738556"/>
                  <a:pt x="4586999" y="738556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4" y="496495"/>
                  <a:pt x="4298670" y="493310"/>
                  <a:pt x="4292116" y="493310"/>
                </a:cubicBezTo>
                <a:cubicBezTo>
                  <a:pt x="4285568" y="493310"/>
                  <a:pt x="4272460" y="496495"/>
                  <a:pt x="4272460" y="499678"/>
                </a:cubicBezTo>
                <a:cubicBezTo>
                  <a:pt x="4272460" y="506049"/>
                  <a:pt x="4272459" y="512420"/>
                  <a:pt x="4279014" y="521974"/>
                </a:cubicBezTo>
                <a:cubicBezTo>
                  <a:pt x="4285568" y="521974"/>
                  <a:pt x="4292116" y="521974"/>
                  <a:pt x="4298670" y="521974"/>
                </a:cubicBezTo>
                <a:cubicBezTo>
                  <a:pt x="4298670" y="515603"/>
                  <a:pt x="4305224" y="506049"/>
                  <a:pt x="4305224" y="499678"/>
                </a:cubicBezTo>
                <a:close/>
                <a:moveTo>
                  <a:pt x="4967061" y="986984"/>
                </a:moveTo>
                <a:cubicBezTo>
                  <a:pt x="4940850" y="983802"/>
                  <a:pt x="4927748" y="982210"/>
                  <a:pt x="4915458" y="982608"/>
                </a:cubicBezTo>
                <a:cubicBezTo>
                  <a:pt x="4903173" y="983005"/>
                  <a:pt x="4891705" y="985393"/>
                  <a:pt x="4868769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4"/>
                </a:cubicBezTo>
                <a:close/>
                <a:moveTo>
                  <a:pt x="4464948" y="461858"/>
                </a:moveTo>
                <a:cubicBezTo>
                  <a:pt x="4462491" y="459867"/>
                  <a:pt x="4459214" y="458274"/>
                  <a:pt x="4455937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3" y="471014"/>
                  <a:pt x="4436280" y="474199"/>
                  <a:pt x="4455937" y="474199"/>
                </a:cubicBezTo>
                <a:cubicBezTo>
                  <a:pt x="4462491" y="474199"/>
                  <a:pt x="4469044" y="471014"/>
                  <a:pt x="4469045" y="467828"/>
                </a:cubicBezTo>
                <a:cubicBezTo>
                  <a:pt x="4469045" y="466237"/>
                  <a:pt x="4467406" y="463848"/>
                  <a:pt x="4464948" y="461858"/>
                </a:cubicBezTo>
                <a:close/>
                <a:moveTo>
                  <a:pt x="4147957" y="219400"/>
                </a:moveTo>
                <a:cubicBezTo>
                  <a:pt x="4121741" y="216214"/>
                  <a:pt x="4102085" y="213028"/>
                  <a:pt x="4075875" y="213029"/>
                </a:cubicBezTo>
                <a:cubicBezTo>
                  <a:pt x="4075875" y="225768"/>
                  <a:pt x="4075875" y="228953"/>
                  <a:pt x="4075875" y="232139"/>
                </a:cubicBezTo>
                <a:cubicBezTo>
                  <a:pt x="4075875" y="235325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3"/>
                  <a:pt x="4147957" y="219400"/>
                </a:cubicBezTo>
                <a:close/>
                <a:moveTo>
                  <a:pt x="4036557" y="92000"/>
                </a:moveTo>
                <a:cubicBezTo>
                  <a:pt x="4030003" y="95183"/>
                  <a:pt x="4030002" y="98368"/>
                  <a:pt x="4023449" y="98368"/>
                </a:cubicBezTo>
                <a:cubicBezTo>
                  <a:pt x="4016900" y="98368"/>
                  <a:pt x="4010346" y="95183"/>
                  <a:pt x="4003792" y="92000"/>
                </a:cubicBezTo>
                <a:cubicBezTo>
                  <a:pt x="4010346" y="88814"/>
                  <a:pt x="4016900" y="88814"/>
                  <a:pt x="4016900" y="85629"/>
                </a:cubicBezTo>
                <a:cubicBezTo>
                  <a:pt x="4023449" y="88814"/>
                  <a:pt x="4030003" y="88814"/>
                  <a:pt x="4036557" y="92000"/>
                </a:cubicBezTo>
                <a:close/>
                <a:moveTo>
                  <a:pt x="4239690" y="158883"/>
                </a:moveTo>
                <a:cubicBezTo>
                  <a:pt x="4239690" y="171624"/>
                  <a:pt x="4239690" y="181179"/>
                  <a:pt x="4206926" y="181179"/>
                </a:cubicBezTo>
                <a:cubicBezTo>
                  <a:pt x="4206926" y="165253"/>
                  <a:pt x="4174162" y="162068"/>
                  <a:pt x="4161054" y="149329"/>
                </a:cubicBezTo>
                <a:cubicBezTo>
                  <a:pt x="4134844" y="155700"/>
                  <a:pt x="4115187" y="162068"/>
                  <a:pt x="4102079" y="168439"/>
                </a:cubicBezTo>
                <a:cubicBezTo>
                  <a:pt x="4069315" y="158882"/>
                  <a:pt x="4069315" y="149329"/>
                  <a:pt x="4075869" y="139775"/>
                </a:cubicBezTo>
                <a:cubicBezTo>
                  <a:pt x="4092251" y="133404"/>
                  <a:pt x="4110273" y="132606"/>
                  <a:pt x="4128295" y="133004"/>
                </a:cubicBezTo>
                <a:cubicBezTo>
                  <a:pt x="4146312" y="133404"/>
                  <a:pt x="4164334" y="134995"/>
                  <a:pt x="4180715" y="133403"/>
                </a:cubicBezTo>
                <a:cubicBezTo>
                  <a:pt x="4200372" y="142957"/>
                  <a:pt x="4220034" y="152514"/>
                  <a:pt x="4239690" y="158883"/>
                </a:cubicBezTo>
                <a:close/>
                <a:moveTo>
                  <a:pt x="6749439" y="1967968"/>
                </a:moveTo>
                <a:cubicBezTo>
                  <a:pt x="6742885" y="1964783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5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9" y="1967968"/>
                </a:cubicBezTo>
                <a:close/>
                <a:moveTo>
                  <a:pt x="4600101" y="362724"/>
                </a:moveTo>
                <a:cubicBezTo>
                  <a:pt x="4586999" y="362724"/>
                  <a:pt x="4573891" y="359539"/>
                  <a:pt x="4554229" y="359539"/>
                </a:cubicBezTo>
                <a:cubicBezTo>
                  <a:pt x="4547681" y="359539"/>
                  <a:pt x="4541126" y="362724"/>
                  <a:pt x="4541127" y="365910"/>
                </a:cubicBezTo>
                <a:cubicBezTo>
                  <a:pt x="4541127" y="369093"/>
                  <a:pt x="4547681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lose/>
                <a:moveTo>
                  <a:pt x="5642006" y="1092091"/>
                </a:moveTo>
                <a:cubicBezTo>
                  <a:pt x="5622349" y="1104831"/>
                  <a:pt x="5609241" y="1117570"/>
                  <a:pt x="5648559" y="1123941"/>
                </a:cubicBezTo>
                <a:cubicBezTo>
                  <a:pt x="5661662" y="1114385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7" y="107925"/>
                  <a:pt x="4436281" y="117479"/>
                  <a:pt x="4436281" y="123850"/>
                </a:cubicBezTo>
                <a:cubicBezTo>
                  <a:pt x="4436280" y="127032"/>
                  <a:pt x="4423173" y="127033"/>
                  <a:pt x="4416624" y="130218"/>
                </a:cubicBezTo>
                <a:cubicBezTo>
                  <a:pt x="4416624" y="130218"/>
                  <a:pt x="4403516" y="127032"/>
                  <a:pt x="4403516" y="123850"/>
                </a:cubicBezTo>
                <a:cubicBezTo>
                  <a:pt x="4403516" y="117479"/>
                  <a:pt x="4403516" y="107924"/>
                  <a:pt x="4410070" y="101554"/>
                </a:cubicBezTo>
                <a:cubicBezTo>
                  <a:pt x="4416624" y="101554"/>
                  <a:pt x="4423173" y="101554"/>
                  <a:pt x="4429726" y="101553"/>
                </a:cubicBezTo>
                <a:close/>
                <a:moveTo>
                  <a:pt x="5589580" y="891434"/>
                </a:moveTo>
                <a:cubicBezTo>
                  <a:pt x="5583032" y="888252"/>
                  <a:pt x="5583032" y="885066"/>
                  <a:pt x="5576477" y="881881"/>
                </a:cubicBezTo>
                <a:cubicBezTo>
                  <a:pt x="5569924" y="885066"/>
                  <a:pt x="5563370" y="885066"/>
                  <a:pt x="5563369" y="888252"/>
                </a:cubicBezTo>
                <a:cubicBezTo>
                  <a:pt x="5563369" y="891435"/>
                  <a:pt x="5569924" y="894620"/>
                  <a:pt x="5576478" y="897806"/>
                </a:cubicBezTo>
                <a:cubicBezTo>
                  <a:pt x="5576478" y="897806"/>
                  <a:pt x="5583031" y="894620"/>
                  <a:pt x="5589580" y="891434"/>
                </a:cubicBezTo>
                <a:close/>
                <a:moveTo>
                  <a:pt x="4528019" y="85629"/>
                </a:moveTo>
                <a:cubicBezTo>
                  <a:pt x="4528019" y="88814"/>
                  <a:pt x="4528019" y="91999"/>
                  <a:pt x="4528019" y="95183"/>
                </a:cubicBezTo>
                <a:cubicBezTo>
                  <a:pt x="4514917" y="95183"/>
                  <a:pt x="4501809" y="98368"/>
                  <a:pt x="4482153" y="98368"/>
                </a:cubicBezTo>
                <a:cubicBezTo>
                  <a:pt x="4475598" y="98368"/>
                  <a:pt x="4475599" y="92000"/>
                  <a:pt x="4469045" y="88814"/>
                </a:cubicBezTo>
                <a:cubicBezTo>
                  <a:pt x="4469045" y="88814"/>
                  <a:pt x="4475599" y="82443"/>
                  <a:pt x="4482153" y="82443"/>
                </a:cubicBezTo>
                <a:cubicBezTo>
                  <a:pt x="4495255" y="82443"/>
                  <a:pt x="4508363" y="85629"/>
                  <a:pt x="4528019" y="85629"/>
                </a:cubicBezTo>
                <a:close/>
                <a:moveTo>
                  <a:pt x="5026036" y="432793"/>
                </a:moveTo>
                <a:cubicBezTo>
                  <a:pt x="5016207" y="426422"/>
                  <a:pt x="5004739" y="424830"/>
                  <a:pt x="4993277" y="424830"/>
                </a:cubicBezTo>
                <a:cubicBezTo>
                  <a:pt x="4981809" y="424830"/>
                  <a:pt x="4970341" y="426424"/>
                  <a:pt x="4960507" y="426424"/>
                </a:cubicBezTo>
                <a:cubicBezTo>
                  <a:pt x="4953953" y="426425"/>
                  <a:pt x="4940851" y="429610"/>
                  <a:pt x="4927743" y="432793"/>
                </a:cubicBezTo>
                <a:lnTo>
                  <a:pt x="4927743" y="458274"/>
                </a:lnTo>
                <a:lnTo>
                  <a:pt x="4934297" y="458274"/>
                </a:lnTo>
                <a:cubicBezTo>
                  <a:pt x="4973615" y="448720"/>
                  <a:pt x="4999825" y="439164"/>
                  <a:pt x="5026036" y="432793"/>
                </a:cubicBezTo>
                <a:close/>
                <a:moveTo>
                  <a:pt x="6369371" y="1420147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8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499" y="1502958"/>
                  <a:pt x="6336607" y="1499772"/>
                </a:cubicBezTo>
                <a:cubicBezTo>
                  <a:pt x="6356264" y="1483848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7"/>
                </a:cubicBezTo>
                <a:close/>
                <a:moveTo>
                  <a:pt x="5255389" y="566564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5"/>
                </a:cubicBezTo>
                <a:cubicBezTo>
                  <a:pt x="5248836" y="569749"/>
                  <a:pt x="5255390" y="569749"/>
                  <a:pt x="5255389" y="566564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8"/>
                  <a:pt x="6480771" y="1531622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3" y="1588954"/>
                  <a:pt x="6356263" y="1595322"/>
                  <a:pt x="6362818" y="1598508"/>
                </a:cubicBezTo>
                <a:cubicBezTo>
                  <a:pt x="6415243" y="1585768"/>
                  <a:pt x="6467663" y="1573029"/>
                  <a:pt x="6520089" y="1557104"/>
                </a:cubicBezTo>
                <a:cubicBezTo>
                  <a:pt x="6479952" y="1537595"/>
                  <a:pt x="6570257" y="1530279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5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1" y="875510"/>
                  <a:pt x="5733745" y="878695"/>
                  <a:pt x="5740298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9" y="235324"/>
                </a:moveTo>
                <a:cubicBezTo>
                  <a:pt x="4888425" y="238507"/>
                  <a:pt x="4888425" y="241693"/>
                  <a:pt x="4881876" y="244878"/>
                </a:cubicBezTo>
                <a:cubicBezTo>
                  <a:pt x="4875323" y="241693"/>
                  <a:pt x="4868769" y="241693"/>
                  <a:pt x="4868769" y="238507"/>
                </a:cubicBezTo>
                <a:cubicBezTo>
                  <a:pt x="4868769" y="235325"/>
                  <a:pt x="4875323" y="232139"/>
                  <a:pt x="4881876" y="228954"/>
                </a:cubicBezTo>
                <a:cubicBezTo>
                  <a:pt x="4888425" y="232139"/>
                  <a:pt x="4888425" y="232139"/>
                  <a:pt x="4894979" y="235324"/>
                </a:cubicBezTo>
                <a:close/>
                <a:moveTo>
                  <a:pt x="7175373" y="1904268"/>
                </a:moveTo>
                <a:cubicBezTo>
                  <a:pt x="7149162" y="1888343"/>
                  <a:pt x="7122952" y="1897897"/>
                  <a:pt x="7090188" y="1894712"/>
                </a:cubicBezTo>
                <a:cubicBezTo>
                  <a:pt x="7070526" y="1904268"/>
                  <a:pt x="7050870" y="1917008"/>
                  <a:pt x="7037762" y="1926562"/>
                </a:cubicBezTo>
                <a:lnTo>
                  <a:pt x="6991890" y="1926562"/>
                </a:lnTo>
                <a:cubicBezTo>
                  <a:pt x="6972234" y="1948858"/>
                  <a:pt x="6972234" y="1948858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7" y="786331"/>
                </a:moveTo>
                <a:cubicBezTo>
                  <a:pt x="5674771" y="781554"/>
                  <a:pt x="5663303" y="781554"/>
                  <a:pt x="5652657" y="783545"/>
                </a:cubicBezTo>
                <a:cubicBezTo>
                  <a:pt x="5642006" y="785536"/>
                  <a:pt x="5632178" y="789516"/>
                  <a:pt x="5622349" y="792702"/>
                </a:cubicBezTo>
                <a:cubicBezTo>
                  <a:pt x="5602688" y="799070"/>
                  <a:pt x="5569924" y="795885"/>
                  <a:pt x="5543714" y="799070"/>
                </a:cubicBezTo>
                <a:cubicBezTo>
                  <a:pt x="5537159" y="811810"/>
                  <a:pt x="5497842" y="811810"/>
                  <a:pt x="5504395" y="837291"/>
                </a:cubicBezTo>
                <a:cubicBezTo>
                  <a:pt x="5510949" y="843660"/>
                  <a:pt x="5517503" y="862770"/>
                  <a:pt x="5569923" y="865956"/>
                </a:cubicBezTo>
                <a:cubicBezTo>
                  <a:pt x="5628898" y="843660"/>
                  <a:pt x="5668216" y="821366"/>
                  <a:pt x="5687877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3"/>
                  <a:pt x="6585618" y="1512512"/>
                </a:cubicBezTo>
                <a:cubicBezTo>
                  <a:pt x="6611828" y="1509327"/>
                  <a:pt x="6644593" y="1525251"/>
                  <a:pt x="6677356" y="1509326"/>
                </a:cubicBezTo>
                <a:close/>
                <a:moveTo>
                  <a:pt x="5091563" y="321318"/>
                </a:moveTo>
                <a:cubicBezTo>
                  <a:pt x="5058800" y="349985"/>
                  <a:pt x="5012933" y="340428"/>
                  <a:pt x="4960507" y="349985"/>
                </a:cubicBezTo>
                <a:cubicBezTo>
                  <a:pt x="4973615" y="365910"/>
                  <a:pt x="4953953" y="378649"/>
                  <a:pt x="4980169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50"/>
                  <a:pt x="5058800" y="375464"/>
                </a:cubicBezTo>
                <a:cubicBezTo>
                  <a:pt x="5071907" y="372278"/>
                  <a:pt x="5085015" y="372279"/>
                  <a:pt x="5098118" y="369093"/>
                </a:cubicBezTo>
                <a:cubicBezTo>
                  <a:pt x="5098117" y="362724"/>
                  <a:pt x="5098117" y="356353"/>
                  <a:pt x="5098118" y="349985"/>
                </a:cubicBezTo>
                <a:cubicBezTo>
                  <a:pt x="5098118" y="343614"/>
                  <a:pt x="5091564" y="334060"/>
                  <a:pt x="5091563" y="321318"/>
                </a:cubicBezTo>
                <a:close/>
                <a:moveTo>
                  <a:pt x="5884463" y="872327"/>
                </a:moveTo>
                <a:cubicBezTo>
                  <a:pt x="5871355" y="865956"/>
                  <a:pt x="5851699" y="856402"/>
                  <a:pt x="5851699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8" y="881881"/>
                  <a:pt x="5851698" y="881881"/>
                  <a:pt x="5884463" y="872327"/>
                </a:cubicBezTo>
                <a:close/>
                <a:moveTo>
                  <a:pt x="5749310" y="738954"/>
                </a:moveTo>
                <a:cubicBezTo>
                  <a:pt x="5746852" y="736963"/>
                  <a:pt x="5743575" y="735370"/>
                  <a:pt x="5740298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7" y="744927"/>
                  <a:pt x="5694427" y="748110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10"/>
                  <a:pt x="5753406" y="744927"/>
                </a:cubicBezTo>
                <a:cubicBezTo>
                  <a:pt x="5753406" y="743334"/>
                  <a:pt x="5751768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6" y="18743"/>
                  <a:pt x="4724604" y="21928"/>
                  <a:pt x="4704948" y="12375"/>
                </a:cubicBezTo>
                <a:cubicBezTo>
                  <a:pt x="4711502" y="2818"/>
                  <a:pt x="4719695" y="-367"/>
                  <a:pt x="4730340" y="32"/>
                </a:cubicBezTo>
                <a:cubicBezTo>
                  <a:pt x="4740992" y="430"/>
                  <a:pt x="4754094" y="4410"/>
                  <a:pt x="4770476" y="9189"/>
                </a:cubicBezTo>
                <a:close/>
                <a:moveTo>
                  <a:pt x="5091564" y="235325"/>
                </a:moveTo>
                <a:cubicBezTo>
                  <a:pt x="5085010" y="238507"/>
                  <a:pt x="5085010" y="241693"/>
                  <a:pt x="5078461" y="244878"/>
                </a:cubicBezTo>
                <a:cubicBezTo>
                  <a:pt x="5071907" y="241693"/>
                  <a:pt x="5065353" y="241693"/>
                  <a:pt x="5065354" y="238508"/>
                </a:cubicBezTo>
                <a:cubicBezTo>
                  <a:pt x="5065353" y="235325"/>
                  <a:pt x="5071907" y="232139"/>
                  <a:pt x="5078461" y="228954"/>
                </a:cubicBezTo>
                <a:cubicBezTo>
                  <a:pt x="5085009" y="232139"/>
                  <a:pt x="5085009" y="232139"/>
                  <a:pt x="5091564" y="235325"/>
                </a:cubicBezTo>
                <a:close/>
                <a:moveTo>
                  <a:pt x="6845271" y="1526298"/>
                </a:moveTo>
                <a:cubicBezTo>
                  <a:pt x="6844452" y="1524456"/>
                  <a:pt x="6841176" y="1522068"/>
                  <a:pt x="6834623" y="1518883"/>
                </a:cubicBezTo>
                <a:cubicBezTo>
                  <a:pt x="6828069" y="1525251"/>
                  <a:pt x="6814967" y="1528437"/>
                  <a:pt x="6821521" y="1531623"/>
                </a:cubicBezTo>
                <a:cubicBezTo>
                  <a:pt x="6795306" y="1534808"/>
                  <a:pt x="6769095" y="1534808"/>
                  <a:pt x="6795305" y="1547548"/>
                </a:cubicBezTo>
                <a:cubicBezTo>
                  <a:pt x="6801859" y="1544362"/>
                  <a:pt x="6808413" y="1537994"/>
                  <a:pt x="6808413" y="1534808"/>
                </a:cubicBezTo>
                <a:cubicBezTo>
                  <a:pt x="6828071" y="1532419"/>
                  <a:pt x="6847728" y="1531822"/>
                  <a:pt x="6845271" y="1526298"/>
                </a:cubicBezTo>
                <a:close/>
                <a:moveTo>
                  <a:pt x="7568543" y="2044408"/>
                </a:moveTo>
                <a:cubicBezTo>
                  <a:pt x="7561989" y="2041222"/>
                  <a:pt x="7561989" y="2041222"/>
                  <a:pt x="7555441" y="2038039"/>
                </a:cubicBezTo>
                <a:cubicBezTo>
                  <a:pt x="7548886" y="2041222"/>
                  <a:pt x="7548886" y="2044408"/>
                  <a:pt x="7542332" y="2047593"/>
                </a:cubicBezTo>
                <a:cubicBezTo>
                  <a:pt x="7542332" y="2047593"/>
                  <a:pt x="7548887" y="2050779"/>
                  <a:pt x="7555440" y="2053964"/>
                </a:cubicBezTo>
                <a:cubicBezTo>
                  <a:pt x="7561989" y="2053964"/>
                  <a:pt x="7561989" y="2047593"/>
                  <a:pt x="7568543" y="2044408"/>
                </a:cubicBezTo>
                <a:close/>
                <a:moveTo>
                  <a:pt x="6638039" y="1337337"/>
                </a:moveTo>
                <a:cubicBezTo>
                  <a:pt x="6611828" y="1343708"/>
                  <a:pt x="6579064" y="1350076"/>
                  <a:pt x="6552854" y="1356447"/>
                </a:cubicBezTo>
                <a:cubicBezTo>
                  <a:pt x="6546300" y="1366002"/>
                  <a:pt x="6546300" y="1372373"/>
                  <a:pt x="6539746" y="1381927"/>
                </a:cubicBezTo>
                <a:cubicBezTo>
                  <a:pt x="6520089" y="1388297"/>
                  <a:pt x="6493874" y="1388298"/>
                  <a:pt x="6474217" y="1388297"/>
                </a:cubicBezTo>
                <a:cubicBezTo>
                  <a:pt x="6448007" y="1397851"/>
                  <a:pt x="6428346" y="1404223"/>
                  <a:pt x="6415243" y="1410591"/>
                </a:cubicBezTo>
                <a:cubicBezTo>
                  <a:pt x="6448008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598721" y="1391483"/>
                  <a:pt x="6677357" y="1372373"/>
                  <a:pt x="6638039" y="1337337"/>
                </a:cubicBezTo>
                <a:close/>
                <a:moveTo>
                  <a:pt x="5229174" y="286282"/>
                </a:move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ubicBezTo>
                  <a:pt x="5202964" y="283099"/>
                  <a:pt x="5209518" y="283099"/>
                  <a:pt x="5216066" y="279914"/>
                </a:cubicBezTo>
                <a:cubicBezTo>
                  <a:pt x="5222620" y="279914"/>
                  <a:pt x="5222620" y="286283"/>
                  <a:pt x="5229174" y="286282"/>
                </a:cubicBezTo>
                <a:close/>
                <a:moveTo>
                  <a:pt x="6812507" y="1446673"/>
                </a:moveTo>
                <a:cubicBezTo>
                  <a:pt x="6811688" y="1444832"/>
                  <a:pt x="6808412" y="1442443"/>
                  <a:pt x="6801859" y="1439258"/>
                </a:cubicBezTo>
                <a:cubicBezTo>
                  <a:pt x="6795305" y="1442441"/>
                  <a:pt x="6782203" y="1445626"/>
                  <a:pt x="6782203" y="1451997"/>
                </a:cubicBezTo>
                <a:cubicBezTo>
                  <a:pt x="6762541" y="1451997"/>
                  <a:pt x="6742885" y="1451997"/>
                  <a:pt x="6716674" y="1455183"/>
                </a:cubicBezTo>
                <a:cubicBezTo>
                  <a:pt x="6716674" y="1467922"/>
                  <a:pt x="6716675" y="1474294"/>
                  <a:pt x="6723223" y="1487033"/>
                </a:cubicBezTo>
                <a:cubicBezTo>
                  <a:pt x="6755987" y="1477476"/>
                  <a:pt x="6782203" y="1471108"/>
                  <a:pt x="6775649" y="1455183"/>
                </a:cubicBezTo>
                <a:cubicBezTo>
                  <a:pt x="6795307" y="1452794"/>
                  <a:pt x="6814964" y="1452197"/>
                  <a:pt x="6812507" y="1446673"/>
                </a:cubicBezTo>
                <a:close/>
                <a:moveTo>
                  <a:pt x="5019482" y="121062"/>
                </a:moveTo>
                <a:cubicBezTo>
                  <a:pt x="5021120" y="123053"/>
                  <a:pt x="5022759" y="125441"/>
                  <a:pt x="5026036" y="127033"/>
                </a:cubicBezTo>
                <a:cubicBezTo>
                  <a:pt x="5019482" y="130218"/>
                  <a:pt x="5019482" y="130218"/>
                  <a:pt x="5012933" y="133404"/>
                </a:cubicBezTo>
                <a:cubicBezTo>
                  <a:pt x="5006379" y="130218"/>
                  <a:pt x="5006379" y="127033"/>
                  <a:pt x="4999825" y="123850"/>
                </a:cubicBezTo>
                <a:cubicBezTo>
                  <a:pt x="4999825" y="123850"/>
                  <a:pt x="5006379" y="120664"/>
                  <a:pt x="5012933" y="117479"/>
                </a:cubicBezTo>
                <a:cubicBezTo>
                  <a:pt x="5016207" y="117478"/>
                  <a:pt x="5017844" y="119071"/>
                  <a:pt x="5019482" y="121062"/>
                </a:cubicBezTo>
                <a:close/>
                <a:moveTo>
                  <a:pt x="5189856" y="225768"/>
                </a:moveTo>
                <a:cubicBezTo>
                  <a:pt x="5189856" y="238508"/>
                  <a:pt x="5196410" y="248064"/>
                  <a:pt x="5196410" y="257618"/>
                </a:cubicBezTo>
                <a:cubicBezTo>
                  <a:pt x="5170199" y="260803"/>
                  <a:pt x="5150538" y="260803"/>
                  <a:pt x="5130881" y="263989"/>
                </a:cubicBezTo>
                <a:lnTo>
                  <a:pt x="5130882" y="235325"/>
                </a:lnTo>
                <a:cubicBezTo>
                  <a:pt x="5143990" y="232139"/>
                  <a:pt x="5163646" y="232139"/>
                  <a:pt x="5189856" y="225768"/>
                </a:cubicBezTo>
                <a:close/>
                <a:moveTo>
                  <a:pt x="6306759" y="1045734"/>
                </a:moveTo>
                <a:lnTo>
                  <a:pt x="6298015" y="1047367"/>
                </a:lnTo>
                <a:lnTo>
                  <a:pt x="6303843" y="1044316"/>
                </a:lnTo>
                <a:close/>
                <a:moveTo>
                  <a:pt x="5419205" y="362724"/>
                </a:moveTo>
                <a:cubicBezTo>
                  <a:pt x="5419205" y="365907"/>
                  <a:pt x="5412652" y="372278"/>
                  <a:pt x="5406103" y="372279"/>
                </a:cubicBezTo>
                <a:cubicBezTo>
                  <a:pt x="5392995" y="378649"/>
                  <a:pt x="5379887" y="391389"/>
                  <a:pt x="5353677" y="388203"/>
                </a:cubicBezTo>
                <a:cubicBezTo>
                  <a:pt x="5353677" y="375464"/>
                  <a:pt x="5340575" y="372278"/>
                  <a:pt x="5320912" y="375464"/>
                </a:cubicBezTo>
                <a:cubicBezTo>
                  <a:pt x="5314359" y="365907"/>
                  <a:pt x="5320913" y="353168"/>
                  <a:pt x="5288148" y="362724"/>
                </a:cubicBezTo>
                <a:cubicBezTo>
                  <a:pt x="5294703" y="365907"/>
                  <a:pt x="5307811" y="369093"/>
                  <a:pt x="5320912" y="375464"/>
                </a:cubicBezTo>
                <a:cubicBezTo>
                  <a:pt x="5320912" y="378649"/>
                  <a:pt x="5320912" y="385018"/>
                  <a:pt x="5320913" y="388203"/>
                </a:cubicBezTo>
                <a:cubicBezTo>
                  <a:pt x="5301257" y="388203"/>
                  <a:pt x="5288148" y="394574"/>
                  <a:pt x="5288148" y="404128"/>
                </a:cubicBezTo>
                <a:lnTo>
                  <a:pt x="5196410" y="404128"/>
                </a:lnTo>
                <a:cubicBezTo>
                  <a:pt x="5222620" y="388204"/>
                  <a:pt x="5268492" y="378649"/>
                  <a:pt x="5261939" y="353168"/>
                </a:cubicBezTo>
                <a:cubicBezTo>
                  <a:pt x="5314359" y="343614"/>
                  <a:pt x="5275046" y="314949"/>
                  <a:pt x="5307811" y="295839"/>
                </a:cubicBezTo>
                <a:cubicBezTo>
                  <a:pt x="5327466" y="318132"/>
                  <a:pt x="5353677" y="340429"/>
                  <a:pt x="5373338" y="359539"/>
                </a:cubicBezTo>
                <a:cubicBezTo>
                  <a:pt x="5386441" y="359539"/>
                  <a:pt x="5392995" y="359539"/>
                  <a:pt x="5406102" y="359539"/>
                </a:cubicBezTo>
                <a:cubicBezTo>
                  <a:pt x="5412651" y="359539"/>
                  <a:pt x="5412651" y="362724"/>
                  <a:pt x="5419205" y="362724"/>
                </a:cubicBezTo>
                <a:close/>
                <a:moveTo>
                  <a:pt x="5694427" y="563381"/>
                </a:moveTo>
                <a:cubicBezTo>
                  <a:pt x="5687877" y="563381"/>
                  <a:pt x="5681324" y="560195"/>
                  <a:pt x="5681324" y="557010"/>
                </a:cubicBezTo>
                <a:cubicBezTo>
                  <a:pt x="5674770" y="560195"/>
                  <a:pt x="5668216" y="560195"/>
                  <a:pt x="5661662" y="563381"/>
                </a:cubicBezTo>
                <a:cubicBezTo>
                  <a:pt x="5668216" y="566564"/>
                  <a:pt x="5668216" y="569749"/>
                  <a:pt x="5674770" y="569749"/>
                </a:cubicBezTo>
                <a:cubicBezTo>
                  <a:pt x="5681324" y="569749"/>
                  <a:pt x="5687877" y="566564"/>
                  <a:pt x="5694427" y="563381"/>
                </a:cubicBezTo>
                <a:close/>
                <a:moveTo>
                  <a:pt x="6081043" y="837289"/>
                </a:moveTo>
                <a:cubicBezTo>
                  <a:pt x="6081042" y="843657"/>
                  <a:pt x="6087596" y="850028"/>
                  <a:pt x="6094150" y="869138"/>
                </a:cubicBezTo>
                <a:cubicBezTo>
                  <a:pt x="6054832" y="865953"/>
                  <a:pt x="6041725" y="862768"/>
                  <a:pt x="6015514" y="862768"/>
                </a:cubicBezTo>
                <a:cubicBezTo>
                  <a:pt x="6041724" y="853213"/>
                  <a:pt x="6054832" y="840474"/>
                  <a:pt x="6081043" y="837289"/>
                </a:cubicBezTo>
                <a:close/>
                <a:moveTo>
                  <a:pt x="7736460" y="2048639"/>
                </a:moveTo>
                <a:cubicBezTo>
                  <a:pt x="7735641" y="2046797"/>
                  <a:pt x="7732363" y="2044408"/>
                  <a:pt x="7725809" y="2041222"/>
                </a:cubicBezTo>
                <a:lnTo>
                  <a:pt x="7713397" y="2055306"/>
                </a:lnTo>
                <a:lnTo>
                  <a:pt x="7699600" y="2057150"/>
                </a:lnTo>
                <a:lnTo>
                  <a:pt x="7694792" y="2059312"/>
                </a:lnTo>
                <a:lnTo>
                  <a:pt x="7654550" y="2044408"/>
                </a:lnTo>
                <a:cubicBezTo>
                  <a:pt x="7642265" y="2042019"/>
                  <a:pt x="7630797" y="2042816"/>
                  <a:pt x="7607861" y="2044408"/>
                </a:cubicBezTo>
                <a:cubicBezTo>
                  <a:pt x="7607861" y="2053964"/>
                  <a:pt x="7614415" y="2063518"/>
                  <a:pt x="7614415" y="2069889"/>
                </a:cubicBezTo>
                <a:cubicBezTo>
                  <a:pt x="7634076" y="2069889"/>
                  <a:pt x="7652093" y="2072278"/>
                  <a:pt x="7666841" y="2071881"/>
                </a:cubicBezTo>
                <a:lnTo>
                  <a:pt x="7694792" y="2059312"/>
                </a:lnTo>
                <a:lnTo>
                  <a:pt x="7706153" y="2063518"/>
                </a:lnTo>
                <a:lnTo>
                  <a:pt x="7713397" y="2055306"/>
                </a:lnTo>
                <a:lnTo>
                  <a:pt x="7732364" y="2052770"/>
                </a:lnTo>
                <a:cubicBezTo>
                  <a:pt x="7735640" y="2051774"/>
                  <a:pt x="7737279" y="2050480"/>
                  <a:pt x="7736460" y="2048639"/>
                </a:cubicBezTo>
                <a:close/>
                <a:moveTo>
                  <a:pt x="7935502" y="2194104"/>
                </a:moveTo>
                <a:cubicBezTo>
                  <a:pt x="7928948" y="2197287"/>
                  <a:pt x="7922394" y="2197286"/>
                  <a:pt x="7915846" y="2200472"/>
                </a:cubicBezTo>
                <a:cubicBezTo>
                  <a:pt x="7915846" y="2200472"/>
                  <a:pt x="7909292" y="2197287"/>
                  <a:pt x="7902738" y="2194103"/>
                </a:cubicBezTo>
                <a:cubicBezTo>
                  <a:pt x="7909292" y="2190918"/>
                  <a:pt x="7915846" y="2190918"/>
                  <a:pt x="7922394" y="2187733"/>
                </a:cubicBezTo>
                <a:cubicBezTo>
                  <a:pt x="7928949" y="2190918"/>
                  <a:pt x="7928948" y="2194104"/>
                  <a:pt x="7935502" y="2194104"/>
                </a:cubicBezTo>
                <a:close/>
                <a:moveTo>
                  <a:pt x="6841178" y="1381927"/>
                </a:moveTo>
                <a:cubicBezTo>
                  <a:pt x="6834623" y="1378741"/>
                  <a:pt x="6834623" y="1375558"/>
                  <a:pt x="6828070" y="1372373"/>
                </a:cubicBezTo>
                <a:cubicBezTo>
                  <a:pt x="6821521" y="1375558"/>
                  <a:pt x="6814967" y="1375558"/>
                  <a:pt x="6814967" y="1378741"/>
                </a:cubicBezTo>
                <a:cubicBezTo>
                  <a:pt x="6814967" y="1381927"/>
                  <a:pt x="6821521" y="1385112"/>
                  <a:pt x="6828069" y="1388298"/>
                </a:cubicBezTo>
                <a:cubicBezTo>
                  <a:pt x="6834623" y="1385112"/>
                  <a:pt x="6834623" y="1385112"/>
                  <a:pt x="6841178" y="1381927"/>
                </a:cubicBezTo>
                <a:close/>
                <a:moveTo>
                  <a:pt x="7457148" y="1811904"/>
                </a:moveTo>
                <a:lnTo>
                  <a:pt x="7345747" y="1811904"/>
                </a:lnTo>
                <a:cubicBezTo>
                  <a:pt x="7312984" y="1821458"/>
                  <a:pt x="7293321" y="1827829"/>
                  <a:pt x="7273666" y="1834197"/>
                </a:cubicBezTo>
                <a:cubicBezTo>
                  <a:pt x="7273666" y="1837383"/>
                  <a:pt x="7280219" y="1840568"/>
                  <a:pt x="7280219" y="1843754"/>
                </a:cubicBezTo>
                <a:lnTo>
                  <a:pt x="7391614" y="1843754"/>
                </a:lnTo>
                <a:cubicBezTo>
                  <a:pt x="7404722" y="1837383"/>
                  <a:pt x="7424383" y="1827829"/>
                  <a:pt x="7457148" y="1811904"/>
                </a:cubicBezTo>
                <a:close/>
                <a:moveTo>
                  <a:pt x="5189857" y="117877"/>
                </a:moveTo>
                <a:cubicBezTo>
                  <a:pt x="5191494" y="119868"/>
                  <a:pt x="5193133" y="122257"/>
                  <a:pt x="5196410" y="123850"/>
                </a:cubicBezTo>
                <a:cubicBezTo>
                  <a:pt x="5196410" y="123850"/>
                  <a:pt x="5189856" y="130218"/>
                  <a:pt x="5183308" y="130218"/>
                </a:cubicBezTo>
                <a:cubicBezTo>
                  <a:pt x="5170200" y="130218"/>
                  <a:pt x="5157092" y="127032"/>
                  <a:pt x="5137436" y="127033"/>
                </a:cubicBezTo>
                <a:cubicBezTo>
                  <a:pt x="5137436" y="127033"/>
                  <a:pt x="5137436" y="120664"/>
                  <a:pt x="5137436" y="117478"/>
                </a:cubicBezTo>
                <a:cubicBezTo>
                  <a:pt x="5150543" y="117478"/>
                  <a:pt x="5163646" y="114293"/>
                  <a:pt x="5183308" y="114293"/>
                </a:cubicBezTo>
                <a:cubicBezTo>
                  <a:pt x="5186582" y="114293"/>
                  <a:pt x="5188219" y="115886"/>
                  <a:pt x="5189857" y="117877"/>
                </a:cubicBezTo>
                <a:close/>
                <a:moveTo>
                  <a:pt x="5720642" y="506049"/>
                </a:moveTo>
                <a:cubicBezTo>
                  <a:pt x="5694427" y="509235"/>
                  <a:pt x="5674770" y="509235"/>
                  <a:pt x="5655113" y="512420"/>
                </a:cubicBezTo>
                <a:cubicBezTo>
                  <a:pt x="5661662" y="525160"/>
                  <a:pt x="5661662" y="531528"/>
                  <a:pt x="5668216" y="544270"/>
                </a:cubicBezTo>
                <a:cubicBezTo>
                  <a:pt x="5687878" y="541085"/>
                  <a:pt x="5707534" y="541085"/>
                  <a:pt x="5720642" y="537899"/>
                </a:cubicBezTo>
                <a:close/>
                <a:moveTo>
                  <a:pt x="6149442" y="808129"/>
                </a:moveTo>
                <a:cubicBezTo>
                  <a:pt x="6152310" y="810419"/>
                  <a:pt x="6153130" y="813006"/>
                  <a:pt x="6153130" y="815792"/>
                </a:cubicBezTo>
                <a:lnTo>
                  <a:pt x="6153124" y="830284"/>
                </a:lnTo>
                <a:lnTo>
                  <a:pt x="6179335" y="840477"/>
                </a:lnTo>
                <a:cubicBezTo>
                  <a:pt x="6166232" y="846848"/>
                  <a:pt x="6161318" y="846848"/>
                  <a:pt x="6158039" y="843662"/>
                </a:cubicBezTo>
                <a:lnTo>
                  <a:pt x="6150331" y="832953"/>
                </a:lnTo>
                <a:lnTo>
                  <a:pt x="6126097" y="822961"/>
                </a:lnTo>
                <a:cubicBezTo>
                  <a:pt x="6123640" y="818978"/>
                  <a:pt x="6126914" y="813404"/>
                  <a:pt x="6133468" y="802256"/>
                </a:cubicBezTo>
                <a:cubicBezTo>
                  <a:pt x="6141659" y="803848"/>
                  <a:pt x="6146575" y="805840"/>
                  <a:pt x="6149442" y="808129"/>
                </a:cubicBezTo>
                <a:close/>
                <a:moveTo>
                  <a:pt x="7286773" y="1639912"/>
                </a:moveTo>
                <a:cubicBezTo>
                  <a:pt x="7247455" y="1636729"/>
                  <a:pt x="7227799" y="1635138"/>
                  <a:pt x="7214691" y="1635932"/>
                </a:cubicBezTo>
                <a:cubicBezTo>
                  <a:pt x="7201583" y="1636729"/>
                  <a:pt x="7195035" y="1639915"/>
                  <a:pt x="7181927" y="1646283"/>
                </a:cubicBezTo>
                <a:cubicBezTo>
                  <a:pt x="7214691" y="1649468"/>
                  <a:pt x="7240901" y="1652654"/>
                  <a:pt x="7286773" y="1639912"/>
                </a:cubicBezTo>
                <a:close/>
                <a:moveTo>
                  <a:pt x="6323499" y="910542"/>
                </a:moveTo>
                <a:cubicBezTo>
                  <a:pt x="6297289" y="913728"/>
                  <a:pt x="6277628" y="916914"/>
                  <a:pt x="6257971" y="923284"/>
                </a:cubicBezTo>
                <a:cubicBezTo>
                  <a:pt x="6257971" y="936024"/>
                  <a:pt x="6251417" y="948763"/>
                  <a:pt x="6251417" y="961503"/>
                </a:cubicBezTo>
                <a:cubicBezTo>
                  <a:pt x="6238309" y="967874"/>
                  <a:pt x="6218653" y="977428"/>
                  <a:pt x="6198991" y="986985"/>
                </a:cubicBezTo>
                <a:cubicBezTo>
                  <a:pt x="6192442" y="977428"/>
                  <a:pt x="6185888" y="967874"/>
                  <a:pt x="6179335" y="955135"/>
                </a:cubicBezTo>
                <a:cubicBezTo>
                  <a:pt x="6159679" y="958318"/>
                  <a:pt x="6133463" y="964689"/>
                  <a:pt x="6113806" y="967874"/>
                </a:cubicBezTo>
                <a:cubicBezTo>
                  <a:pt x="6094150" y="974243"/>
                  <a:pt x="6074488" y="983799"/>
                  <a:pt x="6054832" y="990170"/>
                </a:cubicBezTo>
                <a:lnTo>
                  <a:pt x="6054832" y="1012464"/>
                </a:lnTo>
                <a:lnTo>
                  <a:pt x="6002406" y="1012463"/>
                </a:lnTo>
                <a:cubicBezTo>
                  <a:pt x="5989304" y="1002910"/>
                  <a:pt x="5956540" y="996539"/>
                  <a:pt x="5949986" y="977428"/>
                </a:cubicBezTo>
                <a:cubicBezTo>
                  <a:pt x="5956539" y="971060"/>
                  <a:pt x="5969642" y="964688"/>
                  <a:pt x="5982750" y="955135"/>
                </a:cubicBezTo>
                <a:cubicBezTo>
                  <a:pt x="5976196" y="951949"/>
                  <a:pt x="5963093" y="945578"/>
                  <a:pt x="5956539" y="939209"/>
                </a:cubicBezTo>
                <a:cubicBezTo>
                  <a:pt x="5969642" y="932838"/>
                  <a:pt x="5989304" y="923285"/>
                  <a:pt x="6002406" y="916914"/>
                </a:cubicBezTo>
                <a:cubicBezTo>
                  <a:pt x="6035171" y="910543"/>
                  <a:pt x="6048278" y="923285"/>
                  <a:pt x="6067935" y="932839"/>
                </a:cubicBezTo>
                <a:cubicBezTo>
                  <a:pt x="6094150" y="913728"/>
                  <a:pt x="6146570" y="920099"/>
                  <a:pt x="6172781" y="900989"/>
                </a:cubicBezTo>
                <a:cubicBezTo>
                  <a:pt x="6212099" y="904174"/>
                  <a:pt x="6244863" y="897803"/>
                  <a:pt x="6271074" y="888249"/>
                </a:cubicBezTo>
                <a:cubicBezTo>
                  <a:pt x="6290735" y="894617"/>
                  <a:pt x="6303838" y="900989"/>
                  <a:pt x="6323499" y="910542"/>
                </a:cubicBezTo>
                <a:close/>
                <a:moveTo>
                  <a:pt x="5589580" y="369093"/>
                </a:moveTo>
                <a:cubicBezTo>
                  <a:pt x="5576473" y="375464"/>
                  <a:pt x="5556815" y="385018"/>
                  <a:pt x="5543708" y="391389"/>
                </a:cubicBezTo>
                <a:cubicBezTo>
                  <a:pt x="5510944" y="388203"/>
                  <a:pt x="5524051" y="378649"/>
                  <a:pt x="5524052" y="369093"/>
                </a:cubicBezTo>
                <a:cubicBezTo>
                  <a:pt x="5550262" y="356353"/>
                  <a:pt x="5569918" y="356353"/>
                  <a:pt x="5589580" y="369093"/>
                </a:cubicBezTo>
                <a:close/>
                <a:moveTo>
                  <a:pt x="7935503" y="2082629"/>
                </a:moveTo>
                <a:lnTo>
                  <a:pt x="7935502" y="2104286"/>
                </a:lnTo>
                <a:lnTo>
                  <a:pt x="7961713" y="2114479"/>
                </a:lnTo>
                <a:cubicBezTo>
                  <a:pt x="7948611" y="2120850"/>
                  <a:pt x="7943696" y="2120850"/>
                  <a:pt x="7940416" y="2117664"/>
                </a:cubicBezTo>
                <a:lnTo>
                  <a:pt x="7931246" y="2104922"/>
                </a:lnTo>
                <a:lnTo>
                  <a:pt x="7902738" y="2104922"/>
                </a:lnTo>
                <a:lnTo>
                  <a:pt x="7902739" y="2073072"/>
                </a:lnTo>
                <a:cubicBezTo>
                  <a:pt x="7915846" y="2076258"/>
                  <a:pt x="7928948" y="2079443"/>
                  <a:pt x="7935503" y="2082629"/>
                </a:cubicBezTo>
                <a:close/>
                <a:moveTo>
                  <a:pt x="5268492" y="72887"/>
                </a:moveTo>
                <a:cubicBezTo>
                  <a:pt x="5222620" y="88811"/>
                  <a:pt x="5183302" y="82440"/>
                  <a:pt x="5143984" y="82440"/>
                </a:cubicBezTo>
                <a:cubicBezTo>
                  <a:pt x="5117774" y="66515"/>
                  <a:pt x="5137430" y="50590"/>
                  <a:pt x="5117774" y="25112"/>
                </a:cubicBezTo>
                <a:cubicBezTo>
                  <a:pt x="5189856" y="47405"/>
                  <a:pt x="5209513" y="72886"/>
                  <a:pt x="5268492" y="72887"/>
                </a:cubicBezTo>
                <a:close/>
                <a:moveTo>
                  <a:pt x="8001031" y="2066704"/>
                </a:moveTo>
                <a:cubicBezTo>
                  <a:pt x="8001031" y="2066704"/>
                  <a:pt x="7994477" y="2069887"/>
                  <a:pt x="7987928" y="2073072"/>
                </a:cubicBezTo>
                <a:cubicBezTo>
                  <a:pt x="7981374" y="2069887"/>
                  <a:pt x="7974821" y="2066704"/>
                  <a:pt x="7974821" y="2063518"/>
                </a:cubicBezTo>
                <a:cubicBezTo>
                  <a:pt x="7981374" y="2060333"/>
                  <a:pt x="7981374" y="2060333"/>
                  <a:pt x="7987929" y="2057147"/>
                </a:cubicBezTo>
                <a:cubicBezTo>
                  <a:pt x="7994477" y="2060333"/>
                  <a:pt x="7994477" y="2063518"/>
                  <a:pt x="8001031" y="2066704"/>
                </a:cubicBezTo>
                <a:close/>
                <a:moveTo>
                  <a:pt x="7444040" y="1639912"/>
                </a:moveTo>
                <a:cubicBezTo>
                  <a:pt x="7430938" y="1635135"/>
                  <a:pt x="7419470" y="1631952"/>
                  <a:pt x="7408819" y="1631552"/>
                </a:cubicBezTo>
                <a:cubicBezTo>
                  <a:pt x="7398168" y="1631155"/>
                  <a:pt x="7388340" y="1633544"/>
                  <a:pt x="7378511" y="1639912"/>
                </a:cubicBezTo>
                <a:cubicBezTo>
                  <a:pt x="7398168" y="1646283"/>
                  <a:pt x="7404722" y="1659022"/>
                  <a:pt x="7437486" y="1662208"/>
                </a:cubicBezTo>
                <a:cubicBezTo>
                  <a:pt x="7437486" y="1655837"/>
                  <a:pt x="7437486" y="1646283"/>
                  <a:pt x="7444040" y="1639912"/>
                </a:cubicBezTo>
                <a:close/>
                <a:moveTo>
                  <a:pt x="7172915" y="1427563"/>
                </a:moveTo>
                <a:cubicBezTo>
                  <a:pt x="7172096" y="1425722"/>
                  <a:pt x="7168819" y="1423333"/>
                  <a:pt x="7162265" y="1420148"/>
                </a:cubicBezTo>
                <a:lnTo>
                  <a:pt x="7143907" y="1435024"/>
                </a:lnTo>
                <a:lnTo>
                  <a:pt x="7136055" y="1436073"/>
                </a:lnTo>
                <a:lnTo>
                  <a:pt x="7135680" y="1437395"/>
                </a:lnTo>
                <a:lnTo>
                  <a:pt x="7119675" y="1440451"/>
                </a:lnTo>
                <a:lnTo>
                  <a:pt x="7116774" y="1450674"/>
                </a:lnTo>
                <a:lnTo>
                  <a:pt x="7109844" y="1451997"/>
                </a:lnTo>
                <a:lnTo>
                  <a:pt x="7108552" y="1453046"/>
                </a:lnTo>
                <a:lnTo>
                  <a:pt x="7083634" y="1456377"/>
                </a:lnTo>
                <a:cubicBezTo>
                  <a:pt x="7077080" y="1458368"/>
                  <a:pt x="7077080" y="1461554"/>
                  <a:pt x="7090188" y="1467923"/>
                </a:cubicBezTo>
                <a:lnTo>
                  <a:pt x="7108552" y="1453046"/>
                </a:lnTo>
                <a:lnTo>
                  <a:pt x="7116398" y="1451997"/>
                </a:lnTo>
                <a:lnTo>
                  <a:pt x="7116774" y="1450674"/>
                </a:lnTo>
                <a:lnTo>
                  <a:pt x="7132778" y="1447618"/>
                </a:lnTo>
                <a:lnTo>
                  <a:pt x="7135680" y="1437395"/>
                </a:lnTo>
                <a:lnTo>
                  <a:pt x="7142608" y="1436072"/>
                </a:lnTo>
                <a:lnTo>
                  <a:pt x="7143907" y="1435024"/>
                </a:lnTo>
                <a:lnTo>
                  <a:pt x="7168819" y="1431693"/>
                </a:lnTo>
                <a:cubicBezTo>
                  <a:pt x="7172096" y="1430698"/>
                  <a:pt x="7173734" y="1429405"/>
                  <a:pt x="7172915" y="1427563"/>
                </a:cubicBezTo>
                <a:close/>
                <a:moveTo>
                  <a:pt x="7934386" y="1980346"/>
                </a:moveTo>
                <a:lnTo>
                  <a:pt x="7967352" y="2004625"/>
                </a:lnTo>
                <a:lnTo>
                  <a:pt x="7942057" y="2009372"/>
                </a:lnTo>
                <a:cubicBezTo>
                  <a:pt x="7932228" y="2001410"/>
                  <a:pt x="7933867" y="1992652"/>
                  <a:pt x="7934686" y="1984291"/>
                </a:cubicBezTo>
                <a:close/>
                <a:moveTo>
                  <a:pt x="6517629" y="936933"/>
                </a:moveTo>
                <a:lnTo>
                  <a:pt x="6550994" y="961506"/>
                </a:lnTo>
                <a:lnTo>
                  <a:pt x="6526638" y="961506"/>
                </a:lnTo>
                <a:cubicBezTo>
                  <a:pt x="6520084" y="955135"/>
                  <a:pt x="6520084" y="948766"/>
                  <a:pt x="6513530" y="939210"/>
                </a:cubicBezTo>
                <a:close/>
                <a:moveTo>
                  <a:pt x="6379956" y="835540"/>
                </a:moveTo>
                <a:lnTo>
                  <a:pt x="6421252" y="865953"/>
                </a:lnTo>
                <a:lnTo>
                  <a:pt x="6356263" y="865953"/>
                </a:lnTo>
                <a:lnTo>
                  <a:pt x="6356263" y="837288"/>
                </a:lnTo>
                <a:close/>
                <a:moveTo>
                  <a:pt x="5923921" y="499678"/>
                </a:moveTo>
                <a:lnTo>
                  <a:pt x="5963461" y="528799"/>
                </a:lnTo>
                <a:lnTo>
                  <a:pt x="5963094" y="537899"/>
                </a:lnTo>
                <a:lnTo>
                  <a:pt x="5950755" y="540674"/>
                </a:lnTo>
                <a:lnTo>
                  <a:pt x="5990343" y="548597"/>
                </a:lnTo>
                <a:lnTo>
                  <a:pt x="6051383" y="593552"/>
                </a:lnTo>
                <a:lnTo>
                  <a:pt x="6008965" y="572935"/>
                </a:lnTo>
                <a:cubicBezTo>
                  <a:pt x="5995857" y="572935"/>
                  <a:pt x="5982755" y="572935"/>
                  <a:pt x="5963093" y="569749"/>
                </a:cubicBezTo>
                <a:cubicBezTo>
                  <a:pt x="5940163" y="569749"/>
                  <a:pt x="5928695" y="569749"/>
                  <a:pt x="5925421" y="565769"/>
                </a:cubicBezTo>
                <a:lnTo>
                  <a:pt x="5934213" y="544395"/>
                </a:lnTo>
                <a:lnTo>
                  <a:pt x="5908216" y="550242"/>
                </a:lnTo>
                <a:cubicBezTo>
                  <a:pt x="5887737" y="549844"/>
                  <a:pt x="5864801" y="547456"/>
                  <a:pt x="5838591" y="550639"/>
                </a:cubicBezTo>
                <a:cubicBezTo>
                  <a:pt x="5832037" y="557010"/>
                  <a:pt x="5812381" y="569749"/>
                  <a:pt x="5805826" y="576120"/>
                </a:cubicBezTo>
                <a:cubicBezTo>
                  <a:pt x="5773063" y="579306"/>
                  <a:pt x="5753406" y="582489"/>
                  <a:pt x="5740298" y="582489"/>
                </a:cubicBezTo>
                <a:cubicBezTo>
                  <a:pt x="5746852" y="585674"/>
                  <a:pt x="5746852" y="592045"/>
                  <a:pt x="5746852" y="595231"/>
                </a:cubicBezTo>
                <a:cubicBezTo>
                  <a:pt x="5759954" y="604785"/>
                  <a:pt x="5766508" y="617524"/>
                  <a:pt x="5779616" y="630264"/>
                </a:cubicBezTo>
                <a:cubicBezTo>
                  <a:pt x="5786170" y="627081"/>
                  <a:pt x="5799273" y="620710"/>
                  <a:pt x="5805826" y="617524"/>
                </a:cubicBezTo>
                <a:cubicBezTo>
                  <a:pt x="5825483" y="607970"/>
                  <a:pt x="5858247" y="617524"/>
                  <a:pt x="5877909" y="614339"/>
                </a:cubicBezTo>
                <a:cubicBezTo>
                  <a:pt x="5891011" y="620710"/>
                  <a:pt x="5897565" y="623895"/>
                  <a:pt x="5910673" y="630264"/>
                </a:cubicBezTo>
                <a:cubicBezTo>
                  <a:pt x="5943437" y="630264"/>
                  <a:pt x="5982755" y="633449"/>
                  <a:pt x="6022074" y="633450"/>
                </a:cubicBezTo>
                <a:cubicBezTo>
                  <a:pt x="6028622" y="639820"/>
                  <a:pt x="6028622" y="649374"/>
                  <a:pt x="6035175" y="655745"/>
                </a:cubicBezTo>
                <a:cubicBezTo>
                  <a:pt x="6008965" y="662116"/>
                  <a:pt x="5976202" y="671670"/>
                  <a:pt x="5949991" y="678041"/>
                </a:cubicBezTo>
                <a:cubicBezTo>
                  <a:pt x="5943437" y="674856"/>
                  <a:pt x="5930329" y="671670"/>
                  <a:pt x="5917227" y="665299"/>
                </a:cubicBezTo>
                <a:cubicBezTo>
                  <a:pt x="5904119" y="671671"/>
                  <a:pt x="5897565" y="674856"/>
                  <a:pt x="5884462" y="681224"/>
                </a:cubicBezTo>
                <a:cubicBezTo>
                  <a:pt x="5871355" y="674856"/>
                  <a:pt x="5864801" y="671670"/>
                  <a:pt x="5845145" y="665299"/>
                </a:cubicBezTo>
                <a:cubicBezTo>
                  <a:pt x="5838591" y="674856"/>
                  <a:pt x="5838591" y="681224"/>
                  <a:pt x="5832037" y="690781"/>
                </a:cubicBezTo>
                <a:cubicBezTo>
                  <a:pt x="5792719" y="700335"/>
                  <a:pt x="5746852" y="709891"/>
                  <a:pt x="5707534" y="722631"/>
                </a:cubicBezTo>
                <a:cubicBezTo>
                  <a:pt x="5727191" y="738556"/>
                  <a:pt x="5759954" y="728999"/>
                  <a:pt x="5786170" y="732185"/>
                </a:cubicBezTo>
                <a:cubicBezTo>
                  <a:pt x="5799272" y="725816"/>
                  <a:pt x="5812380" y="722631"/>
                  <a:pt x="5825483" y="716260"/>
                </a:cubicBezTo>
                <a:cubicBezTo>
                  <a:pt x="5832037" y="719445"/>
                  <a:pt x="5838591" y="722631"/>
                  <a:pt x="5845144" y="725816"/>
                </a:cubicBezTo>
                <a:cubicBezTo>
                  <a:pt x="5851698" y="744927"/>
                  <a:pt x="5825483" y="764035"/>
                  <a:pt x="5871356" y="783146"/>
                </a:cubicBezTo>
                <a:cubicBezTo>
                  <a:pt x="5877909" y="767220"/>
                  <a:pt x="5877909" y="751295"/>
                  <a:pt x="5891011" y="735370"/>
                </a:cubicBezTo>
                <a:cubicBezTo>
                  <a:pt x="5904119" y="722631"/>
                  <a:pt x="5923775" y="709891"/>
                  <a:pt x="5943437" y="693966"/>
                </a:cubicBezTo>
                <a:cubicBezTo>
                  <a:pt x="5963093" y="700335"/>
                  <a:pt x="5982755" y="703520"/>
                  <a:pt x="6008965" y="713074"/>
                </a:cubicBezTo>
                <a:cubicBezTo>
                  <a:pt x="6015520" y="703520"/>
                  <a:pt x="6028622" y="687595"/>
                  <a:pt x="6035176" y="684410"/>
                </a:cubicBezTo>
                <a:cubicBezTo>
                  <a:pt x="6074494" y="684410"/>
                  <a:pt x="6087601" y="684410"/>
                  <a:pt x="6107258" y="681224"/>
                </a:cubicBezTo>
                <a:cubicBezTo>
                  <a:pt x="6113812" y="671670"/>
                  <a:pt x="6120366" y="665299"/>
                  <a:pt x="6126914" y="655745"/>
                </a:cubicBezTo>
                <a:lnTo>
                  <a:pt x="6133047" y="653696"/>
                </a:lnTo>
                <a:lnTo>
                  <a:pt x="6184391" y="691510"/>
                </a:lnTo>
                <a:lnTo>
                  <a:pt x="6172787" y="697149"/>
                </a:lnTo>
                <a:cubicBezTo>
                  <a:pt x="6146576" y="697149"/>
                  <a:pt x="6120366" y="700335"/>
                  <a:pt x="6087601" y="700335"/>
                </a:cubicBezTo>
                <a:cubicBezTo>
                  <a:pt x="6100704" y="709891"/>
                  <a:pt x="6107258" y="713074"/>
                  <a:pt x="6120365" y="722631"/>
                </a:cubicBezTo>
                <a:cubicBezTo>
                  <a:pt x="6113812" y="725816"/>
                  <a:pt x="6107258" y="732185"/>
                  <a:pt x="6094150" y="741741"/>
                </a:cubicBezTo>
                <a:lnTo>
                  <a:pt x="6094150" y="805441"/>
                </a:lnTo>
                <a:cubicBezTo>
                  <a:pt x="6067940" y="814996"/>
                  <a:pt x="6048283" y="814995"/>
                  <a:pt x="6028622" y="805441"/>
                </a:cubicBezTo>
                <a:cubicBezTo>
                  <a:pt x="6035176" y="799070"/>
                  <a:pt x="6048284" y="795885"/>
                  <a:pt x="6054837" y="789516"/>
                </a:cubicBezTo>
                <a:cubicBezTo>
                  <a:pt x="6048284" y="783145"/>
                  <a:pt x="6035175" y="779960"/>
                  <a:pt x="6028622" y="773592"/>
                </a:cubicBezTo>
                <a:cubicBezTo>
                  <a:pt x="6022074" y="760852"/>
                  <a:pt x="6035176" y="748110"/>
                  <a:pt x="6022073" y="735370"/>
                </a:cubicBezTo>
                <a:cubicBezTo>
                  <a:pt x="5989309" y="738556"/>
                  <a:pt x="5982755" y="751295"/>
                  <a:pt x="5963094" y="757666"/>
                </a:cubicBezTo>
                <a:cubicBezTo>
                  <a:pt x="5949991" y="773591"/>
                  <a:pt x="5982755" y="779960"/>
                  <a:pt x="5995857" y="789516"/>
                </a:cubicBezTo>
                <a:cubicBezTo>
                  <a:pt x="5969647" y="802256"/>
                  <a:pt x="5943437" y="792702"/>
                  <a:pt x="5910673" y="795885"/>
                </a:cubicBezTo>
                <a:cubicBezTo>
                  <a:pt x="5904119" y="802256"/>
                  <a:pt x="5897565" y="808627"/>
                  <a:pt x="5897565" y="811810"/>
                </a:cubicBezTo>
                <a:cubicBezTo>
                  <a:pt x="5949991" y="837291"/>
                  <a:pt x="5995857" y="859585"/>
                  <a:pt x="6041729" y="881881"/>
                </a:cubicBezTo>
                <a:cubicBezTo>
                  <a:pt x="6008966" y="897806"/>
                  <a:pt x="5989309" y="913731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9" y="961506"/>
                </a:lnTo>
                <a:cubicBezTo>
                  <a:pt x="5838590" y="967877"/>
                  <a:pt x="5825483" y="971060"/>
                  <a:pt x="5818935" y="977431"/>
                </a:cubicBezTo>
                <a:lnTo>
                  <a:pt x="5746852" y="977431"/>
                </a:lnTo>
                <a:cubicBezTo>
                  <a:pt x="5740298" y="993355"/>
                  <a:pt x="5733744" y="1006095"/>
                  <a:pt x="5733745" y="1022020"/>
                </a:cubicBezTo>
                <a:cubicBezTo>
                  <a:pt x="5681324" y="1034759"/>
                  <a:pt x="5628898" y="1018835"/>
                  <a:pt x="5576478" y="1031577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10"/>
                  <a:pt x="5583032" y="1076166"/>
                </a:cubicBezTo>
                <a:cubicBezTo>
                  <a:pt x="5563370" y="1079352"/>
                  <a:pt x="5537159" y="1076166"/>
                  <a:pt x="5556816" y="1092092"/>
                </a:cubicBezTo>
                <a:cubicBezTo>
                  <a:pt x="5563369" y="1088906"/>
                  <a:pt x="5569923" y="1082534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09"/>
                  <a:pt x="5700980" y="1057056"/>
                  <a:pt x="5720642" y="1047502"/>
                </a:cubicBezTo>
                <a:cubicBezTo>
                  <a:pt x="5779616" y="1047502"/>
                  <a:pt x="5825483" y="1031577"/>
                  <a:pt x="5877909" y="1025206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5"/>
                  <a:pt x="5976201" y="1041131"/>
                </a:cubicBezTo>
                <a:cubicBezTo>
                  <a:pt x="5969648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30" y="1079352"/>
                  <a:pt x="6067940" y="1079352"/>
                </a:cubicBezTo>
                <a:cubicBezTo>
                  <a:pt x="6081047" y="1066610"/>
                  <a:pt x="6113812" y="1063426"/>
                  <a:pt x="6113812" y="1047502"/>
                </a:cubicBezTo>
                <a:cubicBezTo>
                  <a:pt x="6140022" y="1044316"/>
                  <a:pt x="6146576" y="1060241"/>
                  <a:pt x="6166233" y="1063427"/>
                </a:cubicBezTo>
                <a:cubicBezTo>
                  <a:pt x="6179340" y="1063427"/>
                  <a:pt x="6198997" y="1066610"/>
                  <a:pt x="6212105" y="1063427"/>
                </a:cubicBezTo>
                <a:cubicBezTo>
                  <a:pt x="6238314" y="1055464"/>
                  <a:pt x="6267804" y="1051484"/>
                  <a:pt x="6297289" y="1047502"/>
                </a:cubicBezTo>
                <a:lnTo>
                  <a:pt x="6298015" y="1047367"/>
                </a:lnTo>
                <a:lnTo>
                  <a:pt x="6218658" y="1088906"/>
                </a:lnTo>
                <a:cubicBezTo>
                  <a:pt x="6218658" y="1101645"/>
                  <a:pt x="6218658" y="1111202"/>
                  <a:pt x="6225207" y="1127126"/>
                </a:cubicBezTo>
                <a:cubicBezTo>
                  <a:pt x="6284186" y="1111202"/>
                  <a:pt x="6336607" y="1098459"/>
                  <a:pt x="6389033" y="1085720"/>
                </a:cubicBezTo>
                <a:lnTo>
                  <a:pt x="6306759" y="1045734"/>
                </a:lnTo>
                <a:lnTo>
                  <a:pt x="6382479" y="1031577"/>
                </a:lnTo>
                <a:cubicBezTo>
                  <a:pt x="6408689" y="1025206"/>
                  <a:pt x="6434899" y="1012466"/>
                  <a:pt x="6461110" y="999727"/>
                </a:cubicBezTo>
                <a:cubicBezTo>
                  <a:pt x="6474217" y="1006095"/>
                  <a:pt x="6487326" y="1015652"/>
                  <a:pt x="6506982" y="1028391"/>
                </a:cubicBezTo>
                <a:cubicBezTo>
                  <a:pt x="6487325" y="1034759"/>
                  <a:pt x="6461110" y="1044316"/>
                  <a:pt x="6441454" y="1050685"/>
                </a:cubicBezTo>
                <a:cubicBezTo>
                  <a:pt x="6448008" y="1069795"/>
                  <a:pt x="6434900" y="1082535"/>
                  <a:pt x="6454562" y="1095277"/>
                </a:cubicBezTo>
                <a:cubicBezTo>
                  <a:pt x="6480771" y="1092091"/>
                  <a:pt x="6500428" y="1069795"/>
                  <a:pt x="6539746" y="1088906"/>
                </a:cubicBezTo>
                <a:cubicBezTo>
                  <a:pt x="6533192" y="1095277"/>
                  <a:pt x="6520090" y="1104831"/>
                  <a:pt x="6506982" y="1114384"/>
                </a:cubicBezTo>
                <a:cubicBezTo>
                  <a:pt x="6513535" y="1120755"/>
                  <a:pt x="6520089" y="1130309"/>
                  <a:pt x="6526638" y="1133495"/>
                </a:cubicBezTo>
                <a:cubicBezTo>
                  <a:pt x="6572510" y="1139866"/>
                  <a:pt x="6611828" y="1152606"/>
                  <a:pt x="6657695" y="1165345"/>
                </a:cubicBezTo>
                <a:cubicBezTo>
                  <a:pt x="6690459" y="1149420"/>
                  <a:pt x="6723223" y="1133495"/>
                  <a:pt x="6749438" y="1117570"/>
                </a:cubicBezTo>
                <a:lnTo>
                  <a:pt x="6763550" y="1118049"/>
                </a:lnTo>
                <a:lnTo>
                  <a:pt x="6949111" y="1254711"/>
                </a:lnTo>
                <a:lnTo>
                  <a:pt x="6946023" y="1257712"/>
                </a:lnTo>
                <a:cubicBezTo>
                  <a:pt x="6932916" y="1257712"/>
                  <a:pt x="6913260" y="1254526"/>
                  <a:pt x="6900151" y="1257712"/>
                </a:cubicBezTo>
                <a:cubicBezTo>
                  <a:pt x="6893603" y="1259306"/>
                  <a:pt x="6890323" y="1261694"/>
                  <a:pt x="6891146" y="1267666"/>
                </a:cubicBezTo>
                <a:lnTo>
                  <a:pt x="6894100" y="1273637"/>
                </a:lnTo>
                <a:lnTo>
                  <a:pt x="6873941" y="1273637"/>
                </a:lnTo>
                <a:cubicBezTo>
                  <a:pt x="6860833" y="1267266"/>
                  <a:pt x="6841177" y="1264081"/>
                  <a:pt x="6828069" y="1260898"/>
                </a:cubicBezTo>
                <a:cubicBezTo>
                  <a:pt x="6775649" y="1286376"/>
                  <a:pt x="6729777" y="1308673"/>
                  <a:pt x="6677356" y="1334151"/>
                </a:cubicBezTo>
                <a:cubicBezTo>
                  <a:pt x="6690459" y="1337337"/>
                  <a:pt x="6703567" y="1337337"/>
                  <a:pt x="6716674" y="1340522"/>
                </a:cubicBezTo>
                <a:cubicBezTo>
                  <a:pt x="6729777" y="1334151"/>
                  <a:pt x="6742885" y="1327780"/>
                  <a:pt x="6755987" y="1324597"/>
                </a:cubicBezTo>
                <a:cubicBezTo>
                  <a:pt x="6769095" y="1330966"/>
                  <a:pt x="6782203" y="1334152"/>
                  <a:pt x="6788757" y="1340522"/>
                </a:cubicBezTo>
                <a:cubicBezTo>
                  <a:pt x="6814967" y="1337337"/>
                  <a:pt x="6841177" y="1346891"/>
                  <a:pt x="6867387" y="1334151"/>
                </a:cubicBezTo>
                <a:cubicBezTo>
                  <a:pt x="6860833" y="1327780"/>
                  <a:pt x="6847731" y="1318226"/>
                  <a:pt x="6841177" y="1311855"/>
                </a:cubicBezTo>
                <a:cubicBezTo>
                  <a:pt x="6867387" y="1308672"/>
                  <a:pt x="6887050" y="1305487"/>
                  <a:pt x="6873941" y="1273637"/>
                </a:cubicBezTo>
                <a:cubicBezTo>
                  <a:pt x="6887049" y="1280005"/>
                  <a:pt x="6893598" y="1289562"/>
                  <a:pt x="6906705" y="1299116"/>
                </a:cubicBezTo>
                <a:lnTo>
                  <a:pt x="6894100" y="1273637"/>
                </a:lnTo>
                <a:lnTo>
                  <a:pt x="6919813" y="1273637"/>
                </a:lnTo>
                <a:cubicBezTo>
                  <a:pt x="6932916" y="1270451"/>
                  <a:pt x="6932916" y="1264081"/>
                  <a:pt x="6932916" y="1260898"/>
                </a:cubicBezTo>
                <a:lnTo>
                  <a:pt x="6953733" y="1258115"/>
                </a:lnTo>
                <a:lnTo>
                  <a:pt x="7399510" y="1586421"/>
                </a:lnTo>
                <a:lnTo>
                  <a:pt x="7391614" y="1582583"/>
                </a:lnTo>
                <a:cubicBezTo>
                  <a:pt x="7385065" y="1585768"/>
                  <a:pt x="7385065" y="1588954"/>
                  <a:pt x="7378512" y="1592137"/>
                </a:cubicBezTo>
                <a:cubicBezTo>
                  <a:pt x="7378512" y="1592137"/>
                  <a:pt x="7385065" y="1595322"/>
                  <a:pt x="7391614" y="1598508"/>
                </a:cubicBezTo>
                <a:lnTo>
                  <a:pt x="7403831" y="1589603"/>
                </a:lnTo>
                <a:lnTo>
                  <a:pt x="7575490" y="1716027"/>
                </a:lnTo>
                <a:lnTo>
                  <a:pt x="7563630" y="1721529"/>
                </a:lnTo>
                <a:cubicBezTo>
                  <a:pt x="7555439" y="1725112"/>
                  <a:pt x="7545609" y="1729093"/>
                  <a:pt x="7535778" y="1732279"/>
                </a:cubicBezTo>
                <a:cubicBezTo>
                  <a:pt x="7483358" y="1729093"/>
                  <a:pt x="7450594" y="1703612"/>
                  <a:pt x="7398168" y="1719537"/>
                </a:cubicBezTo>
                <a:cubicBezTo>
                  <a:pt x="7385065" y="1722722"/>
                  <a:pt x="7385065" y="1725908"/>
                  <a:pt x="7398168" y="1732279"/>
                </a:cubicBezTo>
                <a:cubicBezTo>
                  <a:pt x="7411276" y="1738647"/>
                  <a:pt x="7411276" y="1745018"/>
                  <a:pt x="7417830" y="1751387"/>
                </a:cubicBezTo>
                <a:cubicBezTo>
                  <a:pt x="7424383" y="1754572"/>
                  <a:pt x="7424384" y="1760943"/>
                  <a:pt x="7430932" y="1764129"/>
                </a:cubicBezTo>
                <a:lnTo>
                  <a:pt x="7503014" y="1764129"/>
                </a:lnTo>
                <a:cubicBezTo>
                  <a:pt x="7509568" y="1773683"/>
                  <a:pt x="7516122" y="1783237"/>
                  <a:pt x="7522676" y="1792793"/>
                </a:cubicBezTo>
                <a:cubicBezTo>
                  <a:pt x="7581651" y="1805533"/>
                  <a:pt x="7647179" y="1818273"/>
                  <a:pt x="7693045" y="1843754"/>
                </a:cubicBezTo>
                <a:cubicBezTo>
                  <a:pt x="7706152" y="1842161"/>
                  <a:pt x="7715572" y="1838976"/>
                  <a:pt x="7722842" y="1834895"/>
                </a:cubicBezTo>
                <a:lnTo>
                  <a:pt x="7729395" y="1829374"/>
                </a:lnTo>
                <a:lnTo>
                  <a:pt x="7809478" y="1888354"/>
                </a:lnTo>
                <a:lnTo>
                  <a:pt x="7793798" y="1884760"/>
                </a:lnTo>
                <a:cubicBezTo>
                  <a:pt x="7779874" y="1881177"/>
                  <a:pt x="7765130" y="1877195"/>
                  <a:pt x="7745471" y="1872418"/>
                </a:cubicBezTo>
                <a:lnTo>
                  <a:pt x="7745472" y="1939304"/>
                </a:lnTo>
                <a:lnTo>
                  <a:pt x="7738917" y="1939304"/>
                </a:lnTo>
                <a:cubicBezTo>
                  <a:pt x="7719261" y="1939304"/>
                  <a:pt x="7706153" y="1942489"/>
                  <a:pt x="7686497" y="1942489"/>
                </a:cubicBezTo>
                <a:cubicBezTo>
                  <a:pt x="7679943" y="1929747"/>
                  <a:pt x="7673389" y="1920193"/>
                  <a:pt x="7660282" y="1904268"/>
                </a:cubicBezTo>
                <a:cubicBezTo>
                  <a:pt x="7640625" y="1917008"/>
                  <a:pt x="7620969" y="1923379"/>
                  <a:pt x="7607861" y="1932933"/>
                </a:cubicBezTo>
                <a:cubicBezTo>
                  <a:pt x="7614415" y="1948858"/>
                  <a:pt x="7601307" y="1964783"/>
                  <a:pt x="7607861" y="1967968"/>
                </a:cubicBezTo>
                <a:cubicBezTo>
                  <a:pt x="7653733" y="1980708"/>
                  <a:pt x="7679943" y="1967968"/>
                  <a:pt x="7706153" y="1980708"/>
                </a:cubicBezTo>
                <a:cubicBezTo>
                  <a:pt x="7712707" y="1990264"/>
                  <a:pt x="7719261" y="1999818"/>
                  <a:pt x="7725810" y="2009372"/>
                </a:cubicBezTo>
                <a:cubicBezTo>
                  <a:pt x="7745471" y="2006189"/>
                  <a:pt x="7758574" y="2006189"/>
                  <a:pt x="7771681" y="2003004"/>
                </a:cubicBezTo>
                <a:cubicBezTo>
                  <a:pt x="7778235" y="1983893"/>
                  <a:pt x="7765128" y="1961597"/>
                  <a:pt x="7784789" y="1945672"/>
                </a:cubicBezTo>
                <a:lnTo>
                  <a:pt x="7828977" y="1902715"/>
                </a:lnTo>
                <a:lnTo>
                  <a:pt x="7912618" y="1964314"/>
                </a:lnTo>
                <a:lnTo>
                  <a:pt x="7876528" y="1974339"/>
                </a:lnTo>
                <a:cubicBezTo>
                  <a:pt x="7869974" y="1964783"/>
                  <a:pt x="7856871" y="1955229"/>
                  <a:pt x="7850318" y="1945672"/>
                </a:cubicBezTo>
                <a:cubicBezTo>
                  <a:pt x="7843764" y="1945672"/>
                  <a:pt x="7843764" y="1948858"/>
                  <a:pt x="7837210" y="1948858"/>
                </a:cubicBezTo>
                <a:lnTo>
                  <a:pt x="7837210" y="1987079"/>
                </a:lnTo>
                <a:cubicBezTo>
                  <a:pt x="7869974" y="1993447"/>
                  <a:pt x="7902738" y="2003004"/>
                  <a:pt x="7935502" y="2012558"/>
                </a:cubicBezTo>
                <a:cubicBezTo>
                  <a:pt x="7896185" y="2041222"/>
                  <a:pt x="7896185" y="2041222"/>
                  <a:pt x="7896184" y="2076258"/>
                </a:cubicBezTo>
                <a:cubicBezTo>
                  <a:pt x="7876528" y="2073075"/>
                  <a:pt x="7863420" y="2079443"/>
                  <a:pt x="7863420" y="2089000"/>
                </a:cubicBezTo>
                <a:cubicBezTo>
                  <a:pt x="7863420" y="2098554"/>
                  <a:pt x="7863420" y="2111293"/>
                  <a:pt x="7896184" y="2108108"/>
                </a:cubicBezTo>
                <a:cubicBezTo>
                  <a:pt x="7909292" y="2133589"/>
                  <a:pt x="7863420" y="2149514"/>
                  <a:pt x="7850318" y="2171810"/>
                </a:cubicBezTo>
                <a:cubicBezTo>
                  <a:pt x="7843764" y="2181364"/>
                  <a:pt x="7824107" y="2187735"/>
                  <a:pt x="7804446" y="2197289"/>
                </a:cubicBezTo>
                <a:lnTo>
                  <a:pt x="7804446" y="2251435"/>
                </a:lnTo>
                <a:cubicBezTo>
                  <a:pt x="7824108" y="2254621"/>
                  <a:pt x="7837210" y="2254621"/>
                  <a:pt x="7856871" y="2257803"/>
                </a:cubicBezTo>
                <a:cubicBezTo>
                  <a:pt x="7863420" y="2264175"/>
                  <a:pt x="7863420" y="2270546"/>
                  <a:pt x="7869974" y="2276914"/>
                </a:cubicBezTo>
                <a:cubicBezTo>
                  <a:pt x="7863420" y="2280099"/>
                  <a:pt x="7863420" y="2283285"/>
                  <a:pt x="7856872" y="2286471"/>
                </a:cubicBezTo>
                <a:cubicBezTo>
                  <a:pt x="7758574" y="2337429"/>
                  <a:pt x="7653733" y="2385206"/>
                  <a:pt x="7555440" y="2436164"/>
                </a:cubicBezTo>
                <a:cubicBezTo>
                  <a:pt x="7542332" y="2436164"/>
                  <a:pt x="7535779" y="2436164"/>
                  <a:pt x="7522676" y="2436164"/>
                </a:cubicBezTo>
                <a:cubicBezTo>
                  <a:pt x="7463696" y="2464831"/>
                  <a:pt x="7404722" y="2490310"/>
                  <a:pt x="7352301" y="2522160"/>
                </a:cubicBezTo>
                <a:cubicBezTo>
                  <a:pt x="7299876" y="2554010"/>
                  <a:pt x="7221245" y="2566750"/>
                  <a:pt x="7168819" y="2595414"/>
                </a:cubicBezTo>
                <a:cubicBezTo>
                  <a:pt x="7116398" y="2592231"/>
                  <a:pt x="7122952" y="2614525"/>
                  <a:pt x="7096736" y="2627264"/>
                </a:cubicBezTo>
                <a:cubicBezTo>
                  <a:pt x="7083634" y="2636820"/>
                  <a:pt x="7063972" y="2652746"/>
                  <a:pt x="7031208" y="2643189"/>
                </a:cubicBezTo>
                <a:cubicBezTo>
                  <a:pt x="6965680" y="2678224"/>
                  <a:pt x="6900152" y="2710075"/>
                  <a:pt x="6834624" y="2741925"/>
                </a:cubicBezTo>
                <a:lnTo>
                  <a:pt x="6795305" y="2741924"/>
                </a:lnTo>
                <a:cubicBezTo>
                  <a:pt x="6736331" y="2767406"/>
                  <a:pt x="6690459" y="2802441"/>
                  <a:pt x="6611828" y="2818367"/>
                </a:cubicBezTo>
                <a:cubicBezTo>
                  <a:pt x="6605274" y="2821549"/>
                  <a:pt x="6598720" y="2824735"/>
                  <a:pt x="6585618" y="2831106"/>
                </a:cubicBezTo>
                <a:cubicBezTo>
                  <a:pt x="6565956" y="2840660"/>
                  <a:pt x="6592166" y="2859770"/>
                  <a:pt x="6546300" y="2859770"/>
                </a:cubicBezTo>
                <a:cubicBezTo>
                  <a:pt x="6520089" y="2859770"/>
                  <a:pt x="6513535" y="2872510"/>
                  <a:pt x="6493874" y="2875695"/>
                </a:cubicBezTo>
                <a:cubicBezTo>
                  <a:pt x="6480771" y="2878881"/>
                  <a:pt x="6461110" y="2878881"/>
                  <a:pt x="6448008" y="2882067"/>
                </a:cubicBezTo>
                <a:cubicBezTo>
                  <a:pt x="6421797" y="2891620"/>
                  <a:pt x="6402135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3" y="2961691"/>
                  <a:pt x="6225207" y="2974431"/>
                </a:cubicBezTo>
                <a:lnTo>
                  <a:pt x="6192442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8" y="3003095"/>
                  <a:pt x="6146576" y="3006281"/>
                  <a:pt x="6126915" y="3009467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7" y="3069981"/>
                  <a:pt x="6048283" y="3069981"/>
                  <a:pt x="6041729" y="3073166"/>
                </a:cubicBezTo>
                <a:cubicBezTo>
                  <a:pt x="5976201" y="3105016"/>
                  <a:pt x="5917227" y="3136867"/>
                  <a:pt x="5845144" y="3168717"/>
                </a:cubicBezTo>
                <a:lnTo>
                  <a:pt x="5845145" y="3178273"/>
                </a:lnTo>
                <a:cubicBezTo>
                  <a:pt x="5812380" y="3191012"/>
                  <a:pt x="5766509" y="3187827"/>
                  <a:pt x="5753406" y="3213308"/>
                </a:cubicBezTo>
                <a:cubicBezTo>
                  <a:pt x="5773062" y="3222863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7"/>
                </a:cubicBezTo>
                <a:cubicBezTo>
                  <a:pt x="5773062" y="3286562"/>
                  <a:pt x="5753406" y="3286563"/>
                  <a:pt x="5753406" y="3289748"/>
                </a:cubicBezTo>
                <a:cubicBezTo>
                  <a:pt x="5746852" y="3299302"/>
                  <a:pt x="5766508" y="3302487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0" y="3350262"/>
                  <a:pt x="5687878" y="3353448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5" y="3366187"/>
                </a:cubicBezTo>
                <a:cubicBezTo>
                  <a:pt x="5543713" y="3382112"/>
                  <a:pt x="5504395" y="3378927"/>
                  <a:pt x="5478185" y="3388483"/>
                </a:cubicBezTo>
                <a:lnTo>
                  <a:pt x="5478185" y="3407592"/>
                </a:lnTo>
                <a:cubicBezTo>
                  <a:pt x="5484739" y="3410777"/>
                  <a:pt x="5491287" y="3413963"/>
                  <a:pt x="5491287" y="3413963"/>
                </a:cubicBezTo>
                <a:cubicBezTo>
                  <a:pt x="5537160" y="3413962"/>
                  <a:pt x="5589580" y="3413962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9"/>
                  <a:pt x="5438867" y="3464923"/>
                  <a:pt x="5419210" y="3480848"/>
                </a:cubicBezTo>
                <a:cubicBezTo>
                  <a:pt x="5386446" y="3477662"/>
                  <a:pt x="5373338" y="3490401"/>
                  <a:pt x="5353682" y="3496773"/>
                </a:cubicBezTo>
                <a:cubicBezTo>
                  <a:pt x="5327466" y="3509512"/>
                  <a:pt x="5261939" y="3522252"/>
                  <a:pt x="5196410" y="3528623"/>
                </a:cubicBezTo>
                <a:cubicBezTo>
                  <a:pt x="5189856" y="3528623"/>
                  <a:pt x="5176754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2" y="3493588"/>
                  <a:pt x="5130882" y="3490401"/>
                  <a:pt x="5137436" y="3484033"/>
                </a:cubicBezTo>
                <a:cubicBezTo>
                  <a:pt x="5117779" y="3484033"/>
                  <a:pt x="5104672" y="3480848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7"/>
                  <a:pt x="4999825" y="3496773"/>
                </a:cubicBezTo>
                <a:lnTo>
                  <a:pt x="4921189" y="3496773"/>
                </a:lnTo>
                <a:cubicBezTo>
                  <a:pt x="4908086" y="3506327"/>
                  <a:pt x="4888425" y="3519066"/>
                  <a:pt x="4868768" y="3534991"/>
                </a:cubicBezTo>
                <a:cubicBezTo>
                  <a:pt x="4842558" y="3519066"/>
                  <a:pt x="4816348" y="3509512"/>
                  <a:pt x="4796687" y="3496773"/>
                </a:cubicBezTo>
                <a:cubicBezTo>
                  <a:pt x="4777030" y="3484033"/>
                  <a:pt x="4770476" y="3471291"/>
                  <a:pt x="4750820" y="3452183"/>
                </a:cubicBezTo>
                <a:lnTo>
                  <a:pt x="4750819" y="3426702"/>
                </a:lnTo>
                <a:cubicBezTo>
                  <a:pt x="4737711" y="3420333"/>
                  <a:pt x="4731158" y="3413962"/>
                  <a:pt x="4718056" y="3410777"/>
                </a:cubicBezTo>
                <a:lnTo>
                  <a:pt x="4718055" y="3378927"/>
                </a:lnTo>
                <a:cubicBezTo>
                  <a:pt x="4731158" y="3372558"/>
                  <a:pt x="4737712" y="3366187"/>
                  <a:pt x="4750819" y="3359816"/>
                </a:cubicBezTo>
                <a:lnTo>
                  <a:pt x="4750820" y="3334337"/>
                </a:lnTo>
                <a:cubicBezTo>
                  <a:pt x="4750820" y="3331152"/>
                  <a:pt x="4750819" y="3327967"/>
                  <a:pt x="4750819" y="3327967"/>
                </a:cubicBezTo>
                <a:cubicBezTo>
                  <a:pt x="4783583" y="3308858"/>
                  <a:pt x="4816348" y="3292933"/>
                  <a:pt x="4849113" y="3273823"/>
                </a:cubicBezTo>
                <a:cubicBezTo>
                  <a:pt x="4875322" y="3254712"/>
                  <a:pt x="4881876" y="3232416"/>
                  <a:pt x="4921189" y="3213309"/>
                </a:cubicBezTo>
                <a:cubicBezTo>
                  <a:pt x="4908086" y="3210123"/>
                  <a:pt x="4888424" y="3206937"/>
                  <a:pt x="4875322" y="3203752"/>
                </a:cubicBezTo>
                <a:cubicBezTo>
                  <a:pt x="4849112" y="3216491"/>
                  <a:pt x="4829450" y="3232417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6" y="3270638"/>
                  <a:pt x="4678737" y="3264266"/>
                  <a:pt x="4659075" y="3277009"/>
                </a:cubicBezTo>
                <a:cubicBezTo>
                  <a:pt x="4652527" y="3286562"/>
                  <a:pt x="4652527" y="3292934"/>
                  <a:pt x="4645973" y="3299302"/>
                </a:cubicBezTo>
                <a:cubicBezTo>
                  <a:pt x="4619763" y="3302487"/>
                  <a:pt x="4593548" y="3302487"/>
                  <a:pt x="4560783" y="3305673"/>
                </a:cubicBezTo>
                <a:cubicBezTo>
                  <a:pt x="4560783" y="3312041"/>
                  <a:pt x="4554229" y="3321598"/>
                  <a:pt x="4547681" y="3331152"/>
                </a:cubicBezTo>
                <a:cubicBezTo>
                  <a:pt x="4534573" y="3334337"/>
                  <a:pt x="4508363" y="3334337"/>
                  <a:pt x="4495255" y="3340708"/>
                </a:cubicBezTo>
                <a:cubicBezTo>
                  <a:pt x="4475599" y="3347077"/>
                  <a:pt x="4455937" y="3359816"/>
                  <a:pt x="4436280" y="3369373"/>
                </a:cubicBezTo>
                <a:lnTo>
                  <a:pt x="4305224" y="3369373"/>
                </a:lnTo>
                <a:cubicBezTo>
                  <a:pt x="4292116" y="3375741"/>
                  <a:pt x="4279013" y="3378927"/>
                  <a:pt x="4265905" y="3385298"/>
                </a:cubicBezTo>
                <a:lnTo>
                  <a:pt x="4200378" y="3385298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7"/>
                  <a:pt x="4154505" y="3394852"/>
                  <a:pt x="4154505" y="3407591"/>
                </a:cubicBezTo>
                <a:cubicBezTo>
                  <a:pt x="4121742" y="3417148"/>
                  <a:pt x="4082429" y="3426702"/>
                  <a:pt x="4056213" y="3442627"/>
                </a:cubicBezTo>
                <a:cubicBezTo>
                  <a:pt x="4023449" y="3458552"/>
                  <a:pt x="4023449" y="3480848"/>
                  <a:pt x="3990685" y="3493587"/>
                </a:cubicBezTo>
                <a:cubicBezTo>
                  <a:pt x="3997239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2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5" y="3585951"/>
                  <a:pt x="3728571" y="3576397"/>
                  <a:pt x="3682705" y="3563659"/>
                </a:cubicBezTo>
                <a:cubicBezTo>
                  <a:pt x="3682705" y="3585951"/>
                  <a:pt x="3676151" y="3601876"/>
                  <a:pt x="3676151" y="3620987"/>
                </a:cubicBezTo>
                <a:cubicBezTo>
                  <a:pt x="3649940" y="3627358"/>
                  <a:pt x="3643387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7" y="3617802"/>
                  <a:pt x="3486120" y="3608248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8" y="3646469"/>
                </a:cubicBezTo>
                <a:cubicBezTo>
                  <a:pt x="3414038" y="3659208"/>
                  <a:pt x="3407484" y="3671948"/>
                  <a:pt x="3407484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1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7"/>
                  <a:pt x="3230555" y="3706983"/>
                  <a:pt x="3243663" y="3713354"/>
                </a:cubicBezTo>
                <a:cubicBezTo>
                  <a:pt x="3263319" y="3729279"/>
                  <a:pt x="3243662" y="3748390"/>
                  <a:pt x="3256765" y="3767497"/>
                </a:cubicBezTo>
                <a:cubicBezTo>
                  <a:pt x="3217453" y="3786608"/>
                  <a:pt x="3165027" y="3767497"/>
                  <a:pt x="3132263" y="3780239"/>
                </a:cubicBezTo>
                <a:cubicBezTo>
                  <a:pt x="3119160" y="3796165"/>
                  <a:pt x="3191237" y="3799347"/>
                  <a:pt x="3165026" y="3812090"/>
                </a:cubicBezTo>
                <a:cubicBezTo>
                  <a:pt x="3132263" y="3831198"/>
                  <a:pt x="3112606" y="3824829"/>
                  <a:pt x="3092945" y="3824829"/>
                </a:cubicBezTo>
                <a:lnTo>
                  <a:pt x="3092944" y="3815273"/>
                </a:lnTo>
                <a:lnTo>
                  <a:pt x="3092945" y="3799348"/>
                </a:lnTo>
                <a:cubicBezTo>
                  <a:pt x="3079842" y="3796165"/>
                  <a:pt x="3060180" y="3789793"/>
                  <a:pt x="3053627" y="3792979"/>
                </a:cubicBezTo>
                <a:cubicBezTo>
                  <a:pt x="3014314" y="3808904"/>
                  <a:pt x="2955334" y="3808904"/>
                  <a:pt x="2935678" y="3834383"/>
                </a:cubicBezTo>
                <a:cubicBezTo>
                  <a:pt x="2942231" y="3840754"/>
                  <a:pt x="2955334" y="3843939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6" y="3837569"/>
                  <a:pt x="2857042" y="3828015"/>
                </a:cubicBezTo>
                <a:cubicBezTo>
                  <a:pt x="2824277" y="3818458"/>
                  <a:pt x="2784964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1" y="3856680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7"/>
                </a:cubicBezTo>
                <a:cubicBezTo>
                  <a:pt x="2581826" y="3828014"/>
                  <a:pt x="2588374" y="3824829"/>
                  <a:pt x="2601482" y="3815273"/>
                </a:cubicBezTo>
                <a:cubicBezTo>
                  <a:pt x="2594928" y="3789794"/>
                  <a:pt x="2542508" y="3780240"/>
                  <a:pt x="2516297" y="3761129"/>
                </a:cubicBezTo>
                <a:cubicBezTo>
                  <a:pt x="2496636" y="3757944"/>
                  <a:pt x="2483533" y="3757944"/>
                  <a:pt x="2470425" y="3754758"/>
                </a:cubicBezTo>
                <a:cubicBezTo>
                  <a:pt x="2503190" y="3738833"/>
                  <a:pt x="2542508" y="3722908"/>
                  <a:pt x="2562164" y="3710169"/>
                </a:cubicBezTo>
                <a:cubicBezTo>
                  <a:pt x="2562164" y="3694244"/>
                  <a:pt x="2562164" y="3684687"/>
                  <a:pt x="2562164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8" y="3646469"/>
                </a:cubicBezTo>
                <a:cubicBezTo>
                  <a:pt x="2568718" y="3656022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80" y="3706983"/>
                </a:cubicBezTo>
                <a:cubicBezTo>
                  <a:pt x="2457318" y="3687873"/>
                  <a:pt x="2437661" y="3665579"/>
                  <a:pt x="2418005" y="3646468"/>
                </a:cubicBezTo>
                <a:cubicBezTo>
                  <a:pt x="2404897" y="3646468"/>
                  <a:pt x="2398343" y="3643283"/>
                  <a:pt x="2385241" y="3643283"/>
                </a:cubicBezTo>
                <a:cubicBezTo>
                  <a:pt x="2345923" y="3652837"/>
                  <a:pt x="2313159" y="3662394"/>
                  <a:pt x="2273841" y="3675133"/>
                </a:cubicBezTo>
                <a:cubicBezTo>
                  <a:pt x="2254179" y="3662393"/>
                  <a:pt x="2227968" y="3649654"/>
                  <a:pt x="2195205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9" y="3576398"/>
                </a:cubicBezTo>
                <a:cubicBezTo>
                  <a:pt x="2260733" y="3570027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1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9" y="3538177"/>
                  <a:pt x="2208312" y="3550919"/>
                  <a:pt x="2188650" y="3563659"/>
                </a:cubicBezTo>
                <a:cubicBezTo>
                  <a:pt x="2168994" y="3554101"/>
                  <a:pt x="2155887" y="3550919"/>
                  <a:pt x="2149338" y="3544548"/>
                </a:cubicBezTo>
                <a:lnTo>
                  <a:pt x="2110020" y="3544548"/>
                </a:lnTo>
                <a:cubicBezTo>
                  <a:pt x="2103466" y="3550919"/>
                  <a:pt x="2103466" y="3557287"/>
                  <a:pt x="2090358" y="3570027"/>
                </a:cubicBezTo>
                <a:cubicBezTo>
                  <a:pt x="2116574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6" y="3611433"/>
                </a:cubicBezTo>
                <a:cubicBezTo>
                  <a:pt x="1972409" y="3605062"/>
                  <a:pt x="1952748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5" y="3570027"/>
                  <a:pt x="1815142" y="3576398"/>
                </a:cubicBezTo>
                <a:cubicBezTo>
                  <a:pt x="1802035" y="3573212"/>
                  <a:pt x="1788927" y="3566844"/>
                  <a:pt x="1769270" y="3563658"/>
                </a:cubicBezTo>
                <a:cubicBezTo>
                  <a:pt x="1736506" y="3557287"/>
                  <a:pt x="1729952" y="3579584"/>
                  <a:pt x="1697188" y="3579584"/>
                </a:cubicBezTo>
                <a:cubicBezTo>
                  <a:pt x="1664424" y="3573212"/>
                  <a:pt x="1631660" y="3563658"/>
                  <a:pt x="1598896" y="3554102"/>
                </a:cubicBezTo>
                <a:cubicBezTo>
                  <a:pt x="1618552" y="3544548"/>
                  <a:pt x="1631660" y="3538177"/>
                  <a:pt x="1651316" y="3528623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7"/>
                  <a:pt x="1795481" y="3519066"/>
                  <a:pt x="1828245" y="3506327"/>
                </a:cubicBezTo>
                <a:lnTo>
                  <a:pt x="1828245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1" y="3493588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3"/>
                </a:cubicBezTo>
                <a:cubicBezTo>
                  <a:pt x="1992066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7"/>
                </a:cubicBezTo>
                <a:cubicBezTo>
                  <a:pt x="2057594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6" y="3468109"/>
                </a:cubicBezTo>
                <a:lnTo>
                  <a:pt x="1992065" y="3452183"/>
                </a:lnTo>
                <a:cubicBezTo>
                  <a:pt x="2005173" y="3439441"/>
                  <a:pt x="2024830" y="3442627"/>
                  <a:pt x="2051045" y="3442627"/>
                </a:cubicBezTo>
                <a:cubicBezTo>
                  <a:pt x="2070702" y="3442627"/>
                  <a:pt x="2096912" y="3442627"/>
                  <a:pt x="2090358" y="3426702"/>
                </a:cubicBezTo>
                <a:cubicBezTo>
                  <a:pt x="2096912" y="3423516"/>
                  <a:pt x="2110020" y="3423516"/>
                  <a:pt x="2116574" y="3420333"/>
                </a:cubicBezTo>
                <a:cubicBezTo>
                  <a:pt x="2129676" y="3417148"/>
                  <a:pt x="2142784" y="3413962"/>
                  <a:pt x="2155886" y="3407592"/>
                </a:cubicBezTo>
                <a:cubicBezTo>
                  <a:pt x="2162440" y="3417148"/>
                  <a:pt x="2155886" y="3429887"/>
                  <a:pt x="2188650" y="3420333"/>
                </a:cubicBezTo>
                <a:cubicBezTo>
                  <a:pt x="2182102" y="3417148"/>
                  <a:pt x="2168994" y="3413963"/>
                  <a:pt x="2155886" y="3407592"/>
                </a:cubicBezTo>
                <a:cubicBezTo>
                  <a:pt x="2155886" y="3407592"/>
                  <a:pt x="2162440" y="3404408"/>
                  <a:pt x="2155887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2"/>
                  <a:pt x="2011727" y="3375741"/>
                </a:cubicBezTo>
                <a:cubicBezTo>
                  <a:pt x="1992066" y="3372558"/>
                  <a:pt x="1965855" y="3375741"/>
                  <a:pt x="1952747" y="3375741"/>
                </a:cubicBezTo>
                <a:cubicBezTo>
                  <a:pt x="1913435" y="3394852"/>
                  <a:pt x="1880671" y="3410777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6" y="3375741"/>
                </a:lnTo>
                <a:lnTo>
                  <a:pt x="1697188" y="3375742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5" y="3327966"/>
                </a:cubicBezTo>
                <a:lnTo>
                  <a:pt x="1651316" y="3327966"/>
                </a:lnTo>
                <a:cubicBezTo>
                  <a:pt x="1644767" y="3337523"/>
                  <a:pt x="1631660" y="3350262"/>
                  <a:pt x="1618552" y="3359816"/>
                </a:cubicBezTo>
                <a:cubicBezTo>
                  <a:pt x="1612003" y="3356633"/>
                  <a:pt x="1598896" y="3350262"/>
                  <a:pt x="1592341" y="3343891"/>
                </a:cubicBezTo>
                <a:cubicBezTo>
                  <a:pt x="1539921" y="3356633"/>
                  <a:pt x="1487495" y="3366187"/>
                  <a:pt x="1441629" y="3382112"/>
                </a:cubicBezTo>
                <a:cubicBezTo>
                  <a:pt x="1408864" y="3391667"/>
                  <a:pt x="1382654" y="3388483"/>
                  <a:pt x="1343336" y="3385298"/>
                </a:cubicBezTo>
                <a:cubicBezTo>
                  <a:pt x="1349890" y="3375741"/>
                  <a:pt x="1362993" y="3369373"/>
                  <a:pt x="1376100" y="3359816"/>
                </a:cubicBezTo>
                <a:cubicBezTo>
                  <a:pt x="1343336" y="3356633"/>
                  <a:pt x="1310572" y="3356634"/>
                  <a:pt x="1277808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2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8" y="3241973"/>
                  <a:pt x="1205725" y="3213308"/>
                  <a:pt x="1153300" y="3203752"/>
                </a:cubicBezTo>
                <a:lnTo>
                  <a:pt x="1153300" y="3159163"/>
                </a:lnTo>
                <a:cubicBezTo>
                  <a:pt x="1159854" y="3152792"/>
                  <a:pt x="1172961" y="3149609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5" y="3060427"/>
                </a:cubicBezTo>
                <a:lnTo>
                  <a:pt x="956715" y="3028577"/>
                </a:lnTo>
                <a:cubicBezTo>
                  <a:pt x="963269" y="3025391"/>
                  <a:pt x="976377" y="3019020"/>
                  <a:pt x="982930" y="3015837"/>
                </a:cubicBezTo>
                <a:lnTo>
                  <a:pt x="982930" y="2980802"/>
                </a:lnTo>
                <a:cubicBezTo>
                  <a:pt x="976377" y="2977616"/>
                  <a:pt x="969822" y="2974431"/>
                  <a:pt x="956715" y="2968063"/>
                </a:cubicBezTo>
                <a:lnTo>
                  <a:pt x="956715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9" y="2834292"/>
                  <a:pt x="1107433" y="2827921"/>
                  <a:pt x="1146751" y="2802442"/>
                </a:cubicBezTo>
                <a:cubicBezTo>
                  <a:pt x="1120536" y="2796071"/>
                  <a:pt x="1094325" y="2789699"/>
                  <a:pt x="1055007" y="2780146"/>
                </a:cubicBezTo>
                <a:lnTo>
                  <a:pt x="1002587" y="2780146"/>
                </a:lnTo>
                <a:cubicBezTo>
                  <a:pt x="982931" y="2783331"/>
                  <a:pt x="976376" y="2799256"/>
                  <a:pt x="950166" y="2796071"/>
                </a:cubicBezTo>
                <a:lnTo>
                  <a:pt x="950166" y="2821550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7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2" y="2811996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4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2" y="2738739"/>
                  <a:pt x="747027" y="2732371"/>
                  <a:pt x="779792" y="2726000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0"/>
                </a:cubicBezTo>
                <a:lnTo>
                  <a:pt x="937059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9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4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900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5"/>
                  <a:pt x="1015694" y="2512606"/>
                  <a:pt x="996033" y="2506235"/>
                </a:cubicBezTo>
                <a:cubicBezTo>
                  <a:pt x="963269" y="2525346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1"/>
                  <a:pt x="812556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3" y="2668671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8" y="2636821"/>
                </a:lnTo>
                <a:lnTo>
                  <a:pt x="380068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3" y="2563564"/>
                  <a:pt x="498016" y="2557196"/>
                  <a:pt x="484909" y="2550825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5" y="2515789"/>
                  <a:pt x="445596" y="2509421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1" y="2480756"/>
                  <a:pt x="412832" y="2490310"/>
                  <a:pt x="406278" y="2503049"/>
                </a:cubicBezTo>
                <a:cubicBezTo>
                  <a:pt x="380068" y="2503049"/>
                  <a:pt x="353852" y="2506235"/>
                  <a:pt x="327642" y="2506235"/>
                </a:cubicBezTo>
                <a:cubicBezTo>
                  <a:pt x="321088" y="2515789"/>
                  <a:pt x="314539" y="2525346"/>
                  <a:pt x="307985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9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1"/>
                  <a:pt x="58975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7" y="2359725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4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4" y="2194104"/>
                  <a:pt x="360406" y="2187735"/>
                </a:cubicBezTo>
                <a:lnTo>
                  <a:pt x="360406" y="2162253"/>
                </a:lnTo>
                <a:cubicBezTo>
                  <a:pt x="380068" y="2165439"/>
                  <a:pt x="393170" y="2171810"/>
                  <a:pt x="412832" y="2178178"/>
                </a:cubicBezTo>
                <a:cubicBezTo>
                  <a:pt x="452145" y="2162254"/>
                  <a:pt x="412832" y="2149514"/>
                  <a:pt x="393170" y="2136775"/>
                </a:cubicBezTo>
                <a:lnTo>
                  <a:pt x="393170" y="2101740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60" y="2025297"/>
                  <a:pt x="288324" y="2022114"/>
                  <a:pt x="321088" y="2018929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60" y="1987079"/>
                  <a:pt x="222795" y="1996633"/>
                  <a:pt x="203139" y="1987079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60" y="1840568"/>
                  <a:pt x="294878" y="1831012"/>
                </a:cubicBezTo>
                <a:cubicBezTo>
                  <a:pt x="327642" y="1821458"/>
                  <a:pt x="360406" y="1815087"/>
                  <a:pt x="393170" y="1808719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3"/>
                </a:cubicBezTo>
                <a:lnTo>
                  <a:pt x="366960" y="1659023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2"/>
                  <a:pt x="452145" y="1604879"/>
                </a:cubicBezTo>
                <a:cubicBezTo>
                  <a:pt x="425934" y="1601693"/>
                  <a:pt x="393170" y="1601694"/>
                  <a:pt x="347304" y="1595322"/>
                </a:cubicBezTo>
                <a:cubicBezTo>
                  <a:pt x="425934" y="1569844"/>
                  <a:pt x="439042" y="1531622"/>
                  <a:pt x="478360" y="1502958"/>
                </a:cubicBezTo>
                <a:cubicBezTo>
                  <a:pt x="517673" y="1499772"/>
                  <a:pt x="556991" y="1506144"/>
                  <a:pt x="596309" y="1496587"/>
                </a:cubicBezTo>
                <a:cubicBezTo>
                  <a:pt x="570099" y="1483848"/>
                  <a:pt x="550437" y="1471108"/>
                  <a:pt x="524227" y="1455183"/>
                </a:cubicBezTo>
                <a:cubicBezTo>
                  <a:pt x="537335" y="1445626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8"/>
                </a:cubicBezTo>
                <a:cubicBezTo>
                  <a:pt x="537334" y="1359633"/>
                  <a:pt x="530781" y="1366001"/>
                  <a:pt x="511124" y="1372372"/>
                </a:cubicBezTo>
                <a:cubicBezTo>
                  <a:pt x="504570" y="1366002"/>
                  <a:pt x="498017" y="1359633"/>
                  <a:pt x="491463" y="1356448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6"/>
                  <a:pt x="635627" y="1289562"/>
                  <a:pt x="674945" y="1276822"/>
                </a:cubicBezTo>
                <a:lnTo>
                  <a:pt x="806002" y="1276823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6"/>
                  <a:pt x="956715" y="1200380"/>
                </a:cubicBezTo>
                <a:cubicBezTo>
                  <a:pt x="976376" y="1184456"/>
                  <a:pt x="1022243" y="1181270"/>
                  <a:pt x="1048459" y="1171716"/>
                </a:cubicBezTo>
                <a:cubicBezTo>
                  <a:pt x="1035351" y="1165345"/>
                  <a:pt x="1028797" y="1158977"/>
                  <a:pt x="1015695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89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6"/>
                </a:lnTo>
                <a:lnTo>
                  <a:pt x="1161493" y="1085720"/>
                </a:lnTo>
                <a:cubicBezTo>
                  <a:pt x="1172961" y="1078555"/>
                  <a:pt x="1182790" y="1071389"/>
                  <a:pt x="1199172" y="1069795"/>
                </a:cubicBezTo>
                <a:cubicBezTo>
                  <a:pt x="1245044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10"/>
                </a:cubicBezTo>
                <a:cubicBezTo>
                  <a:pt x="1421967" y="977430"/>
                  <a:pt x="1467839" y="974245"/>
                  <a:pt x="1507157" y="967877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7"/>
                  <a:pt x="1572685" y="942395"/>
                  <a:pt x="1598895" y="939210"/>
                </a:cubicBezTo>
                <a:cubicBezTo>
                  <a:pt x="1625106" y="923285"/>
                  <a:pt x="1625106" y="891435"/>
                  <a:pt x="1684086" y="891435"/>
                </a:cubicBezTo>
                <a:cubicBezTo>
                  <a:pt x="1703742" y="891435"/>
                  <a:pt x="1716850" y="878695"/>
                  <a:pt x="1736506" y="872327"/>
                </a:cubicBezTo>
                <a:cubicBezTo>
                  <a:pt x="1795481" y="843660"/>
                  <a:pt x="1854455" y="814995"/>
                  <a:pt x="1913435" y="786331"/>
                </a:cubicBezTo>
                <a:lnTo>
                  <a:pt x="1913435" y="770406"/>
                </a:lnTo>
                <a:cubicBezTo>
                  <a:pt x="1926537" y="764035"/>
                  <a:pt x="1946199" y="754481"/>
                  <a:pt x="1959301" y="748110"/>
                </a:cubicBezTo>
                <a:cubicBezTo>
                  <a:pt x="1998619" y="748110"/>
                  <a:pt x="2031383" y="741741"/>
                  <a:pt x="2070702" y="751295"/>
                </a:cubicBezTo>
                <a:cubicBezTo>
                  <a:pt x="2070702" y="764035"/>
                  <a:pt x="2077255" y="776777"/>
                  <a:pt x="2077256" y="792702"/>
                </a:cubicBezTo>
                <a:cubicBezTo>
                  <a:pt x="2116574" y="799070"/>
                  <a:pt x="2155886" y="799071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20" y="741742"/>
                </a:cubicBezTo>
                <a:cubicBezTo>
                  <a:pt x="2123122" y="735370"/>
                  <a:pt x="2129676" y="728999"/>
                  <a:pt x="2142784" y="725817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5" y="646191"/>
                  <a:pt x="2293497" y="636635"/>
                </a:cubicBezTo>
                <a:lnTo>
                  <a:pt x="2326261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1" y="655745"/>
                  <a:pt x="2398343" y="646191"/>
                  <a:pt x="2418005" y="639820"/>
                </a:cubicBezTo>
                <a:cubicBezTo>
                  <a:pt x="2431107" y="633449"/>
                  <a:pt x="2457318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4"/>
                  <a:pt x="2647354" y="563381"/>
                </a:cubicBezTo>
                <a:cubicBezTo>
                  <a:pt x="2614590" y="579306"/>
                  <a:pt x="2575272" y="595231"/>
                  <a:pt x="2542508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5" y="531528"/>
                  <a:pt x="2739093" y="528345"/>
                </a:cubicBezTo>
                <a:cubicBezTo>
                  <a:pt x="2732539" y="525160"/>
                  <a:pt x="2719431" y="518789"/>
                  <a:pt x="2712882" y="515603"/>
                </a:cubicBezTo>
                <a:cubicBezTo>
                  <a:pt x="2712882" y="512421"/>
                  <a:pt x="2712882" y="509235"/>
                  <a:pt x="2712882" y="509235"/>
                </a:cubicBezTo>
                <a:cubicBezTo>
                  <a:pt x="2771857" y="486939"/>
                  <a:pt x="2784965" y="442350"/>
                  <a:pt x="2863595" y="423239"/>
                </a:cubicBezTo>
                <a:lnTo>
                  <a:pt x="2955334" y="423239"/>
                </a:lnTo>
                <a:cubicBezTo>
                  <a:pt x="2974996" y="413685"/>
                  <a:pt x="2994652" y="400943"/>
                  <a:pt x="3014314" y="388204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8"/>
                </a:cubicBezTo>
                <a:cubicBezTo>
                  <a:pt x="3165027" y="400943"/>
                  <a:pt x="3171581" y="400943"/>
                  <a:pt x="3171581" y="397760"/>
                </a:cubicBezTo>
                <a:cubicBezTo>
                  <a:pt x="3171581" y="375464"/>
                  <a:pt x="3171581" y="353168"/>
                  <a:pt x="3171581" y="334060"/>
                </a:cubicBezTo>
                <a:cubicBezTo>
                  <a:pt x="3217453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30" y="283099"/>
                  <a:pt x="3420586" y="292653"/>
                  <a:pt x="3433694" y="299025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7" y="279914"/>
                  <a:pt x="3571304" y="244879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5" y="273543"/>
                  <a:pt x="3695807" y="289468"/>
                </a:cubicBezTo>
                <a:cubicBezTo>
                  <a:pt x="3682705" y="292653"/>
                  <a:pt x="3669597" y="295839"/>
                  <a:pt x="3663043" y="299025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3"/>
                  <a:pt x="3597514" y="318132"/>
                  <a:pt x="3564751" y="327689"/>
                </a:cubicBezTo>
                <a:cubicBezTo>
                  <a:pt x="3577858" y="330874"/>
                  <a:pt x="3590961" y="334060"/>
                  <a:pt x="3604069" y="337243"/>
                </a:cubicBezTo>
                <a:cubicBezTo>
                  <a:pt x="3617176" y="337243"/>
                  <a:pt x="3636833" y="337243"/>
                  <a:pt x="3630279" y="349985"/>
                </a:cubicBezTo>
                <a:cubicBezTo>
                  <a:pt x="3610623" y="353168"/>
                  <a:pt x="3590961" y="356353"/>
                  <a:pt x="3564751" y="362724"/>
                </a:cubicBezTo>
                <a:cubicBezTo>
                  <a:pt x="3590961" y="369093"/>
                  <a:pt x="3617176" y="375464"/>
                  <a:pt x="3636833" y="378650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5" y="410500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9"/>
                </a:cubicBezTo>
                <a:cubicBezTo>
                  <a:pt x="3394376" y="372279"/>
                  <a:pt x="3335401" y="372278"/>
                  <a:pt x="3276427" y="372278"/>
                </a:cubicBezTo>
                <a:cubicBezTo>
                  <a:pt x="3269873" y="372279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9" y="375464"/>
                  <a:pt x="3191237" y="391389"/>
                  <a:pt x="3224001" y="404128"/>
                </a:cubicBezTo>
                <a:cubicBezTo>
                  <a:pt x="3256765" y="410499"/>
                  <a:pt x="3269873" y="394575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6" y="410499"/>
                  <a:pt x="3387822" y="404128"/>
                </a:cubicBezTo>
                <a:cubicBezTo>
                  <a:pt x="3407483" y="413685"/>
                  <a:pt x="3394376" y="423239"/>
                  <a:pt x="3400930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1"/>
                  <a:pt x="3381273" y="448721"/>
                  <a:pt x="3400930" y="432793"/>
                </a:cubicBezTo>
                <a:cubicBezTo>
                  <a:pt x="3420586" y="426425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5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1" y="471014"/>
                  <a:pt x="3577858" y="490124"/>
                  <a:pt x="3610623" y="480571"/>
                </a:cubicBezTo>
                <a:cubicBezTo>
                  <a:pt x="3623725" y="477385"/>
                  <a:pt x="3630279" y="471014"/>
                  <a:pt x="3643387" y="464646"/>
                </a:cubicBezTo>
                <a:lnTo>
                  <a:pt x="3708915" y="464646"/>
                </a:lnTo>
                <a:cubicBezTo>
                  <a:pt x="3722017" y="458275"/>
                  <a:pt x="3735125" y="448720"/>
                  <a:pt x="3754782" y="442350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9" y="421646"/>
                </a:lnTo>
                <a:cubicBezTo>
                  <a:pt x="3841610" y="425627"/>
                  <a:pt x="3839972" y="429609"/>
                  <a:pt x="3839972" y="432793"/>
                </a:cubicBezTo>
                <a:cubicBezTo>
                  <a:pt x="3839971" y="435978"/>
                  <a:pt x="3846526" y="439164"/>
                  <a:pt x="3853079" y="439164"/>
                </a:cubicBezTo>
                <a:cubicBezTo>
                  <a:pt x="3859628" y="439164"/>
                  <a:pt x="3872736" y="435978"/>
                  <a:pt x="3872736" y="432793"/>
                </a:cubicBezTo>
                <a:cubicBezTo>
                  <a:pt x="3872736" y="426424"/>
                  <a:pt x="3872736" y="420053"/>
                  <a:pt x="3866182" y="410499"/>
                </a:cubicBezTo>
                <a:lnTo>
                  <a:pt x="3852079" y="410499"/>
                </a:lnTo>
                <a:lnTo>
                  <a:pt x="3881540" y="406318"/>
                </a:lnTo>
                <a:cubicBezTo>
                  <a:pt x="3963246" y="390792"/>
                  <a:pt x="4057855" y="362723"/>
                  <a:pt x="4082429" y="343614"/>
                </a:cubicBezTo>
                <a:cubicBezTo>
                  <a:pt x="4062767" y="327689"/>
                  <a:pt x="4049664" y="314950"/>
                  <a:pt x="4036557" y="299025"/>
                </a:cubicBezTo>
                <a:cubicBezTo>
                  <a:pt x="4023449" y="302207"/>
                  <a:pt x="4003792" y="302207"/>
                  <a:pt x="3990684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60"/>
                  <a:pt x="3990685" y="346800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4"/>
                  <a:pt x="3774444" y="394575"/>
                </a:cubicBezTo>
                <a:cubicBezTo>
                  <a:pt x="3722017" y="375464"/>
                  <a:pt x="3689253" y="346799"/>
                  <a:pt x="3663043" y="314949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100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4"/>
                  <a:pt x="3761335" y="299024"/>
                </a:cubicBezTo>
                <a:cubicBezTo>
                  <a:pt x="3728571" y="299024"/>
                  <a:pt x="3728571" y="308579"/>
                  <a:pt x="3728571" y="318132"/>
                </a:cubicBezTo>
                <a:cubicBezTo>
                  <a:pt x="3728571" y="330875"/>
                  <a:pt x="3715469" y="346799"/>
                  <a:pt x="3761336" y="343614"/>
                </a:cubicBezTo>
                <a:cubicBezTo>
                  <a:pt x="3767889" y="353168"/>
                  <a:pt x="3761336" y="365910"/>
                  <a:pt x="3794100" y="356353"/>
                </a:cubicBezTo>
                <a:cubicBezTo>
                  <a:pt x="3787551" y="353168"/>
                  <a:pt x="3774443" y="349985"/>
                  <a:pt x="3761336" y="343614"/>
                </a:cubicBezTo>
                <a:lnTo>
                  <a:pt x="3761335" y="299024"/>
                </a:lnTo>
                <a:lnTo>
                  <a:pt x="3761336" y="295839"/>
                </a:lnTo>
                <a:cubicBezTo>
                  <a:pt x="3794100" y="292653"/>
                  <a:pt x="3813761" y="279914"/>
                  <a:pt x="3826864" y="267174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4" y="244878"/>
                  <a:pt x="3774443" y="244879"/>
                  <a:pt x="3748233" y="235325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3"/>
                </a:cubicBezTo>
                <a:cubicBezTo>
                  <a:pt x="3722017" y="177993"/>
                  <a:pt x="3748233" y="165253"/>
                  <a:pt x="3774443" y="149328"/>
                </a:cubicBezTo>
                <a:cubicBezTo>
                  <a:pt x="3787551" y="155700"/>
                  <a:pt x="3800654" y="162068"/>
                  <a:pt x="3807207" y="165254"/>
                </a:cubicBezTo>
                <a:lnTo>
                  <a:pt x="3879290" y="165253"/>
                </a:lnTo>
                <a:cubicBezTo>
                  <a:pt x="3885844" y="155700"/>
                  <a:pt x="3892392" y="146143"/>
                  <a:pt x="3898946" y="133403"/>
                </a:cubicBezTo>
                <a:cubicBezTo>
                  <a:pt x="3912054" y="139775"/>
                  <a:pt x="3931710" y="146143"/>
                  <a:pt x="3944818" y="149329"/>
                </a:cubicBezTo>
                <a:cubicBezTo>
                  <a:pt x="3964474" y="152514"/>
                  <a:pt x="3984136" y="149329"/>
                  <a:pt x="4003792" y="149329"/>
                </a:cubicBezTo>
                <a:cubicBezTo>
                  <a:pt x="4010346" y="152514"/>
                  <a:pt x="4016900" y="155700"/>
                  <a:pt x="4023449" y="158882"/>
                </a:cubicBezTo>
                <a:cubicBezTo>
                  <a:pt x="4030002" y="171624"/>
                  <a:pt x="4016900" y="177993"/>
                  <a:pt x="4003793" y="187550"/>
                </a:cubicBezTo>
                <a:cubicBezTo>
                  <a:pt x="3990685" y="193918"/>
                  <a:pt x="3990685" y="206657"/>
                  <a:pt x="3984136" y="213028"/>
                </a:cubicBezTo>
                <a:cubicBezTo>
                  <a:pt x="3971028" y="213029"/>
                  <a:pt x="3957920" y="213028"/>
                  <a:pt x="3944818" y="216214"/>
                </a:cubicBezTo>
                <a:cubicBezTo>
                  <a:pt x="3925156" y="232139"/>
                  <a:pt x="3905500" y="244878"/>
                  <a:pt x="3892392" y="260803"/>
                </a:cubicBezTo>
                <a:cubicBezTo>
                  <a:pt x="3885844" y="267174"/>
                  <a:pt x="3898946" y="273543"/>
                  <a:pt x="3905500" y="283100"/>
                </a:cubicBezTo>
                <a:cubicBezTo>
                  <a:pt x="3918608" y="276728"/>
                  <a:pt x="3925156" y="273543"/>
                  <a:pt x="3931710" y="267175"/>
                </a:cubicBezTo>
                <a:cubicBezTo>
                  <a:pt x="3957920" y="263989"/>
                  <a:pt x="3990684" y="263989"/>
                  <a:pt x="4023449" y="260803"/>
                </a:cubicBezTo>
                <a:cubicBezTo>
                  <a:pt x="4010346" y="251249"/>
                  <a:pt x="3997239" y="244879"/>
                  <a:pt x="3984136" y="238507"/>
                </a:cubicBezTo>
                <a:cubicBezTo>
                  <a:pt x="4003792" y="232139"/>
                  <a:pt x="4030003" y="228954"/>
                  <a:pt x="4049664" y="222583"/>
                </a:cubicBezTo>
                <a:cubicBezTo>
                  <a:pt x="4069321" y="216214"/>
                  <a:pt x="4088977" y="203475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8" y="203475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6" y="254433"/>
                  <a:pt x="4252803" y="257618"/>
                </a:cubicBezTo>
                <a:cubicBezTo>
                  <a:pt x="4239696" y="267175"/>
                  <a:pt x="4220039" y="273543"/>
                  <a:pt x="4206931" y="279914"/>
                </a:cubicBezTo>
                <a:lnTo>
                  <a:pt x="4108639" y="279914"/>
                </a:lnTo>
                <a:cubicBezTo>
                  <a:pt x="4088977" y="286282"/>
                  <a:pt x="4082429" y="295839"/>
                  <a:pt x="4095531" y="308578"/>
                </a:cubicBezTo>
                <a:cubicBezTo>
                  <a:pt x="4115193" y="318132"/>
                  <a:pt x="4147957" y="311764"/>
                  <a:pt x="4167613" y="314950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4"/>
                  <a:pt x="4285568" y="302207"/>
                  <a:pt x="4318332" y="292654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5"/>
                </a:lnTo>
                <a:cubicBezTo>
                  <a:pt x="4423173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8"/>
                  <a:pt x="4567337" y="209843"/>
                  <a:pt x="4573891" y="216214"/>
                </a:cubicBezTo>
                <a:cubicBezTo>
                  <a:pt x="4586999" y="209843"/>
                  <a:pt x="4600101" y="206657"/>
                  <a:pt x="4613209" y="200289"/>
                </a:cubicBezTo>
                <a:cubicBezTo>
                  <a:pt x="4659076" y="203475"/>
                  <a:pt x="4698394" y="228954"/>
                  <a:pt x="4750819" y="213028"/>
                </a:cubicBezTo>
                <a:cubicBezTo>
                  <a:pt x="4770476" y="203475"/>
                  <a:pt x="4737712" y="203475"/>
                  <a:pt x="4737712" y="197104"/>
                </a:cubicBezTo>
                <a:cubicBezTo>
                  <a:pt x="4718056" y="184364"/>
                  <a:pt x="4731158" y="171625"/>
                  <a:pt x="4731158" y="158883"/>
                </a:cubicBezTo>
                <a:cubicBezTo>
                  <a:pt x="4750819" y="149328"/>
                  <a:pt x="4763922" y="142958"/>
                  <a:pt x="4777030" y="133403"/>
                </a:cubicBezTo>
                <a:cubicBezTo>
                  <a:pt x="4822897" y="149329"/>
                  <a:pt x="4836004" y="174807"/>
                  <a:pt x="4862215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9"/>
                  <a:pt x="4862215" y="267174"/>
                  <a:pt x="4888425" y="289468"/>
                </a:cubicBezTo>
                <a:cubicBezTo>
                  <a:pt x="4868769" y="299025"/>
                  <a:pt x="4849112" y="308578"/>
                  <a:pt x="4829451" y="318133"/>
                </a:cubicBezTo>
                <a:lnTo>
                  <a:pt x="4829451" y="356353"/>
                </a:lnTo>
                <a:cubicBezTo>
                  <a:pt x="4855661" y="365910"/>
                  <a:pt x="4868769" y="362725"/>
                  <a:pt x="4888424" y="356353"/>
                </a:cubicBezTo>
                <a:cubicBezTo>
                  <a:pt x="4927743" y="346800"/>
                  <a:pt x="4914641" y="324503"/>
                  <a:pt x="4947405" y="311764"/>
                </a:cubicBezTo>
                <a:cubicBezTo>
                  <a:pt x="4973615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8" y="283099"/>
                  <a:pt x="5124328" y="283100"/>
                  <a:pt x="5157092" y="283099"/>
                </a:cubicBezTo>
                <a:lnTo>
                  <a:pt x="5157092" y="308579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5"/>
                  <a:pt x="5183308" y="334060"/>
                  <a:pt x="5209518" y="334060"/>
                </a:cubicBezTo>
                <a:cubicBezTo>
                  <a:pt x="5229174" y="346799"/>
                  <a:pt x="5216072" y="359539"/>
                  <a:pt x="5216071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7" y="461460"/>
                  <a:pt x="5163646" y="464646"/>
                  <a:pt x="5124327" y="471014"/>
                </a:cubicBezTo>
                <a:cubicBezTo>
                  <a:pt x="5183308" y="480571"/>
                  <a:pt x="5222625" y="480570"/>
                  <a:pt x="5261938" y="477385"/>
                </a:cubicBezTo>
                <a:cubicBezTo>
                  <a:pt x="5281600" y="467828"/>
                  <a:pt x="5294703" y="461460"/>
                  <a:pt x="5307811" y="455089"/>
                </a:cubicBezTo>
                <a:lnTo>
                  <a:pt x="5307810" y="429610"/>
                </a:lnTo>
                <a:cubicBezTo>
                  <a:pt x="5327466" y="429610"/>
                  <a:pt x="5340575" y="423239"/>
                  <a:pt x="5340575" y="413685"/>
                </a:cubicBezTo>
                <a:lnTo>
                  <a:pt x="5373338" y="413685"/>
                </a:lnTo>
                <a:cubicBezTo>
                  <a:pt x="5399549" y="435978"/>
                  <a:pt x="5412657" y="461460"/>
                  <a:pt x="5458524" y="477385"/>
                </a:cubicBezTo>
                <a:cubicBezTo>
                  <a:pt x="5471631" y="474200"/>
                  <a:pt x="5478185" y="467828"/>
                  <a:pt x="5491287" y="461460"/>
                </a:cubicBezTo>
                <a:lnTo>
                  <a:pt x="5589580" y="461460"/>
                </a:lnTo>
                <a:cubicBezTo>
                  <a:pt x="5596134" y="458275"/>
                  <a:pt x="5602688" y="455089"/>
                  <a:pt x="5615795" y="448720"/>
                </a:cubicBezTo>
                <a:cubicBezTo>
                  <a:pt x="5628898" y="451903"/>
                  <a:pt x="5642006" y="458274"/>
                  <a:pt x="5661662" y="464645"/>
                </a:cubicBezTo>
                <a:cubicBezTo>
                  <a:pt x="5707534" y="461460"/>
                  <a:pt x="5740298" y="435978"/>
                  <a:pt x="5799272" y="455089"/>
                </a:cubicBezTo>
                <a:cubicBezTo>
                  <a:pt x="5792719" y="461460"/>
                  <a:pt x="5779616" y="467828"/>
                  <a:pt x="5766509" y="477385"/>
                </a:cubicBezTo>
                <a:cubicBezTo>
                  <a:pt x="5759955" y="496495"/>
                  <a:pt x="5799272" y="502864"/>
                  <a:pt x="5818935" y="515604"/>
                </a:cubicBezTo>
                <a:lnTo>
                  <a:pt x="5884463" y="515603"/>
                </a:lnTo>
                <a:cubicBezTo>
                  <a:pt x="5897566" y="509235"/>
                  <a:pt x="5910673" y="502864"/>
                  <a:pt x="5917227" y="499678"/>
                </a:cubicBezTo>
                <a:close/>
                <a:moveTo>
                  <a:pt x="5696221" y="331982"/>
                </a:moveTo>
                <a:lnTo>
                  <a:pt x="5705057" y="338489"/>
                </a:lnTo>
                <a:lnTo>
                  <a:pt x="5687873" y="334057"/>
                </a:lnTo>
                <a:close/>
                <a:moveTo>
                  <a:pt x="5469836" y="165254"/>
                </a:moveTo>
                <a:lnTo>
                  <a:pt x="5509791" y="194680"/>
                </a:lnTo>
                <a:lnTo>
                  <a:pt x="5454429" y="196706"/>
                </a:lnTo>
                <a:cubicBezTo>
                  <a:pt x="5432313" y="196308"/>
                  <a:pt x="5412654" y="193919"/>
                  <a:pt x="5392995" y="187549"/>
                </a:cubicBezTo>
                <a:cubicBezTo>
                  <a:pt x="5412652" y="181179"/>
                  <a:pt x="5425759" y="171624"/>
                  <a:pt x="5445416" y="165254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E94FFB-0D4C-30EF-5F80-D2181A1C07CC}"/>
              </a:ext>
            </a:extLst>
          </p:cNvPr>
          <p:cNvSpPr/>
          <p:nvPr/>
        </p:nvSpPr>
        <p:spPr>
          <a:xfrm rot="19417745">
            <a:off x="4418401" y="124854"/>
            <a:ext cx="7869974" cy="3866233"/>
          </a:xfrm>
          <a:custGeom>
            <a:avLst/>
            <a:gdLst>
              <a:gd name="connsiteX0" fmla="*/ 104841 w 7869974"/>
              <a:gd name="connsiteY0" fmla="*/ 2547639 h 3866233"/>
              <a:gd name="connsiteX1" fmla="*/ 104841 w 7869974"/>
              <a:gd name="connsiteY1" fmla="*/ 2557193 h 3866233"/>
              <a:gd name="connsiteX2" fmla="*/ 58975 w 7869974"/>
              <a:gd name="connsiteY2" fmla="*/ 2560379 h 3866233"/>
              <a:gd name="connsiteX3" fmla="*/ 45867 w 7869974"/>
              <a:gd name="connsiteY3" fmla="*/ 2550822 h 3866233"/>
              <a:gd name="connsiteX4" fmla="*/ 58974 w 7869974"/>
              <a:gd name="connsiteY4" fmla="*/ 2544454 h 3866233"/>
              <a:gd name="connsiteX5" fmla="*/ 104841 w 7869974"/>
              <a:gd name="connsiteY5" fmla="*/ 2547639 h 3866233"/>
              <a:gd name="connsiteX6" fmla="*/ 78631 w 7869974"/>
              <a:gd name="connsiteY6" fmla="*/ 2522160 h 3866233"/>
              <a:gd name="connsiteX7" fmla="*/ 58974 w 7869974"/>
              <a:gd name="connsiteY7" fmla="*/ 2528531 h 3866233"/>
              <a:gd name="connsiteX8" fmla="*/ 45867 w 7869974"/>
              <a:gd name="connsiteY8" fmla="*/ 2522160 h 3866233"/>
              <a:gd name="connsiteX9" fmla="*/ 65523 w 7869974"/>
              <a:gd name="connsiteY9" fmla="*/ 2515789 h 3866233"/>
              <a:gd name="connsiteX10" fmla="*/ 78631 w 7869974"/>
              <a:gd name="connsiteY10" fmla="*/ 2522160 h 3866233"/>
              <a:gd name="connsiteX11" fmla="*/ 1526813 w 7869974"/>
              <a:gd name="connsiteY11" fmla="*/ 3566841 h 3866233"/>
              <a:gd name="connsiteX12" fmla="*/ 1513711 w 7869974"/>
              <a:gd name="connsiteY12" fmla="*/ 3573212 h 3866233"/>
              <a:gd name="connsiteX13" fmla="*/ 1500603 w 7869974"/>
              <a:gd name="connsiteY13" fmla="*/ 3563658 h 3866233"/>
              <a:gd name="connsiteX14" fmla="*/ 1513711 w 7869974"/>
              <a:gd name="connsiteY14" fmla="*/ 3557287 h 3866233"/>
              <a:gd name="connsiteX15" fmla="*/ 1526813 w 7869974"/>
              <a:gd name="connsiteY15" fmla="*/ 3566841 h 3866233"/>
              <a:gd name="connsiteX16" fmla="*/ 963268 w 7869974"/>
              <a:gd name="connsiteY16" fmla="*/ 3082720 h 3866233"/>
              <a:gd name="connsiteX17" fmla="*/ 963268 w 7869974"/>
              <a:gd name="connsiteY17" fmla="*/ 3127309 h 3866233"/>
              <a:gd name="connsiteX18" fmla="*/ 904294 w 7869974"/>
              <a:gd name="connsiteY18" fmla="*/ 3108199 h 3866233"/>
              <a:gd name="connsiteX19" fmla="*/ 963268 w 7869974"/>
              <a:gd name="connsiteY19" fmla="*/ 3082720 h 3866233"/>
              <a:gd name="connsiteX20" fmla="*/ 373508 w 7869974"/>
              <a:gd name="connsiteY20" fmla="*/ 2630449 h 3866233"/>
              <a:gd name="connsiteX21" fmla="*/ 373508 w 7869974"/>
              <a:gd name="connsiteY21" fmla="*/ 2652746 h 3866233"/>
              <a:gd name="connsiteX22" fmla="*/ 249006 w 7869974"/>
              <a:gd name="connsiteY22" fmla="*/ 2659114 h 3866233"/>
              <a:gd name="connsiteX23" fmla="*/ 255559 w 7869974"/>
              <a:gd name="connsiteY23" fmla="*/ 2630449 h 3866233"/>
              <a:gd name="connsiteX24" fmla="*/ 288324 w 7869974"/>
              <a:gd name="connsiteY24" fmla="*/ 2646375 h 3866233"/>
              <a:gd name="connsiteX25" fmla="*/ 321088 w 7869974"/>
              <a:gd name="connsiteY25" fmla="*/ 2630450 h 3866233"/>
              <a:gd name="connsiteX26" fmla="*/ 1068115 w 7869974"/>
              <a:gd name="connsiteY26" fmla="*/ 3120941 h 3866233"/>
              <a:gd name="connsiteX27" fmla="*/ 1002587 w 7869974"/>
              <a:gd name="connsiteY27" fmla="*/ 3124127 h 3866233"/>
              <a:gd name="connsiteX28" fmla="*/ 1037808 w 7869974"/>
              <a:gd name="connsiteY28" fmla="*/ 3115367 h 3866233"/>
              <a:gd name="connsiteX29" fmla="*/ 1068115 w 7869974"/>
              <a:gd name="connsiteY29" fmla="*/ 3120941 h 3866233"/>
              <a:gd name="connsiteX30" fmla="*/ 635627 w 7869974"/>
              <a:gd name="connsiteY30" fmla="*/ 2796071 h 3866233"/>
              <a:gd name="connsiteX31" fmla="*/ 570098 w 7869974"/>
              <a:gd name="connsiteY31" fmla="*/ 2799256 h 3866233"/>
              <a:gd name="connsiteX32" fmla="*/ 605320 w 7869974"/>
              <a:gd name="connsiteY32" fmla="*/ 2790496 h 3866233"/>
              <a:gd name="connsiteX33" fmla="*/ 635627 w 7869974"/>
              <a:gd name="connsiteY33" fmla="*/ 2796071 h 3866233"/>
              <a:gd name="connsiteX34" fmla="*/ 137611 w 7869974"/>
              <a:gd name="connsiteY34" fmla="*/ 2372464 h 3866233"/>
              <a:gd name="connsiteX35" fmla="*/ 124503 w 7869974"/>
              <a:gd name="connsiteY35" fmla="*/ 2366096 h 3866233"/>
              <a:gd name="connsiteX36" fmla="*/ 111400 w 7869974"/>
              <a:gd name="connsiteY36" fmla="*/ 2375650 h 3866233"/>
              <a:gd name="connsiteX37" fmla="*/ 124503 w 7869974"/>
              <a:gd name="connsiteY37" fmla="*/ 2382021 h 3866233"/>
              <a:gd name="connsiteX38" fmla="*/ 137611 w 7869974"/>
              <a:gd name="connsiteY38" fmla="*/ 2372464 h 3866233"/>
              <a:gd name="connsiteX39" fmla="*/ 406272 w 7869974"/>
              <a:gd name="connsiteY39" fmla="*/ 2566750 h 3866233"/>
              <a:gd name="connsiteX40" fmla="*/ 406273 w 7869974"/>
              <a:gd name="connsiteY40" fmla="*/ 2576306 h 3866233"/>
              <a:gd name="connsiteX41" fmla="*/ 360406 w 7869974"/>
              <a:gd name="connsiteY41" fmla="*/ 2579489 h 3866233"/>
              <a:gd name="connsiteX42" fmla="*/ 347298 w 7869974"/>
              <a:gd name="connsiteY42" fmla="*/ 2569935 h 3866233"/>
              <a:gd name="connsiteX43" fmla="*/ 360406 w 7869974"/>
              <a:gd name="connsiteY43" fmla="*/ 2563564 h 3866233"/>
              <a:gd name="connsiteX44" fmla="*/ 406272 w 7869974"/>
              <a:gd name="connsiteY44" fmla="*/ 2566750 h 3866233"/>
              <a:gd name="connsiteX45" fmla="*/ 1598896 w 7869974"/>
              <a:gd name="connsiteY45" fmla="*/ 3436258 h 3866233"/>
              <a:gd name="connsiteX46" fmla="*/ 1579239 w 7869974"/>
              <a:gd name="connsiteY46" fmla="*/ 3442627 h 3866233"/>
              <a:gd name="connsiteX47" fmla="*/ 1566131 w 7869974"/>
              <a:gd name="connsiteY47" fmla="*/ 3436258 h 3866233"/>
              <a:gd name="connsiteX48" fmla="*/ 1585788 w 7869974"/>
              <a:gd name="connsiteY48" fmla="*/ 3429887 h 3866233"/>
              <a:gd name="connsiteX49" fmla="*/ 1598896 w 7869974"/>
              <a:gd name="connsiteY49" fmla="*/ 3436258 h 3866233"/>
              <a:gd name="connsiteX50" fmla="*/ 1883124 w 7869974"/>
              <a:gd name="connsiteY50" fmla="*/ 3624172 h 3866233"/>
              <a:gd name="connsiteX51" fmla="*/ 1887219 w 7869974"/>
              <a:gd name="connsiteY51" fmla="*/ 3627358 h 3866233"/>
              <a:gd name="connsiteX52" fmla="*/ 1874116 w 7869974"/>
              <a:gd name="connsiteY52" fmla="*/ 3636912 h 3866233"/>
              <a:gd name="connsiteX53" fmla="*/ 1861008 w 7869974"/>
              <a:gd name="connsiteY53" fmla="*/ 3630541 h 3866233"/>
              <a:gd name="connsiteX54" fmla="*/ 1874116 w 7869974"/>
              <a:gd name="connsiteY54" fmla="*/ 3620987 h 3866233"/>
              <a:gd name="connsiteX55" fmla="*/ 1883124 w 7869974"/>
              <a:gd name="connsiteY55" fmla="*/ 3624172 h 3866233"/>
              <a:gd name="connsiteX56" fmla="*/ 307980 w 7869974"/>
              <a:gd name="connsiteY56" fmla="*/ 2436161 h 3866233"/>
              <a:gd name="connsiteX57" fmla="*/ 294877 w 7869974"/>
              <a:gd name="connsiteY57" fmla="*/ 2445718 h 3866233"/>
              <a:gd name="connsiteX58" fmla="*/ 281770 w 7869974"/>
              <a:gd name="connsiteY58" fmla="*/ 2439347 h 3866233"/>
              <a:gd name="connsiteX59" fmla="*/ 294878 w 7869974"/>
              <a:gd name="connsiteY59" fmla="*/ 2429793 h 3866233"/>
              <a:gd name="connsiteX60" fmla="*/ 307980 w 7869974"/>
              <a:gd name="connsiteY60" fmla="*/ 2436161 h 3866233"/>
              <a:gd name="connsiteX61" fmla="*/ 576653 w 7869974"/>
              <a:gd name="connsiteY61" fmla="*/ 2601785 h 3866233"/>
              <a:gd name="connsiteX62" fmla="*/ 556991 w 7869974"/>
              <a:gd name="connsiteY62" fmla="*/ 2595414 h 3866233"/>
              <a:gd name="connsiteX63" fmla="*/ 543889 w 7869974"/>
              <a:gd name="connsiteY63" fmla="*/ 2601785 h 3866233"/>
              <a:gd name="connsiteX64" fmla="*/ 563545 w 7869974"/>
              <a:gd name="connsiteY64" fmla="*/ 2608156 h 3866233"/>
              <a:gd name="connsiteX65" fmla="*/ 576653 w 7869974"/>
              <a:gd name="connsiteY65" fmla="*/ 2601785 h 3866233"/>
              <a:gd name="connsiteX66" fmla="*/ 1362992 w 7869974"/>
              <a:gd name="connsiteY66" fmla="*/ 3143237 h 3866233"/>
              <a:gd name="connsiteX67" fmla="*/ 1271254 w 7869974"/>
              <a:gd name="connsiteY67" fmla="*/ 3152791 h 3866233"/>
              <a:gd name="connsiteX68" fmla="*/ 1317126 w 7869974"/>
              <a:gd name="connsiteY68" fmla="*/ 3181458 h 3866233"/>
              <a:gd name="connsiteX69" fmla="*/ 1362992 w 7869974"/>
              <a:gd name="connsiteY69" fmla="*/ 3178273 h 3866233"/>
              <a:gd name="connsiteX70" fmla="*/ 111395 w 7869974"/>
              <a:gd name="connsiteY70" fmla="*/ 2210029 h 3866233"/>
              <a:gd name="connsiteX71" fmla="*/ 91739 w 7869974"/>
              <a:gd name="connsiteY71" fmla="*/ 2216397 h 3866233"/>
              <a:gd name="connsiteX72" fmla="*/ 78631 w 7869974"/>
              <a:gd name="connsiteY72" fmla="*/ 2210028 h 3866233"/>
              <a:gd name="connsiteX73" fmla="*/ 98287 w 7869974"/>
              <a:gd name="connsiteY73" fmla="*/ 2203658 h 3866233"/>
              <a:gd name="connsiteX74" fmla="*/ 111395 w 7869974"/>
              <a:gd name="connsiteY74" fmla="*/ 2210029 h 3866233"/>
              <a:gd name="connsiteX75" fmla="*/ 1703736 w 7869974"/>
              <a:gd name="connsiteY75" fmla="*/ 3375741 h 3866233"/>
              <a:gd name="connsiteX76" fmla="*/ 1677526 w 7869974"/>
              <a:gd name="connsiteY76" fmla="*/ 3391666 h 3866233"/>
              <a:gd name="connsiteX77" fmla="*/ 1703736 w 7869974"/>
              <a:gd name="connsiteY77" fmla="*/ 3375741 h 3866233"/>
              <a:gd name="connsiteX78" fmla="*/ 1788927 w 7869974"/>
              <a:gd name="connsiteY78" fmla="*/ 3429887 h 3866233"/>
              <a:gd name="connsiteX79" fmla="*/ 1756162 w 7869974"/>
              <a:gd name="connsiteY79" fmla="*/ 3461737 h 3866233"/>
              <a:gd name="connsiteX80" fmla="*/ 1728312 w 7869974"/>
              <a:gd name="connsiteY80" fmla="*/ 3444221 h 3866233"/>
              <a:gd name="connsiteX81" fmla="*/ 1729893 w 7869974"/>
              <a:gd name="connsiteY81" fmla="*/ 3427317 h 3866233"/>
              <a:gd name="connsiteX82" fmla="*/ 1703742 w 7869974"/>
              <a:gd name="connsiteY82" fmla="*/ 3417148 h 3866233"/>
              <a:gd name="connsiteX83" fmla="*/ 1725038 w 7869974"/>
              <a:gd name="connsiteY83" fmla="*/ 3413962 h 3866233"/>
              <a:gd name="connsiteX84" fmla="*/ 1734385 w 7869974"/>
              <a:gd name="connsiteY84" fmla="*/ 3426940 h 3866233"/>
              <a:gd name="connsiteX85" fmla="*/ 910848 w 7869974"/>
              <a:gd name="connsiteY85" fmla="*/ 2769794 h 3866233"/>
              <a:gd name="connsiteX86" fmla="*/ 884632 w 7869974"/>
              <a:gd name="connsiteY86" fmla="*/ 2770591 h 3866233"/>
              <a:gd name="connsiteX87" fmla="*/ 917402 w 7869974"/>
              <a:gd name="connsiteY87" fmla="*/ 2783331 h 3866233"/>
              <a:gd name="connsiteX88" fmla="*/ 910848 w 7869974"/>
              <a:gd name="connsiteY88" fmla="*/ 2769794 h 3866233"/>
              <a:gd name="connsiteX89" fmla="*/ 2024829 w 7869974"/>
              <a:gd name="connsiteY89" fmla="*/ 3582769 h 3866233"/>
              <a:gd name="connsiteX90" fmla="*/ 2011727 w 7869974"/>
              <a:gd name="connsiteY90" fmla="*/ 3573212 h 3866233"/>
              <a:gd name="connsiteX91" fmla="*/ 1998619 w 7869974"/>
              <a:gd name="connsiteY91" fmla="*/ 3579583 h 3866233"/>
              <a:gd name="connsiteX92" fmla="*/ 2011727 w 7869974"/>
              <a:gd name="connsiteY92" fmla="*/ 3589137 h 3866233"/>
              <a:gd name="connsiteX93" fmla="*/ 2024829 w 7869974"/>
              <a:gd name="connsiteY93" fmla="*/ 3582769 h 3866233"/>
              <a:gd name="connsiteX94" fmla="*/ 471806 w 7869974"/>
              <a:gd name="connsiteY94" fmla="*/ 2404314 h 3866233"/>
              <a:gd name="connsiteX95" fmla="*/ 441200 w 7869974"/>
              <a:gd name="connsiteY95" fmla="*/ 2395391 h 3866233"/>
              <a:gd name="connsiteX96" fmla="*/ 439042 w 7869974"/>
              <a:gd name="connsiteY96" fmla="*/ 2391574 h 3866233"/>
              <a:gd name="connsiteX97" fmla="*/ 435522 w 7869974"/>
              <a:gd name="connsiteY97" fmla="*/ 2392860 h 3866233"/>
              <a:gd name="connsiteX98" fmla="*/ 380068 w 7869974"/>
              <a:gd name="connsiteY98" fmla="*/ 2362910 h 3866233"/>
              <a:gd name="connsiteX99" fmla="*/ 275221 w 7869974"/>
              <a:gd name="connsiteY99" fmla="*/ 2362910 h 3866233"/>
              <a:gd name="connsiteX100" fmla="*/ 275221 w 7869974"/>
              <a:gd name="connsiteY100" fmla="*/ 2366095 h 3866233"/>
              <a:gd name="connsiteX101" fmla="*/ 252285 w 7869974"/>
              <a:gd name="connsiteY101" fmla="*/ 2352959 h 3866233"/>
              <a:gd name="connsiteX102" fmla="*/ 209693 w 7869974"/>
              <a:gd name="connsiteY102" fmla="*/ 2356539 h 3866233"/>
              <a:gd name="connsiteX103" fmla="*/ 275221 w 7869974"/>
              <a:gd name="connsiteY103" fmla="*/ 2366095 h 3866233"/>
              <a:gd name="connsiteX104" fmla="*/ 275221 w 7869974"/>
              <a:gd name="connsiteY104" fmla="*/ 2391575 h 3866233"/>
              <a:gd name="connsiteX105" fmla="*/ 176929 w 7869974"/>
              <a:gd name="connsiteY105" fmla="*/ 2439349 h 3866233"/>
              <a:gd name="connsiteX106" fmla="*/ 176929 w 7869974"/>
              <a:gd name="connsiteY106" fmla="*/ 2471199 h 3866233"/>
              <a:gd name="connsiteX107" fmla="*/ 262113 w 7869974"/>
              <a:gd name="connsiteY107" fmla="*/ 2493495 h 3866233"/>
              <a:gd name="connsiteX108" fmla="*/ 314539 w 7869974"/>
              <a:gd name="connsiteY108" fmla="*/ 2461646 h 3866233"/>
              <a:gd name="connsiteX109" fmla="*/ 360406 w 7869974"/>
              <a:gd name="connsiteY109" fmla="*/ 2461646 h 3866233"/>
              <a:gd name="connsiteX110" fmla="*/ 412832 w 7869974"/>
              <a:gd name="connsiteY110" fmla="*/ 2401131 h 3866233"/>
              <a:gd name="connsiteX111" fmla="*/ 435522 w 7869974"/>
              <a:gd name="connsiteY111" fmla="*/ 2392860 h 3866233"/>
              <a:gd name="connsiteX112" fmla="*/ 439042 w 7869974"/>
              <a:gd name="connsiteY112" fmla="*/ 2394760 h 3866233"/>
              <a:gd name="connsiteX113" fmla="*/ 441200 w 7869974"/>
              <a:gd name="connsiteY113" fmla="*/ 2395391 h 3866233"/>
              <a:gd name="connsiteX114" fmla="*/ 448053 w 7869974"/>
              <a:gd name="connsiteY114" fmla="*/ 2407500 h 3866233"/>
              <a:gd name="connsiteX115" fmla="*/ 471806 w 7869974"/>
              <a:gd name="connsiteY115" fmla="*/ 2404314 h 3866233"/>
              <a:gd name="connsiteX116" fmla="*/ 773238 w 7869974"/>
              <a:gd name="connsiteY116" fmla="*/ 2620896 h 3866233"/>
              <a:gd name="connsiteX117" fmla="*/ 753576 w 7869974"/>
              <a:gd name="connsiteY117" fmla="*/ 2614524 h 3866233"/>
              <a:gd name="connsiteX118" fmla="*/ 740473 w 7869974"/>
              <a:gd name="connsiteY118" fmla="*/ 2620895 h 3866233"/>
              <a:gd name="connsiteX119" fmla="*/ 760130 w 7869974"/>
              <a:gd name="connsiteY119" fmla="*/ 2627264 h 3866233"/>
              <a:gd name="connsiteX120" fmla="*/ 773238 w 7869974"/>
              <a:gd name="connsiteY120" fmla="*/ 2620896 h 3866233"/>
              <a:gd name="connsiteX121" fmla="*/ 209687 w 7869974"/>
              <a:gd name="connsiteY121" fmla="*/ 2174993 h 3866233"/>
              <a:gd name="connsiteX122" fmla="*/ 209688 w 7869974"/>
              <a:gd name="connsiteY122" fmla="*/ 2184547 h 3866233"/>
              <a:gd name="connsiteX123" fmla="*/ 163821 w 7869974"/>
              <a:gd name="connsiteY123" fmla="*/ 2187732 h 3866233"/>
              <a:gd name="connsiteX124" fmla="*/ 150713 w 7869974"/>
              <a:gd name="connsiteY124" fmla="*/ 2178179 h 3866233"/>
              <a:gd name="connsiteX125" fmla="*/ 163821 w 7869974"/>
              <a:gd name="connsiteY125" fmla="*/ 2171808 h 3866233"/>
              <a:gd name="connsiteX126" fmla="*/ 209687 w 7869974"/>
              <a:gd name="connsiteY126" fmla="*/ 2174993 h 3866233"/>
              <a:gd name="connsiteX127" fmla="*/ 281770 w 7869974"/>
              <a:gd name="connsiteY127" fmla="*/ 2213211 h 3866233"/>
              <a:gd name="connsiteX128" fmla="*/ 262113 w 7869974"/>
              <a:gd name="connsiteY128" fmla="*/ 2219582 h 3866233"/>
              <a:gd name="connsiteX129" fmla="*/ 249006 w 7869974"/>
              <a:gd name="connsiteY129" fmla="*/ 2213211 h 3866233"/>
              <a:gd name="connsiteX130" fmla="*/ 268662 w 7869974"/>
              <a:gd name="connsiteY130" fmla="*/ 2206843 h 3866233"/>
              <a:gd name="connsiteX131" fmla="*/ 281770 w 7869974"/>
              <a:gd name="connsiteY131" fmla="*/ 2213211 h 3866233"/>
              <a:gd name="connsiteX132" fmla="*/ 1796200 w 7869974"/>
              <a:gd name="connsiteY132" fmla="*/ 3304726 h 3866233"/>
              <a:gd name="connsiteX133" fmla="*/ 1775824 w 7869974"/>
              <a:gd name="connsiteY133" fmla="*/ 3299302 h 3866233"/>
              <a:gd name="connsiteX134" fmla="*/ 1782378 w 7869974"/>
              <a:gd name="connsiteY134" fmla="*/ 3331152 h 3866233"/>
              <a:gd name="connsiteX135" fmla="*/ 1796200 w 7869974"/>
              <a:gd name="connsiteY135" fmla="*/ 3304726 h 3866233"/>
              <a:gd name="connsiteX136" fmla="*/ 35217 w 7869974"/>
              <a:gd name="connsiteY136" fmla="*/ 1995837 h 3866233"/>
              <a:gd name="connsiteX137" fmla="*/ 39313 w 7869974"/>
              <a:gd name="connsiteY137" fmla="*/ 2003004 h 3866233"/>
              <a:gd name="connsiteX138" fmla="*/ 26210 w 7869974"/>
              <a:gd name="connsiteY138" fmla="*/ 2009372 h 3866233"/>
              <a:gd name="connsiteX139" fmla="*/ 13102 w 7869974"/>
              <a:gd name="connsiteY139" fmla="*/ 1999818 h 3866233"/>
              <a:gd name="connsiteX140" fmla="*/ 26210 w 7869974"/>
              <a:gd name="connsiteY140" fmla="*/ 1993447 h 3866233"/>
              <a:gd name="connsiteX141" fmla="*/ 35217 w 7869974"/>
              <a:gd name="connsiteY141" fmla="*/ 1995837 h 3866233"/>
              <a:gd name="connsiteX142" fmla="*/ 2522846 w 7869974"/>
              <a:gd name="connsiteY142" fmla="*/ 3808901 h 3866233"/>
              <a:gd name="connsiteX143" fmla="*/ 2503189 w 7869974"/>
              <a:gd name="connsiteY143" fmla="*/ 3815272 h 3866233"/>
              <a:gd name="connsiteX144" fmla="*/ 2490082 w 7869974"/>
              <a:gd name="connsiteY144" fmla="*/ 3808902 h 3866233"/>
              <a:gd name="connsiteX145" fmla="*/ 2509738 w 7869974"/>
              <a:gd name="connsiteY145" fmla="*/ 3802533 h 3866233"/>
              <a:gd name="connsiteX146" fmla="*/ 2522846 w 7869974"/>
              <a:gd name="connsiteY146" fmla="*/ 3808901 h 3866233"/>
              <a:gd name="connsiteX147" fmla="*/ 1861009 w 7869974"/>
              <a:gd name="connsiteY147" fmla="*/ 3289748 h 3866233"/>
              <a:gd name="connsiteX148" fmla="*/ 1841352 w 7869974"/>
              <a:gd name="connsiteY148" fmla="*/ 3283377 h 3866233"/>
              <a:gd name="connsiteX149" fmla="*/ 1828245 w 7869974"/>
              <a:gd name="connsiteY149" fmla="*/ 3289748 h 3866233"/>
              <a:gd name="connsiteX150" fmla="*/ 1847906 w 7869974"/>
              <a:gd name="connsiteY150" fmla="*/ 3296116 h 3866233"/>
              <a:gd name="connsiteX151" fmla="*/ 1861009 w 7869974"/>
              <a:gd name="connsiteY151" fmla="*/ 3289748 h 3866233"/>
              <a:gd name="connsiteX152" fmla="*/ 537334 w 7869974"/>
              <a:gd name="connsiteY152" fmla="*/ 2302395 h 3866233"/>
              <a:gd name="connsiteX153" fmla="*/ 478360 w 7869974"/>
              <a:gd name="connsiteY153" fmla="*/ 2324689 h 3866233"/>
              <a:gd name="connsiteX154" fmla="*/ 543888 w 7869974"/>
              <a:gd name="connsiteY154" fmla="*/ 2324689 h 3866233"/>
              <a:gd name="connsiteX155" fmla="*/ 537334 w 7869974"/>
              <a:gd name="connsiteY155" fmla="*/ 2302395 h 3866233"/>
              <a:gd name="connsiteX156" fmla="*/ 338288 w 7869974"/>
              <a:gd name="connsiteY156" fmla="*/ 2143143 h 3866233"/>
              <a:gd name="connsiteX157" fmla="*/ 347298 w 7869974"/>
              <a:gd name="connsiteY157" fmla="*/ 2159068 h 3866233"/>
              <a:gd name="connsiteX158" fmla="*/ 314534 w 7869974"/>
              <a:gd name="connsiteY158" fmla="*/ 2146329 h 3866233"/>
              <a:gd name="connsiteX159" fmla="*/ 338288 w 7869974"/>
              <a:gd name="connsiteY159" fmla="*/ 2143143 h 3866233"/>
              <a:gd name="connsiteX160" fmla="*/ 314534 w 7869974"/>
              <a:gd name="connsiteY160" fmla="*/ 2114479 h 3866233"/>
              <a:gd name="connsiteX161" fmla="*/ 294878 w 7869974"/>
              <a:gd name="connsiteY161" fmla="*/ 2120847 h 3866233"/>
              <a:gd name="connsiteX162" fmla="*/ 281770 w 7869974"/>
              <a:gd name="connsiteY162" fmla="*/ 2114479 h 3866233"/>
              <a:gd name="connsiteX163" fmla="*/ 301426 w 7869974"/>
              <a:gd name="connsiteY163" fmla="*/ 2108107 h 3866233"/>
              <a:gd name="connsiteX164" fmla="*/ 314534 w 7869974"/>
              <a:gd name="connsiteY164" fmla="*/ 2114479 h 3866233"/>
              <a:gd name="connsiteX165" fmla="*/ 2352471 w 7869974"/>
              <a:gd name="connsiteY165" fmla="*/ 3614619 h 3866233"/>
              <a:gd name="connsiteX166" fmla="*/ 2339369 w 7869974"/>
              <a:gd name="connsiteY166" fmla="*/ 3605062 h 3866233"/>
              <a:gd name="connsiteX167" fmla="*/ 2326261 w 7869974"/>
              <a:gd name="connsiteY167" fmla="*/ 3611433 h 3866233"/>
              <a:gd name="connsiteX168" fmla="*/ 2339369 w 7869974"/>
              <a:gd name="connsiteY168" fmla="*/ 3620987 h 3866233"/>
              <a:gd name="connsiteX169" fmla="*/ 2352471 w 7869974"/>
              <a:gd name="connsiteY169" fmla="*/ 3614619 h 3866233"/>
              <a:gd name="connsiteX170" fmla="*/ 2089411 w 7869974"/>
              <a:gd name="connsiteY170" fmla="*/ 3415890 h 3866233"/>
              <a:gd name="connsiteX171" fmla="*/ 2090358 w 7869974"/>
              <a:gd name="connsiteY171" fmla="*/ 3423516 h 3866233"/>
              <a:gd name="connsiteX172" fmla="*/ 1998619 w 7869974"/>
              <a:gd name="connsiteY172" fmla="*/ 3423516 h 3866233"/>
              <a:gd name="connsiteX173" fmla="*/ 1992065 w 7869974"/>
              <a:gd name="connsiteY173" fmla="*/ 3401223 h 3866233"/>
              <a:gd name="connsiteX174" fmla="*/ 2018275 w 7869974"/>
              <a:gd name="connsiteY174" fmla="*/ 3398037 h 3866233"/>
              <a:gd name="connsiteX175" fmla="*/ 2089411 w 7869974"/>
              <a:gd name="connsiteY175" fmla="*/ 3415890 h 3866233"/>
              <a:gd name="connsiteX176" fmla="*/ 511124 w 7869974"/>
              <a:gd name="connsiteY176" fmla="*/ 2245064 h 3866233"/>
              <a:gd name="connsiteX177" fmla="*/ 498016 w 7869974"/>
              <a:gd name="connsiteY177" fmla="*/ 2238693 h 3866233"/>
              <a:gd name="connsiteX178" fmla="*/ 478360 w 7869974"/>
              <a:gd name="connsiteY178" fmla="*/ 2245064 h 3866233"/>
              <a:gd name="connsiteX179" fmla="*/ 491462 w 7869974"/>
              <a:gd name="connsiteY179" fmla="*/ 2251435 h 3866233"/>
              <a:gd name="connsiteX180" fmla="*/ 511124 w 7869974"/>
              <a:gd name="connsiteY180" fmla="*/ 2245064 h 3866233"/>
              <a:gd name="connsiteX181" fmla="*/ 727365 w 7869974"/>
              <a:gd name="connsiteY181" fmla="*/ 2391575 h 3866233"/>
              <a:gd name="connsiteX182" fmla="*/ 648735 w 7869974"/>
              <a:gd name="connsiteY182" fmla="*/ 2413871 h 3866233"/>
              <a:gd name="connsiteX183" fmla="*/ 511124 w 7869974"/>
              <a:gd name="connsiteY183" fmla="*/ 2417056 h 3866233"/>
              <a:gd name="connsiteX184" fmla="*/ 511124 w 7869974"/>
              <a:gd name="connsiteY184" fmla="*/ 2499864 h 3866233"/>
              <a:gd name="connsiteX185" fmla="*/ 524226 w 7869974"/>
              <a:gd name="connsiteY185" fmla="*/ 2509421 h 3866233"/>
              <a:gd name="connsiteX186" fmla="*/ 609417 w 7869974"/>
              <a:gd name="connsiteY186" fmla="*/ 2471200 h 3866233"/>
              <a:gd name="connsiteX187" fmla="*/ 609417 w 7869974"/>
              <a:gd name="connsiteY187" fmla="*/ 2452089 h 3866233"/>
              <a:gd name="connsiteX188" fmla="*/ 740473 w 7869974"/>
              <a:gd name="connsiteY188" fmla="*/ 2420239 h 3866233"/>
              <a:gd name="connsiteX189" fmla="*/ 727365 w 7869974"/>
              <a:gd name="connsiteY189" fmla="*/ 2391575 h 3866233"/>
              <a:gd name="connsiteX190" fmla="*/ 111395 w 7869974"/>
              <a:gd name="connsiteY190" fmla="*/ 1932933 h 3866233"/>
              <a:gd name="connsiteX191" fmla="*/ 91739 w 7869974"/>
              <a:gd name="connsiteY191" fmla="*/ 1939304 h 3866233"/>
              <a:gd name="connsiteX192" fmla="*/ 78631 w 7869974"/>
              <a:gd name="connsiteY192" fmla="*/ 1932933 h 3866233"/>
              <a:gd name="connsiteX193" fmla="*/ 98287 w 7869974"/>
              <a:gd name="connsiteY193" fmla="*/ 1926561 h 3866233"/>
              <a:gd name="connsiteX194" fmla="*/ 111395 w 7869974"/>
              <a:gd name="connsiteY194" fmla="*/ 1932933 h 3866233"/>
              <a:gd name="connsiteX195" fmla="*/ 688047 w 7869974"/>
              <a:gd name="connsiteY195" fmla="*/ 2350170 h 3866233"/>
              <a:gd name="connsiteX196" fmla="*/ 660203 w 7869974"/>
              <a:gd name="connsiteY196" fmla="*/ 2348976 h 3866233"/>
              <a:gd name="connsiteX197" fmla="*/ 642181 w 7869974"/>
              <a:gd name="connsiteY197" fmla="*/ 2359725 h 3866233"/>
              <a:gd name="connsiteX198" fmla="*/ 688048 w 7869974"/>
              <a:gd name="connsiteY198" fmla="*/ 2382021 h 3866233"/>
              <a:gd name="connsiteX199" fmla="*/ 688047 w 7869974"/>
              <a:gd name="connsiteY199" fmla="*/ 2350170 h 3866233"/>
              <a:gd name="connsiteX200" fmla="*/ 2293497 w 7869974"/>
              <a:gd name="connsiteY200" fmla="*/ 3417148 h 3866233"/>
              <a:gd name="connsiteX201" fmla="*/ 2280394 w 7869974"/>
              <a:gd name="connsiteY201" fmla="*/ 3410777 h 3866233"/>
              <a:gd name="connsiteX202" fmla="*/ 2260732 w 7869974"/>
              <a:gd name="connsiteY202" fmla="*/ 3417148 h 3866233"/>
              <a:gd name="connsiteX203" fmla="*/ 2273840 w 7869974"/>
              <a:gd name="connsiteY203" fmla="*/ 3423516 h 3866233"/>
              <a:gd name="connsiteX204" fmla="*/ 2293497 w 7869974"/>
              <a:gd name="connsiteY204" fmla="*/ 3417148 h 3866233"/>
              <a:gd name="connsiteX205" fmla="*/ 727366 w 7869974"/>
              <a:gd name="connsiteY205" fmla="*/ 2251435 h 3866233"/>
              <a:gd name="connsiteX206" fmla="*/ 655284 w 7869974"/>
              <a:gd name="connsiteY206" fmla="*/ 2251435 h 3866233"/>
              <a:gd name="connsiteX207" fmla="*/ 602863 w 7869974"/>
              <a:gd name="connsiteY207" fmla="*/ 2286470 h 3866233"/>
              <a:gd name="connsiteX208" fmla="*/ 688047 w 7869974"/>
              <a:gd name="connsiteY208" fmla="*/ 2315135 h 3866233"/>
              <a:gd name="connsiteX209" fmla="*/ 707710 w 7869974"/>
              <a:gd name="connsiteY209" fmla="*/ 2289654 h 3866233"/>
              <a:gd name="connsiteX210" fmla="*/ 727366 w 7869974"/>
              <a:gd name="connsiteY210" fmla="*/ 2251435 h 3866233"/>
              <a:gd name="connsiteX211" fmla="*/ 2850493 w 7869974"/>
              <a:gd name="connsiteY211" fmla="*/ 3777054 h 3866233"/>
              <a:gd name="connsiteX212" fmla="*/ 2830831 w 7869974"/>
              <a:gd name="connsiteY212" fmla="*/ 3770683 h 3866233"/>
              <a:gd name="connsiteX213" fmla="*/ 2817729 w 7869974"/>
              <a:gd name="connsiteY213" fmla="*/ 3777054 h 3866233"/>
              <a:gd name="connsiteX214" fmla="*/ 2837385 w 7869974"/>
              <a:gd name="connsiteY214" fmla="*/ 3783423 h 3866233"/>
              <a:gd name="connsiteX215" fmla="*/ 2850493 w 7869974"/>
              <a:gd name="connsiteY215" fmla="*/ 3777054 h 3866233"/>
              <a:gd name="connsiteX216" fmla="*/ 556991 w 7869974"/>
              <a:gd name="connsiteY216" fmla="*/ 2053964 h 3866233"/>
              <a:gd name="connsiteX217" fmla="*/ 445596 w 7869974"/>
              <a:gd name="connsiteY217" fmla="*/ 2050779 h 3866233"/>
              <a:gd name="connsiteX218" fmla="*/ 421837 w 7869974"/>
              <a:gd name="connsiteY218" fmla="*/ 2040427 h 3866233"/>
              <a:gd name="connsiteX219" fmla="*/ 393170 w 7869974"/>
              <a:gd name="connsiteY219" fmla="*/ 2044407 h 3866233"/>
              <a:gd name="connsiteX220" fmla="*/ 393170 w 7869974"/>
              <a:gd name="connsiteY220" fmla="*/ 2098554 h 3866233"/>
              <a:gd name="connsiteX221" fmla="*/ 445596 w 7869974"/>
              <a:gd name="connsiteY221" fmla="*/ 2098554 h 3866233"/>
              <a:gd name="connsiteX222" fmla="*/ 478360 w 7869974"/>
              <a:gd name="connsiteY222" fmla="*/ 2066704 h 3866233"/>
              <a:gd name="connsiteX223" fmla="*/ 511124 w 7869974"/>
              <a:gd name="connsiteY223" fmla="*/ 2066704 h 3866233"/>
              <a:gd name="connsiteX224" fmla="*/ 543888 w 7869974"/>
              <a:gd name="connsiteY224" fmla="*/ 2066704 h 3866233"/>
              <a:gd name="connsiteX225" fmla="*/ 556991 w 7869974"/>
              <a:gd name="connsiteY225" fmla="*/ 2053964 h 3866233"/>
              <a:gd name="connsiteX226" fmla="*/ 3014308 w 7869974"/>
              <a:gd name="connsiteY226" fmla="*/ 3856677 h 3866233"/>
              <a:gd name="connsiteX227" fmla="*/ 3001206 w 7869974"/>
              <a:gd name="connsiteY227" fmla="*/ 3866233 h 3866233"/>
              <a:gd name="connsiteX228" fmla="*/ 2988098 w 7869974"/>
              <a:gd name="connsiteY228" fmla="*/ 3859862 h 3866233"/>
              <a:gd name="connsiteX229" fmla="*/ 3001206 w 7869974"/>
              <a:gd name="connsiteY229" fmla="*/ 3850308 h 3866233"/>
              <a:gd name="connsiteX230" fmla="*/ 3014308 w 7869974"/>
              <a:gd name="connsiteY230" fmla="*/ 3856677 h 3866233"/>
              <a:gd name="connsiteX231" fmla="*/ 380068 w 7869974"/>
              <a:gd name="connsiteY231" fmla="*/ 1901083 h 3866233"/>
              <a:gd name="connsiteX232" fmla="*/ 327642 w 7869974"/>
              <a:gd name="connsiteY232" fmla="*/ 1891529 h 3866233"/>
              <a:gd name="connsiteX233" fmla="*/ 288324 w 7869974"/>
              <a:gd name="connsiteY233" fmla="*/ 1920193 h 3866233"/>
              <a:gd name="connsiteX234" fmla="*/ 366960 w 7869974"/>
              <a:gd name="connsiteY234" fmla="*/ 1939304 h 3866233"/>
              <a:gd name="connsiteX235" fmla="*/ 380068 w 7869974"/>
              <a:gd name="connsiteY235" fmla="*/ 1901083 h 3866233"/>
              <a:gd name="connsiteX236" fmla="*/ 800165 w 7869974"/>
              <a:gd name="connsiteY236" fmla="*/ 2209084 h 3866233"/>
              <a:gd name="connsiteX237" fmla="*/ 779791 w 7869974"/>
              <a:gd name="connsiteY237" fmla="*/ 2203660 h 3866233"/>
              <a:gd name="connsiteX238" fmla="*/ 786340 w 7869974"/>
              <a:gd name="connsiteY238" fmla="*/ 2235510 h 3866233"/>
              <a:gd name="connsiteX239" fmla="*/ 800165 w 7869974"/>
              <a:gd name="connsiteY239" fmla="*/ 2209084 h 3866233"/>
              <a:gd name="connsiteX240" fmla="*/ 3092944 w 7869974"/>
              <a:gd name="connsiteY240" fmla="*/ 3815272 h 3866233"/>
              <a:gd name="connsiteX241" fmla="*/ 3066734 w 7869974"/>
              <a:gd name="connsiteY241" fmla="*/ 3831198 h 3866233"/>
              <a:gd name="connsiteX242" fmla="*/ 3092944 w 7869974"/>
              <a:gd name="connsiteY242" fmla="*/ 3815272 h 3866233"/>
              <a:gd name="connsiteX243" fmla="*/ 629073 w 7869974"/>
              <a:gd name="connsiteY243" fmla="*/ 1993447 h 3866233"/>
              <a:gd name="connsiteX244" fmla="*/ 576652 w 7869974"/>
              <a:gd name="connsiteY244" fmla="*/ 2015743 h 3866233"/>
              <a:gd name="connsiteX245" fmla="*/ 576652 w 7869974"/>
              <a:gd name="connsiteY245" fmla="*/ 2031668 h 3866233"/>
              <a:gd name="connsiteX246" fmla="*/ 642181 w 7869974"/>
              <a:gd name="connsiteY246" fmla="*/ 2031668 h 3866233"/>
              <a:gd name="connsiteX247" fmla="*/ 629073 w 7869974"/>
              <a:gd name="connsiteY247" fmla="*/ 1993447 h 3866233"/>
              <a:gd name="connsiteX248" fmla="*/ 2749740 w 7869974"/>
              <a:gd name="connsiteY248" fmla="*/ 3548777 h 3866233"/>
              <a:gd name="connsiteX249" fmla="*/ 2739093 w 7869974"/>
              <a:gd name="connsiteY249" fmla="*/ 3541362 h 3866233"/>
              <a:gd name="connsiteX250" fmla="*/ 2725985 w 7869974"/>
              <a:gd name="connsiteY250" fmla="*/ 3554101 h 3866233"/>
              <a:gd name="connsiteX251" fmla="*/ 2699774 w 7869974"/>
              <a:gd name="connsiteY251" fmla="*/ 3570027 h 3866233"/>
              <a:gd name="connsiteX252" fmla="*/ 2712882 w 7869974"/>
              <a:gd name="connsiteY252" fmla="*/ 3557287 h 3866233"/>
              <a:gd name="connsiteX253" fmla="*/ 2749740 w 7869974"/>
              <a:gd name="connsiteY253" fmla="*/ 3548777 h 3866233"/>
              <a:gd name="connsiteX254" fmla="*/ 731462 w 7869974"/>
              <a:gd name="connsiteY254" fmla="*/ 2048638 h 3866233"/>
              <a:gd name="connsiteX255" fmla="*/ 720812 w 7869974"/>
              <a:gd name="connsiteY255" fmla="*/ 2041222 h 3866233"/>
              <a:gd name="connsiteX256" fmla="*/ 707709 w 7869974"/>
              <a:gd name="connsiteY256" fmla="*/ 2053964 h 3866233"/>
              <a:gd name="connsiteX257" fmla="*/ 681499 w 7869974"/>
              <a:gd name="connsiteY257" fmla="*/ 2069889 h 3866233"/>
              <a:gd name="connsiteX258" fmla="*/ 694601 w 7869974"/>
              <a:gd name="connsiteY258" fmla="*/ 2057150 h 3866233"/>
              <a:gd name="connsiteX259" fmla="*/ 731462 w 7869974"/>
              <a:gd name="connsiteY259" fmla="*/ 2048638 h 3866233"/>
              <a:gd name="connsiteX260" fmla="*/ 1153299 w 7869974"/>
              <a:gd name="connsiteY260" fmla="*/ 2350170 h 3866233"/>
              <a:gd name="connsiteX261" fmla="*/ 1125455 w 7869974"/>
              <a:gd name="connsiteY261" fmla="*/ 2348976 h 3866233"/>
              <a:gd name="connsiteX262" fmla="*/ 1107433 w 7869974"/>
              <a:gd name="connsiteY262" fmla="*/ 2359725 h 3866233"/>
              <a:gd name="connsiteX263" fmla="*/ 1153300 w 7869974"/>
              <a:gd name="connsiteY263" fmla="*/ 2382020 h 3866233"/>
              <a:gd name="connsiteX264" fmla="*/ 1153299 w 7869974"/>
              <a:gd name="connsiteY264" fmla="*/ 2350170 h 3866233"/>
              <a:gd name="connsiteX265" fmla="*/ 1107433 w 7869974"/>
              <a:gd name="connsiteY265" fmla="*/ 2276914 h 3866233"/>
              <a:gd name="connsiteX266" fmla="*/ 1035351 w 7869974"/>
              <a:gd name="connsiteY266" fmla="*/ 2273729 h 3866233"/>
              <a:gd name="connsiteX267" fmla="*/ 1041905 w 7869974"/>
              <a:gd name="connsiteY267" fmla="*/ 2296025 h 3866233"/>
              <a:gd name="connsiteX268" fmla="*/ 1107433 w 7869974"/>
              <a:gd name="connsiteY268" fmla="*/ 2276914 h 3866233"/>
              <a:gd name="connsiteX269" fmla="*/ 1231936 w 7869974"/>
              <a:gd name="connsiteY269" fmla="*/ 2245064 h 3866233"/>
              <a:gd name="connsiteX270" fmla="*/ 1218828 w 7869974"/>
              <a:gd name="connsiteY270" fmla="*/ 2238693 h 3866233"/>
              <a:gd name="connsiteX271" fmla="*/ 1199172 w 7869974"/>
              <a:gd name="connsiteY271" fmla="*/ 2245064 h 3866233"/>
              <a:gd name="connsiteX272" fmla="*/ 1212280 w 7869974"/>
              <a:gd name="connsiteY272" fmla="*/ 2251435 h 3866233"/>
              <a:gd name="connsiteX273" fmla="*/ 1231936 w 7869974"/>
              <a:gd name="connsiteY273" fmla="*/ 2245064 h 3866233"/>
              <a:gd name="connsiteX274" fmla="*/ 1133643 w 7869974"/>
              <a:gd name="connsiteY274" fmla="*/ 2146328 h 3866233"/>
              <a:gd name="connsiteX275" fmla="*/ 1113987 w 7869974"/>
              <a:gd name="connsiteY275" fmla="*/ 2139958 h 3866233"/>
              <a:gd name="connsiteX276" fmla="*/ 1100879 w 7869974"/>
              <a:gd name="connsiteY276" fmla="*/ 2146329 h 3866233"/>
              <a:gd name="connsiteX277" fmla="*/ 1120535 w 7869974"/>
              <a:gd name="connsiteY277" fmla="*/ 2152700 h 3866233"/>
              <a:gd name="connsiteX278" fmla="*/ 1133643 w 7869974"/>
              <a:gd name="connsiteY278" fmla="*/ 2146328 h 3866233"/>
              <a:gd name="connsiteX279" fmla="*/ 2981549 w 7869974"/>
              <a:gd name="connsiteY279" fmla="*/ 3452183 h 3866233"/>
              <a:gd name="connsiteX280" fmla="*/ 2961887 w 7869974"/>
              <a:gd name="connsiteY280" fmla="*/ 3445812 h 3866233"/>
              <a:gd name="connsiteX281" fmla="*/ 2948785 w 7869974"/>
              <a:gd name="connsiteY281" fmla="*/ 3452183 h 3866233"/>
              <a:gd name="connsiteX282" fmla="*/ 2968441 w 7869974"/>
              <a:gd name="connsiteY282" fmla="*/ 3458552 h 3866233"/>
              <a:gd name="connsiteX283" fmla="*/ 2981549 w 7869974"/>
              <a:gd name="connsiteY283" fmla="*/ 3452183 h 3866233"/>
              <a:gd name="connsiteX284" fmla="*/ 1310572 w 7869974"/>
              <a:gd name="connsiteY284" fmla="*/ 2104925 h 3866233"/>
              <a:gd name="connsiteX285" fmla="*/ 1277808 w 7869974"/>
              <a:gd name="connsiteY285" fmla="*/ 2104925 h 3866233"/>
              <a:gd name="connsiteX286" fmla="*/ 1264700 w 7869974"/>
              <a:gd name="connsiteY286" fmla="*/ 2120850 h 3866233"/>
              <a:gd name="connsiteX287" fmla="*/ 1356439 w 7869974"/>
              <a:gd name="connsiteY287" fmla="*/ 2165439 h 3866233"/>
              <a:gd name="connsiteX288" fmla="*/ 1362992 w 7869974"/>
              <a:gd name="connsiteY288" fmla="*/ 2152700 h 3866233"/>
              <a:gd name="connsiteX289" fmla="*/ 1310572 w 7869974"/>
              <a:gd name="connsiteY289" fmla="*/ 2104925 h 3866233"/>
              <a:gd name="connsiteX290" fmla="*/ 556991 w 7869974"/>
              <a:gd name="connsiteY290" fmla="*/ 1534808 h 3866233"/>
              <a:gd name="connsiteX291" fmla="*/ 498016 w 7869974"/>
              <a:gd name="connsiteY291" fmla="*/ 1537993 h 3866233"/>
              <a:gd name="connsiteX292" fmla="*/ 543888 w 7869974"/>
              <a:gd name="connsiteY292" fmla="*/ 1560287 h 3866233"/>
              <a:gd name="connsiteX293" fmla="*/ 471806 w 7869974"/>
              <a:gd name="connsiteY293" fmla="*/ 1576212 h 3866233"/>
              <a:gd name="connsiteX294" fmla="*/ 576653 w 7869974"/>
              <a:gd name="connsiteY294" fmla="*/ 1576212 h 3866233"/>
              <a:gd name="connsiteX295" fmla="*/ 556991 w 7869974"/>
              <a:gd name="connsiteY295" fmla="*/ 1534808 h 3866233"/>
              <a:gd name="connsiteX296" fmla="*/ 1559577 w 7869974"/>
              <a:gd name="connsiteY296" fmla="*/ 2241878 h 3866233"/>
              <a:gd name="connsiteX297" fmla="*/ 1546475 w 7869974"/>
              <a:gd name="connsiteY297" fmla="*/ 2235510 h 3866233"/>
              <a:gd name="connsiteX298" fmla="*/ 1533367 w 7869974"/>
              <a:gd name="connsiteY298" fmla="*/ 2245064 h 3866233"/>
              <a:gd name="connsiteX299" fmla="*/ 1546475 w 7869974"/>
              <a:gd name="connsiteY299" fmla="*/ 2251435 h 3866233"/>
              <a:gd name="connsiteX300" fmla="*/ 1559577 w 7869974"/>
              <a:gd name="connsiteY300" fmla="*/ 2241878 h 3866233"/>
              <a:gd name="connsiteX301" fmla="*/ 2814961 w 7869974"/>
              <a:gd name="connsiteY301" fmla="*/ 3137165 h 3866233"/>
              <a:gd name="connsiteX302" fmla="*/ 2798067 w 7869974"/>
              <a:gd name="connsiteY302" fmla="*/ 3133681 h 3866233"/>
              <a:gd name="connsiteX303" fmla="*/ 2752195 w 7869974"/>
              <a:gd name="connsiteY303" fmla="*/ 3155977 h 3866233"/>
              <a:gd name="connsiteX304" fmla="*/ 2817729 w 7869974"/>
              <a:gd name="connsiteY304" fmla="*/ 3155977 h 3866233"/>
              <a:gd name="connsiteX305" fmla="*/ 2814961 w 7869974"/>
              <a:gd name="connsiteY305" fmla="*/ 3137165 h 3866233"/>
              <a:gd name="connsiteX306" fmla="*/ 3610617 w 7869974"/>
              <a:gd name="connsiteY306" fmla="*/ 3636912 h 3866233"/>
              <a:gd name="connsiteX307" fmla="*/ 3545089 w 7869974"/>
              <a:gd name="connsiteY307" fmla="*/ 3646466 h 3866233"/>
              <a:gd name="connsiteX308" fmla="*/ 3575396 w 7869974"/>
              <a:gd name="connsiteY308" fmla="*/ 3636912 h 3866233"/>
              <a:gd name="connsiteX309" fmla="*/ 3610617 w 7869974"/>
              <a:gd name="connsiteY309" fmla="*/ 3636912 h 3866233"/>
              <a:gd name="connsiteX310" fmla="*/ 1526813 w 7869974"/>
              <a:gd name="connsiteY310" fmla="*/ 2079443 h 3866233"/>
              <a:gd name="connsiteX311" fmla="*/ 1500603 w 7869974"/>
              <a:gd name="connsiteY311" fmla="*/ 2073075 h 3866233"/>
              <a:gd name="connsiteX312" fmla="*/ 1491592 w 7869974"/>
              <a:gd name="connsiteY312" fmla="*/ 2057150 h 3866233"/>
              <a:gd name="connsiteX313" fmla="*/ 1467839 w 7869974"/>
              <a:gd name="connsiteY313" fmla="*/ 2060332 h 3866233"/>
              <a:gd name="connsiteX314" fmla="*/ 1494049 w 7869974"/>
              <a:gd name="connsiteY314" fmla="*/ 2066704 h 3866233"/>
              <a:gd name="connsiteX315" fmla="*/ 1526813 w 7869974"/>
              <a:gd name="connsiteY315" fmla="*/ 2079443 h 3866233"/>
              <a:gd name="connsiteX316" fmla="*/ 2981549 w 7869974"/>
              <a:gd name="connsiteY316" fmla="*/ 3076352 h 3866233"/>
              <a:gd name="connsiteX317" fmla="*/ 2968442 w 7869974"/>
              <a:gd name="connsiteY317" fmla="*/ 3066798 h 3866233"/>
              <a:gd name="connsiteX318" fmla="*/ 2955334 w 7869974"/>
              <a:gd name="connsiteY318" fmla="*/ 3073166 h 3866233"/>
              <a:gd name="connsiteX319" fmla="*/ 2968441 w 7869974"/>
              <a:gd name="connsiteY319" fmla="*/ 3082723 h 3866233"/>
              <a:gd name="connsiteX320" fmla="*/ 2981549 w 7869974"/>
              <a:gd name="connsiteY320" fmla="*/ 3076352 h 3866233"/>
              <a:gd name="connsiteX321" fmla="*/ 773237 w 7869974"/>
              <a:gd name="connsiteY321" fmla="*/ 1426516 h 3866233"/>
              <a:gd name="connsiteX322" fmla="*/ 760130 w 7869974"/>
              <a:gd name="connsiteY322" fmla="*/ 1420148 h 3866233"/>
              <a:gd name="connsiteX323" fmla="*/ 740474 w 7869974"/>
              <a:gd name="connsiteY323" fmla="*/ 1426516 h 3866233"/>
              <a:gd name="connsiteX324" fmla="*/ 753576 w 7869974"/>
              <a:gd name="connsiteY324" fmla="*/ 1432887 h 3866233"/>
              <a:gd name="connsiteX325" fmla="*/ 773237 w 7869974"/>
              <a:gd name="connsiteY325" fmla="*/ 1426516 h 3866233"/>
              <a:gd name="connsiteX326" fmla="*/ 1326133 w 7869974"/>
              <a:gd name="connsiteY326" fmla="*/ 1815486 h 3866233"/>
              <a:gd name="connsiteX327" fmla="*/ 1317126 w 7869974"/>
              <a:gd name="connsiteY327" fmla="*/ 1811904 h 3866233"/>
              <a:gd name="connsiteX328" fmla="*/ 1271254 w 7869974"/>
              <a:gd name="connsiteY328" fmla="*/ 1815087 h 3866233"/>
              <a:gd name="connsiteX329" fmla="*/ 1271254 w 7869974"/>
              <a:gd name="connsiteY329" fmla="*/ 1824643 h 3866233"/>
              <a:gd name="connsiteX330" fmla="*/ 1317126 w 7869974"/>
              <a:gd name="connsiteY330" fmla="*/ 1827829 h 3866233"/>
              <a:gd name="connsiteX331" fmla="*/ 1330228 w 7869974"/>
              <a:gd name="connsiteY331" fmla="*/ 1821458 h 3866233"/>
              <a:gd name="connsiteX332" fmla="*/ 1326133 w 7869974"/>
              <a:gd name="connsiteY332" fmla="*/ 1815486 h 3866233"/>
              <a:gd name="connsiteX333" fmla="*/ 773237 w 7869974"/>
              <a:gd name="connsiteY333" fmla="*/ 1394666 h 3866233"/>
              <a:gd name="connsiteX334" fmla="*/ 760130 w 7869974"/>
              <a:gd name="connsiteY334" fmla="*/ 1388297 h 3866233"/>
              <a:gd name="connsiteX335" fmla="*/ 747027 w 7869974"/>
              <a:gd name="connsiteY335" fmla="*/ 1397852 h 3866233"/>
              <a:gd name="connsiteX336" fmla="*/ 760130 w 7869974"/>
              <a:gd name="connsiteY336" fmla="*/ 1404223 h 3866233"/>
              <a:gd name="connsiteX337" fmla="*/ 773237 w 7869974"/>
              <a:gd name="connsiteY337" fmla="*/ 1394666 h 3866233"/>
              <a:gd name="connsiteX338" fmla="*/ 2024830 w 7869974"/>
              <a:gd name="connsiteY338" fmla="*/ 2146329 h 3866233"/>
              <a:gd name="connsiteX339" fmla="*/ 2011727 w 7869974"/>
              <a:gd name="connsiteY339" fmla="*/ 2139957 h 3866233"/>
              <a:gd name="connsiteX340" fmla="*/ 1992066 w 7869974"/>
              <a:gd name="connsiteY340" fmla="*/ 2146329 h 3866233"/>
              <a:gd name="connsiteX341" fmla="*/ 2005173 w 7869974"/>
              <a:gd name="connsiteY341" fmla="*/ 2152700 h 3866233"/>
              <a:gd name="connsiteX342" fmla="*/ 2024830 w 7869974"/>
              <a:gd name="connsiteY342" fmla="*/ 2146329 h 3866233"/>
              <a:gd name="connsiteX343" fmla="*/ 1125615 w 7869974"/>
              <a:gd name="connsiteY343" fmla="*/ 1097746 h 3866233"/>
              <a:gd name="connsiteX344" fmla="*/ 1113987 w 7869974"/>
              <a:gd name="connsiteY344" fmla="*/ 1101645 h 3866233"/>
              <a:gd name="connsiteX345" fmla="*/ 1101696 w 7869974"/>
              <a:gd name="connsiteY345" fmla="*/ 1104433 h 3866233"/>
              <a:gd name="connsiteX346" fmla="*/ 1100879 w 7869974"/>
              <a:gd name="connsiteY346" fmla="*/ 1101645 h 3866233"/>
              <a:gd name="connsiteX347" fmla="*/ 1120535 w 7869974"/>
              <a:gd name="connsiteY347" fmla="*/ 1095276 h 3866233"/>
              <a:gd name="connsiteX348" fmla="*/ 2155886 w 7869974"/>
              <a:gd name="connsiteY348" fmla="*/ 1837383 h 3866233"/>
              <a:gd name="connsiteX349" fmla="*/ 2142784 w 7869974"/>
              <a:gd name="connsiteY349" fmla="*/ 1827829 h 3866233"/>
              <a:gd name="connsiteX350" fmla="*/ 2129676 w 7869974"/>
              <a:gd name="connsiteY350" fmla="*/ 1834197 h 3866233"/>
              <a:gd name="connsiteX351" fmla="*/ 2142784 w 7869974"/>
              <a:gd name="connsiteY351" fmla="*/ 1843754 h 3866233"/>
              <a:gd name="connsiteX352" fmla="*/ 2155886 w 7869974"/>
              <a:gd name="connsiteY352" fmla="*/ 1837383 h 3866233"/>
              <a:gd name="connsiteX353" fmla="*/ 3676151 w 7869974"/>
              <a:gd name="connsiteY353" fmla="*/ 2945766 h 3866233"/>
              <a:gd name="connsiteX354" fmla="*/ 3663043 w 7869974"/>
              <a:gd name="connsiteY354" fmla="*/ 2939395 h 3866233"/>
              <a:gd name="connsiteX355" fmla="*/ 3649941 w 7869974"/>
              <a:gd name="connsiteY355" fmla="*/ 2948952 h 3866233"/>
              <a:gd name="connsiteX356" fmla="*/ 3663043 w 7869974"/>
              <a:gd name="connsiteY356" fmla="*/ 2955320 h 3866233"/>
              <a:gd name="connsiteX357" fmla="*/ 3676151 w 7869974"/>
              <a:gd name="connsiteY357" fmla="*/ 2945766 h 3866233"/>
              <a:gd name="connsiteX358" fmla="*/ 3774444 w 7869974"/>
              <a:gd name="connsiteY358" fmla="*/ 2894806 h 3866233"/>
              <a:gd name="connsiteX359" fmla="*/ 3761335 w 7869974"/>
              <a:gd name="connsiteY359" fmla="*/ 2888435 h 3866233"/>
              <a:gd name="connsiteX360" fmla="*/ 3741679 w 7869974"/>
              <a:gd name="connsiteY360" fmla="*/ 2894806 h 3866233"/>
              <a:gd name="connsiteX361" fmla="*/ 3754781 w 7869974"/>
              <a:gd name="connsiteY361" fmla="*/ 2901177 h 3866233"/>
              <a:gd name="connsiteX362" fmla="*/ 3774444 w 7869974"/>
              <a:gd name="connsiteY362" fmla="*/ 2894806 h 3866233"/>
              <a:gd name="connsiteX363" fmla="*/ 4403516 w 7869974"/>
              <a:gd name="connsiteY363" fmla="*/ 3302487 h 3866233"/>
              <a:gd name="connsiteX364" fmla="*/ 4390408 w 7869974"/>
              <a:gd name="connsiteY364" fmla="*/ 3296117 h 3866233"/>
              <a:gd name="connsiteX365" fmla="*/ 4370752 w 7869974"/>
              <a:gd name="connsiteY365" fmla="*/ 3302487 h 3866233"/>
              <a:gd name="connsiteX366" fmla="*/ 4383860 w 7869974"/>
              <a:gd name="connsiteY366" fmla="*/ 3308858 h 3866233"/>
              <a:gd name="connsiteX367" fmla="*/ 4403516 w 7869974"/>
              <a:gd name="connsiteY367" fmla="*/ 3302487 h 3866233"/>
              <a:gd name="connsiteX368" fmla="*/ 2549061 w 7869974"/>
              <a:gd name="connsiteY368" fmla="*/ 1929747 h 3866233"/>
              <a:gd name="connsiteX369" fmla="*/ 2470425 w 7869974"/>
              <a:gd name="connsiteY369" fmla="*/ 1910637 h 3866233"/>
              <a:gd name="connsiteX370" fmla="*/ 2437661 w 7869974"/>
              <a:gd name="connsiteY370" fmla="*/ 1923379 h 3866233"/>
              <a:gd name="connsiteX371" fmla="*/ 2404897 w 7869974"/>
              <a:gd name="connsiteY371" fmla="*/ 1910637 h 3866233"/>
              <a:gd name="connsiteX372" fmla="*/ 2352471 w 7869974"/>
              <a:gd name="connsiteY372" fmla="*/ 1932933 h 3866233"/>
              <a:gd name="connsiteX373" fmla="*/ 2418005 w 7869974"/>
              <a:gd name="connsiteY373" fmla="*/ 1948857 h 3866233"/>
              <a:gd name="connsiteX374" fmla="*/ 2418005 w 7869974"/>
              <a:gd name="connsiteY374" fmla="*/ 1974339 h 3866233"/>
              <a:gd name="connsiteX375" fmla="*/ 2391789 w 7869974"/>
              <a:gd name="connsiteY375" fmla="*/ 1990264 h 3866233"/>
              <a:gd name="connsiteX376" fmla="*/ 2345922 w 7869974"/>
              <a:gd name="connsiteY376" fmla="*/ 1990264 h 3866233"/>
              <a:gd name="connsiteX377" fmla="*/ 2326261 w 7869974"/>
              <a:gd name="connsiteY377" fmla="*/ 2006189 h 3866233"/>
              <a:gd name="connsiteX378" fmla="*/ 2247630 w 7869974"/>
              <a:gd name="connsiteY378" fmla="*/ 2006189 h 3866233"/>
              <a:gd name="connsiteX379" fmla="*/ 2168994 w 7869974"/>
              <a:gd name="connsiteY379" fmla="*/ 1996633 h 3866233"/>
              <a:gd name="connsiteX380" fmla="*/ 2162440 w 7869974"/>
              <a:gd name="connsiteY380" fmla="*/ 2015743 h 3866233"/>
              <a:gd name="connsiteX381" fmla="*/ 2227968 w 7869974"/>
              <a:gd name="connsiteY381" fmla="*/ 2031668 h 3866233"/>
              <a:gd name="connsiteX382" fmla="*/ 2227968 w 7869974"/>
              <a:gd name="connsiteY382" fmla="*/ 2053964 h 3866233"/>
              <a:gd name="connsiteX383" fmla="*/ 2221414 w 7869974"/>
              <a:gd name="connsiteY383" fmla="*/ 2057150 h 3866233"/>
              <a:gd name="connsiteX384" fmla="*/ 2149337 w 7869974"/>
              <a:gd name="connsiteY384" fmla="*/ 2057150 h 3866233"/>
              <a:gd name="connsiteX385" fmla="*/ 2070702 w 7869974"/>
              <a:gd name="connsiteY385" fmla="*/ 2044408 h 3866233"/>
              <a:gd name="connsiteX386" fmla="*/ 2064148 w 7869974"/>
              <a:gd name="connsiteY386" fmla="*/ 2089000 h 3866233"/>
              <a:gd name="connsiteX387" fmla="*/ 2057593 w 7869974"/>
              <a:gd name="connsiteY387" fmla="*/ 2089000 h 3866233"/>
              <a:gd name="connsiteX388" fmla="*/ 2057594 w 7869974"/>
              <a:gd name="connsiteY388" fmla="*/ 2089106 h 3866233"/>
              <a:gd name="connsiteX389" fmla="*/ 2015001 w 7869974"/>
              <a:gd name="connsiteY389" fmla="*/ 2089797 h 3866233"/>
              <a:gd name="connsiteX390" fmla="*/ 1965855 w 7869974"/>
              <a:gd name="connsiteY390" fmla="*/ 2095368 h 3866233"/>
              <a:gd name="connsiteX391" fmla="*/ 1972409 w 7869974"/>
              <a:gd name="connsiteY391" fmla="*/ 2124033 h 3866233"/>
              <a:gd name="connsiteX392" fmla="*/ 2011727 w 7869974"/>
              <a:gd name="connsiteY392" fmla="*/ 2104925 h 3866233"/>
              <a:gd name="connsiteX393" fmla="*/ 2057594 w 7869974"/>
              <a:gd name="connsiteY393" fmla="*/ 2101739 h 3866233"/>
              <a:gd name="connsiteX394" fmla="*/ 2057594 w 7869974"/>
              <a:gd name="connsiteY394" fmla="*/ 2104925 h 3866233"/>
              <a:gd name="connsiteX395" fmla="*/ 2059752 w 7869974"/>
              <a:gd name="connsiteY395" fmla="*/ 2105556 h 3866233"/>
              <a:gd name="connsiteX396" fmla="*/ 2066604 w 7869974"/>
              <a:gd name="connsiteY396" fmla="*/ 2117664 h 3866233"/>
              <a:gd name="connsiteX397" fmla="*/ 2090358 w 7869974"/>
              <a:gd name="connsiteY397" fmla="*/ 2114479 h 3866233"/>
              <a:gd name="connsiteX398" fmla="*/ 2059752 w 7869974"/>
              <a:gd name="connsiteY398" fmla="*/ 2105556 h 3866233"/>
              <a:gd name="connsiteX399" fmla="*/ 2057594 w 7869974"/>
              <a:gd name="connsiteY399" fmla="*/ 2101739 h 3866233"/>
              <a:gd name="connsiteX400" fmla="*/ 2057594 w 7869974"/>
              <a:gd name="connsiteY400" fmla="*/ 2089106 h 3866233"/>
              <a:gd name="connsiteX401" fmla="*/ 2064148 w 7869974"/>
              <a:gd name="connsiteY401" fmla="*/ 2089000 h 3866233"/>
              <a:gd name="connsiteX402" fmla="*/ 2175548 w 7869974"/>
              <a:gd name="connsiteY402" fmla="*/ 2089000 h 3866233"/>
              <a:gd name="connsiteX403" fmla="*/ 2221414 w 7869974"/>
              <a:gd name="connsiteY403" fmla="*/ 2057150 h 3866233"/>
              <a:gd name="connsiteX404" fmla="*/ 2227968 w 7869974"/>
              <a:gd name="connsiteY404" fmla="*/ 2057150 h 3866233"/>
              <a:gd name="connsiteX405" fmla="*/ 2227968 w 7869974"/>
              <a:gd name="connsiteY405" fmla="*/ 2053964 h 3866233"/>
              <a:gd name="connsiteX406" fmla="*/ 2319707 w 7869974"/>
              <a:gd name="connsiteY406" fmla="*/ 2009372 h 3866233"/>
              <a:gd name="connsiteX407" fmla="*/ 2365579 w 7869974"/>
              <a:gd name="connsiteY407" fmla="*/ 2009372 h 3866233"/>
              <a:gd name="connsiteX408" fmla="*/ 2391789 w 7869974"/>
              <a:gd name="connsiteY408" fmla="*/ 1990264 h 3866233"/>
              <a:gd name="connsiteX409" fmla="*/ 2424553 w 7869974"/>
              <a:gd name="connsiteY409" fmla="*/ 1974339 h 3866233"/>
              <a:gd name="connsiteX410" fmla="*/ 2476979 w 7869974"/>
              <a:gd name="connsiteY410" fmla="*/ 1958414 h 3866233"/>
              <a:gd name="connsiteX411" fmla="*/ 2542507 w 7869974"/>
              <a:gd name="connsiteY411" fmla="*/ 1939304 h 3866233"/>
              <a:gd name="connsiteX412" fmla="*/ 2549061 w 7869974"/>
              <a:gd name="connsiteY412" fmla="*/ 1929747 h 3866233"/>
              <a:gd name="connsiteX413" fmla="*/ 4364198 w 7869974"/>
              <a:gd name="connsiteY413" fmla="*/ 3235602 h 3866233"/>
              <a:gd name="connsiteX414" fmla="*/ 4351095 w 7869974"/>
              <a:gd name="connsiteY414" fmla="*/ 3229233 h 3866233"/>
              <a:gd name="connsiteX415" fmla="*/ 4337988 w 7869974"/>
              <a:gd name="connsiteY415" fmla="*/ 3238787 h 3866233"/>
              <a:gd name="connsiteX416" fmla="*/ 4351096 w 7869974"/>
              <a:gd name="connsiteY416" fmla="*/ 3245158 h 3866233"/>
              <a:gd name="connsiteX417" fmla="*/ 4364198 w 7869974"/>
              <a:gd name="connsiteY417" fmla="*/ 3235602 h 3866233"/>
              <a:gd name="connsiteX418" fmla="*/ 4469045 w 7869974"/>
              <a:gd name="connsiteY418" fmla="*/ 3286563 h 3866233"/>
              <a:gd name="connsiteX419" fmla="*/ 4449388 w 7869974"/>
              <a:gd name="connsiteY419" fmla="*/ 3280191 h 3866233"/>
              <a:gd name="connsiteX420" fmla="*/ 4436280 w 7869974"/>
              <a:gd name="connsiteY420" fmla="*/ 3286562 h 3866233"/>
              <a:gd name="connsiteX421" fmla="*/ 4455936 w 7869974"/>
              <a:gd name="connsiteY421" fmla="*/ 3292933 h 3866233"/>
              <a:gd name="connsiteX422" fmla="*/ 4469045 w 7869974"/>
              <a:gd name="connsiteY422" fmla="*/ 3286563 h 3866233"/>
              <a:gd name="connsiteX423" fmla="*/ 2621138 w 7869974"/>
              <a:gd name="connsiteY423" fmla="*/ 1853308 h 3866233"/>
              <a:gd name="connsiteX424" fmla="*/ 2588374 w 7869974"/>
              <a:gd name="connsiteY424" fmla="*/ 1844948 h 3866233"/>
              <a:gd name="connsiteX425" fmla="*/ 2555610 w 7869974"/>
              <a:gd name="connsiteY425" fmla="*/ 1853308 h 3866233"/>
              <a:gd name="connsiteX426" fmla="*/ 2575272 w 7869974"/>
              <a:gd name="connsiteY426" fmla="*/ 1875604 h 3866233"/>
              <a:gd name="connsiteX427" fmla="*/ 2621138 w 7869974"/>
              <a:gd name="connsiteY427" fmla="*/ 1853308 h 3866233"/>
              <a:gd name="connsiteX428" fmla="*/ 2739092 w 7869974"/>
              <a:gd name="connsiteY428" fmla="*/ 1827829 h 3866233"/>
              <a:gd name="connsiteX429" fmla="*/ 2699775 w 7869974"/>
              <a:gd name="connsiteY429" fmla="*/ 1859679 h 3866233"/>
              <a:gd name="connsiteX430" fmla="*/ 2739093 w 7869974"/>
              <a:gd name="connsiteY430" fmla="*/ 1862862 h 3866233"/>
              <a:gd name="connsiteX431" fmla="*/ 2739092 w 7869974"/>
              <a:gd name="connsiteY431" fmla="*/ 1827829 h 3866233"/>
              <a:gd name="connsiteX432" fmla="*/ 5353682 w 7869974"/>
              <a:gd name="connsiteY432" fmla="*/ 3445812 h 3866233"/>
              <a:gd name="connsiteX433" fmla="*/ 5306993 w 7869974"/>
              <a:gd name="connsiteY433" fmla="*/ 3442630 h 3866233"/>
              <a:gd name="connsiteX434" fmla="*/ 5275046 w 7869974"/>
              <a:gd name="connsiteY434" fmla="*/ 3458552 h 3866233"/>
              <a:gd name="connsiteX435" fmla="*/ 5265944 w 7869974"/>
              <a:gd name="connsiteY435" fmla="*/ 3459770 h 3866233"/>
              <a:gd name="connsiteX436" fmla="*/ 5261938 w 7869974"/>
              <a:gd name="connsiteY436" fmla="*/ 3458552 h 3866233"/>
              <a:gd name="connsiteX437" fmla="*/ 5261939 w 7869974"/>
              <a:gd name="connsiteY437" fmla="*/ 3452184 h 3866233"/>
              <a:gd name="connsiteX438" fmla="*/ 5256757 w 7869974"/>
              <a:gd name="connsiteY438" fmla="*/ 3460997 h 3866233"/>
              <a:gd name="connsiteX439" fmla="*/ 5242282 w 7869974"/>
              <a:gd name="connsiteY439" fmla="*/ 3462932 h 3866233"/>
              <a:gd name="connsiteX440" fmla="*/ 5248836 w 7869974"/>
              <a:gd name="connsiteY440" fmla="*/ 3474477 h 3866233"/>
              <a:gd name="connsiteX441" fmla="*/ 5256757 w 7869974"/>
              <a:gd name="connsiteY441" fmla="*/ 3460997 h 3866233"/>
              <a:gd name="connsiteX442" fmla="*/ 5265944 w 7869974"/>
              <a:gd name="connsiteY442" fmla="*/ 3459770 h 3866233"/>
              <a:gd name="connsiteX443" fmla="*/ 5314364 w 7869974"/>
              <a:gd name="connsiteY443" fmla="*/ 3474477 h 3866233"/>
              <a:gd name="connsiteX444" fmla="*/ 5353682 w 7869974"/>
              <a:gd name="connsiteY444" fmla="*/ 3445812 h 3866233"/>
              <a:gd name="connsiteX445" fmla="*/ 3047078 w 7869974"/>
              <a:gd name="connsiteY445" fmla="*/ 1722722 h 3866233"/>
              <a:gd name="connsiteX446" fmla="*/ 3033970 w 7869974"/>
              <a:gd name="connsiteY446" fmla="*/ 1716354 h 3866233"/>
              <a:gd name="connsiteX447" fmla="*/ 3014314 w 7869974"/>
              <a:gd name="connsiteY447" fmla="*/ 1722722 h 3866233"/>
              <a:gd name="connsiteX448" fmla="*/ 3020862 w 7869974"/>
              <a:gd name="connsiteY448" fmla="*/ 1745018 h 3866233"/>
              <a:gd name="connsiteX449" fmla="*/ 3040524 w 7869974"/>
              <a:gd name="connsiteY449" fmla="*/ 1745018 h 3866233"/>
              <a:gd name="connsiteX450" fmla="*/ 3047078 w 7869974"/>
              <a:gd name="connsiteY450" fmla="*/ 1722722 h 3866233"/>
              <a:gd name="connsiteX451" fmla="*/ 5674765 w 7869974"/>
              <a:gd name="connsiteY451" fmla="*/ 3394852 h 3866233"/>
              <a:gd name="connsiteX452" fmla="*/ 5648554 w 7869974"/>
              <a:gd name="connsiteY452" fmla="*/ 3410777 h 3866233"/>
              <a:gd name="connsiteX453" fmla="*/ 5674765 w 7869974"/>
              <a:gd name="connsiteY453" fmla="*/ 3394852 h 3866233"/>
              <a:gd name="connsiteX454" fmla="*/ 3387822 w 7869974"/>
              <a:gd name="connsiteY454" fmla="*/ 1531622 h 3866233"/>
              <a:gd name="connsiteX455" fmla="*/ 3364891 w 7869974"/>
              <a:gd name="connsiteY455" fmla="*/ 1523263 h 3866233"/>
              <a:gd name="connsiteX456" fmla="*/ 3361724 w 7869974"/>
              <a:gd name="connsiteY456" fmla="*/ 1549801 h 3866233"/>
              <a:gd name="connsiteX457" fmla="*/ 3335284 w 7869974"/>
              <a:gd name="connsiteY457" fmla="*/ 1532902 h 3866233"/>
              <a:gd name="connsiteX458" fmla="*/ 3328847 w 7869974"/>
              <a:gd name="connsiteY458" fmla="*/ 1499772 h 3866233"/>
              <a:gd name="connsiteX459" fmla="*/ 3323939 w 7869974"/>
              <a:gd name="connsiteY459" fmla="*/ 1525651 h 3866233"/>
              <a:gd name="connsiteX460" fmla="*/ 3335284 w 7869974"/>
              <a:gd name="connsiteY460" fmla="*/ 1532902 h 3866233"/>
              <a:gd name="connsiteX461" fmla="*/ 3335401 w 7869974"/>
              <a:gd name="connsiteY461" fmla="*/ 1533515 h 3866233"/>
              <a:gd name="connsiteX462" fmla="*/ 3337041 w 7869974"/>
              <a:gd name="connsiteY462" fmla="*/ 1552327 h 3866233"/>
              <a:gd name="connsiteX463" fmla="*/ 3336843 w 7869974"/>
              <a:gd name="connsiteY463" fmla="*/ 1554046 h 3866233"/>
              <a:gd name="connsiteX464" fmla="*/ 3328847 w 7869974"/>
              <a:gd name="connsiteY464" fmla="*/ 1555113 h 3866233"/>
              <a:gd name="connsiteX465" fmla="*/ 3335401 w 7869974"/>
              <a:gd name="connsiteY465" fmla="*/ 1566658 h 3866233"/>
              <a:gd name="connsiteX466" fmla="*/ 3336843 w 7869974"/>
              <a:gd name="connsiteY466" fmla="*/ 1554046 h 3866233"/>
              <a:gd name="connsiteX467" fmla="*/ 3361611 w 7869974"/>
              <a:gd name="connsiteY467" fmla="*/ 1550733 h 3866233"/>
              <a:gd name="connsiteX468" fmla="*/ 3361724 w 7869974"/>
              <a:gd name="connsiteY468" fmla="*/ 1549801 h 3866233"/>
              <a:gd name="connsiteX469" fmla="*/ 3368166 w 7869974"/>
              <a:gd name="connsiteY469" fmla="*/ 1553919 h 3866233"/>
              <a:gd name="connsiteX470" fmla="*/ 3387822 w 7869974"/>
              <a:gd name="connsiteY470" fmla="*/ 1531622 h 3866233"/>
              <a:gd name="connsiteX471" fmla="*/ 2883257 w 7869974"/>
              <a:gd name="connsiteY471" fmla="*/ 1117570 h 3866233"/>
              <a:gd name="connsiteX472" fmla="*/ 2870149 w 7869974"/>
              <a:gd name="connsiteY472" fmla="*/ 1111202 h 3866233"/>
              <a:gd name="connsiteX473" fmla="*/ 2857041 w 7869974"/>
              <a:gd name="connsiteY473" fmla="*/ 1120755 h 3866233"/>
              <a:gd name="connsiteX474" fmla="*/ 2870149 w 7869974"/>
              <a:gd name="connsiteY474" fmla="*/ 1127126 h 3866233"/>
              <a:gd name="connsiteX475" fmla="*/ 2883257 w 7869974"/>
              <a:gd name="connsiteY475" fmla="*/ 1117570 h 3866233"/>
              <a:gd name="connsiteX476" fmla="*/ 5884458 w 7869974"/>
              <a:gd name="connsiteY476" fmla="*/ 3286562 h 3866233"/>
              <a:gd name="connsiteX477" fmla="*/ 5792719 w 7869974"/>
              <a:gd name="connsiteY477" fmla="*/ 3299302 h 3866233"/>
              <a:gd name="connsiteX478" fmla="*/ 5792719 w 7869974"/>
              <a:gd name="connsiteY478" fmla="*/ 3280191 h 3866233"/>
              <a:gd name="connsiteX479" fmla="*/ 5884458 w 7869974"/>
              <a:gd name="connsiteY479" fmla="*/ 3286562 h 3866233"/>
              <a:gd name="connsiteX480" fmla="*/ 3479566 w 7869974"/>
              <a:gd name="connsiteY480" fmla="*/ 1509326 h 3866233"/>
              <a:gd name="connsiteX481" fmla="*/ 3466458 w 7869974"/>
              <a:gd name="connsiteY481" fmla="*/ 1502958 h 3866233"/>
              <a:gd name="connsiteX482" fmla="*/ 3446801 w 7869974"/>
              <a:gd name="connsiteY482" fmla="*/ 1509326 h 3866233"/>
              <a:gd name="connsiteX483" fmla="*/ 3459904 w 7869974"/>
              <a:gd name="connsiteY483" fmla="*/ 1515697 h 3866233"/>
              <a:gd name="connsiteX484" fmla="*/ 3479566 w 7869974"/>
              <a:gd name="connsiteY484" fmla="*/ 1509326 h 3866233"/>
              <a:gd name="connsiteX485" fmla="*/ 5849233 w 7869974"/>
              <a:gd name="connsiteY485" fmla="*/ 3207983 h 3866233"/>
              <a:gd name="connsiteX486" fmla="*/ 5812375 w 7869974"/>
              <a:gd name="connsiteY486" fmla="*/ 3216492 h 3866233"/>
              <a:gd name="connsiteX487" fmla="*/ 5838585 w 7869974"/>
              <a:gd name="connsiteY487" fmla="*/ 3200566 h 3866233"/>
              <a:gd name="connsiteX488" fmla="*/ 5849233 w 7869974"/>
              <a:gd name="connsiteY488" fmla="*/ 3207983 h 3866233"/>
              <a:gd name="connsiteX489" fmla="*/ 3564751 w 7869974"/>
              <a:gd name="connsiteY489" fmla="*/ 1451998 h 3866233"/>
              <a:gd name="connsiteX490" fmla="*/ 3525432 w 7869974"/>
              <a:gd name="connsiteY490" fmla="*/ 1483848 h 3866233"/>
              <a:gd name="connsiteX491" fmla="*/ 3564751 w 7869974"/>
              <a:gd name="connsiteY491" fmla="*/ 1487033 h 3866233"/>
              <a:gd name="connsiteX492" fmla="*/ 3564751 w 7869974"/>
              <a:gd name="connsiteY492" fmla="*/ 1451998 h 3866233"/>
              <a:gd name="connsiteX493" fmla="*/ 2476979 w 7869974"/>
              <a:gd name="connsiteY493" fmla="*/ 649374 h 3866233"/>
              <a:gd name="connsiteX494" fmla="*/ 2424553 w 7869974"/>
              <a:gd name="connsiteY494" fmla="*/ 681224 h 3866233"/>
              <a:gd name="connsiteX495" fmla="*/ 2483533 w 7869974"/>
              <a:gd name="connsiteY495" fmla="*/ 678041 h 3866233"/>
              <a:gd name="connsiteX496" fmla="*/ 2476979 w 7869974"/>
              <a:gd name="connsiteY496" fmla="*/ 649374 h 3866233"/>
              <a:gd name="connsiteX497" fmla="*/ 6028622 w 7869974"/>
              <a:gd name="connsiteY497" fmla="*/ 3206935 h 3866233"/>
              <a:gd name="connsiteX498" fmla="*/ 5956540 w 7869974"/>
              <a:gd name="connsiteY498" fmla="*/ 3232416 h 3866233"/>
              <a:gd name="connsiteX499" fmla="*/ 5893196 w 7869974"/>
              <a:gd name="connsiteY499" fmla="*/ 3247811 h 3866233"/>
              <a:gd name="connsiteX500" fmla="*/ 5871355 w 7869974"/>
              <a:gd name="connsiteY500" fmla="*/ 3261081 h 3866233"/>
              <a:gd name="connsiteX501" fmla="*/ 5864801 w 7869974"/>
              <a:gd name="connsiteY501" fmla="*/ 3249535 h 3866233"/>
              <a:gd name="connsiteX502" fmla="*/ 5891011 w 7869974"/>
              <a:gd name="connsiteY502" fmla="*/ 3246033 h 3866233"/>
              <a:gd name="connsiteX503" fmla="*/ 5891011 w 7869974"/>
              <a:gd name="connsiteY503" fmla="*/ 3222860 h 3866233"/>
              <a:gd name="connsiteX504" fmla="*/ 5989304 w 7869974"/>
              <a:gd name="connsiteY504" fmla="*/ 3197381 h 3866233"/>
              <a:gd name="connsiteX505" fmla="*/ 6028622 w 7869974"/>
              <a:gd name="connsiteY505" fmla="*/ 3206935 h 3866233"/>
              <a:gd name="connsiteX506" fmla="*/ 6120361 w 7869974"/>
              <a:gd name="connsiteY506" fmla="*/ 3108200 h 3866233"/>
              <a:gd name="connsiteX507" fmla="*/ 6100704 w 7869974"/>
              <a:gd name="connsiteY507" fmla="*/ 3114570 h 3866233"/>
              <a:gd name="connsiteX508" fmla="*/ 6087596 w 7869974"/>
              <a:gd name="connsiteY508" fmla="*/ 3108199 h 3866233"/>
              <a:gd name="connsiteX509" fmla="*/ 6107253 w 7869974"/>
              <a:gd name="connsiteY509" fmla="*/ 3101831 h 3866233"/>
              <a:gd name="connsiteX510" fmla="*/ 6120361 w 7869974"/>
              <a:gd name="connsiteY510" fmla="*/ 3108200 h 3866233"/>
              <a:gd name="connsiteX511" fmla="*/ 3864545 w 7869974"/>
              <a:gd name="connsiteY511" fmla="*/ 1392279 h 3866233"/>
              <a:gd name="connsiteX512" fmla="*/ 3813761 w 7869974"/>
              <a:gd name="connsiteY512" fmla="*/ 1372372 h 3866233"/>
              <a:gd name="connsiteX513" fmla="*/ 3807207 w 7869974"/>
              <a:gd name="connsiteY513" fmla="*/ 1416962 h 3866233"/>
              <a:gd name="connsiteX514" fmla="*/ 3748233 w 7869974"/>
              <a:gd name="connsiteY514" fmla="*/ 1448812 h 3866233"/>
              <a:gd name="connsiteX515" fmla="*/ 3722017 w 7869974"/>
              <a:gd name="connsiteY515" fmla="*/ 1464737 h 3866233"/>
              <a:gd name="connsiteX516" fmla="*/ 3741679 w 7869974"/>
              <a:gd name="connsiteY516" fmla="*/ 1451998 h 3866233"/>
              <a:gd name="connsiteX517" fmla="*/ 3807207 w 7869974"/>
              <a:gd name="connsiteY517" fmla="*/ 1451998 h 3866233"/>
              <a:gd name="connsiteX518" fmla="*/ 3813761 w 7869974"/>
              <a:gd name="connsiteY518" fmla="*/ 1420147 h 3866233"/>
              <a:gd name="connsiteX519" fmla="*/ 3866182 w 7869974"/>
              <a:gd name="connsiteY519" fmla="*/ 1416962 h 3866233"/>
              <a:gd name="connsiteX520" fmla="*/ 3864545 w 7869974"/>
              <a:gd name="connsiteY520" fmla="*/ 1392279 h 3866233"/>
              <a:gd name="connsiteX521" fmla="*/ 4075874 w 7869974"/>
              <a:gd name="connsiteY521" fmla="*/ 1525251 h 3866233"/>
              <a:gd name="connsiteX522" fmla="*/ 4062767 w 7869974"/>
              <a:gd name="connsiteY522" fmla="*/ 1518883 h 3866233"/>
              <a:gd name="connsiteX523" fmla="*/ 4043110 w 7869974"/>
              <a:gd name="connsiteY523" fmla="*/ 1525251 h 3866233"/>
              <a:gd name="connsiteX524" fmla="*/ 4049664 w 7869974"/>
              <a:gd name="connsiteY524" fmla="*/ 1547547 h 3866233"/>
              <a:gd name="connsiteX525" fmla="*/ 4069321 w 7869974"/>
              <a:gd name="connsiteY525" fmla="*/ 1547548 h 3866233"/>
              <a:gd name="connsiteX526" fmla="*/ 4075874 w 7869974"/>
              <a:gd name="connsiteY526" fmla="*/ 1525251 h 3866233"/>
              <a:gd name="connsiteX527" fmla="*/ 2791513 w 7869974"/>
              <a:gd name="connsiteY527" fmla="*/ 572935 h 3866233"/>
              <a:gd name="connsiteX528" fmla="*/ 2758749 w 7869974"/>
              <a:gd name="connsiteY528" fmla="*/ 572935 h 3866233"/>
              <a:gd name="connsiteX529" fmla="*/ 2732539 w 7869974"/>
              <a:gd name="connsiteY529" fmla="*/ 579306 h 3866233"/>
              <a:gd name="connsiteX530" fmla="*/ 2745646 w 7869974"/>
              <a:gd name="connsiteY530" fmla="*/ 588860 h 3866233"/>
              <a:gd name="connsiteX531" fmla="*/ 2784965 w 7869974"/>
              <a:gd name="connsiteY531" fmla="*/ 607970 h 3866233"/>
              <a:gd name="connsiteX532" fmla="*/ 2791513 w 7869974"/>
              <a:gd name="connsiteY532" fmla="*/ 572935 h 3866233"/>
              <a:gd name="connsiteX533" fmla="*/ 2916021 w 7869974"/>
              <a:gd name="connsiteY533" fmla="*/ 646191 h 3866233"/>
              <a:gd name="connsiteX534" fmla="*/ 2824277 w 7869974"/>
              <a:gd name="connsiteY534" fmla="*/ 620710 h 3866233"/>
              <a:gd name="connsiteX535" fmla="*/ 2771857 w 7869974"/>
              <a:gd name="connsiteY535" fmla="*/ 620710 h 3866233"/>
              <a:gd name="connsiteX536" fmla="*/ 2719431 w 7869974"/>
              <a:gd name="connsiteY536" fmla="*/ 643006 h 3866233"/>
              <a:gd name="connsiteX537" fmla="*/ 2719431 w 7869974"/>
              <a:gd name="connsiteY537" fmla="*/ 668485 h 3866233"/>
              <a:gd name="connsiteX538" fmla="*/ 2791513 w 7869974"/>
              <a:gd name="connsiteY538" fmla="*/ 668485 h 3866233"/>
              <a:gd name="connsiteX539" fmla="*/ 2857041 w 7869974"/>
              <a:gd name="connsiteY539" fmla="*/ 652560 h 3866233"/>
              <a:gd name="connsiteX540" fmla="*/ 2916021 w 7869974"/>
              <a:gd name="connsiteY540" fmla="*/ 646191 h 3866233"/>
              <a:gd name="connsiteX541" fmla="*/ 4003792 w 7869974"/>
              <a:gd name="connsiteY541" fmla="*/ 1299116 h 3866233"/>
              <a:gd name="connsiteX542" fmla="*/ 3984136 w 7869974"/>
              <a:gd name="connsiteY542" fmla="*/ 1292748 h 3866233"/>
              <a:gd name="connsiteX543" fmla="*/ 3971028 w 7869974"/>
              <a:gd name="connsiteY543" fmla="*/ 1299116 h 3866233"/>
              <a:gd name="connsiteX544" fmla="*/ 3990684 w 7869974"/>
              <a:gd name="connsiteY544" fmla="*/ 1305487 h 3866233"/>
              <a:gd name="connsiteX545" fmla="*/ 4003792 w 7869974"/>
              <a:gd name="connsiteY545" fmla="*/ 1299116 h 3866233"/>
              <a:gd name="connsiteX546" fmla="*/ 5091564 w 7869974"/>
              <a:gd name="connsiteY546" fmla="*/ 1920193 h 3866233"/>
              <a:gd name="connsiteX547" fmla="*/ 5078461 w 7869974"/>
              <a:gd name="connsiteY547" fmla="*/ 1910637 h 3866233"/>
              <a:gd name="connsiteX548" fmla="*/ 5065354 w 7869974"/>
              <a:gd name="connsiteY548" fmla="*/ 1917008 h 3866233"/>
              <a:gd name="connsiteX549" fmla="*/ 5078461 w 7869974"/>
              <a:gd name="connsiteY549" fmla="*/ 1926562 h 3866233"/>
              <a:gd name="connsiteX550" fmla="*/ 5091564 w 7869974"/>
              <a:gd name="connsiteY550" fmla="*/ 1920193 h 3866233"/>
              <a:gd name="connsiteX551" fmla="*/ 3108916 w 7869974"/>
              <a:gd name="connsiteY551" fmla="*/ 448670 h 3866233"/>
              <a:gd name="connsiteX552" fmla="*/ 3092944 w 7869974"/>
              <a:gd name="connsiteY552" fmla="*/ 442349 h 3866233"/>
              <a:gd name="connsiteX553" fmla="*/ 3085573 w 7869974"/>
              <a:gd name="connsiteY553" fmla="*/ 462654 h 3866233"/>
              <a:gd name="connsiteX554" fmla="*/ 3112606 w 7869974"/>
              <a:gd name="connsiteY554" fmla="*/ 471014 h 3866233"/>
              <a:gd name="connsiteX555" fmla="*/ 3112606 w 7869974"/>
              <a:gd name="connsiteY555" fmla="*/ 474199 h 3866233"/>
              <a:gd name="connsiteX556" fmla="*/ 3114764 w 7869974"/>
              <a:gd name="connsiteY556" fmla="*/ 474827 h 3866233"/>
              <a:gd name="connsiteX557" fmla="*/ 3121617 w 7869974"/>
              <a:gd name="connsiteY557" fmla="*/ 486939 h 3866233"/>
              <a:gd name="connsiteX558" fmla="*/ 3145370 w 7869974"/>
              <a:gd name="connsiteY558" fmla="*/ 483753 h 3866233"/>
              <a:gd name="connsiteX559" fmla="*/ 3114764 w 7869974"/>
              <a:gd name="connsiteY559" fmla="*/ 474827 h 3866233"/>
              <a:gd name="connsiteX560" fmla="*/ 3112606 w 7869974"/>
              <a:gd name="connsiteY560" fmla="*/ 471014 h 3866233"/>
              <a:gd name="connsiteX561" fmla="*/ 3112606 w 7869974"/>
              <a:gd name="connsiteY561" fmla="*/ 457080 h 3866233"/>
              <a:gd name="connsiteX562" fmla="*/ 3108916 w 7869974"/>
              <a:gd name="connsiteY562" fmla="*/ 448670 h 3866233"/>
              <a:gd name="connsiteX563" fmla="*/ 3276421 w 7869974"/>
              <a:gd name="connsiteY563" fmla="*/ 531528 h 3866233"/>
              <a:gd name="connsiteX564" fmla="*/ 3263319 w 7869974"/>
              <a:gd name="connsiteY564" fmla="*/ 537899 h 3866233"/>
              <a:gd name="connsiteX565" fmla="*/ 3250211 w 7869974"/>
              <a:gd name="connsiteY565" fmla="*/ 528343 h 3866233"/>
              <a:gd name="connsiteX566" fmla="*/ 3263319 w 7869974"/>
              <a:gd name="connsiteY566" fmla="*/ 521974 h 3866233"/>
              <a:gd name="connsiteX567" fmla="*/ 3276421 w 7869974"/>
              <a:gd name="connsiteY567" fmla="*/ 531528 h 3866233"/>
              <a:gd name="connsiteX568" fmla="*/ 3210898 w 7869974"/>
              <a:gd name="connsiteY568" fmla="*/ 467828 h 3866233"/>
              <a:gd name="connsiteX569" fmla="*/ 3197791 w 7869974"/>
              <a:gd name="connsiteY569" fmla="*/ 458274 h 3866233"/>
              <a:gd name="connsiteX570" fmla="*/ 3184688 w 7869974"/>
              <a:gd name="connsiteY570" fmla="*/ 464645 h 3866233"/>
              <a:gd name="connsiteX571" fmla="*/ 3197791 w 7869974"/>
              <a:gd name="connsiteY571" fmla="*/ 474199 h 3866233"/>
              <a:gd name="connsiteX572" fmla="*/ 3210898 w 7869974"/>
              <a:gd name="connsiteY572" fmla="*/ 467828 h 3866233"/>
              <a:gd name="connsiteX573" fmla="*/ 4298670 w 7869974"/>
              <a:gd name="connsiteY573" fmla="*/ 1235416 h 3866233"/>
              <a:gd name="connsiteX574" fmla="*/ 4272460 w 7869974"/>
              <a:gd name="connsiteY574" fmla="*/ 1229045 h 3866233"/>
              <a:gd name="connsiteX575" fmla="*/ 4263448 w 7869974"/>
              <a:gd name="connsiteY575" fmla="*/ 1213122 h 3866233"/>
              <a:gd name="connsiteX576" fmla="*/ 4239696 w 7869974"/>
              <a:gd name="connsiteY576" fmla="*/ 1216306 h 3866233"/>
              <a:gd name="connsiteX577" fmla="*/ 4265905 w 7869974"/>
              <a:gd name="connsiteY577" fmla="*/ 1222677 h 3866233"/>
              <a:gd name="connsiteX578" fmla="*/ 4298670 w 7869974"/>
              <a:gd name="connsiteY578" fmla="*/ 1235416 h 3866233"/>
              <a:gd name="connsiteX579" fmla="*/ 3433694 w 7869974"/>
              <a:gd name="connsiteY579" fmla="*/ 499678 h 3866233"/>
              <a:gd name="connsiteX580" fmla="*/ 3368165 w 7869974"/>
              <a:gd name="connsiteY580" fmla="*/ 471014 h 3866233"/>
              <a:gd name="connsiteX581" fmla="*/ 3269873 w 7869974"/>
              <a:gd name="connsiteY581" fmla="*/ 490124 h 3866233"/>
              <a:gd name="connsiteX582" fmla="*/ 3224001 w 7869974"/>
              <a:gd name="connsiteY582" fmla="*/ 512420 h 3866233"/>
              <a:gd name="connsiteX583" fmla="*/ 3224001 w 7869974"/>
              <a:gd name="connsiteY583" fmla="*/ 547456 h 3866233"/>
              <a:gd name="connsiteX584" fmla="*/ 3217453 w 7869974"/>
              <a:gd name="connsiteY584" fmla="*/ 547456 h 3866233"/>
              <a:gd name="connsiteX585" fmla="*/ 3263319 w 7869974"/>
              <a:gd name="connsiteY585" fmla="*/ 569749 h 3866233"/>
              <a:gd name="connsiteX586" fmla="*/ 3368165 w 7869974"/>
              <a:gd name="connsiteY586" fmla="*/ 506049 h 3866233"/>
              <a:gd name="connsiteX587" fmla="*/ 3433694 w 7869974"/>
              <a:gd name="connsiteY587" fmla="*/ 499678 h 3866233"/>
              <a:gd name="connsiteX588" fmla="*/ 5386446 w 7869974"/>
              <a:gd name="connsiteY588" fmla="*/ 1805533 h 3866233"/>
              <a:gd name="connsiteX589" fmla="*/ 5373338 w 7869974"/>
              <a:gd name="connsiteY589" fmla="*/ 1795979 h 3866233"/>
              <a:gd name="connsiteX590" fmla="*/ 5360231 w 7869974"/>
              <a:gd name="connsiteY590" fmla="*/ 1802348 h 3866233"/>
              <a:gd name="connsiteX591" fmla="*/ 5373339 w 7869974"/>
              <a:gd name="connsiteY591" fmla="*/ 1811904 h 3866233"/>
              <a:gd name="connsiteX592" fmla="*/ 5386446 w 7869974"/>
              <a:gd name="connsiteY592" fmla="*/ 1805533 h 3866233"/>
              <a:gd name="connsiteX593" fmla="*/ 5989309 w 7869974"/>
              <a:gd name="connsiteY593" fmla="*/ 2194104 h 3866233"/>
              <a:gd name="connsiteX594" fmla="*/ 5949169 w 7869974"/>
              <a:gd name="connsiteY594" fmla="*/ 2184947 h 3866233"/>
              <a:gd name="connsiteX595" fmla="*/ 5923775 w 7869974"/>
              <a:gd name="connsiteY595" fmla="*/ 2197289 h 3866233"/>
              <a:gd name="connsiteX596" fmla="*/ 5989309 w 7869974"/>
              <a:gd name="connsiteY596" fmla="*/ 2194104 h 3866233"/>
              <a:gd name="connsiteX597" fmla="*/ 6664248 w 7869974"/>
              <a:gd name="connsiteY597" fmla="*/ 2684595 h 3866233"/>
              <a:gd name="connsiteX598" fmla="*/ 6670803 w 7869974"/>
              <a:gd name="connsiteY598" fmla="*/ 2738739 h 3866233"/>
              <a:gd name="connsiteX599" fmla="*/ 6703567 w 7869974"/>
              <a:gd name="connsiteY599" fmla="*/ 2722814 h 3866233"/>
              <a:gd name="connsiteX600" fmla="*/ 6664248 w 7869974"/>
              <a:gd name="connsiteY600" fmla="*/ 2684595 h 3866233"/>
              <a:gd name="connsiteX601" fmla="*/ 3852080 w 7869974"/>
              <a:gd name="connsiteY601" fmla="*/ 410499 h 3866233"/>
              <a:gd name="connsiteX602" fmla="*/ 3846283 w 7869974"/>
              <a:gd name="connsiteY602" fmla="*/ 411322 h 3866233"/>
              <a:gd name="connsiteX603" fmla="*/ 3846525 w 7869974"/>
              <a:gd name="connsiteY603" fmla="*/ 410499 h 3866233"/>
              <a:gd name="connsiteX604" fmla="*/ 4947405 w 7869974"/>
              <a:gd name="connsiteY604" fmla="*/ 1194012 h 3866233"/>
              <a:gd name="connsiteX605" fmla="*/ 4953953 w 7869974"/>
              <a:gd name="connsiteY605" fmla="*/ 1244973 h 3866233"/>
              <a:gd name="connsiteX606" fmla="*/ 4947405 w 7869974"/>
              <a:gd name="connsiteY606" fmla="*/ 1194012 h 3866233"/>
              <a:gd name="connsiteX607" fmla="*/ 5694426 w 7869974"/>
              <a:gd name="connsiteY607" fmla="*/ 1690872 h 3866233"/>
              <a:gd name="connsiteX608" fmla="*/ 5622349 w 7869974"/>
              <a:gd name="connsiteY608" fmla="*/ 1687687 h 3866233"/>
              <a:gd name="connsiteX609" fmla="*/ 5628898 w 7869974"/>
              <a:gd name="connsiteY609" fmla="*/ 1709983 h 3866233"/>
              <a:gd name="connsiteX610" fmla="*/ 5694426 w 7869974"/>
              <a:gd name="connsiteY610" fmla="*/ 1690872 h 3866233"/>
              <a:gd name="connsiteX611" fmla="*/ 4792590 w 7869974"/>
              <a:gd name="connsiteY611" fmla="*/ 1016048 h 3866233"/>
              <a:gd name="connsiteX612" fmla="*/ 4783583 w 7869974"/>
              <a:gd name="connsiteY612" fmla="*/ 1012466 h 3866233"/>
              <a:gd name="connsiteX613" fmla="*/ 4737712 w 7869974"/>
              <a:gd name="connsiteY613" fmla="*/ 1015652 h 3866233"/>
              <a:gd name="connsiteX614" fmla="*/ 4737711 w 7869974"/>
              <a:gd name="connsiteY614" fmla="*/ 1025205 h 3866233"/>
              <a:gd name="connsiteX615" fmla="*/ 4783583 w 7869974"/>
              <a:gd name="connsiteY615" fmla="*/ 1028391 h 3866233"/>
              <a:gd name="connsiteX616" fmla="*/ 4796686 w 7869974"/>
              <a:gd name="connsiteY616" fmla="*/ 1022020 h 3866233"/>
              <a:gd name="connsiteX617" fmla="*/ 4792590 w 7869974"/>
              <a:gd name="connsiteY617" fmla="*/ 1016048 h 3866233"/>
              <a:gd name="connsiteX618" fmla="*/ 4501809 w 7869974"/>
              <a:gd name="connsiteY618" fmla="*/ 776777 h 3866233"/>
              <a:gd name="connsiteX619" fmla="*/ 4488701 w 7869974"/>
              <a:gd name="connsiteY619" fmla="*/ 767220 h 3866233"/>
              <a:gd name="connsiteX620" fmla="*/ 4475598 w 7869974"/>
              <a:gd name="connsiteY620" fmla="*/ 773591 h 3866233"/>
              <a:gd name="connsiteX621" fmla="*/ 4488701 w 7869974"/>
              <a:gd name="connsiteY621" fmla="*/ 783145 h 3866233"/>
              <a:gd name="connsiteX622" fmla="*/ 4501809 w 7869974"/>
              <a:gd name="connsiteY622" fmla="*/ 776777 h 3866233"/>
              <a:gd name="connsiteX623" fmla="*/ 3905500 w 7869974"/>
              <a:gd name="connsiteY623" fmla="*/ 299024 h 3866233"/>
              <a:gd name="connsiteX624" fmla="*/ 3859628 w 7869974"/>
              <a:gd name="connsiteY624" fmla="*/ 276728 h 3866233"/>
              <a:gd name="connsiteX625" fmla="*/ 3859628 w 7869974"/>
              <a:gd name="connsiteY625" fmla="*/ 308578 h 3866233"/>
              <a:gd name="connsiteX626" fmla="*/ 3905500 w 7869974"/>
              <a:gd name="connsiteY626" fmla="*/ 299024 h 3866233"/>
              <a:gd name="connsiteX627" fmla="*/ 5120646 w 7869974"/>
              <a:gd name="connsiteY627" fmla="*/ 1149372 h 3866233"/>
              <a:gd name="connsiteX628" fmla="*/ 5104671 w 7869974"/>
              <a:gd name="connsiteY628" fmla="*/ 1143051 h 3866233"/>
              <a:gd name="connsiteX629" fmla="*/ 5065353 w 7869974"/>
              <a:gd name="connsiteY629" fmla="*/ 1171716 h 3866233"/>
              <a:gd name="connsiteX630" fmla="*/ 5124328 w 7869974"/>
              <a:gd name="connsiteY630" fmla="*/ 1171717 h 3866233"/>
              <a:gd name="connsiteX631" fmla="*/ 5124327 w 7869974"/>
              <a:gd name="connsiteY631" fmla="*/ 1171719 h 3866233"/>
              <a:gd name="connsiteX632" fmla="*/ 5124328 w 7869974"/>
              <a:gd name="connsiteY632" fmla="*/ 1174902 h 3866233"/>
              <a:gd name="connsiteX633" fmla="*/ 5126485 w 7869974"/>
              <a:gd name="connsiteY633" fmla="*/ 1175532 h 3866233"/>
              <a:gd name="connsiteX634" fmla="*/ 5133339 w 7869974"/>
              <a:gd name="connsiteY634" fmla="*/ 1187641 h 3866233"/>
              <a:gd name="connsiteX635" fmla="*/ 5157092 w 7869974"/>
              <a:gd name="connsiteY635" fmla="*/ 1184455 h 3866233"/>
              <a:gd name="connsiteX636" fmla="*/ 5126485 w 7869974"/>
              <a:gd name="connsiteY636" fmla="*/ 1175532 h 3866233"/>
              <a:gd name="connsiteX637" fmla="*/ 5124327 w 7869974"/>
              <a:gd name="connsiteY637" fmla="*/ 1171719 h 3866233"/>
              <a:gd name="connsiteX638" fmla="*/ 5124328 w 7869974"/>
              <a:gd name="connsiteY638" fmla="*/ 1171716 h 3866233"/>
              <a:gd name="connsiteX639" fmla="*/ 5124328 w 7869974"/>
              <a:gd name="connsiteY639" fmla="*/ 1171717 h 3866233"/>
              <a:gd name="connsiteX640" fmla="*/ 5124333 w 7869974"/>
              <a:gd name="connsiteY640" fmla="*/ 1157782 h 3866233"/>
              <a:gd name="connsiteX641" fmla="*/ 5120646 w 7869974"/>
              <a:gd name="connsiteY641" fmla="*/ 1149372 h 3866233"/>
              <a:gd name="connsiteX642" fmla="*/ 4600101 w 7869974"/>
              <a:gd name="connsiteY642" fmla="*/ 741741 h 3866233"/>
              <a:gd name="connsiteX643" fmla="*/ 4580445 w 7869974"/>
              <a:gd name="connsiteY643" fmla="*/ 735370 h 3866233"/>
              <a:gd name="connsiteX644" fmla="*/ 4567337 w 7869974"/>
              <a:gd name="connsiteY644" fmla="*/ 741741 h 3866233"/>
              <a:gd name="connsiteX645" fmla="*/ 4586998 w 7869974"/>
              <a:gd name="connsiteY645" fmla="*/ 748110 h 3866233"/>
              <a:gd name="connsiteX646" fmla="*/ 4600101 w 7869974"/>
              <a:gd name="connsiteY646" fmla="*/ 741741 h 3866233"/>
              <a:gd name="connsiteX647" fmla="*/ 4305224 w 7869974"/>
              <a:gd name="connsiteY647" fmla="*/ 499678 h 3866233"/>
              <a:gd name="connsiteX648" fmla="*/ 4292116 w 7869974"/>
              <a:gd name="connsiteY648" fmla="*/ 493310 h 3866233"/>
              <a:gd name="connsiteX649" fmla="*/ 4272459 w 7869974"/>
              <a:gd name="connsiteY649" fmla="*/ 499678 h 3866233"/>
              <a:gd name="connsiteX650" fmla="*/ 4279013 w 7869974"/>
              <a:gd name="connsiteY650" fmla="*/ 521974 h 3866233"/>
              <a:gd name="connsiteX651" fmla="*/ 4298670 w 7869974"/>
              <a:gd name="connsiteY651" fmla="*/ 521974 h 3866233"/>
              <a:gd name="connsiteX652" fmla="*/ 4305224 w 7869974"/>
              <a:gd name="connsiteY652" fmla="*/ 499678 h 3866233"/>
              <a:gd name="connsiteX653" fmla="*/ 4967061 w 7869974"/>
              <a:gd name="connsiteY653" fmla="*/ 986985 h 3866233"/>
              <a:gd name="connsiteX654" fmla="*/ 4915457 w 7869974"/>
              <a:gd name="connsiteY654" fmla="*/ 982607 h 3866233"/>
              <a:gd name="connsiteX655" fmla="*/ 4868768 w 7869974"/>
              <a:gd name="connsiteY655" fmla="*/ 990170 h 3866233"/>
              <a:gd name="connsiteX656" fmla="*/ 4868768 w 7869974"/>
              <a:gd name="connsiteY656" fmla="*/ 1037945 h 3866233"/>
              <a:gd name="connsiteX657" fmla="*/ 4967061 w 7869974"/>
              <a:gd name="connsiteY657" fmla="*/ 986985 h 3866233"/>
              <a:gd name="connsiteX658" fmla="*/ 4464948 w 7869974"/>
              <a:gd name="connsiteY658" fmla="*/ 461858 h 3866233"/>
              <a:gd name="connsiteX659" fmla="*/ 4455937 w 7869974"/>
              <a:gd name="connsiteY659" fmla="*/ 458274 h 3866233"/>
              <a:gd name="connsiteX660" fmla="*/ 4410070 w 7869974"/>
              <a:gd name="connsiteY660" fmla="*/ 461460 h 3866233"/>
              <a:gd name="connsiteX661" fmla="*/ 4410070 w 7869974"/>
              <a:gd name="connsiteY661" fmla="*/ 471014 h 3866233"/>
              <a:gd name="connsiteX662" fmla="*/ 4455936 w 7869974"/>
              <a:gd name="connsiteY662" fmla="*/ 474199 h 3866233"/>
              <a:gd name="connsiteX663" fmla="*/ 4469045 w 7869974"/>
              <a:gd name="connsiteY663" fmla="*/ 467828 h 3866233"/>
              <a:gd name="connsiteX664" fmla="*/ 4464948 w 7869974"/>
              <a:gd name="connsiteY664" fmla="*/ 461858 h 3866233"/>
              <a:gd name="connsiteX665" fmla="*/ 4147957 w 7869974"/>
              <a:gd name="connsiteY665" fmla="*/ 219400 h 3866233"/>
              <a:gd name="connsiteX666" fmla="*/ 4075875 w 7869974"/>
              <a:gd name="connsiteY666" fmla="*/ 213028 h 3866233"/>
              <a:gd name="connsiteX667" fmla="*/ 4075874 w 7869974"/>
              <a:gd name="connsiteY667" fmla="*/ 232139 h 3866233"/>
              <a:gd name="connsiteX668" fmla="*/ 4088977 w 7869974"/>
              <a:gd name="connsiteY668" fmla="*/ 244878 h 3866233"/>
              <a:gd name="connsiteX669" fmla="*/ 4108639 w 7869974"/>
              <a:gd name="connsiteY669" fmla="*/ 238507 h 3866233"/>
              <a:gd name="connsiteX670" fmla="*/ 4147957 w 7869974"/>
              <a:gd name="connsiteY670" fmla="*/ 219400 h 3866233"/>
              <a:gd name="connsiteX671" fmla="*/ 4036557 w 7869974"/>
              <a:gd name="connsiteY671" fmla="*/ 92000 h 3866233"/>
              <a:gd name="connsiteX672" fmla="*/ 4023449 w 7869974"/>
              <a:gd name="connsiteY672" fmla="*/ 98368 h 3866233"/>
              <a:gd name="connsiteX673" fmla="*/ 4003792 w 7869974"/>
              <a:gd name="connsiteY673" fmla="*/ 92000 h 3866233"/>
              <a:gd name="connsiteX674" fmla="*/ 4016900 w 7869974"/>
              <a:gd name="connsiteY674" fmla="*/ 85628 h 3866233"/>
              <a:gd name="connsiteX675" fmla="*/ 4036557 w 7869974"/>
              <a:gd name="connsiteY675" fmla="*/ 92000 h 3866233"/>
              <a:gd name="connsiteX676" fmla="*/ 4239690 w 7869974"/>
              <a:gd name="connsiteY676" fmla="*/ 158882 h 3866233"/>
              <a:gd name="connsiteX677" fmla="*/ 4206926 w 7869974"/>
              <a:gd name="connsiteY677" fmla="*/ 181178 h 3866233"/>
              <a:gd name="connsiteX678" fmla="*/ 4161054 w 7869974"/>
              <a:gd name="connsiteY678" fmla="*/ 149329 h 3866233"/>
              <a:gd name="connsiteX679" fmla="*/ 4102079 w 7869974"/>
              <a:gd name="connsiteY679" fmla="*/ 168439 h 3866233"/>
              <a:gd name="connsiteX680" fmla="*/ 4075869 w 7869974"/>
              <a:gd name="connsiteY680" fmla="*/ 139774 h 3866233"/>
              <a:gd name="connsiteX681" fmla="*/ 4128295 w 7869974"/>
              <a:gd name="connsiteY681" fmla="*/ 133004 h 3866233"/>
              <a:gd name="connsiteX682" fmla="*/ 4180716 w 7869974"/>
              <a:gd name="connsiteY682" fmla="*/ 133403 h 3866233"/>
              <a:gd name="connsiteX683" fmla="*/ 4239690 w 7869974"/>
              <a:gd name="connsiteY683" fmla="*/ 158882 h 3866233"/>
              <a:gd name="connsiteX684" fmla="*/ 6749438 w 7869974"/>
              <a:gd name="connsiteY684" fmla="*/ 1967968 h 3866233"/>
              <a:gd name="connsiteX685" fmla="*/ 6736331 w 7869974"/>
              <a:gd name="connsiteY685" fmla="*/ 1961597 h 3866233"/>
              <a:gd name="connsiteX686" fmla="*/ 6716674 w 7869974"/>
              <a:gd name="connsiteY686" fmla="*/ 1967968 h 3866233"/>
              <a:gd name="connsiteX687" fmla="*/ 6729777 w 7869974"/>
              <a:gd name="connsiteY687" fmla="*/ 1974339 h 3866233"/>
              <a:gd name="connsiteX688" fmla="*/ 6749438 w 7869974"/>
              <a:gd name="connsiteY688" fmla="*/ 1967968 h 3866233"/>
              <a:gd name="connsiteX689" fmla="*/ 4600101 w 7869974"/>
              <a:gd name="connsiteY689" fmla="*/ 362724 h 3866233"/>
              <a:gd name="connsiteX690" fmla="*/ 4554229 w 7869974"/>
              <a:gd name="connsiteY690" fmla="*/ 359539 h 3866233"/>
              <a:gd name="connsiteX691" fmla="*/ 4541127 w 7869974"/>
              <a:gd name="connsiteY691" fmla="*/ 365910 h 3866233"/>
              <a:gd name="connsiteX692" fmla="*/ 4554229 w 7869974"/>
              <a:gd name="connsiteY692" fmla="*/ 375464 h 3866233"/>
              <a:gd name="connsiteX693" fmla="*/ 4600101 w 7869974"/>
              <a:gd name="connsiteY693" fmla="*/ 372278 h 3866233"/>
              <a:gd name="connsiteX694" fmla="*/ 4600101 w 7869974"/>
              <a:gd name="connsiteY694" fmla="*/ 362724 h 3866233"/>
              <a:gd name="connsiteX695" fmla="*/ 5642006 w 7869974"/>
              <a:gd name="connsiteY695" fmla="*/ 1092091 h 3866233"/>
              <a:gd name="connsiteX696" fmla="*/ 5648559 w 7869974"/>
              <a:gd name="connsiteY696" fmla="*/ 1123941 h 3866233"/>
              <a:gd name="connsiteX697" fmla="*/ 5642006 w 7869974"/>
              <a:gd name="connsiteY697" fmla="*/ 1092091 h 3866233"/>
              <a:gd name="connsiteX698" fmla="*/ 4429726 w 7869974"/>
              <a:gd name="connsiteY698" fmla="*/ 101553 h 3866233"/>
              <a:gd name="connsiteX699" fmla="*/ 4436280 w 7869974"/>
              <a:gd name="connsiteY699" fmla="*/ 123849 h 3866233"/>
              <a:gd name="connsiteX700" fmla="*/ 4416624 w 7869974"/>
              <a:gd name="connsiteY700" fmla="*/ 130218 h 3866233"/>
              <a:gd name="connsiteX701" fmla="*/ 4403516 w 7869974"/>
              <a:gd name="connsiteY701" fmla="*/ 123849 h 3866233"/>
              <a:gd name="connsiteX702" fmla="*/ 4410070 w 7869974"/>
              <a:gd name="connsiteY702" fmla="*/ 101553 h 3866233"/>
              <a:gd name="connsiteX703" fmla="*/ 4429726 w 7869974"/>
              <a:gd name="connsiteY703" fmla="*/ 101553 h 3866233"/>
              <a:gd name="connsiteX704" fmla="*/ 5589580 w 7869974"/>
              <a:gd name="connsiteY704" fmla="*/ 891435 h 3866233"/>
              <a:gd name="connsiteX705" fmla="*/ 5576477 w 7869974"/>
              <a:gd name="connsiteY705" fmla="*/ 881881 h 3866233"/>
              <a:gd name="connsiteX706" fmla="*/ 5563370 w 7869974"/>
              <a:gd name="connsiteY706" fmla="*/ 888252 h 3866233"/>
              <a:gd name="connsiteX707" fmla="*/ 5576478 w 7869974"/>
              <a:gd name="connsiteY707" fmla="*/ 897806 h 3866233"/>
              <a:gd name="connsiteX708" fmla="*/ 5589580 w 7869974"/>
              <a:gd name="connsiteY708" fmla="*/ 891435 h 3866233"/>
              <a:gd name="connsiteX709" fmla="*/ 4528019 w 7869974"/>
              <a:gd name="connsiteY709" fmla="*/ 85628 h 3866233"/>
              <a:gd name="connsiteX710" fmla="*/ 4528019 w 7869974"/>
              <a:gd name="connsiteY710" fmla="*/ 95182 h 3866233"/>
              <a:gd name="connsiteX711" fmla="*/ 4482152 w 7869974"/>
              <a:gd name="connsiteY711" fmla="*/ 98368 h 3866233"/>
              <a:gd name="connsiteX712" fmla="*/ 4469044 w 7869974"/>
              <a:gd name="connsiteY712" fmla="*/ 88814 h 3866233"/>
              <a:gd name="connsiteX713" fmla="*/ 4482153 w 7869974"/>
              <a:gd name="connsiteY713" fmla="*/ 82443 h 3866233"/>
              <a:gd name="connsiteX714" fmla="*/ 4528019 w 7869974"/>
              <a:gd name="connsiteY714" fmla="*/ 85628 h 3866233"/>
              <a:gd name="connsiteX715" fmla="*/ 5026035 w 7869974"/>
              <a:gd name="connsiteY715" fmla="*/ 432793 h 3866233"/>
              <a:gd name="connsiteX716" fmla="*/ 4993276 w 7869974"/>
              <a:gd name="connsiteY716" fmla="*/ 424830 h 3866233"/>
              <a:gd name="connsiteX717" fmla="*/ 4960507 w 7869974"/>
              <a:gd name="connsiteY717" fmla="*/ 426424 h 3866233"/>
              <a:gd name="connsiteX718" fmla="*/ 4927743 w 7869974"/>
              <a:gd name="connsiteY718" fmla="*/ 432793 h 3866233"/>
              <a:gd name="connsiteX719" fmla="*/ 4927743 w 7869974"/>
              <a:gd name="connsiteY719" fmla="*/ 458274 h 3866233"/>
              <a:gd name="connsiteX720" fmla="*/ 4934297 w 7869974"/>
              <a:gd name="connsiteY720" fmla="*/ 458274 h 3866233"/>
              <a:gd name="connsiteX721" fmla="*/ 5026035 w 7869974"/>
              <a:gd name="connsiteY721" fmla="*/ 432793 h 3866233"/>
              <a:gd name="connsiteX722" fmla="*/ 6369371 w 7869974"/>
              <a:gd name="connsiteY722" fmla="*/ 1420148 h 3866233"/>
              <a:gd name="connsiteX723" fmla="*/ 6349715 w 7869974"/>
              <a:gd name="connsiteY723" fmla="*/ 1451997 h 3866233"/>
              <a:gd name="connsiteX724" fmla="*/ 6290735 w 7869974"/>
              <a:gd name="connsiteY724" fmla="*/ 1455183 h 3866233"/>
              <a:gd name="connsiteX725" fmla="*/ 6297289 w 7869974"/>
              <a:gd name="connsiteY725" fmla="*/ 1502958 h 3866233"/>
              <a:gd name="connsiteX726" fmla="*/ 6336607 w 7869974"/>
              <a:gd name="connsiteY726" fmla="*/ 1499773 h 3866233"/>
              <a:gd name="connsiteX727" fmla="*/ 6349715 w 7869974"/>
              <a:gd name="connsiteY727" fmla="*/ 1451997 h 3866233"/>
              <a:gd name="connsiteX728" fmla="*/ 6369371 w 7869974"/>
              <a:gd name="connsiteY728" fmla="*/ 1420148 h 3866233"/>
              <a:gd name="connsiteX729" fmla="*/ 5255389 w 7869974"/>
              <a:gd name="connsiteY729" fmla="*/ 566563 h 3866233"/>
              <a:gd name="connsiteX730" fmla="*/ 5242282 w 7869974"/>
              <a:gd name="connsiteY730" fmla="*/ 557010 h 3866233"/>
              <a:gd name="connsiteX731" fmla="*/ 5229174 w 7869974"/>
              <a:gd name="connsiteY731" fmla="*/ 563381 h 3866233"/>
              <a:gd name="connsiteX732" fmla="*/ 5242282 w 7869974"/>
              <a:gd name="connsiteY732" fmla="*/ 572934 h 3866233"/>
              <a:gd name="connsiteX733" fmla="*/ 5255389 w 7869974"/>
              <a:gd name="connsiteY733" fmla="*/ 566563 h 3866233"/>
              <a:gd name="connsiteX734" fmla="*/ 6549561 w 7869974"/>
              <a:gd name="connsiteY734" fmla="*/ 1511685 h 3866233"/>
              <a:gd name="connsiteX735" fmla="*/ 6533192 w 7869974"/>
              <a:gd name="connsiteY735" fmla="*/ 1502958 h 3866233"/>
              <a:gd name="connsiteX736" fmla="*/ 6448008 w 7869974"/>
              <a:gd name="connsiteY736" fmla="*/ 1544362 h 3866233"/>
              <a:gd name="connsiteX737" fmla="*/ 6349715 w 7869974"/>
              <a:gd name="connsiteY737" fmla="*/ 1582583 h 3866233"/>
              <a:gd name="connsiteX738" fmla="*/ 6362817 w 7869974"/>
              <a:gd name="connsiteY738" fmla="*/ 1598508 h 3866233"/>
              <a:gd name="connsiteX739" fmla="*/ 6520089 w 7869974"/>
              <a:gd name="connsiteY739" fmla="*/ 1557104 h 3866233"/>
              <a:gd name="connsiteX740" fmla="*/ 6549561 w 7869974"/>
              <a:gd name="connsiteY740" fmla="*/ 1511685 h 3866233"/>
              <a:gd name="connsiteX741" fmla="*/ 5753406 w 7869974"/>
              <a:gd name="connsiteY741" fmla="*/ 875510 h 3866233"/>
              <a:gd name="connsiteX742" fmla="*/ 5740298 w 7869974"/>
              <a:gd name="connsiteY742" fmla="*/ 865956 h 3866233"/>
              <a:gd name="connsiteX743" fmla="*/ 5727191 w 7869974"/>
              <a:gd name="connsiteY743" fmla="*/ 872327 h 3866233"/>
              <a:gd name="connsiteX744" fmla="*/ 5740298 w 7869974"/>
              <a:gd name="connsiteY744" fmla="*/ 881881 h 3866233"/>
              <a:gd name="connsiteX745" fmla="*/ 5753406 w 7869974"/>
              <a:gd name="connsiteY745" fmla="*/ 875510 h 3866233"/>
              <a:gd name="connsiteX746" fmla="*/ 4894978 w 7869974"/>
              <a:gd name="connsiteY746" fmla="*/ 235324 h 3866233"/>
              <a:gd name="connsiteX747" fmla="*/ 4881876 w 7869974"/>
              <a:gd name="connsiteY747" fmla="*/ 244878 h 3866233"/>
              <a:gd name="connsiteX748" fmla="*/ 4868769 w 7869974"/>
              <a:gd name="connsiteY748" fmla="*/ 238507 h 3866233"/>
              <a:gd name="connsiteX749" fmla="*/ 4881876 w 7869974"/>
              <a:gd name="connsiteY749" fmla="*/ 228953 h 3866233"/>
              <a:gd name="connsiteX750" fmla="*/ 4894978 w 7869974"/>
              <a:gd name="connsiteY750" fmla="*/ 235324 h 3866233"/>
              <a:gd name="connsiteX751" fmla="*/ 7175373 w 7869974"/>
              <a:gd name="connsiteY751" fmla="*/ 1904268 h 3866233"/>
              <a:gd name="connsiteX752" fmla="*/ 7090188 w 7869974"/>
              <a:gd name="connsiteY752" fmla="*/ 1894712 h 3866233"/>
              <a:gd name="connsiteX753" fmla="*/ 7037763 w 7869974"/>
              <a:gd name="connsiteY753" fmla="*/ 1926562 h 3866233"/>
              <a:gd name="connsiteX754" fmla="*/ 6991890 w 7869974"/>
              <a:gd name="connsiteY754" fmla="*/ 1926562 h 3866233"/>
              <a:gd name="connsiteX755" fmla="*/ 7018106 w 7869974"/>
              <a:gd name="connsiteY755" fmla="*/ 1961597 h 3866233"/>
              <a:gd name="connsiteX756" fmla="*/ 7175373 w 7869974"/>
              <a:gd name="connsiteY756" fmla="*/ 1904268 h 3866233"/>
              <a:gd name="connsiteX757" fmla="*/ 5687878 w 7869974"/>
              <a:gd name="connsiteY757" fmla="*/ 786331 h 3866233"/>
              <a:gd name="connsiteX758" fmla="*/ 5652656 w 7869974"/>
              <a:gd name="connsiteY758" fmla="*/ 783545 h 3866233"/>
              <a:gd name="connsiteX759" fmla="*/ 5622349 w 7869974"/>
              <a:gd name="connsiteY759" fmla="*/ 792702 h 3866233"/>
              <a:gd name="connsiteX760" fmla="*/ 5543713 w 7869974"/>
              <a:gd name="connsiteY760" fmla="*/ 799070 h 3866233"/>
              <a:gd name="connsiteX761" fmla="*/ 5504395 w 7869974"/>
              <a:gd name="connsiteY761" fmla="*/ 837291 h 3866233"/>
              <a:gd name="connsiteX762" fmla="*/ 5569923 w 7869974"/>
              <a:gd name="connsiteY762" fmla="*/ 865956 h 3866233"/>
              <a:gd name="connsiteX763" fmla="*/ 5687878 w 7869974"/>
              <a:gd name="connsiteY763" fmla="*/ 786331 h 3866233"/>
              <a:gd name="connsiteX764" fmla="*/ 6677356 w 7869974"/>
              <a:gd name="connsiteY764" fmla="*/ 1509326 h 3866233"/>
              <a:gd name="connsiteX765" fmla="*/ 6585618 w 7869974"/>
              <a:gd name="connsiteY765" fmla="*/ 1512512 h 3866233"/>
              <a:gd name="connsiteX766" fmla="*/ 6677356 w 7869974"/>
              <a:gd name="connsiteY766" fmla="*/ 1509326 h 3866233"/>
              <a:gd name="connsiteX767" fmla="*/ 5091564 w 7869974"/>
              <a:gd name="connsiteY767" fmla="*/ 321318 h 3866233"/>
              <a:gd name="connsiteX768" fmla="*/ 4960507 w 7869974"/>
              <a:gd name="connsiteY768" fmla="*/ 349985 h 3866233"/>
              <a:gd name="connsiteX769" fmla="*/ 4980169 w 7869974"/>
              <a:gd name="connsiteY769" fmla="*/ 391389 h 3866233"/>
              <a:gd name="connsiteX770" fmla="*/ 5019486 w 7869974"/>
              <a:gd name="connsiteY770" fmla="*/ 388203 h 3866233"/>
              <a:gd name="connsiteX771" fmla="*/ 5058799 w 7869974"/>
              <a:gd name="connsiteY771" fmla="*/ 375464 h 3866233"/>
              <a:gd name="connsiteX772" fmla="*/ 5098117 w 7869974"/>
              <a:gd name="connsiteY772" fmla="*/ 369093 h 3866233"/>
              <a:gd name="connsiteX773" fmla="*/ 5098118 w 7869974"/>
              <a:gd name="connsiteY773" fmla="*/ 349985 h 3866233"/>
              <a:gd name="connsiteX774" fmla="*/ 5091564 w 7869974"/>
              <a:gd name="connsiteY774" fmla="*/ 321318 h 3866233"/>
              <a:gd name="connsiteX775" fmla="*/ 5884462 w 7869974"/>
              <a:gd name="connsiteY775" fmla="*/ 872326 h 3866233"/>
              <a:gd name="connsiteX776" fmla="*/ 5851698 w 7869974"/>
              <a:gd name="connsiteY776" fmla="*/ 856402 h 3866233"/>
              <a:gd name="connsiteX777" fmla="*/ 5773062 w 7869974"/>
              <a:gd name="connsiteY777" fmla="*/ 875509 h 3866233"/>
              <a:gd name="connsiteX778" fmla="*/ 5884462 w 7869974"/>
              <a:gd name="connsiteY778" fmla="*/ 872326 h 3866233"/>
              <a:gd name="connsiteX779" fmla="*/ 5749310 w 7869974"/>
              <a:gd name="connsiteY779" fmla="*/ 738954 h 3866233"/>
              <a:gd name="connsiteX780" fmla="*/ 5740299 w 7869974"/>
              <a:gd name="connsiteY780" fmla="*/ 735370 h 3866233"/>
              <a:gd name="connsiteX781" fmla="*/ 5694427 w 7869974"/>
              <a:gd name="connsiteY781" fmla="*/ 738556 h 3866233"/>
              <a:gd name="connsiteX782" fmla="*/ 5694426 w 7869974"/>
              <a:gd name="connsiteY782" fmla="*/ 748109 h 3866233"/>
              <a:gd name="connsiteX783" fmla="*/ 5740298 w 7869974"/>
              <a:gd name="connsiteY783" fmla="*/ 751295 h 3866233"/>
              <a:gd name="connsiteX784" fmla="*/ 5753406 w 7869974"/>
              <a:gd name="connsiteY784" fmla="*/ 744927 h 3866233"/>
              <a:gd name="connsiteX785" fmla="*/ 5749310 w 7869974"/>
              <a:gd name="connsiteY785" fmla="*/ 738954 h 3866233"/>
              <a:gd name="connsiteX786" fmla="*/ 4770476 w 7869974"/>
              <a:gd name="connsiteY786" fmla="*/ 9189 h 3866233"/>
              <a:gd name="connsiteX787" fmla="*/ 4704947 w 7869974"/>
              <a:gd name="connsiteY787" fmla="*/ 12375 h 3866233"/>
              <a:gd name="connsiteX788" fmla="*/ 4730340 w 7869974"/>
              <a:gd name="connsiteY788" fmla="*/ 32 h 3866233"/>
              <a:gd name="connsiteX789" fmla="*/ 4770476 w 7869974"/>
              <a:gd name="connsiteY789" fmla="*/ 9189 h 3866233"/>
              <a:gd name="connsiteX790" fmla="*/ 5091564 w 7869974"/>
              <a:gd name="connsiteY790" fmla="*/ 235325 h 3866233"/>
              <a:gd name="connsiteX791" fmla="*/ 5078461 w 7869974"/>
              <a:gd name="connsiteY791" fmla="*/ 244878 h 3866233"/>
              <a:gd name="connsiteX792" fmla="*/ 5065353 w 7869974"/>
              <a:gd name="connsiteY792" fmla="*/ 238507 h 3866233"/>
              <a:gd name="connsiteX793" fmla="*/ 5078461 w 7869974"/>
              <a:gd name="connsiteY793" fmla="*/ 228953 h 3866233"/>
              <a:gd name="connsiteX794" fmla="*/ 5091564 w 7869974"/>
              <a:gd name="connsiteY794" fmla="*/ 235325 h 3866233"/>
              <a:gd name="connsiteX795" fmla="*/ 6845272 w 7869974"/>
              <a:gd name="connsiteY795" fmla="*/ 1526298 h 3866233"/>
              <a:gd name="connsiteX796" fmla="*/ 6834624 w 7869974"/>
              <a:gd name="connsiteY796" fmla="*/ 1518883 h 3866233"/>
              <a:gd name="connsiteX797" fmla="*/ 6821521 w 7869974"/>
              <a:gd name="connsiteY797" fmla="*/ 1531622 h 3866233"/>
              <a:gd name="connsiteX798" fmla="*/ 6795305 w 7869974"/>
              <a:gd name="connsiteY798" fmla="*/ 1547547 h 3866233"/>
              <a:gd name="connsiteX799" fmla="*/ 6808413 w 7869974"/>
              <a:gd name="connsiteY799" fmla="*/ 1534808 h 3866233"/>
              <a:gd name="connsiteX800" fmla="*/ 6845272 w 7869974"/>
              <a:gd name="connsiteY800" fmla="*/ 1526298 h 3866233"/>
              <a:gd name="connsiteX801" fmla="*/ 6023483 w 7869974"/>
              <a:gd name="connsiteY801" fmla="*/ 915386 h 3866233"/>
              <a:gd name="connsiteX802" fmla="*/ 6101215 w 7869974"/>
              <a:gd name="connsiteY802" fmla="*/ 972634 h 3866233"/>
              <a:gd name="connsiteX803" fmla="*/ 6054832 w 7869974"/>
              <a:gd name="connsiteY803" fmla="*/ 990170 h 3866233"/>
              <a:gd name="connsiteX804" fmla="*/ 6054832 w 7869974"/>
              <a:gd name="connsiteY804" fmla="*/ 1012464 h 3866233"/>
              <a:gd name="connsiteX805" fmla="*/ 6002406 w 7869974"/>
              <a:gd name="connsiteY805" fmla="*/ 1012464 h 3866233"/>
              <a:gd name="connsiteX806" fmla="*/ 5949985 w 7869974"/>
              <a:gd name="connsiteY806" fmla="*/ 977428 h 3866233"/>
              <a:gd name="connsiteX807" fmla="*/ 5982750 w 7869974"/>
              <a:gd name="connsiteY807" fmla="*/ 955135 h 3866233"/>
              <a:gd name="connsiteX808" fmla="*/ 5956540 w 7869974"/>
              <a:gd name="connsiteY808" fmla="*/ 939210 h 3866233"/>
              <a:gd name="connsiteX809" fmla="*/ 6002406 w 7869974"/>
              <a:gd name="connsiteY809" fmla="*/ 916913 h 3866233"/>
              <a:gd name="connsiteX810" fmla="*/ 5342268 w 7869974"/>
              <a:gd name="connsiteY810" fmla="*/ 413684 h 3866233"/>
              <a:gd name="connsiteX811" fmla="*/ 5747779 w 7869974"/>
              <a:gd name="connsiteY811" fmla="*/ 712335 h 3866233"/>
              <a:gd name="connsiteX812" fmla="*/ 5707534 w 7869974"/>
              <a:gd name="connsiteY812" fmla="*/ 722631 h 3866233"/>
              <a:gd name="connsiteX813" fmla="*/ 5744392 w 7869974"/>
              <a:gd name="connsiteY813" fmla="*/ 732185 h 3866233"/>
              <a:gd name="connsiteX814" fmla="*/ 5774731 w 7869974"/>
              <a:gd name="connsiteY814" fmla="*/ 732185 h 3866233"/>
              <a:gd name="connsiteX815" fmla="*/ 6005047 w 7869974"/>
              <a:gd name="connsiteY815" fmla="*/ 901808 h 3866233"/>
              <a:gd name="connsiteX816" fmla="*/ 5999956 w 7869974"/>
              <a:gd name="connsiteY816" fmla="*/ 904574 h 3866233"/>
              <a:gd name="connsiteX817" fmla="*/ 5963094 w 7869974"/>
              <a:gd name="connsiteY817" fmla="*/ 920102 h 3866233"/>
              <a:gd name="connsiteX818" fmla="*/ 5917227 w 7869974"/>
              <a:gd name="connsiteY818" fmla="*/ 961505 h 3866233"/>
              <a:gd name="connsiteX819" fmla="*/ 5851698 w 7869974"/>
              <a:gd name="connsiteY819" fmla="*/ 961506 h 3866233"/>
              <a:gd name="connsiteX820" fmla="*/ 5818934 w 7869974"/>
              <a:gd name="connsiteY820" fmla="*/ 977430 h 3866233"/>
              <a:gd name="connsiteX821" fmla="*/ 5746852 w 7869974"/>
              <a:gd name="connsiteY821" fmla="*/ 977431 h 3866233"/>
              <a:gd name="connsiteX822" fmla="*/ 5733745 w 7869974"/>
              <a:gd name="connsiteY822" fmla="*/ 1022020 h 3866233"/>
              <a:gd name="connsiteX823" fmla="*/ 5576477 w 7869974"/>
              <a:gd name="connsiteY823" fmla="*/ 1031576 h 3866233"/>
              <a:gd name="connsiteX824" fmla="*/ 5609241 w 7869974"/>
              <a:gd name="connsiteY824" fmla="*/ 1050685 h 3866233"/>
              <a:gd name="connsiteX825" fmla="*/ 5583032 w 7869974"/>
              <a:gd name="connsiteY825" fmla="*/ 1076166 h 3866233"/>
              <a:gd name="connsiteX826" fmla="*/ 5556815 w 7869974"/>
              <a:gd name="connsiteY826" fmla="*/ 1092091 h 3866233"/>
              <a:gd name="connsiteX827" fmla="*/ 5583032 w 7869974"/>
              <a:gd name="connsiteY827" fmla="*/ 1076166 h 3866233"/>
              <a:gd name="connsiteX828" fmla="*/ 5661662 w 7869974"/>
              <a:gd name="connsiteY828" fmla="*/ 1076166 h 3866233"/>
              <a:gd name="connsiteX829" fmla="*/ 5720642 w 7869974"/>
              <a:gd name="connsiteY829" fmla="*/ 1047502 h 3866233"/>
              <a:gd name="connsiteX830" fmla="*/ 5877909 w 7869974"/>
              <a:gd name="connsiteY830" fmla="*/ 1025205 h 3866233"/>
              <a:gd name="connsiteX831" fmla="*/ 5877909 w 7869974"/>
              <a:gd name="connsiteY831" fmla="*/ 1002910 h 3866233"/>
              <a:gd name="connsiteX832" fmla="*/ 5923775 w 7869974"/>
              <a:gd name="connsiteY832" fmla="*/ 996541 h 3866233"/>
              <a:gd name="connsiteX833" fmla="*/ 5976202 w 7869974"/>
              <a:gd name="connsiteY833" fmla="*/ 1041131 h 3866233"/>
              <a:gd name="connsiteX834" fmla="*/ 5943437 w 7869974"/>
              <a:gd name="connsiteY834" fmla="*/ 1057056 h 3866233"/>
              <a:gd name="connsiteX835" fmla="*/ 6002411 w 7869974"/>
              <a:gd name="connsiteY835" fmla="*/ 1069795 h 3866233"/>
              <a:gd name="connsiteX836" fmla="*/ 6067940 w 7869974"/>
              <a:gd name="connsiteY836" fmla="*/ 1079351 h 3866233"/>
              <a:gd name="connsiteX837" fmla="*/ 6113812 w 7869974"/>
              <a:gd name="connsiteY837" fmla="*/ 1047502 h 3866233"/>
              <a:gd name="connsiteX838" fmla="*/ 6166232 w 7869974"/>
              <a:gd name="connsiteY838" fmla="*/ 1063426 h 3866233"/>
              <a:gd name="connsiteX839" fmla="*/ 6212104 w 7869974"/>
              <a:gd name="connsiteY839" fmla="*/ 1063426 h 3866233"/>
              <a:gd name="connsiteX840" fmla="*/ 6221986 w 7869974"/>
              <a:gd name="connsiteY840" fmla="*/ 1061579 h 3866233"/>
              <a:gd name="connsiteX841" fmla="*/ 6242292 w 7869974"/>
              <a:gd name="connsiteY841" fmla="*/ 1076534 h 3866233"/>
              <a:gd name="connsiteX842" fmla="*/ 6218658 w 7869974"/>
              <a:gd name="connsiteY842" fmla="*/ 1088905 h 3866233"/>
              <a:gd name="connsiteX843" fmla="*/ 6225207 w 7869974"/>
              <a:gd name="connsiteY843" fmla="*/ 1127127 h 3866233"/>
              <a:gd name="connsiteX844" fmla="*/ 6288634 w 7869974"/>
              <a:gd name="connsiteY844" fmla="*/ 1110664 h 3866233"/>
              <a:gd name="connsiteX845" fmla="*/ 6606131 w 7869974"/>
              <a:gd name="connsiteY845" fmla="*/ 1344495 h 3866233"/>
              <a:gd name="connsiteX846" fmla="*/ 6552854 w 7869974"/>
              <a:gd name="connsiteY846" fmla="*/ 1356447 h 3866233"/>
              <a:gd name="connsiteX847" fmla="*/ 6539746 w 7869974"/>
              <a:gd name="connsiteY847" fmla="*/ 1381926 h 3866233"/>
              <a:gd name="connsiteX848" fmla="*/ 6474217 w 7869974"/>
              <a:gd name="connsiteY848" fmla="*/ 1388297 h 3866233"/>
              <a:gd name="connsiteX849" fmla="*/ 6415243 w 7869974"/>
              <a:gd name="connsiteY849" fmla="*/ 1410591 h 3866233"/>
              <a:gd name="connsiteX850" fmla="*/ 6526638 w 7869974"/>
              <a:gd name="connsiteY850" fmla="*/ 1432887 h 3866233"/>
              <a:gd name="connsiteX851" fmla="*/ 6605275 w 7869974"/>
              <a:gd name="connsiteY851" fmla="*/ 1410591 h 3866233"/>
              <a:gd name="connsiteX852" fmla="*/ 6633943 w 7869974"/>
              <a:gd name="connsiteY852" fmla="*/ 1379937 h 3866233"/>
              <a:gd name="connsiteX853" fmla="*/ 6641282 w 7869974"/>
              <a:gd name="connsiteY853" fmla="*/ 1370383 h 3866233"/>
              <a:gd name="connsiteX854" fmla="*/ 6752628 w 7869974"/>
              <a:gd name="connsiteY854" fmla="*/ 1452386 h 3866233"/>
              <a:gd name="connsiteX855" fmla="*/ 6751894 w 7869974"/>
              <a:gd name="connsiteY855" fmla="*/ 1452396 h 3866233"/>
              <a:gd name="connsiteX856" fmla="*/ 6716674 w 7869974"/>
              <a:gd name="connsiteY856" fmla="*/ 1455183 h 3866233"/>
              <a:gd name="connsiteX857" fmla="*/ 6723223 w 7869974"/>
              <a:gd name="connsiteY857" fmla="*/ 1487033 h 3866233"/>
              <a:gd name="connsiteX858" fmla="*/ 6764181 w 7869974"/>
              <a:gd name="connsiteY858" fmla="*/ 1473496 h 3866233"/>
              <a:gd name="connsiteX859" fmla="*/ 6772671 w 7869974"/>
              <a:gd name="connsiteY859" fmla="*/ 1467148 h 3866233"/>
              <a:gd name="connsiteX860" fmla="*/ 7276330 w 7869974"/>
              <a:gd name="connsiteY860" fmla="*/ 1838083 h 3866233"/>
              <a:gd name="connsiteX861" fmla="*/ 7280219 w 7869974"/>
              <a:gd name="connsiteY861" fmla="*/ 1843754 h 3866233"/>
              <a:gd name="connsiteX862" fmla="*/ 7284031 w 7869974"/>
              <a:gd name="connsiteY862" fmla="*/ 1843754 h 3866233"/>
              <a:gd name="connsiteX863" fmla="*/ 7551617 w 7869974"/>
              <a:gd name="connsiteY863" fmla="*/ 2040826 h 3866233"/>
              <a:gd name="connsiteX864" fmla="*/ 7542332 w 7869974"/>
              <a:gd name="connsiteY864" fmla="*/ 2047593 h 3866233"/>
              <a:gd name="connsiteX865" fmla="*/ 7555441 w 7869974"/>
              <a:gd name="connsiteY865" fmla="*/ 2053964 h 3866233"/>
              <a:gd name="connsiteX866" fmla="*/ 7561990 w 7869974"/>
              <a:gd name="connsiteY866" fmla="*/ 2050381 h 3866233"/>
              <a:gd name="connsiteX867" fmla="*/ 7563151 w 7869974"/>
              <a:gd name="connsiteY867" fmla="*/ 2049321 h 3866233"/>
              <a:gd name="connsiteX868" fmla="*/ 7804447 w 7869974"/>
              <a:gd name="connsiteY868" fmla="*/ 2227030 h 3866233"/>
              <a:gd name="connsiteX869" fmla="*/ 7804446 w 7869974"/>
              <a:gd name="connsiteY869" fmla="*/ 2251435 h 3866233"/>
              <a:gd name="connsiteX870" fmla="*/ 7844129 w 7869974"/>
              <a:gd name="connsiteY870" fmla="*/ 2256256 h 3866233"/>
              <a:gd name="connsiteX871" fmla="*/ 7867724 w 7869974"/>
              <a:gd name="connsiteY871" fmla="*/ 2273633 h 3866233"/>
              <a:gd name="connsiteX872" fmla="*/ 7869974 w 7869974"/>
              <a:gd name="connsiteY872" fmla="*/ 2276914 h 3866233"/>
              <a:gd name="connsiteX873" fmla="*/ 7856871 w 7869974"/>
              <a:gd name="connsiteY873" fmla="*/ 2286471 h 3866233"/>
              <a:gd name="connsiteX874" fmla="*/ 7555440 w 7869974"/>
              <a:gd name="connsiteY874" fmla="*/ 2436164 h 3866233"/>
              <a:gd name="connsiteX875" fmla="*/ 7522676 w 7869974"/>
              <a:gd name="connsiteY875" fmla="*/ 2436164 h 3866233"/>
              <a:gd name="connsiteX876" fmla="*/ 7352301 w 7869974"/>
              <a:gd name="connsiteY876" fmla="*/ 2522160 h 3866233"/>
              <a:gd name="connsiteX877" fmla="*/ 7168819 w 7869974"/>
              <a:gd name="connsiteY877" fmla="*/ 2595414 h 3866233"/>
              <a:gd name="connsiteX878" fmla="*/ 7096736 w 7869974"/>
              <a:gd name="connsiteY878" fmla="*/ 2627264 h 3866233"/>
              <a:gd name="connsiteX879" fmla="*/ 7031208 w 7869974"/>
              <a:gd name="connsiteY879" fmla="*/ 2643189 h 3866233"/>
              <a:gd name="connsiteX880" fmla="*/ 6834624 w 7869974"/>
              <a:gd name="connsiteY880" fmla="*/ 2741924 h 3866233"/>
              <a:gd name="connsiteX881" fmla="*/ 6795305 w 7869974"/>
              <a:gd name="connsiteY881" fmla="*/ 2741924 h 3866233"/>
              <a:gd name="connsiteX882" fmla="*/ 6611828 w 7869974"/>
              <a:gd name="connsiteY882" fmla="*/ 2818367 h 3866233"/>
              <a:gd name="connsiteX883" fmla="*/ 6585618 w 7869974"/>
              <a:gd name="connsiteY883" fmla="*/ 2831106 h 3866233"/>
              <a:gd name="connsiteX884" fmla="*/ 6546300 w 7869974"/>
              <a:gd name="connsiteY884" fmla="*/ 2859770 h 3866233"/>
              <a:gd name="connsiteX885" fmla="*/ 6493874 w 7869974"/>
              <a:gd name="connsiteY885" fmla="*/ 2875696 h 3866233"/>
              <a:gd name="connsiteX886" fmla="*/ 6448007 w 7869974"/>
              <a:gd name="connsiteY886" fmla="*/ 2882066 h 3866233"/>
              <a:gd name="connsiteX887" fmla="*/ 6375925 w 7869974"/>
              <a:gd name="connsiteY887" fmla="*/ 2917102 h 3866233"/>
              <a:gd name="connsiteX888" fmla="*/ 6297289 w 7869974"/>
              <a:gd name="connsiteY888" fmla="*/ 2942581 h 3866233"/>
              <a:gd name="connsiteX889" fmla="*/ 6225207 w 7869974"/>
              <a:gd name="connsiteY889" fmla="*/ 2974431 h 3866233"/>
              <a:gd name="connsiteX890" fmla="*/ 6192443 w 7869974"/>
              <a:gd name="connsiteY890" fmla="*/ 2974431 h 3866233"/>
              <a:gd name="connsiteX891" fmla="*/ 6172786 w 7869974"/>
              <a:gd name="connsiteY891" fmla="*/ 3003095 h 3866233"/>
              <a:gd name="connsiteX892" fmla="*/ 6126914 w 7869974"/>
              <a:gd name="connsiteY892" fmla="*/ 3009466 h 3866233"/>
              <a:gd name="connsiteX893" fmla="*/ 6067940 w 7869974"/>
              <a:gd name="connsiteY893" fmla="*/ 3069981 h 3866233"/>
              <a:gd name="connsiteX894" fmla="*/ 6041729 w 7869974"/>
              <a:gd name="connsiteY894" fmla="*/ 3073166 h 3866233"/>
              <a:gd name="connsiteX895" fmla="*/ 5845144 w 7869974"/>
              <a:gd name="connsiteY895" fmla="*/ 3168716 h 3866233"/>
              <a:gd name="connsiteX896" fmla="*/ 5845144 w 7869974"/>
              <a:gd name="connsiteY896" fmla="*/ 3178273 h 3866233"/>
              <a:gd name="connsiteX897" fmla="*/ 5753406 w 7869974"/>
              <a:gd name="connsiteY897" fmla="*/ 3213309 h 3866233"/>
              <a:gd name="connsiteX898" fmla="*/ 5812380 w 7869974"/>
              <a:gd name="connsiteY898" fmla="*/ 3219677 h 3866233"/>
              <a:gd name="connsiteX899" fmla="*/ 5779616 w 7869974"/>
              <a:gd name="connsiteY899" fmla="*/ 3283377 h 3866233"/>
              <a:gd name="connsiteX900" fmla="*/ 5753406 w 7869974"/>
              <a:gd name="connsiteY900" fmla="*/ 3289748 h 3866233"/>
              <a:gd name="connsiteX901" fmla="*/ 5779616 w 7869974"/>
              <a:gd name="connsiteY901" fmla="*/ 3299302 h 3866233"/>
              <a:gd name="connsiteX902" fmla="*/ 5779617 w 7869974"/>
              <a:gd name="connsiteY902" fmla="*/ 3324783 h 3866233"/>
              <a:gd name="connsiteX903" fmla="*/ 5687877 w 7869974"/>
              <a:gd name="connsiteY903" fmla="*/ 3353448 h 3866233"/>
              <a:gd name="connsiteX904" fmla="*/ 5602687 w 7869974"/>
              <a:gd name="connsiteY904" fmla="*/ 3382112 h 3866233"/>
              <a:gd name="connsiteX905" fmla="*/ 5556816 w 7869974"/>
              <a:gd name="connsiteY905" fmla="*/ 3366187 h 3866233"/>
              <a:gd name="connsiteX906" fmla="*/ 5478185 w 7869974"/>
              <a:gd name="connsiteY906" fmla="*/ 3388484 h 3866233"/>
              <a:gd name="connsiteX907" fmla="*/ 5478185 w 7869974"/>
              <a:gd name="connsiteY907" fmla="*/ 3407591 h 3866233"/>
              <a:gd name="connsiteX908" fmla="*/ 5491288 w 7869974"/>
              <a:gd name="connsiteY908" fmla="*/ 3413962 h 3866233"/>
              <a:gd name="connsiteX909" fmla="*/ 5635452 w 7869974"/>
              <a:gd name="connsiteY909" fmla="*/ 3413962 h 3866233"/>
              <a:gd name="connsiteX910" fmla="*/ 5504395 w 7869974"/>
              <a:gd name="connsiteY910" fmla="*/ 3461737 h 3866233"/>
              <a:gd name="connsiteX911" fmla="*/ 5419211 w 7869974"/>
              <a:gd name="connsiteY911" fmla="*/ 3480848 h 3866233"/>
              <a:gd name="connsiteX912" fmla="*/ 5353682 w 7869974"/>
              <a:gd name="connsiteY912" fmla="*/ 3496773 h 3866233"/>
              <a:gd name="connsiteX913" fmla="*/ 5196410 w 7869974"/>
              <a:gd name="connsiteY913" fmla="*/ 3528623 h 3866233"/>
              <a:gd name="connsiteX914" fmla="*/ 5170200 w 7869974"/>
              <a:gd name="connsiteY914" fmla="*/ 3538177 h 3866233"/>
              <a:gd name="connsiteX915" fmla="*/ 5150543 w 7869974"/>
              <a:gd name="connsiteY915" fmla="*/ 3547733 h 3866233"/>
              <a:gd name="connsiteX916" fmla="*/ 5098117 w 7869974"/>
              <a:gd name="connsiteY916" fmla="*/ 3519066 h 3866233"/>
              <a:gd name="connsiteX917" fmla="*/ 5124327 w 7869974"/>
              <a:gd name="connsiteY917" fmla="*/ 3496773 h 3866233"/>
              <a:gd name="connsiteX918" fmla="*/ 5137436 w 7869974"/>
              <a:gd name="connsiteY918" fmla="*/ 3484033 h 3866233"/>
              <a:gd name="connsiteX919" fmla="*/ 5091564 w 7869974"/>
              <a:gd name="connsiteY919" fmla="*/ 3480848 h 3866233"/>
              <a:gd name="connsiteX920" fmla="*/ 5065353 w 7869974"/>
              <a:gd name="connsiteY920" fmla="*/ 3541362 h 3866233"/>
              <a:gd name="connsiteX921" fmla="*/ 5012933 w 7869974"/>
              <a:gd name="connsiteY921" fmla="*/ 3522252 h 3866233"/>
              <a:gd name="connsiteX922" fmla="*/ 4999825 w 7869974"/>
              <a:gd name="connsiteY922" fmla="*/ 3496773 h 3866233"/>
              <a:gd name="connsiteX923" fmla="*/ 4921189 w 7869974"/>
              <a:gd name="connsiteY923" fmla="*/ 3496773 h 3866233"/>
              <a:gd name="connsiteX924" fmla="*/ 4868768 w 7869974"/>
              <a:gd name="connsiteY924" fmla="*/ 3534991 h 3866233"/>
              <a:gd name="connsiteX925" fmla="*/ 4796686 w 7869974"/>
              <a:gd name="connsiteY925" fmla="*/ 3496773 h 3866233"/>
              <a:gd name="connsiteX926" fmla="*/ 4750819 w 7869974"/>
              <a:gd name="connsiteY926" fmla="*/ 3452183 h 3866233"/>
              <a:gd name="connsiteX927" fmla="*/ 4750819 w 7869974"/>
              <a:gd name="connsiteY927" fmla="*/ 3426702 h 3866233"/>
              <a:gd name="connsiteX928" fmla="*/ 4718055 w 7869974"/>
              <a:gd name="connsiteY928" fmla="*/ 3410777 h 3866233"/>
              <a:gd name="connsiteX929" fmla="*/ 4718055 w 7869974"/>
              <a:gd name="connsiteY929" fmla="*/ 3378927 h 3866233"/>
              <a:gd name="connsiteX930" fmla="*/ 4750820 w 7869974"/>
              <a:gd name="connsiteY930" fmla="*/ 3359817 h 3866233"/>
              <a:gd name="connsiteX931" fmla="*/ 4750819 w 7869974"/>
              <a:gd name="connsiteY931" fmla="*/ 3334337 h 3866233"/>
              <a:gd name="connsiteX932" fmla="*/ 4750819 w 7869974"/>
              <a:gd name="connsiteY932" fmla="*/ 3327966 h 3866233"/>
              <a:gd name="connsiteX933" fmla="*/ 4849112 w 7869974"/>
              <a:gd name="connsiteY933" fmla="*/ 3273823 h 3866233"/>
              <a:gd name="connsiteX934" fmla="*/ 4921189 w 7869974"/>
              <a:gd name="connsiteY934" fmla="*/ 3213309 h 3866233"/>
              <a:gd name="connsiteX935" fmla="*/ 4875322 w 7869974"/>
              <a:gd name="connsiteY935" fmla="*/ 3203752 h 3866233"/>
              <a:gd name="connsiteX936" fmla="*/ 4803240 w 7869974"/>
              <a:gd name="connsiteY936" fmla="*/ 3235602 h 3866233"/>
              <a:gd name="connsiteX937" fmla="*/ 4737711 w 7869974"/>
              <a:gd name="connsiteY937" fmla="*/ 3254712 h 3866233"/>
              <a:gd name="connsiteX938" fmla="*/ 4659075 w 7869974"/>
              <a:gd name="connsiteY938" fmla="*/ 3277009 h 3866233"/>
              <a:gd name="connsiteX939" fmla="*/ 4645973 w 7869974"/>
              <a:gd name="connsiteY939" fmla="*/ 3299302 h 3866233"/>
              <a:gd name="connsiteX940" fmla="*/ 4560783 w 7869974"/>
              <a:gd name="connsiteY940" fmla="*/ 3305673 h 3866233"/>
              <a:gd name="connsiteX941" fmla="*/ 4547680 w 7869974"/>
              <a:gd name="connsiteY941" fmla="*/ 3331152 h 3866233"/>
              <a:gd name="connsiteX942" fmla="*/ 4495255 w 7869974"/>
              <a:gd name="connsiteY942" fmla="*/ 3340708 h 3866233"/>
              <a:gd name="connsiteX943" fmla="*/ 4436281 w 7869974"/>
              <a:gd name="connsiteY943" fmla="*/ 3369373 h 3866233"/>
              <a:gd name="connsiteX944" fmla="*/ 4305223 w 7869974"/>
              <a:gd name="connsiteY944" fmla="*/ 3369373 h 3866233"/>
              <a:gd name="connsiteX945" fmla="*/ 4265905 w 7869974"/>
              <a:gd name="connsiteY945" fmla="*/ 3385298 h 3866233"/>
              <a:gd name="connsiteX946" fmla="*/ 4200377 w 7869974"/>
              <a:gd name="connsiteY946" fmla="*/ 3385297 h 3866233"/>
              <a:gd name="connsiteX947" fmla="*/ 4167613 w 7869974"/>
              <a:gd name="connsiteY947" fmla="*/ 3369373 h 3866233"/>
              <a:gd name="connsiteX948" fmla="*/ 4154506 w 7869974"/>
              <a:gd name="connsiteY948" fmla="*/ 3407591 h 3866233"/>
              <a:gd name="connsiteX949" fmla="*/ 4056212 w 7869974"/>
              <a:gd name="connsiteY949" fmla="*/ 3442627 h 3866233"/>
              <a:gd name="connsiteX950" fmla="*/ 3990684 w 7869974"/>
              <a:gd name="connsiteY950" fmla="*/ 3493587 h 3866233"/>
              <a:gd name="connsiteX951" fmla="*/ 3944818 w 7869974"/>
              <a:gd name="connsiteY951" fmla="*/ 3531808 h 3866233"/>
              <a:gd name="connsiteX952" fmla="*/ 3859628 w 7869974"/>
              <a:gd name="connsiteY952" fmla="*/ 3531808 h 3866233"/>
              <a:gd name="connsiteX953" fmla="*/ 3813761 w 7869974"/>
              <a:gd name="connsiteY953" fmla="*/ 3554101 h 3866233"/>
              <a:gd name="connsiteX954" fmla="*/ 3807207 w 7869974"/>
              <a:gd name="connsiteY954" fmla="*/ 3595508 h 3866233"/>
              <a:gd name="connsiteX955" fmla="*/ 3682704 w 7869974"/>
              <a:gd name="connsiteY955" fmla="*/ 3563658 h 3866233"/>
              <a:gd name="connsiteX956" fmla="*/ 3676151 w 7869974"/>
              <a:gd name="connsiteY956" fmla="*/ 3620987 h 3866233"/>
              <a:gd name="connsiteX957" fmla="*/ 3610623 w 7869974"/>
              <a:gd name="connsiteY957" fmla="*/ 3643283 h 3866233"/>
              <a:gd name="connsiteX958" fmla="*/ 3610623 w 7869974"/>
              <a:gd name="connsiteY958" fmla="*/ 3617802 h 3866233"/>
              <a:gd name="connsiteX959" fmla="*/ 3486120 w 7869974"/>
              <a:gd name="connsiteY959" fmla="*/ 3608247 h 3866233"/>
              <a:gd name="connsiteX960" fmla="*/ 3473012 w 7869974"/>
              <a:gd name="connsiteY960" fmla="*/ 3636912 h 3866233"/>
              <a:gd name="connsiteX961" fmla="*/ 3414037 w 7869974"/>
              <a:gd name="connsiteY961" fmla="*/ 3646468 h 3866233"/>
              <a:gd name="connsiteX962" fmla="*/ 3407483 w 7869974"/>
              <a:gd name="connsiteY962" fmla="*/ 3684687 h 3866233"/>
              <a:gd name="connsiteX963" fmla="*/ 3361612 w 7869974"/>
              <a:gd name="connsiteY963" fmla="*/ 3706983 h 3866233"/>
              <a:gd name="connsiteX964" fmla="*/ 3282981 w 7869974"/>
              <a:gd name="connsiteY964" fmla="*/ 3700612 h 3866233"/>
              <a:gd name="connsiteX965" fmla="*/ 3309191 w 7869974"/>
              <a:gd name="connsiteY965" fmla="*/ 3684687 h 3866233"/>
              <a:gd name="connsiteX966" fmla="*/ 3217453 w 7869974"/>
              <a:gd name="connsiteY966" fmla="*/ 3700612 h 3866233"/>
              <a:gd name="connsiteX967" fmla="*/ 3243662 w 7869974"/>
              <a:gd name="connsiteY967" fmla="*/ 3713354 h 3866233"/>
              <a:gd name="connsiteX968" fmla="*/ 3256765 w 7869974"/>
              <a:gd name="connsiteY968" fmla="*/ 3767497 h 3866233"/>
              <a:gd name="connsiteX969" fmla="*/ 3132262 w 7869974"/>
              <a:gd name="connsiteY969" fmla="*/ 3780239 h 3866233"/>
              <a:gd name="connsiteX970" fmla="*/ 3165027 w 7869974"/>
              <a:gd name="connsiteY970" fmla="*/ 3812089 h 3866233"/>
              <a:gd name="connsiteX971" fmla="*/ 3092944 w 7869974"/>
              <a:gd name="connsiteY971" fmla="*/ 3824829 h 3866233"/>
              <a:gd name="connsiteX972" fmla="*/ 3092944 w 7869974"/>
              <a:gd name="connsiteY972" fmla="*/ 3815272 h 3866233"/>
              <a:gd name="connsiteX973" fmla="*/ 3092945 w 7869974"/>
              <a:gd name="connsiteY973" fmla="*/ 3799348 h 3866233"/>
              <a:gd name="connsiteX974" fmla="*/ 3053626 w 7869974"/>
              <a:gd name="connsiteY974" fmla="*/ 3792979 h 3866233"/>
              <a:gd name="connsiteX975" fmla="*/ 2935678 w 7869974"/>
              <a:gd name="connsiteY975" fmla="*/ 3834383 h 3866233"/>
              <a:gd name="connsiteX976" fmla="*/ 2961888 w 7869974"/>
              <a:gd name="connsiteY976" fmla="*/ 3850308 h 3866233"/>
              <a:gd name="connsiteX977" fmla="*/ 2876703 w 7869974"/>
              <a:gd name="connsiteY977" fmla="*/ 3856679 h 3866233"/>
              <a:gd name="connsiteX978" fmla="*/ 2857041 w 7869974"/>
              <a:gd name="connsiteY978" fmla="*/ 3828014 h 3866233"/>
              <a:gd name="connsiteX979" fmla="*/ 2745647 w 7869974"/>
              <a:gd name="connsiteY979" fmla="*/ 3824829 h 3866233"/>
              <a:gd name="connsiteX980" fmla="*/ 2680118 w 7869974"/>
              <a:gd name="connsiteY980" fmla="*/ 3856679 h 3866233"/>
              <a:gd name="connsiteX981" fmla="*/ 2608036 w 7869974"/>
              <a:gd name="connsiteY981" fmla="*/ 3859864 h 3866233"/>
              <a:gd name="connsiteX982" fmla="*/ 2575272 w 7869974"/>
              <a:gd name="connsiteY982" fmla="*/ 3831197 h 3866233"/>
              <a:gd name="connsiteX983" fmla="*/ 2601482 w 7869974"/>
              <a:gd name="connsiteY983" fmla="*/ 3815272 h 3866233"/>
              <a:gd name="connsiteX984" fmla="*/ 2516297 w 7869974"/>
              <a:gd name="connsiteY984" fmla="*/ 3761129 h 3866233"/>
              <a:gd name="connsiteX985" fmla="*/ 2470425 w 7869974"/>
              <a:gd name="connsiteY985" fmla="*/ 3754758 h 3866233"/>
              <a:gd name="connsiteX986" fmla="*/ 2562163 w 7869974"/>
              <a:gd name="connsiteY986" fmla="*/ 3710169 h 3866233"/>
              <a:gd name="connsiteX987" fmla="*/ 2562164 w 7869974"/>
              <a:gd name="connsiteY987" fmla="*/ 3675133 h 3866233"/>
              <a:gd name="connsiteX988" fmla="*/ 2627692 w 7869974"/>
              <a:gd name="connsiteY988" fmla="*/ 3665579 h 3866233"/>
              <a:gd name="connsiteX989" fmla="*/ 2568717 w 7869974"/>
              <a:gd name="connsiteY989" fmla="*/ 3646469 h 3866233"/>
              <a:gd name="connsiteX990" fmla="*/ 2562164 w 7869974"/>
              <a:gd name="connsiteY990" fmla="*/ 3675133 h 3866233"/>
              <a:gd name="connsiteX991" fmla="*/ 2476979 w 7869974"/>
              <a:gd name="connsiteY991" fmla="*/ 3706983 h 3866233"/>
              <a:gd name="connsiteX992" fmla="*/ 2418005 w 7869974"/>
              <a:gd name="connsiteY992" fmla="*/ 3646468 h 3866233"/>
              <a:gd name="connsiteX993" fmla="*/ 2385240 w 7869974"/>
              <a:gd name="connsiteY993" fmla="*/ 3643283 h 3866233"/>
              <a:gd name="connsiteX994" fmla="*/ 2273840 w 7869974"/>
              <a:gd name="connsiteY994" fmla="*/ 3675133 h 3866233"/>
              <a:gd name="connsiteX995" fmla="*/ 2195204 w 7869974"/>
              <a:gd name="connsiteY995" fmla="*/ 3630544 h 3866233"/>
              <a:gd name="connsiteX996" fmla="*/ 2195204 w 7869974"/>
              <a:gd name="connsiteY996" fmla="*/ 3585951 h 3866233"/>
              <a:gd name="connsiteX997" fmla="*/ 2254179 w 7869974"/>
              <a:gd name="connsiteY997" fmla="*/ 3576398 h 3866233"/>
              <a:gd name="connsiteX998" fmla="*/ 2267287 w 7869974"/>
              <a:gd name="connsiteY998" fmla="*/ 3550919 h 3866233"/>
              <a:gd name="connsiteX999" fmla="*/ 2300051 w 7869974"/>
              <a:gd name="connsiteY999" fmla="*/ 3534991 h 3866233"/>
              <a:gd name="connsiteX1000" fmla="*/ 2247630 w 7869974"/>
              <a:gd name="connsiteY1000" fmla="*/ 3525437 h 3866233"/>
              <a:gd name="connsiteX1001" fmla="*/ 2188650 w 7869974"/>
              <a:gd name="connsiteY1001" fmla="*/ 3563658 h 3866233"/>
              <a:gd name="connsiteX1002" fmla="*/ 2149338 w 7869974"/>
              <a:gd name="connsiteY1002" fmla="*/ 3544548 h 3866233"/>
              <a:gd name="connsiteX1003" fmla="*/ 2110019 w 7869974"/>
              <a:gd name="connsiteY1003" fmla="*/ 3544548 h 3866233"/>
              <a:gd name="connsiteX1004" fmla="*/ 2090358 w 7869974"/>
              <a:gd name="connsiteY1004" fmla="*/ 3570027 h 3866233"/>
              <a:gd name="connsiteX1005" fmla="*/ 2168994 w 7869974"/>
              <a:gd name="connsiteY1005" fmla="*/ 3598694 h 3866233"/>
              <a:gd name="connsiteX1006" fmla="*/ 2149337 w 7869974"/>
              <a:gd name="connsiteY1006" fmla="*/ 3608248 h 3866233"/>
              <a:gd name="connsiteX1007" fmla="*/ 1992065 w 7869974"/>
              <a:gd name="connsiteY1007" fmla="*/ 3611433 h 3866233"/>
              <a:gd name="connsiteX1008" fmla="*/ 1939645 w 7869974"/>
              <a:gd name="connsiteY1008" fmla="*/ 3595508 h 3866233"/>
              <a:gd name="connsiteX1009" fmla="*/ 1834798 w 7869974"/>
              <a:gd name="connsiteY1009" fmla="*/ 3605062 h 3866233"/>
              <a:gd name="connsiteX1010" fmla="*/ 1841352 w 7869974"/>
              <a:gd name="connsiteY1010" fmla="*/ 3595508 h 3866233"/>
              <a:gd name="connsiteX1011" fmla="*/ 1841352 w 7869974"/>
              <a:gd name="connsiteY1011" fmla="*/ 3563658 h 3866233"/>
              <a:gd name="connsiteX1012" fmla="*/ 1815142 w 7869974"/>
              <a:gd name="connsiteY1012" fmla="*/ 3576397 h 3866233"/>
              <a:gd name="connsiteX1013" fmla="*/ 1769270 w 7869974"/>
              <a:gd name="connsiteY1013" fmla="*/ 3563658 h 3866233"/>
              <a:gd name="connsiteX1014" fmla="*/ 1697188 w 7869974"/>
              <a:gd name="connsiteY1014" fmla="*/ 3579583 h 3866233"/>
              <a:gd name="connsiteX1015" fmla="*/ 1598895 w 7869974"/>
              <a:gd name="connsiteY1015" fmla="*/ 3554101 h 3866233"/>
              <a:gd name="connsiteX1016" fmla="*/ 1651316 w 7869974"/>
              <a:gd name="connsiteY1016" fmla="*/ 3528622 h 3866233"/>
              <a:gd name="connsiteX1017" fmla="*/ 1736506 w 7869974"/>
              <a:gd name="connsiteY1017" fmla="*/ 3547733 h 3866233"/>
              <a:gd name="connsiteX1018" fmla="*/ 1828245 w 7869974"/>
              <a:gd name="connsiteY1018" fmla="*/ 3506327 h 3866233"/>
              <a:gd name="connsiteX1019" fmla="*/ 1828244 w 7869974"/>
              <a:gd name="connsiteY1019" fmla="*/ 3487216 h 3866233"/>
              <a:gd name="connsiteX1020" fmla="*/ 1874117 w 7869974"/>
              <a:gd name="connsiteY1020" fmla="*/ 3477662 h 3866233"/>
              <a:gd name="connsiteX1021" fmla="*/ 1926537 w 7869974"/>
              <a:gd name="connsiteY1021" fmla="*/ 3499958 h 3866233"/>
              <a:gd name="connsiteX1022" fmla="*/ 1933091 w 7869974"/>
              <a:gd name="connsiteY1022" fmla="*/ 3534991 h 3866233"/>
              <a:gd name="connsiteX1023" fmla="*/ 1985517 w 7869974"/>
              <a:gd name="connsiteY1023" fmla="*/ 3560472 h 3866233"/>
              <a:gd name="connsiteX1024" fmla="*/ 2005173 w 7869974"/>
              <a:gd name="connsiteY1024" fmla="*/ 3512698 h 3866233"/>
              <a:gd name="connsiteX1025" fmla="*/ 2051045 w 7869974"/>
              <a:gd name="connsiteY1025" fmla="*/ 3506326 h 3866233"/>
              <a:gd name="connsiteX1026" fmla="*/ 2064148 w 7869974"/>
              <a:gd name="connsiteY1026" fmla="*/ 3484033 h 3866233"/>
              <a:gd name="connsiteX1027" fmla="*/ 1992065 w 7869974"/>
              <a:gd name="connsiteY1027" fmla="*/ 3468108 h 3866233"/>
              <a:gd name="connsiteX1028" fmla="*/ 1992065 w 7869974"/>
              <a:gd name="connsiteY1028" fmla="*/ 3452183 h 3866233"/>
              <a:gd name="connsiteX1029" fmla="*/ 2051045 w 7869974"/>
              <a:gd name="connsiteY1029" fmla="*/ 3442627 h 3866233"/>
              <a:gd name="connsiteX1030" fmla="*/ 2090358 w 7869974"/>
              <a:gd name="connsiteY1030" fmla="*/ 3426702 h 3866233"/>
              <a:gd name="connsiteX1031" fmla="*/ 2116574 w 7869974"/>
              <a:gd name="connsiteY1031" fmla="*/ 3420333 h 3866233"/>
              <a:gd name="connsiteX1032" fmla="*/ 2155886 w 7869974"/>
              <a:gd name="connsiteY1032" fmla="*/ 3407591 h 3866233"/>
              <a:gd name="connsiteX1033" fmla="*/ 2188650 w 7869974"/>
              <a:gd name="connsiteY1033" fmla="*/ 3420334 h 3866233"/>
              <a:gd name="connsiteX1034" fmla="*/ 2155886 w 7869974"/>
              <a:gd name="connsiteY1034" fmla="*/ 3407591 h 3866233"/>
              <a:gd name="connsiteX1035" fmla="*/ 2155886 w 7869974"/>
              <a:gd name="connsiteY1035" fmla="*/ 3401223 h 3866233"/>
              <a:gd name="connsiteX1036" fmla="*/ 2142784 w 7869974"/>
              <a:gd name="connsiteY1036" fmla="*/ 3394852 h 3866233"/>
              <a:gd name="connsiteX1037" fmla="*/ 2011727 w 7869974"/>
              <a:gd name="connsiteY1037" fmla="*/ 3375741 h 3866233"/>
              <a:gd name="connsiteX1038" fmla="*/ 1952747 w 7869974"/>
              <a:gd name="connsiteY1038" fmla="*/ 3375741 h 3866233"/>
              <a:gd name="connsiteX1039" fmla="*/ 1841352 w 7869974"/>
              <a:gd name="connsiteY1039" fmla="*/ 3429887 h 3866233"/>
              <a:gd name="connsiteX1040" fmla="*/ 1749614 w 7869974"/>
              <a:gd name="connsiteY1040" fmla="*/ 3375741 h 3866233"/>
              <a:gd name="connsiteX1041" fmla="*/ 1703736 w 7869974"/>
              <a:gd name="connsiteY1041" fmla="*/ 3375741 h 3866233"/>
              <a:gd name="connsiteX1042" fmla="*/ 1697188 w 7869974"/>
              <a:gd name="connsiteY1042" fmla="*/ 3375741 h 3866233"/>
              <a:gd name="connsiteX1043" fmla="*/ 1729952 w 7869974"/>
              <a:gd name="connsiteY1043" fmla="*/ 3350262 h 3866233"/>
              <a:gd name="connsiteX1044" fmla="*/ 1684085 w 7869974"/>
              <a:gd name="connsiteY1044" fmla="*/ 3327966 h 3866233"/>
              <a:gd name="connsiteX1045" fmla="*/ 1651316 w 7869974"/>
              <a:gd name="connsiteY1045" fmla="*/ 3327966 h 3866233"/>
              <a:gd name="connsiteX1046" fmla="*/ 1618552 w 7869974"/>
              <a:gd name="connsiteY1046" fmla="*/ 3359816 h 3866233"/>
              <a:gd name="connsiteX1047" fmla="*/ 1592341 w 7869974"/>
              <a:gd name="connsiteY1047" fmla="*/ 3343891 h 3866233"/>
              <a:gd name="connsiteX1048" fmla="*/ 1441628 w 7869974"/>
              <a:gd name="connsiteY1048" fmla="*/ 3382112 h 3866233"/>
              <a:gd name="connsiteX1049" fmla="*/ 1343336 w 7869974"/>
              <a:gd name="connsiteY1049" fmla="*/ 3385298 h 3866233"/>
              <a:gd name="connsiteX1050" fmla="*/ 1376100 w 7869974"/>
              <a:gd name="connsiteY1050" fmla="*/ 3359816 h 3866233"/>
              <a:gd name="connsiteX1051" fmla="*/ 1277807 w 7869974"/>
              <a:gd name="connsiteY1051" fmla="*/ 3353448 h 3866233"/>
              <a:gd name="connsiteX1052" fmla="*/ 1310572 w 7869974"/>
              <a:gd name="connsiteY1052" fmla="*/ 3334337 h 3866233"/>
              <a:gd name="connsiteX1053" fmla="*/ 1277808 w 7869974"/>
              <a:gd name="connsiteY1053" fmla="*/ 3308858 h 3866233"/>
              <a:gd name="connsiteX1054" fmla="*/ 1317126 w 7869974"/>
              <a:gd name="connsiteY1054" fmla="*/ 3283377 h 3866233"/>
              <a:gd name="connsiteX1055" fmla="*/ 1284362 w 7869974"/>
              <a:gd name="connsiteY1055" fmla="*/ 3267452 h 3866233"/>
              <a:gd name="connsiteX1056" fmla="*/ 1343336 w 7869974"/>
              <a:gd name="connsiteY1056" fmla="*/ 3216491 h 3866233"/>
              <a:gd name="connsiteX1057" fmla="*/ 1225382 w 7869974"/>
              <a:gd name="connsiteY1057" fmla="*/ 3210123 h 3866233"/>
              <a:gd name="connsiteX1058" fmla="*/ 1205726 w 7869974"/>
              <a:gd name="connsiteY1058" fmla="*/ 3261083 h 3866233"/>
              <a:gd name="connsiteX1059" fmla="*/ 1153300 w 7869974"/>
              <a:gd name="connsiteY1059" fmla="*/ 3203752 h 3866233"/>
              <a:gd name="connsiteX1060" fmla="*/ 1153299 w 7869974"/>
              <a:gd name="connsiteY1060" fmla="*/ 3159162 h 3866233"/>
              <a:gd name="connsiteX1061" fmla="*/ 1186064 w 7869974"/>
              <a:gd name="connsiteY1061" fmla="*/ 3143237 h 3866233"/>
              <a:gd name="connsiteX1062" fmla="*/ 1100879 w 7869974"/>
              <a:gd name="connsiteY1062" fmla="*/ 3101831 h 3866233"/>
              <a:gd name="connsiteX1063" fmla="*/ 1041905 w 7869974"/>
              <a:gd name="connsiteY1063" fmla="*/ 3101831 h 3866233"/>
              <a:gd name="connsiteX1064" fmla="*/ 989479 w 7869974"/>
              <a:gd name="connsiteY1064" fmla="*/ 3085906 h 3866233"/>
              <a:gd name="connsiteX1065" fmla="*/ 956714 w 7869974"/>
              <a:gd name="connsiteY1065" fmla="*/ 3060427 h 3866233"/>
              <a:gd name="connsiteX1066" fmla="*/ 956715 w 7869974"/>
              <a:gd name="connsiteY1066" fmla="*/ 3028577 h 3866233"/>
              <a:gd name="connsiteX1067" fmla="*/ 982930 w 7869974"/>
              <a:gd name="connsiteY1067" fmla="*/ 3015837 h 3866233"/>
              <a:gd name="connsiteX1068" fmla="*/ 982930 w 7869974"/>
              <a:gd name="connsiteY1068" fmla="*/ 2980802 h 3866233"/>
              <a:gd name="connsiteX1069" fmla="*/ 956715 w 7869974"/>
              <a:gd name="connsiteY1069" fmla="*/ 2968063 h 3866233"/>
              <a:gd name="connsiteX1070" fmla="*/ 956714 w 7869974"/>
              <a:gd name="connsiteY1070" fmla="*/ 2888435 h 3866233"/>
              <a:gd name="connsiteX1071" fmla="*/ 996033 w 7869974"/>
              <a:gd name="connsiteY1071" fmla="*/ 2847031 h 3866233"/>
              <a:gd name="connsiteX1072" fmla="*/ 1146751 w 7869974"/>
              <a:gd name="connsiteY1072" fmla="*/ 2802441 h 3866233"/>
              <a:gd name="connsiteX1073" fmla="*/ 1055007 w 7869974"/>
              <a:gd name="connsiteY1073" fmla="*/ 2780145 h 3866233"/>
              <a:gd name="connsiteX1074" fmla="*/ 1002587 w 7869974"/>
              <a:gd name="connsiteY1074" fmla="*/ 2780146 h 3866233"/>
              <a:gd name="connsiteX1075" fmla="*/ 950166 w 7869974"/>
              <a:gd name="connsiteY1075" fmla="*/ 2796071 h 3866233"/>
              <a:gd name="connsiteX1076" fmla="*/ 950166 w 7869974"/>
              <a:gd name="connsiteY1076" fmla="*/ 2821549 h 3866233"/>
              <a:gd name="connsiteX1077" fmla="*/ 904294 w 7869974"/>
              <a:gd name="connsiteY1077" fmla="*/ 2843845 h 3866233"/>
              <a:gd name="connsiteX1078" fmla="*/ 858422 w 7869974"/>
              <a:gd name="connsiteY1078" fmla="*/ 2827921 h 3866233"/>
              <a:gd name="connsiteX1079" fmla="*/ 766684 w 7869974"/>
              <a:gd name="connsiteY1079" fmla="*/ 2850217 h 3866233"/>
              <a:gd name="connsiteX1080" fmla="*/ 753576 w 7869974"/>
              <a:gd name="connsiteY1080" fmla="*/ 2818366 h 3866233"/>
              <a:gd name="connsiteX1081" fmla="*/ 819104 w 7869974"/>
              <a:gd name="connsiteY1081" fmla="*/ 2805624 h 3866233"/>
              <a:gd name="connsiteX1082" fmla="*/ 648735 w 7869974"/>
              <a:gd name="connsiteY1082" fmla="*/ 2754667 h 3866233"/>
              <a:gd name="connsiteX1083" fmla="*/ 655283 w 7869974"/>
              <a:gd name="connsiteY1083" fmla="*/ 2729185 h 3866233"/>
              <a:gd name="connsiteX1084" fmla="*/ 694601 w 7869974"/>
              <a:gd name="connsiteY1084" fmla="*/ 2745110 h 3866233"/>
              <a:gd name="connsiteX1085" fmla="*/ 779791 w 7869974"/>
              <a:gd name="connsiteY1085" fmla="*/ 2725999 h 3866233"/>
              <a:gd name="connsiteX1086" fmla="*/ 786340 w 7869974"/>
              <a:gd name="connsiteY1086" fmla="*/ 2690964 h 3866233"/>
              <a:gd name="connsiteX1087" fmla="*/ 832212 w 7869974"/>
              <a:gd name="connsiteY1087" fmla="*/ 2668671 h 3866233"/>
              <a:gd name="connsiteX1088" fmla="*/ 937058 w 7869974"/>
              <a:gd name="connsiteY1088" fmla="*/ 2668670 h 3866233"/>
              <a:gd name="connsiteX1089" fmla="*/ 950166 w 7869974"/>
              <a:gd name="connsiteY1089" fmla="*/ 2649560 h 3866233"/>
              <a:gd name="connsiteX1090" fmla="*/ 1048458 w 7869974"/>
              <a:gd name="connsiteY1090" fmla="*/ 2595414 h 3866233"/>
              <a:gd name="connsiteX1091" fmla="*/ 1048459 w 7869974"/>
              <a:gd name="connsiteY1091" fmla="*/ 2579489 h 3866233"/>
              <a:gd name="connsiteX1092" fmla="*/ 1113987 w 7869974"/>
              <a:gd name="connsiteY1092" fmla="*/ 2563564 h 3866233"/>
              <a:gd name="connsiteX1093" fmla="*/ 1107433 w 7869974"/>
              <a:gd name="connsiteY1093" fmla="*/ 2538085 h 3866233"/>
              <a:gd name="connsiteX1094" fmla="*/ 1133643 w 7869974"/>
              <a:gd name="connsiteY1094" fmla="*/ 2522160 h 3866233"/>
              <a:gd name="connsiteX1095" fmla="*/ 1107433 w 7869974"/>
              <a:gd name="connsiteY1095" fmla="*/ 2538085 h 3866233"/>
              <a:gd name="connsiteX1096" fmla="*/ 1074669 w 7869974"/>
              <a:gd name="connsiteY1096" fmla="*/ 2547639 h 3866233"/>
              <a:gd name="connsiteX1097" fmla="*/ 1015695 w 7869974"/>
              <a:gd name="connsiteY1097" fmla="*/ 2544456 h 3866233"/>
              <a:gd name="connsiteX1098" fmla="*/ 1048459 w 7869974"/>
              <a:gd name="connsiteY1098" fmla="*/ 2525346 h 3866233"/>
              <a:gd name="connsiteX1099" fmla="*/ 996033 w 7869974"/>
              <a:gd name="connsiteY1099" fmla="*/ 2506235 h 3866233"/>
              <a:gd name="connsiteX1100" fmla="*/ 878084 w 7869974"/>
              <a:gd name="connsiteY1100" fmla="*/ 2576306 h 3866233"/>
              <a:gd name="connsiteX1101" fmla="*/ 878084 w 7869974"/>
              <a:gd name="connsiteY1101" fmla="*/ 2630449 h 3866233"/>
              <a:gd name="connsiteX1102" fmla="*/ 792894 w 7869974"/>
              <a:gd name="connsiteY1102" fmla="*/ 2652746 h 3866233"/>
              <a:gd name="connsiteX1103" fmla="*/ 694601 w 7869974"/>
              <a:gd name="connsiteY1103" fmla="*/ 2652746 h 3866233"/>
              <a:gd name="connsiteX1104" fmla="*/ 668391 w 7869974"/>
              <a:gd name="connsiteY1104" fmla="*/ 2640006 h 3866233"/>
              <a:gd name="connsiteX1105" fmla="*/ 596309 w 7869974"/>
              <a:gd name="connsiteY1105" fmla="*/ 2668671 h 3866233"/>
              <a:gd name="connsiteX1106" fmla="*/ 491462 w 7869974"/>
              <a:gd name="connsiteY1106" fmla="*/ 2668670 h 3866233"/>
              <a:gd name="connsiteX1107" fmla="*/ 439042 w 7869974"/>
              <a:gd name="connsiteY1107" fmla="*/ 2636821 h 3866233"/>
              <a:gd name="connsiteX1108" fmla="*/ 380067 w 7869974"/>
              <a:gd name="connsiteY1108" fmla="*/ 2636821 h 3866233"/>
              <a:gd name="connsiteX1109" fmla="*/ 380067 w 7869974"/>
              <a:gd name="connsiteY1109" fmla="*/ 2611339 h 3866233"/>
              <a:gd name="connsiteX1110" fmla="*/ 511124 w 7869974"/>
              <a:gd name="connsiteY1110" fmla="*/ 2579489 h 3866233"/>
              <a:gd name="connsiteX1111" fmla="*/ 484909 w 7869974"/>
              <a:gd name="connsiteY1111" fmla="*/ 2550824 h 3866233"/>
              <a:gd name="connsiteX1112" fmla="*/ 458698 w 7869974"/>
              <a:gd name="connsiteY1112" fmla="*/ 2522160 h 3866233"/>
              <a:gd name="connsiteX1113" fmla="*/ 445596 w 7869974"/>
              <a:gd name="connsiteY1113" fmla="*/ 2499864 h 3866233"/>
              <a:gd name="connsiteX1114" fmla="*/ 425934 w 7869974"/>
              <a:gd name="connsiteY1114" fmla="*/ 2471200 h 3866233"/>
              <a:gd name="connsiteX1115" fmla="*/ 406278 w 7869974"/>
              <a:gd name="connsiteY1115" fmla="*/ 2503049 h 3866233"/>
              <a:gd name="connsiteX1116" fmla="*/ 327642 w 7869974"/>
              <a:gd name="connsiteY1116" fmla="*/ 2506235 h 3866233"/>
              <a:gd name="connsiteX1117" fmla="*/ 307986 w 7869974"/>
              <a:gd name="connsiteY1117" fmla="*/ 2538085 h 3866233"/>
              <a:gd name="connsiteX1118" fmla="*/ 249011 w 7869974"/>
              <a:gd name="connsiteY1118" fmla="*/ 2538085 h 3866233"/>
              <a:gd name="connsiteX1119" fmla="*/ 91738 w 7869974"/>
              <a:gd name="connsiteY1119" fmla="*/ 2480756 h 3866233"/>
              <a:gd name="connsiteX1120" fmla="*/ 85185 w 7869974"/>
              <a:gd name="connsiteY1120" fmla="*/ 2445720 h 3866233"/>
              <a:gd name="connsiteX1121" fmla="*/ 39318 w 7869974"/>
              <a:gd name="connsiteY1121" fmla="*/ 2439349 h 3866233"/>
              <a:gd name="connsiteX1122" fmla="*/ 0 w 7869974"/>
              <a:gd name="connsiteY1122" fmla="*/ 2417056 h 3866233"/>
              <a:gd name="connsiteX1123" fmla="*/ 0 w 7869974"/>
              <a:gd name="connsiteY1123" fmla="*/ 2362910 h 3866233"/>
              <a:gd name="connsiteX1124" fmla="*/ 52421 w 7869974"/>
              <a:gd name="connsiteY1124" fmla="*/ 2356539 h 3866233"/>
              <a:gd name="connsiteX1125" fmla="*/ 216247 w 7869974"/>
              <a:gd name="connsiteY1125" fmla="*/ 2276914 h 3866233"/>
              <a:gd name="connsiteX1126" fmla="*/ 249011 w 7869974"/>
              <a:gd name="connsiteY1126" fmla="*/ 2276914 h 3866233"/>
              <a:gd name="connsiteX1127" fmla="*/ 288324 w 7869974"/>
              <a:gd name="connsiteY1127" fmla="*/ 2260989 h 3866233"/>
              <a:gd name="connsiteX1128" fmla="*/ 353852 w 7869974"/>
              <a:gd name="connsiteY1128" fmla="*/ 2260989 h 3866233"/>
              <a:gd name="connsiteX1129" fmla="*/ 373513 w 7869974"/>
              <a:gd name="connsiteY1129" fmla="*/ 2232325 h 3866233"/>
              <a:gd name="connsiteX1130" fmla="*/ 393170 w 7869974"/>
              <a:gd name="connsiteY1130" fmla="*/ 2203660 h 3866233"/>
              <a:gd name="connsiteX1131" fmla="*/ 360406 w 7869974"/>
              <a:gd name="connsiteY1131" fmla="*/ 2187735 h 3866233"/>
              <a:gd name="connsiteX1132" fmla="*/ 360406 w 7869974"/>
              <a:gd name="connsiteY1132" fmla="*/ 2162253 h 3866233"/>
              <a:gd name="connsiteX1133" fmla="*/ 412832 w 7869974"/>
              <a:gd name="connsiteY1133" fmla="*/ 2178178 h 3866233"/>
              <a:gd name="connsiteX1134" fmla="*/ 393170 w 7869974"/>
              <a:gd name="connsiteY1134" fmla="*/ 2136775 h 3866233"/>
              <a:gd name="connsiteX1135" fmla="*/ 393170 w 7869974"/>
              <a:gd name="connsiteY1135" fmla="*/ 2101740 h 3866233"/>
              <a:gd name="connsiteX1136" fmla="*/ 347304 w 7869974"/>
              <a:gd name="connsiteY1136" fmla="*/ 2101739 h 3866233"/>
              <a:gd name="connsiteX1137" fmla="*/ 307985 w 7869974"/>
              <a:gd name="connsiteY1137" fmla="*/ 2085814 h 3866233"/>
              <a:gd name="connsiteX1138" fmla="*/ 242457 w 7869974"/>
              <a:gd name="connsiteY1138" fmla="*/ 2085814 h 3866233"/>
              <a:gd name="connsiteX1139" fmla="*/ 255560 w 7869974"/>
              <a:gd name="connsiteY1139" fmla="*/ 2047593 h 3866233"/>
              <a:gd name="connsiteX1140" fmla="*/ 222795 w 7869974"/>
              <a:gd name="connsiteY1140" fmla="*/ 2028483 h 3866233"/>
              <a:gd name="connsiteX1141" fmla="*/ 321088 w 7869974"/>
              <a:gd name="connsiteY1141" fmla="*/ 2018928 h 3866233"/>
              <a:gd name="connsiteX1142" fmla="*/ 268667 w 7869974"/>
              <a:gd name="connsiteY1142" fmla="*/ 2003004 h 3866233"/>
              <a:gd name="connsiteX1143" fmla="*/ 203139 w 7869974"/>
              <a:gd name="connsiteY1143" fmla="*/ 1987079 h 3866233"/>
              <a:gd name="connsiteX1144" fmla="*/ 163821 w 7869974"/>
              <a:gd name="connsiteY1144" fmla="*/ 1936118 h 3866233"/>
              <a:gd name="connsiteX1145" fmla="*/ 196585 w 7869974"/>
              <a:gd name="connsiteY1145" fmla="*/ 1917008 h 3866233"/>
              <a:gd name="connsiteX1146" fmla="*/ 196585 w 7869974"/>
              <a:gd name="connsiteY1146" fmla="*/ 1885158 h 3866233"/>
              <a:gd name="connsiteX1147" fmla="*/ 131057 w 7869974"/>
              <a:gd name="connsiteY1147" fmla="*/ 1869233 h 3866233"/>
              <a:gd name="connsiteX1148" fmla="*/ 176929 w 7869974"/>
              <a:gd name="connsiteY1148" fmla="*/ 1846937 h 3866233"/>
              <a:gd name="connsiteX1149" fmla="*/ 294877 w 7869974"/>
              <a:gd name="connsiteY1149" fmla="*/ 1831012 h 3866233"/>
              <a:gd name="connsiteX1150" fmla="*/ 393170 w 7869974"/>
              <a:gd name="connsiteY1150" fmla="*/ 1808718 h 3866233"/>
              <a:gd name="connsiteX1151" fmla="*/ 334196 w 7869974"/>
              <a:gd name="connsiteY1151" fmla="*/ 1754572 h 3866233"/>
              <a:gd name="connsiteX1152" fmla="*/ 334196 w 7869974"/>
              <a:gd name="connsiteY1152" fmla="*/ 1709983 h 3866233"/>
              <a:gd name="connsiteX1153" fmla="*/ 366960 w 7869974"/>
              <a:gd name="connsiteY1153" fmla="*/ 1690872 h 3866233"/>
              <a:gd name="connsiteX1154" fmla="*/ 366960 w 7869974"/>
              <a:gd name="connsiteY1154" fmla="*/ 1659022 h 3866233"/>
              <a:gd name="connsiteX1155" fmla="*/ 458698 w 7869974"/>
              <a:gd name="connsiteY1155" fmla="*/ 1611247 h 3866233"/>
              <a:gd name="connsiteX1156" fmla="*/ 452145 w 7869974"/>
              <a:gd name="connsiteY1156" fmla="*/ 1604879 h 3866233"/>
              <a:gd name="connsiteX1157" fmla="*/ 347303 w 7869974"/>
              <a:gd name="connsiteY1157" fmla="*/ 1595322 h 3866233"/>
              <a:gd name="connsiteX1158" fmla="*/ 478360 w 7869974"/>
              <a:gd name="connsiteY1158" fmla="*/ 1502958 h 3866233"/>
              <a:gd name="connsiteX1159" fmla="*/ 596309 w 7869974"/>
              <a:gd name="connsiteY1159" fmla="*/ 1496587 h 3866233"/>
              <a:gd name="connsiteX1160" fmla="*/ 524227 w 7869974"/>
              <a:gd name="connsiteY1160" fmla="*/ 1455183 h 3866233"/>
              <a:gd name="connsiteX1161" fmla="*/ 563545 w 7869974"/>
              <a:gd name="connsiteY1161" fmla="*/ 1426516 h 3866233"/>
              <a:gd name="connsiteX1162" fmla="*/ 563545 w 7869974"/>
              <a:gd name="connsiteY1162" fmla="*/ 1362816 h 3866233"/>
              <a:gd name="connsiteX1163" fmla="*/ 550437 w 7869974"/>
              <a:gd name="connsiteY1163" fmla="*/ 1356447 h 3866233"/>
              <a:gd name="connsiteX1164" fmla="*/ 511124 w 7869974"/>
              <a:gd name="connsiteY1164" fmla="*/ 1372372 h 3866233"/>
              <a:gd name="connsiteX1165" fmla="*/ 491463 w 7869974"/>
              <a:gd name="connsiteY1165" fmla="*/ 1356448 h 3866233"/>
              <a:gd name="connsiteX1166" fmla="*/ 576653 w 7869974"/>
              <a:gd name="connsiteY1166" fmla="*/ 1308673 h 3866233"/>
              <a:gd name="connsiteX1167" fmla="*/ 674945 w 7869974"/>
              <a:gd name="connsiteY1167" fmla="*/ 1276822 h 3866233"/>
              <a:gd name="connsiteX1168" fmla="*/ 806001 w 7869974"/>
              <a:gd name="connsiteY1168" fmla="*/ 1276822 h 3866233"/>
              <a:gd name="connsiteX1169" fmla="*/ 864976 w 7869974"/>
              <a:gd name="connsiteY1169" fmla="*/ 1229045 h 3866233"/>
              <a:gd name="connsiteX1170" fmla="*/ 956714 w 7869974"/>
              <a:gd name="connsiteY1170" fmla="*/ 1200380 h 3866233"/>
              <a:gd name="connsiteX1171" fmla="*/ 1048458 w 7869974"/>
              <a:gd name="connsiteY1171" fmla="*/ 1171716 h 3866233"/>
              <a:gd name="connsiteX1172" fmla="*/ 1015694 w 7869974"/>
              <a:gd name="connsiteY1172" fmla="*/ 1155791 h 3866233"/>
              <a:gd name="connsiteX1173" fmla="*/ 1015694 w 7869974"/>
              <a:gd name="connsiteY1173" fmla="*/ 1123941 h 3866233"/>
              <a:gd name="connsiteX1174" fmla="*/ 1101696 w 7869974"/>
              <a:gd name="connsiteY1174" fmla="*/ 1104433 h 3866233"/>
              <a:gd name="connsiteX1175" fmla="*/ 1107433 w 7869974"/>
              <a:gd name="connsiteY1175" fmla="*/ 1123941 h 3866233"/>
              <a:gd name="connsiteX1176" fmla="*/ 1127089 w 7869974"/>
              <a:gd name="connsiteY1176" fmla="*/ 1123941 h 3866233"/>
              <a:gd name="connsiteX1177" fmla="*/ 1133643 w 7869974"/>
              <a:gd name="connsiteY1177" fmla="*/ 1101645 h 3866233"/>
              <a:gd name="connsiteX1178" fmla="*/ 1125615 w 7869974"/>
              <a:gd name="connsiteY1178" fmla="*/ 1097746 h 3866233"/>
              <a:gd name="connsiteX1179" fmla="*/ 1161493 w 7869974"/>
              <a:gd name="connsiteY1179" fmla="*/ 1085720 h 3866233"/>
              <a:gd name="connsiteX1180" fmla="*/ 1199171 w 7869974"/>
              <a:gd name="connsiteY1180" fmla="*/ 1069795 h 3866233"/>
              <a:gd name="connsiteX1181" fmla="*/ 1297464 w 7869974"/>
              <a:gd name="connsiteY1181" fmla="*/ 1037945 h 3866233"/>
              <a:gd name="connsiteX1182" fmla="*/ 1356439 w 7869974"/>
              <a:gd name="connsiteY1182" fmla="*/ 1037945 h 3866233"/>
              <a:gd name="connsiteX1183" fmla="*/ 1415418 w 7869974"/>
              <a:gd name="connsiteY1183" fmla="*/ 1002909 h 3866233"/>
              <a:gd name="connsiteX1184" fmla="*/ 1507156 w 7869974"/>
              <a:gd name="connsiteY1184" fmla="*/ 967877 h 3866233"/>
              <a:gd name="connsiteX1185" fmla="*/ 1520259 w 7869974"/>
              <a:gd name="connsiteY1185" fmla="*/ 945581 h 3866233"/>
              <a:gd name="connsiteX1186" fmla="*/ 1598896 w 7869974"/>
              <a:gd name="connsiteY1186" fmla="*/ 939210 h 3866233"/>
              <a:gd name="connsiteX1187" fmla="*/ 1684086 w 7869974"/>
              <a:gd name="connsiteY1187" fmla="*/ 891435 h 3866233"/>
              <a:gd name="connsiteX1188" fmla="*/ 1736506 w 7869974"/>
              <a:gd name="connsiteY1188" fmla="*/ 872327 h 3866233"/>
              <a:gd name="connsiteX1189" fmla="*/ 1913434 w 7869974"/>
              <a:gd name="connsiteY1189" fmla="*/ 786331 h 3866233"/>
              <a:gd name="connsiteX1190" fmla="*/ 1913434 w 7869974"/>
              <a:gd name="connsiteY1190" fmla="*/ 770406 h 3866233"/>
              <a:gd name="connsiteX1191" fmla="*/ 1959302 w 7869974"/>
              <a:gd name="connsiteY1191" fmla="*/ 748110 h 3866233"/>
              <a:gd name="connsiteX1192" fmla="*/ 2070701 w 7869974"/>
              <a:gd name="connsiteY1192" fmla="*/ 751295 h 3866233"/>
              <a:gd name="connsiteX1193" fmla="*/ 2077255 w 7869974"/>
              <a:gd name="connsiteY1193" fmla="*/ 792702 h 3866233"/>
              <a:gd name="connsiteX1194" fmla="*/ 2201758 w 7869974"/>
              <a:gd name="connsiteY1194" fmla="*/ 792702 h 3866233"/>
              <a:gd name="connsiteX1195" fmla="*/ 2201758 w 7869974"/>
              <a:gd name="connsiteY1195" fmla="*/ 786331 h 3866233"/>
              <a:gd name="connsiteX1196" fmla="*/ 2110019 w 7869974"/>
              <a:gd name="connsiteY1196" fmla="*/ 741741 h 3866233"/>
              <a:gd name="connsiteX1197" fmla="*/ 2142784 w 7869974"/>
              <a:gd name="connsiteY1197" fmla="*/ 725816 h 3866233"/>
              <a:gd name="connsiteX1198" fmla="*/ 2142784 w 7869974"/>
              <a:gd name="connsiteY1198" fmla="*/ 706706 h 3866233"/>
              <a:gd name="connsiteX1199" fmla="*/ 2201758 w 7869974"/>
              <a:gd name="connsiteY1199" fmla="*/ 697149 h 3866233"/>
              <a:gd name="connsiteX1200" fmla="*/ 2221414 w 7869974"/>
              <a:gd name="connsiteY1200" fmla="*/ 668485 h 3866233"/>
              <a:gd name="connsiteX1201" fmla="*/ 2260732 w 7869974"/>
              <a:gd name="connsiteY1201" fmla="*/ 668485 h 3866233"/>
              <a:gd name="connsiteX1202" fmla="*/ 2293497 w 7869974"/>
              <a:gd name="connsiteY1202" fmla="*/ 636635 h 3866233"/>
              <a:gd name="connsiteX1203" fmla="*/ 2326260 w 7869974"/>
              <a:gd name="connsiteY1203" fmla="*/ 636635 h 3866233"/>
              <a:gd name="connsiteX1204" fmla="*/ 2359025 w 7869974"/>
              <a:gd name="connsiteY1204" fmla="*/ 652560 h 3866233"/>
              <a:gd name="connsiteX1205" fmla="*/ 2418005 w 7869974"/>
              <a:gd name="connsiteY1205" fmla="*/ 639820 h 3866233"/>
              <a:gd name="connsiteX1206" fmla="*/ 2476979 w 7869974"/>
              <a:gd name="connsiteY1206" fmla="*/ 630264 h 3866233"/>
              <a:gd name="connsiteX1207" fmla="*/ 2476979 w 7869974"/>
              <a:gd name="connsiteY1207" fmla="*/ 595231 h 3866233"/>
              <a:gd name="connsiteX1208" fmla="*/ 2594928 w 7869974"/>
              <a:gd name="connsiteY1208" fmla="*/ 537899 h 3866233"/>
              <a:gd name="connsiteX1209" fmla="*/ 2647354 w 7869974"/>
              <a:gd name="connsiteY1209" fmla="*/ 563381 h 3866233"/>
              <a:gd name="connsiteX1210" fmla="*/ 2542507 w 7869974"/>
              <a:gd name="connsiteY1210" fmla="*/ 607970 h 3866233"/>
              <a:gd name="connsiteX1211" fmla="*/ 2588374 w 7869974"/>
              <a:gd name="connsiteY1211" fmla="*/ 633449 h 3866233"/>
              <a:gd name="connsiteX1212" fmla="*/ 2706328 w 7869974"/>
              <a:gd name="connsiteY1212" fmla="*/ 576120 h 3866233"/>
              <a:gd name="connsiteX1213" fmla="*/ 2706328 w 7869974"/>
              <a:gd name="connsiteY1213" fmla="*/ 544270 h 3866233"/>
              <a:gd name="connsiteX1214" fmla="*/ 2739092 w 7869974"/>
              <a:gd name="connsiteY1214" fmla="*/ 528345 h 3866233"/>
              <a:gd name="connsiteX1215" fmla="*/ 2712882 w 7869974"/>
              <a:gd name="connsiteY1215" fmla="*/ 515603 h 3866233"/>
              <a:gd name="connsiteX1216" fmla="*/ 2712882 w 7869974"/>
              <a:gd name="connsiteY1216" fmla="*/ 509235 h 3866233"/>
              <a:gd name="connsiteX1217" fmla="*/ 2863595 w 7869974"/>
              <a:gd name="connsiteY1217" fmla="*/ 423239 h 3866233"/>
              <a:gd name="connsiteX1218" fmla="*/ 2955334 w 7869974"/>
              <a:gd name="connsiteY1218" fmla="*/ 423239 h 3866233"/>
              <a:gd name="connsiteX1219" fmla="*/ 3014313 w 7869974"/>
              <a:gd name="connsiteY1219" fmla="*/ 388203 h 3866233"/>
              <a:gd name="connsiteX1220" fmla="*/ 3053626 w 7869974"/>
              <a:gd name="connsiteY1220" fmla="*/ 407314 h 3866233"/>
              <a:gd name="connsiteX1221" fmla="*/ 3079842 w 7869974"/>
              <a:gd name="connsiteY1221" fmla="*/ 394574 h 3866233"/>
              <a:gd name="connsiteX1222" fmla="*/ 3158473 w 7869974"/>
              <a:gd name="connsiteY1222" fmla="*/ 404128 h 3866233"/>
              <a:gd name="connsiteX1223" fmla="*/ 3171580 w 7869974"/>
              <a:gd name="connsiteY1223" fmla="*/ 397760 h 3866233"/>
              <a:gd name="connsiteX1224" fmla="*/ 3171581 w 7869974"/>
              <a:gd name="connsiteY1224" fmla="*/ 334060 h 3866233"/>
              <a:gd name="connsiteX1225" fmla="*/ 3315745 w 7869974"/>
              <a:gd name="connsiteY1225" fmla="*/ 308578 h 3866233"/>
              <a:gd name="connsiteX1226" fmla="*/ 3387822 w 7869974"/>
              <a:gd name="connsiteY1226" fmla="*/ 276728 h 3866233"/>
              <a:gd name="connsiteX1227" fmla="*/ 3433694 w 7869974"/>
              <a:gd name="connsiteY1227" fmla="*/ 299024 h 3866233"/>
              <a:gd name="connsiteX1228" fmla="*/ 3400930 w 7869974"/>
              <a:gd name="connsiteY1228" fmla="*/ 314949 h 3866233"/>
              <a:gd name="connsiteX1229" fmla="*/ 3486120 w 7869974"/>
              <a:gd name="connsiteY1229" fmla="*/ 337243 h 3866233"/>
              <a:gd name="connsiteX1230" fmla="*/ 3571304 w 7869974"/>
              <a:gd name="connsiteY1230" fmla="*/ 244878 h 3866233"/>
              <a:gd name="connsiteX1231" fmla="*/ 3649941 w 7869974"/>
              <a:gd name="connsiteY1231" fmla="*/ 241693 h 3866233"/>
              <a:gd name="connsiteX1232" fmla="*/ 3695807 w 7869974"/>
              <a:gd name="connsiteY1232" fmla="*/ 289468 h 3866233"/>
              <a:gd name="connsiteX1233" fmla="*/ 3663043 w 7869974"/>
              <a:gd name="connsiteY1233" fmla="*/ 299024 h 3866233"/>
              <a:gd name="connsiteX1234" fmla="*/ 3663043 w 7869974"/>
              <a:gd name="connsiteY1234" fmla="*/ 314950 h 3866233"/>
              <a:gd name="connsiteX1235" fmla="*/ 3663043 w 7869974"/>
              <a:gd name="connsiteY1235" fmla="*/ 321318 h 3866233"/>
              <a:gd name="connsiteX1236" fmla="*/ 3564751 w 7869974"/>
              <a:gd name="connsiteY1236" fmla="*/ 327689 h 3866233"/>
              <a:gd name="connsiteX1237" fmla="*/ 3604068 w 7869974"/>
              <a:gd name="connsiteY1237" fmla="*/ 337243 h 3866233"/>
              <a:gd name="connsiteX1238" fmla="*/ 3630279 w 7869974"/>
              <a:gd name="connsiteY1238" fmla="*/ 349985 h 3866233"/>
              <a:gd name="connsiteX1239" fmla="*/ 3564750 w 7869974"/>
              <a:gd name="connsiteY1239" fmla="*/ 362724 h 3866233"/>
              <a:gd name="connsiteX1240" fmla="*/ 3636833 w 7869974"/>
              <a:gd name="connsiteY1240" fmla="*/ 378649 h 3866233"/>
              <a:gd name="connsiteX1241" fmla="*/ 3617176 w 7869974"/>
              <a:gd name="connsiteY1241" fmla="*/ 391389 h 3866233"/>
              <a:gd name="connsiteX1242" fmla="*/ 3590961 w 7869974"/>
              <a:gd name="connsiteY1242" fmla="*/ 435978 h 3866233"/>
              <a:gd name="connsiteX1243" fmla="*/ 3545094 w 7869974"/>
              <a:gd name="connsiteY1243" fmla="*/ 435978 h 3866233"/>
              <a:gd name="connsiteX1244" fmla="*/ 3453350 w 7869974"/>
              <a:gd name="connsiteY1244" fmla="*/ 372278 h 3866233"/>
              <a:gd name="connsiteX1245" fmla="*/ 3276427 w 7869974"/>
              <a:gd name="connsiteY1245" fmla="*/ 372278 h 3866233"/>
              <a:gd name="connsiteX1246" fmla="*/ 3243663 w 7869974"/>
              <a:gd name="connsiteY1246" fmla="*/ 365910 h 3866233"/>
              <a:gd name="connsiteX1247" fmla="*/ 3210899 w 7869974"/>
              <a:gd name="connsiteY1247" fmla="*/ 359539 h 3866233"/>
              <a:gd name="connsiteX1248" fmla="*/ 3224001 w 7869974"/>
              <a:gd name="connsiteY1248" fmla="*/ 404128 h 3866233"/>
              <a:gd name="connsiteX1249" fmla="*/ 3289529 w 7869974"/>
              <a:gd name="connsiteY1249" fmla="*/ 388203 h 3866233"/>
              <a:gd name="connsiteX1250" fmla="*/ 3322294 w 7869974"/>
              <a:gd name="connsiteY1250" fmla="*/ 423239 h 3866233"/>
              <a:gd name="connsiteX1251" fmla="*/ 3387822 w 7869974"/>
              <a:gd name="connsiteY1251" fmla="*/ 404128 h 3866233"/>
              <a:gd name="connsiteX1252" fmla="*/ 3400929 w 7869974"/>
              <a:gd name="connsiteY1252" fmla="*/ 432793 h 3866233"/>
              <a:gd name="connsiteX1253" fmla="*/ 3335401 w 7869974"/>
              <a:gd name="connsiteY1253" fmla="*/ 442349 h 3866233"/>
              <a:gd name="connsiteX1254" fmla="*/ 3400929 w 7869974"/>
              <a:gd name="connsiteY1254" fmla="*/ 432793 h 3866233"/>
              <a:gd name="connsiteX1255" fmla="*/ 3433694 w 7869974"/>
              <a:gd name="connsiteY1255" fmla="*/ 423239 h 3866233"/>
              <a:gd name="connsiteX1256" fmla="*/ 3499222 w 7869974"/>
              <a:gd name="connsiteY1256" fmla="*/ 439164 h 3866233"/>
              <a:gd name="connsiteX1257" fmla="*/ 3466458 w 7869974"/>
              <a:gd name="connsiteY1257" fmla="*/ 464645 h 3866233"/>
              <a:gd name="connsiteX1258" fmla="*/ 3433694 w 7869974"/>
              <a:gd name="connsiteY1258" fmla="*/ 490124 h 3866233"/>
              <a:gd name="connsiteX1259" fmla="*/ 3499222 w 7869974"/>
              <a:gd name="connsiteY1259" fmla="*/ 512420 h 3866233"/>
              <a:gd name="connsiteX1260" fmla="*/ 3531986 w 7869974"/>
              <a:gd name="connsiteY1260" fmla="*/ 525160 h 3866233"/>
              <a:gd name="connsiteX1261" fmla="*/ 3499222 w 7869974"/>
              <a:gd name="connsiteY1261" fmla="*/ 512420 h 3866233"/>
              <a:gd name="connsiteX1262" fmla="*/ 3499222 w 7869974"/>
              <a:gd name="connsiteY1262" fmla="*/ 490124 h 3866233"/>
              <a:gd name="connsiteX1263" fmla="*/ 3545094 w 7869974"/>
              <a:gd name="connsiteY1263" fmla="*/ 467828 h 3866233"/>
              <a:gd name="connsiteX1264" fmla="*/ 3610622 w 7869974"/>
              <a:gd name="connsiteY1264" fmla="*/ 480570 h 3866233"/>
              <a:gd name="connsiteX1265" fmla="*/ 3643386 w 7869974"/>
              <a:gd name="connsiteY1265" fmla="*/ 464645 h 3866233"/>
              <a:gd name="connsiteX1266" fmla="*/ 3708915 w 7869974"/>
              <a:gd name="connsiteY1266" fmla="*/ 464645 h 3866233"/>
              <a:gd name="connsiteX1267" fmla="*/ 3754781 w 7869974"/>
              <a:gd name="connsiteY1267" fmla="*/ 442349 h 3866233"/>
              <a:gd name="connsiteX1268" fmla="*/ 3807207 w 7869974"/>
              <a:gd name="connsiteY1268" fmla="*/ 416868 h 3866233"/>
              <a:gd name="connsiteX1269" fmla="*/ 3846283 w 7869974"/>
              <a:gd name="connsiteY1269" fmla="*/ 411322 h 3866233"/>
              <a:gd name="connsiteX1270" fmla="*/ 3843248 w 7869974"/>
              <a:gd name="connsiteY1270" fmla="*/ 421646 h 3866233"/>
              <a:gd name="connsiteX1271" fmla="*/ 3839971 w 7869974"/>
              <a:gd name="connsiteY1271" fmla="*/ 432793 h 3866233"/>
              <a:gd name="connsiteX1272" fmla="*/ 3853079 w 7869974"/>
              <a:gd name="connsiteY1272" fmla="*/ 439164 h 3866233"/>
              <a:gd name="connsiteX1273" fmla="*/ 3872736 w 7869974"/>
              <a:gd name="connsiteY1273" fmla="*/ 432793 h 3866233"/>
              <a:gd name="connsiteX1274" fmla="*/ 3866182 w 7869974"/>
              <a:gd name="connsiteY1274" fmla="*/ 410499 h 3866233"/>
              <a:gd name="connsiteX1275" fmla="*/ 3852080 w 7869974"/>
              <a:gd name="connsiteY1275" fmla="*/ 410499 h 3866233"/>
              <a:gd name="connsiteX1276" fmla="*/ 3881540 w 7869974"/>
              <a:gd name="connsiteY1276" fmla="*/ 406318 h 3866233"/>
              <a:gd name="connsiteX1277" fmla="*/ 4082428 w 7869974"/>
              <a:gd name="connsiteY1277" fmla="*/ 343614 h 3866233"/>
              <a:gd name="connsiteX1278" fmla="*/ 4036557 w 7869974"/>
              <a:gd name="connsiteY1278" fmla="*/ 299025 h 3866233"/>
              <a:gd name="connsiteX1279" fmla="*/ 3990684 w 7869974"/>
              <a:gd name="connsiteY1279" fmla="*/ 305393 h 3866233"/>
              <a:gd name="connsiteX1280" fmla="*/ 4023449 w 7869974"/>
              <a:gd name="connsiteY1280" fmla="*/ 324503 h 3866233"/>
              <a:gd name="connsiteX1281" fmla="*/ 3951372 w 7869974"/>
              <a:gd name="connsiteY1281" fmla="*/ 349985 h 3866233"/>
              <a:gd name="connsiteX1282" fmla="*/ 3859628 w 7869974"/>
              <a:gd name="connsiteY1282" fmla="*/ 375464 h 3866233"/>
              <a:gd name="connsiteX1283" fmla="*/ 3774443 w 7869974"/>
              <a:gd name="connsiteY1283" fmla="*/ 394574 h 3866233"/>
              <a:gd name="connsiteX1284" fmla="*/ 3663043 w 7869974"/>
              <a:gd name="connsiteY1284" fmla="*/ 314950 h 3866233"/>
              <a:gd name="connsiteX1285" fmla="*/ 3695807 w 7869974"/>
              <a:gd name="connsiteY1285" fmla="*/ 305393 h 3866233"/>
              <a:gd name="connsiteX1286" fmla="*/ 3695807 w 7869974"/>
              <a:gd name="connsiteY1286" fmla="*/ 289468 h 3866233"/>
              <a:gd name="connsiteX1287" fmla="*/ 3695807 w 7869974"/>
              <a:gd name="connsiteY1287" fmla="*/ 283099 h 3866233"/>
              <a:gd name="connsiteX1288" fmla="*/ 3741679 w 7869974"/>
              <a:gd name="connsiteY1288" fmla="*/ 283099 h 3866233"/>
              <a:gd name="connsiteX1289" fmla="*/ 3761335 w 7869974"/>
              <a:gd name="connsiteY1289" fmla="*/ 299024 h 3866233"/>
              <a:gd name="connsiteX1290" fmla="*/ 3728571 w 7869974"/>
              <a:gd name="connsiteY1290" fmla="*/ 318132 h 3866233"/>
              <a:gd name="connsiteX1291" fmla="*/ 3761335 w 7869974"/>
              <a:gd name="connsiteY1291" fmla="*/ 343614 h 3866233"/>
              <a:gd name="connsiteX1292" fmla="*/ 3794100 w 7869974"/>
              <a:gd name="connsiteY1292" fmla="*/ 356353 h 3866233"/>
              <a:gd name="connsiteX1293" fmla="*/ 3761335 w 7869974"/>
              <a:gd name="connsiteY1293" fmla="*/ 343614 h 3866233"/>
              <a:gd name="connsiteX1294" fmla="*/ 3761335 w 7869974"/>
              <a:gd name="connsiteY1294" fmla="*/ 299024 h 3866233"/>
              <a:gd name="connsiteX1295" fmla="*/ 3761335 w 7869974"/>
              <a:gd name="connsiteY1295" fmla="*/ 295839 h 3866233"/>
              <a:gd name="connsiteX1296" fmla="*/ 3826864 w 7869974"/>
              <a:gd name="connsiteY1296" fmla="*/ 267174 h 3866233"/>
              <a:gd name="connsiteX1297" fmla="*/ 3820315 w 7869974"/>
              <a:gd name="connsiteY1297" fmla="*/ 251249 h 3866233"/>
              <a:gd name="connsiteX1298" fmla="*/ 3748233 w 7869974"/>
              <a:gd name="connsiteY1298" fmla="*/ 235324 h 3866233"/>
              <a:gd name="connsiteX1299" fmla="*/ 3715469 w 7869974"/>
              <a:gd name="connsiteY1299" fmla="*/ 200289 h 3866233"/>
              <a:gd name="connsiteX1300" fmla="*/ 3695807 w 7869974"/>
              <a:gd name="connsiteY1300" fmla="*/ 190732 h 3866233"/>
              <a:gd name="connsiteX1301" fmla="*/ 3774443 w 7869974"/>
              <a:gd name="connsiteY1301" fmla="*/ 149329 h 3866233"/>
              <a:gd name="connsiteX1302" fmla="*/ 3807207 w 7869974"/>
              <a:gd name="connsiteY1302" fmla="*/ 165254 h 3866233"/>
              <a:gd name="connsiteX1303" fmla="*/ 3879289 w 7869974"/>
              <a:gd name="connsiteY1303" fmla="*/ 165253 h 3866233"/>
              <a:gd name="connsiteX1304" fmla="*/ 3898946 w 7869974"/>
              <a:gd name="connsiteY1304" fmla="*/ 133403 h 3866233"/>
              <a:gd name="connsiteX1305" fmla="*/ 3944818 w 7869974"/>
              <a:gd name="connsiteY1305" fmla="*/ 149328 h 3866233"/>
              <a:gd name="connsiteX1306" fmla="*/ 4003792 w 7869974"/>
              <a:gd name="connsiteY1306" fmla="*/ 149328 h 3866233"/>
              <a:gd name="connsiteX1307" fmla="*/ 4023449 w 7869974"/>
              <a:gd name="connsiteY1307" fmla="*/ 158882 h 3866233"/>
              <a:gd name="connsiteX1308" fmla="*/ 4003792 w 7869974"/>
              <a:gd name="connsiteY1308" fmla="*/ 187550 h 3866233"/>
              <a:gd name="connsiteX1309" fmla="*/ 3984136 w 7869974"/>
              <a:gd name="connsiteY1309" fmla="*/ 213028 h 3866233"/>
              <a:gd name="connsiteX1310" fmla="*/ 3944818 w 7869974"/>
              <a:gd name="connsiteY1310" fmla="*/ 216214 h 3866233"/>
              <a:gd name="connsiteX1311" fmla="*/ 3892392 w 7869974"/>
              <a:gd name="connsiteY1311" fmla="*/ 260804 h 3866233"/>
              <a:gd name="connsiteX1312" fmla="*/ 3905500 w 7869974"/>
              <a:gd name="connsiteY1312" fmla="*/ 283099 h 3866233"/>
              <a:gd name="connsiteX1313" fmla="*/ 3931710 w 7869974"/>
              <a:gd name="connsiteY1313" fmla="*/ 267174 h 3866233"/>
              <a:gd name="connsiteX1314" fmla="*/ 4023449 w 7869974"/>
              <a:gd name="connsiteY1314" fmla="*/ 260803 h 3866233"/>
              <a:gd name="connsiteX1315" fmla="*/ 3984136 w 7869974"/>
              <a:gd name="connsiteY1315" fmla="*/ 238508 h 3866233"/>
              <a:gd name="connsiteX1316" fmla="*/ 4049664 w 7869974"/>
              <a:gd name="connsiteY1316" fmla="*/ 222582 h 3866233"/>
              <a:gd name="connsiteX1317" fmla="*/ 4108639 w 7869974"/>
              <a:gd name="connsiteY1317" fmla="*/ 193918 h 3866233"/>
              <a:gd name="connsiteX1318" fmla="*/ 4167613 w 7869974"/>
              <a:gd name="connsiteY1318" fmla="*/ 213028 h 3866233"/>
              <a:gd name="connsiteX1319" fmla="*/ 4220039 w 7869974"/>
              <a:gd name="connsiteY1319" fmla="*/ 200289 h 3866233"/>
              <a:gd name="connsiteX1320" fmla="*/ 4220039 w 7869974"/>
              <a:gd name="connsiteY1320" fmla="*/ 241693 h 3866233"/>
              <a:gd name="connsiteX1321" fmla="*/ 4252803 w 7869974"/>
              <a:gd name="connsiteY1321" fmla="*/ 257618 h 3866233"/>
              <a:gd name="connsiteX1322" fmla="*/ 4206931 w 7869974"/>
              <a:gd name="connsiteY1322" fmla="*/ 279914 h 3866233"/>
              <a:gd name="connsiteX1323" fmla="*/ 4108639 w 7869974"/>
              <a:gd name="connsiteY1323" fmla="*/ 279914 h 3866233"/>
              <a:gd name="connsiteX1324" fmla="*/ 4095531 w 7869974"/>
              <a:gd name="connsiteY1324" fmla="*/ 308578 h 3866233"/>
              <a:gd name="connsiteX1325" fmla="*/ 4167613 w 7869974"/>
              <a:gd name="connsiteY1325" fmla="*/ 314949 h 3866233"/>
              <a:gd name="connsiteX1326" fmla="*/ 4220039 w 7869974"/>
              <a:gd name="connsiteY1326" fmla="*/ 334060 h 3866233"/>
              <a:gd name="connsiteX1327" fmla="*/ 4318331 w 7869974"/>
              <a:gd name="connsiteY1327" fmla="*/ 292653 h 3866233"/>
              <a:gd name="connsiteX1328" fmla="*/ 4331434 w 7869974"/>
              <a:gd name="connsiteY1328" fmla="*/ 267175 h 3866233"/>
              <a:gd name="connsiteX1329" fmla="*/ 4410070 w 7869974"/>
              <a:gd name="connsiteY1329" fmla="*/ 267174 h 3866233"/>
              <a:gd name="connsiteX1330" fmla="*/ 4455936 w 7869974"/>
              <a:gd name="connsiteY1330" fmla="*/ 232139 h 3866233"/>
              <a:gd name="connsiteX1331" fmla="*/ 4508363 w 7869974"/>
              <a:gd name="connsiteY1331" fmla="*/ 232139 h 3866233"/>
              <a:gd name="connsiteX1332" fmla="*/ 4541127 w 7869974"/>
              <a:gd name="connsiteY1332" fmla="*/ 200289 h 3866233"/>
              <a:gd name="connsiteX1333" fmla="*/ 4573891 w 7869974"/>
              <a:gd name="connsiteY1333" fmla="*/ 216214 h 3866233"/>
              <a:gd name="connsiteX1334" fmla="*/ 4613209 w 7869974"/>
              <a:gd name="connsiteY1334" fmla="*/ 200289 h 3866233"/>
              <a:gd name="connsiteX1335" fmla="*/ 4750819 w 7869974"/>
              <a:gd name="connsiteY1335" fmla="*/ 213028 h 3866233"/>
              <a:gd name="connsiteX1336" fmla="*/ 4737711 w 7869974"/>
              <a:gd name="connsiteY1336" fmla="*/ 197103 h 3866233"/>
              <a:gd name="connsiteX1337" fmla="*/ 4731158 w 7869974"/>
              <a:gd name="connsiteY1337" fmla="*/ 158882 h 3866233"/>
              <a:gd name="connsiteX1338" fmla="*/ 4777030 w 7869974"/>
              <a:gd name="connsiteY1338" fmla="*/ 133403 h 3866233"/>
              <a:gd name="connsiteX1339" fmla="*/ 4862215 w 7869974"/>
              <a:gd name="connsiteY1339" fmla="*/ 200289 h 3866233"/>
              <a:gd name="connsiteX1340" fmla="*/ 4822897 w 7869974"/>
              <a:gd name="connsiteY1340" fmla="*/ 225768 h 3866233"/>
              <a:gd name="connsiteX1341" fmla="*/ 4888425 w 7869974"/>
              <a:gd name="connsiteY1341" fmla="*/ 289468 h 3866233"/>
              <a:gd name="connsiteX1342" fmla="*/ 4829450 w 7869974"/>
              <a:gd name="connsiteY1342" fmla="*/ 318132 h 3866233"/>
              <a:gd name="connsiteX1343" fmla="*/ 4829450 w 7869974"/>
              <a:gd name="connsiteY1343" fmla="*/ 356353 h 3866233"/>
              <a:gd name="connsiteX1344" fmla="*/ 4888424 w 7869974"/>
              <a:gd name="connsiteY1344" fmla="*/ 356353 h 3866233"/>
              <a:gd name="connsiteX1345" fmla="*/ 4947404 w 7869974"/>
              <a:gd name="connsiteY1345" fmla="*/ 311764 h 3866233"/>
              <a:gd name="connsiteX1346" fmla="*/ 4993271 w 7869974"/>
              <a:gd name="connsiteY1346" fmla="*/ 270357 h 3866233"/>
              <a:gd name="connsiteX1347" fmla="*/ 5071907 w 7869974"/>
              <a:gd name="connsiteY1347" fmla="*/ 283099 h 3866233"/>
              <a:gd name="connsiteX1348" fmla="*/ 5157092 w 7869974"/>
              <a:gd name="connsiteY1348" fmla="*/ 283099 h 3866233"/>
              <a:gd name="connsiteX1349" fmla="*/ 5157092 w 7869974"/>
              <a:gd name="connsiteY1349" fmla="*/ 308578 h 3866233"/>
              <a:gd name="connsiteX1350" fmla="*/ 5117779 w 7869974"/>
              <a:gd name="connsiteY1350" fmla="*/ 327689 h 3866233"/>
              <a:gd name="connsiteX1351" fmla="*/ 5209518 w 7869974"/>
              <a:gd name="connsiteY1351" fmla="*/ 334060 h 3866233"/>
              <a:gd name="connsiteX1352" fmla="*/ 5216072 w 7869974"/>
              <a:gd name="connsiteY1352" fmla="*/ 375464 h 3866233"/>
              <a:gd name="connsiteX1353" fmla="*/ 5157092 w 7869974"/>
              <a:gd name="connsiteY1353" fmla="*/ 385018 h 3866233"/>
              <a:gd name="connsiteX1354" fmla="*/ 5202964 w 7869974"/>
              <a:gd name="connsiteY1354" fmla="*/ 429610 h 3866233"/>
              <a:gd name="connsiteX1355" fmla="*/ 5216072 w 7869974"/>
              <a:gd name="connsiteY1355" fmla="*/ 429610 h 3866233"/>
              <a:gd name="connsiteX1356" fmla="*/ 5202964 w 7869974"/>
              <a:gd name="connsiteY1356" fmla="*/ 458274 h 3866233"/>
              <a:gd name="connsiteX1357" fmla="*/ 5124328 w 7869974"/>
              <a:gd name="connsiteY1357" fmla="*/ 471014 h 3866233"/>
              <a:gd name="connsiteX1358" fmla="*/ 5261939 w 7869974"/>
              <a:gd name="connsiteY1358" fmla="*/ 477385 h 3866233"/>
              <a:gd name="connsiteX1359" fmla="*/ 5307811 w 7869974"/>
              <a:gd name="connsiteY1359" fmla="*/ 455089 h 3866233"/>
              <a:gd name="connsiteX1360" fmla="*/ 5307811 w 7869974"/>
              <a:gd name="connsiteY1360" fmla="*/ 429610 h 3866233"/>
              <a:gd name="connsiteX1361" fmla="*/ 5340574 w 7869974"/>
              <a:gd name="connsiteY1361" fmla="*/ 413685 h 3866233"/>
              <a:gd name="connsiteX1362" fmla="*/ 5261672 w 7869974"/>
              <a:gd name="connsiteY1362" fmla="*/ 354327 h 3866233"/>
              <a:gd name="connsiteX1363" fmla="*/ 5310321 w 7869974"/>
              <a:gd name="connsiteY1363" fmla="*/ 390156 h 3866233"/>
              <a:gd name="connsiteX1364" fmla="*/ 5297159 w 7869974"/>
              <a:gd name="connsiteY1364" fmla="*/ 392583 h 3866233"/>
              <a:gd name="connsiteX1365" fmla="*/ 5288148 w 7869974"/>
              <a:gd name="connsiteY1365" fmla="*/ 404128 h 3866233"/>
              <a:gd name="connsiteX1366" fmla="*/ 5196410 w 7869974"/>
              <a:gd name="connsiteY1366" fmla="*/ 404129 h 3866233"/>
              <a:gd name="connsiteX1367" fmla="*/ 5258150 w 7869974"/>
              <a:gd name="connsiteY1367" fmla="*/ 369641 h 3866233"/>
              <a:gd name="connsiteX1368" fmla="*/ 5130882 w 7869974"/>
              <a:gd name="connsiteY1368" fmla="*/ 258002 h 3866233"/>
              <a:gd name="connsiteX1369" fmla="*/ 5137995 w 7869974"/>
              <a:gd name="connsiteY1369" fmla="*/ 263241 h 3866233"/>
              <a:gd name="connsiteX1370" fmla="*/ 5130882 w 7869974"/>
              <a:gd name="connsiteY1370" fmla="*/ 263989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</a:cxnLst>
            <a:rect l="l" t="t" r="r" b="b"/>
            <a:pathLst>
              <a:path w="7869974" h="3866233">
                <a:moveTo>
                  <a:pt x="104841" y="2547639"/>
                </a:moveTo>
                <a:cubicBezTo>
                  <a:pt x="104841" y="2550822"/>
                  <a:pt x="104841" y="2554008"/>
                  <a:pt x="104841" y="2557193"/>
                </a:cubicBezTo>
                <a:cubicBezTo>
                  <a:pt x="91738" y="2557193"/>
                  <a:pt x="78631" y="2560379"/>
                  <a:pt x="58975" y="2560379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4" y="2544454"/>
                </a:cubicBezTo>
                <a:cubicBezTo>
                  <a:pt x="72077" y="2544453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5"/>
                  <a:pt x="65523" y="2525346"/>
                  <a:pt x="58974" y="2528531"/>
                </a:cubicBezTo>
                <a:cubicBezTo>
                  <a:pt x="58974" y="2528531"/>
                  <a:pt x="52421" y="2525346"/>
                  <a:pt x="45867" y="2522160"/>
                </a:cubicBezTo>
                <a:cubicBezTo>
                  <a:pt x="52421" y="2518975"/>
                  <a:pt x="58974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1" y="3557287"/>
                </a:cubicBezTo>
                <a:cubicBezTo>
                  <a:pt x="1520259" y="3560472"/>
                  <a:pt x="1520259" y="3563658"/>
                  <a:pt x="1526813" y="3566841"/>
                </a:cubicBezTo>
                <a:close/>
                <a:moveTo>
                  <a:pt x="963268" y="3082720"/>
                </a:moveTo>
                <a:lnTo>
                  <a:pt x="963268" y="3127309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8" y="3082720"/>
                </a:cubicBezTo>
                <a:close/>
                <a:moveTo>
                  <a:pt x="373508" y="2630449"/>
                </a:moveTo>
                <a:lnTo>
                  <a:pt x="373508" y="2652746"/>
                </a:lnTo>
                <a:cubicBezTo>
                  <a:pt x="334196" y="2665485"/>
                  <a:pt x="294877" y="2659114"/>
                  <a:pt x="249006" y="2659114"/>
                </a:cubicBezTo>
                <a:cubicBezTo>
                  <a:pt x="229349" y="2649560"/>
                  <a:pt x="235903" y="2640006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8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8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8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6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6" y="3436258"/>
                </a:moveTo>
                <a:cubicBezTo>
                  <a:pt x="1592341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1" y="3433073"/>
                  <a:pt x="1592341" y="3433073"/>
                  <a:pt x="1598896" y="3436258"/>
                </a:cubicBezTo>
                <a:close/>
                <a:moveTo>
                  <a:pt x="1883124" y="3624172"/>
                </a:moveTo>
                <a:cubicBezTo>
                  <a:pt x="1885580" y="3624969"/>
                  <a:pt x="1887219" y="3625765"/>
                  <a:pt x="1887219" y="3627358"/>
                </a:cubicBezTo>
                <a:cubicBezTo>
                  <a:pt x="1880665" y="3630541"/>
                  <a:pt x="1880665" y="3633727"/>
                  <a:pt x="1874116" y="3636912"/>
                </a:cubicBezTo>
                <a:cubicBezTo>
                  <a:pt x="1867563" y="3633726"/>
                  <a:pt x="1861009" y="3633727"/>
                  <a:pt x="1861008" y="3630541"/>
                </a:cubicBezTo>
                <a:cubicBezTo>
                  <a:pt x="1861008" y="3627358"/>
                  <a:pt x="1867563" y="3624173"/>
                  <a:pt x="1874116" y="3620987"/>
                </a:cubicBezTo>
                <a:cubicBezTo>
                  <a:pt x="1877391" y="3622580"/>
                  <a:pt x="1880666" y="3623376"/>
                  <a:pt x="1883124" y="3624172"/>
                </a:cubicBezTo>
                <a:close/>
                <a:moveTo>
                  <a:pt x="307980" y="2436161"/>
                </a:moveTo>
                <a:cubicBezTo>
                  <a:pt x="301426" y="2439347"/>
                  <a:pt x="301426" y="2442533"/>
                  <a:pt x="294877" y="2445718"/>
                </a:cubicBezTo>
                <a:cubicBezTo>
                  <a:pt x="288323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8" y="2429793"/>
                </a:cubicBezTo>
                <a:cubicBezTo>
                  <a:pt x="294877" y="2432979"/>
                  <a:pt x="301426" y="2436161"/>
                  <a:pt x="307980" y="2436161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8" y="2604970"/>
                  <a:pt x="570098" y="2604970"/>
                  <a:pt x="576653" y="2601785"/>
                </a:cubicBezTo>
                <a:close/>
                <a:moveTo>
                  <a:pt x="1362992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8" y="2213212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6" y="3375741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6" y="3375741"/>
                </a:cubicBezTo>
                <a:close/>
                <a:moveTo>
                  <a:pt x="1788927" y="3429887"/>
                </a:moveTo>
                <a:cubicBezTo>
                  <a:pt x="1795480" y="3448998"/>
                  <a:pt x="1756162" y="3448998"/>
                  <a:pt x="1756162" y="3461737"/>
                </a:cubicBezTo>
                <a:cubicBezTo>
                  <a:pt x="1733226" y="3456961"/>
                  <a:pt x="1728312" y="3450592"/>
                  <a:pt x="1728312" y="3444221"/>
                </a:cubicBezTo>
                <a:lnTo>
                  <a:pt x="1729893" y="3427317"/>
                </a:lnTo>
                <a:lnTo>
                  <a:pt x="1703742" y="3417148"/>
                </a:lnTo>
                <a:cubicBezTo>
                  <a:pt x="1716845" y="3410777"/>
                  <a:pt x="1721758" y="3410777"/>
                  <a:pt x="1725038" y="3413962"/>
                </a:cubicBezTo>
                <a:lnTo>
                  <a:pt x="1734385" y="3426940"/>
                </a:lnTo>
                <a:close/>
                <a:moveTo>
                  <a:pt x="910848" y="2769794"/>
                </a:moveTo>
                <a:cubicBezTo>
                  <a:pt x="907568" y="2766609"/>
                  <a:pt x="901014" y="2765815"/>
                  <a:pt x="884632" y="2770591"/>
                </a:cubicBez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lose/>
                <a:moveTo>
                  <a:pt x="2024829" y="3582769"/>
                </a:moveTo>
                <a:cubicBezTo>
                  <a:pt x="2018281" y="3579583"/>
                  <a:pt x="2018281" y="3576397"/>
                  <a:pt x="2011727" y="3573212"/>
                </a:cubicBezTo>
                <a:cubicBezTo>
                  <a:pt x="2005173" y="3576398"/>
                  <a:pt x="1998619" y="3576398"/>
                  <a:pt x="1998619" y="3579583"/>
                </a:cubicBezTo>
                <a:cubicBezTo>
                  <a:pt x="1998619" y="3582769"/>
                  <a:pt x="2005173" y="3585951"/>
                  <a:pt x="2011727" y="3589137"/>
                </a:cubicBezTo>
                <a:cubicBezTo>
                  <a:pt x="2011727" y="3585952"/>
                  <a:pt x="2018281" y="3585951"/>
                  <a:pt x="2024829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5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5"/>
                </a:cubicBezTo>
                <a:lnTo>
                  <a:pt x="275221" y="2391575"/>
                </a:lnTo>
                <a:cubicBezTo>
                  <a:pt x="262113" y="2429796"/>
                  <a:pt x="203139" y="2423424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5"/>
                </a:cubicBezTo>
                <a:cubicBezTo>
                  <a:pt x="275221" y="2483939"/>
                  <a:pt x="294877" y="2471200"/>
                  <a:pt x="314539" y="2461646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49" y="2410685"/>
                  <a:pt x="458698" y="2410685"/>
                  <a:pt x="471806" y="2404314"/>
                </a:cubicBezTo>
                <a:close/>
                <a:moveTo>
                  <a:pt x="773238" y="2620896"/>
                </a:moveTo>
                <a:cubicBezTo>
                  <a:pt x="766683" y="2617710"/>
                  <a:pt x="760130" y="2614525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3" y="2624081"/>
                  <a:pt x="773238" y="2620896"/>
                </a:cubicBezTo>
                <a:close/>
                <a:moveTo>
                  <a:pt x="209687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2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7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ubicBezTo>
                  <a:pt x="249006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6"/>
                </a:moveTo>
                <a:cubicBezTo>
                  <a:pt x="1792206" y="3302686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6"/>
                </a:cubicBezTo>
                <a:close/>
                <a:moveTo>
                  <a:pt x="35217" y="1995837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7" y="2006186"/>
                  <a:pt x="19656" y="2003004"/>
                  <a:pt x="13102" y="1999818"/>
                </a:cubicBezTo>
                <a:cubicBezTo>
                  <a:pt x="13102" y="1999818"/>
                  <a:pt x="19656" y="1996633"/>
                  <a:pt x="26210" y="1993447"/>
                </a:cubicBezTo>
                <a:cubicBezTo>
                  <a:pt x="29485" y="1993447"/>
                  <a:pt x="32760" y="1994244"/>
                  <a:pt x="35217" y="1995837"/>
                </a:cubicBezTo>
                <a:close/>
                <a:moveTo>
                  <a:pt x="2522846" y="3808901"/>
                </a:moveTo>
                <a:cubicBezTo>
                  <a:pt x="2516292" y="3812087"/>
                  <a:pt x="2509738" y="3812087"/>
                  <a:pt x="2503189" y="3815272"/>
                </a:cubicBezTo>
                <a:cubicBezTo>
                  <a:pt x="2503189" y="3815272"/>
                  <a:pt x="2496636" y="3812087"/>
                  <a:pt x="2490082" y="3808902"/>
                </a:cubicBezTo>
                <a:cubicBezTo>
                  <a:pt x="2496636" y="3805718"/>
                  <a:pt x="2503189" y="3805718"/>
                  <a:pt x="2509738" y="3802533"/>
                </a:cubicBezTo>
                <a:cubicBezTo>
                  <a:pt x="2516292" y="3802533"/>
                  <a:pt x="2516292" y="3808901"/>
                  <a:pt x="2522846" y="3808901"/>
                </a:cubicBezTo>
                <a:close/>
                <a:moveTo>
                  <a:pt x="1861009" y="3289748"/>
                </a:move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8" y="3286562"/>
                  <a:pt x="1834798" y="3286562"/>
                  <a:pt x="1828245" y="3289748"/>
                </a:cubicBezTo>
                <a:cubicBezTo>
                  <a:pt x="1834798" y="3292933"/>
                  <a:pt x="1841352" y="3292933"/>
                  <a:pt x="1847906" y="3296116"/>
                </a:cubicBezTo>
                <a:cubicBezTo>
                  <a:pt x="1847906" y="3296116"/>
                  <a:pt x="1854454" y="3292933"/>
                  <a:pt x="1861009" y="3289748"/>
                </a:cubicBezTo>
                <a:close/>
                <a:moveTo>
                  <a:pt x="537334" y="2302395"/>
                </a:moveTo>
                <a:cubicBezTo>
                  <a:pt x="504570" y="2305578"/>
                  <a:pt x="498016" y="2318320"/>
                  <a:pt x="478360" y="2324689"/>
                </a:cubicBezTo>
                <a:cubicBezTo>
                  <a:pt x="498017" y="2337429"/>
                  <a:pt x="524227" y="2337428"/>
                  <a:pt x="543888" y="2324689"/>
                </a:cubicBezTo>
                <a:cubicBezTo>
                  <a:pt x="543888" y="2318321"/>
                  <a:pt x="537334" y="2311949"/>
                  <a:pt x="537334" y="2302395"/>
                </a:cubicBezTo>
                <a:close/>
                <a:moveTo>
                  <a:pt x="338288" y="2143143"/>
                </a:move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7"/>
                  <a:pt x="338288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1"/>
                  <a:pt x="294878" y="2120847"/>
                </a:cubicBezTo>
                <a:cubicBezTo>
                  <a:pt x="294878" y="2120847"/>
                  <a:pt x="288323" y="2117662"/>
                  <a:pt x="281770" y="2114479"/>
                </a:cubicBezTo>
                <a:cubicBezTo>
                  <a:pt x="281770" y="2111293"/>
                  <a:pt x="294877" y="2108107"/>
                  <a:pt x="301426" y="2108107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2" y="3608248"/>
                  <a:pt x="2339369" y="3605062"/>
                </a:cubicBezTo>
                <a:cubicBezTo>
                  <a:pt x="2332815" y="3608248"/>
                  <a:pt x="2326261" y="3608247"/>
                  <a:pt x="2326261" y="3611433"/>
                </a:cubicBez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1"/>
                  <a:pt x="2090358" y="3423516"/>
                </a:cubicBezTo>
                <a:lnTo>
                  <a:pt x="1998619" y="3423516"/>
                </a:ln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19" y="3398037"/>
                  <a:pt x="2011722" y="3398037"/>
                  <a:pt x="2018275" y="3398037"/>
                </a:cubicBezTo>
                <a:cubicBezTo>
                  <a:pt x="2024010" y="3414759"/>
                  <a:pt x="2079915" y="3402217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0" y="2241878"/>
                  <a:pt x="504571" y="2238694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2" y="2251435"/>
                </a:cubicBezTo>
                <a:cubicBezTo>
                  <a:pt x="491462" y="2248249"/>
                  <a:pt x="498016" y="2245064"/>
                  <a:pt x="511124" y="2245064"/>
                </a:cubicBezTo>
                <a:close/>
                <a:moveTo>
                  <a:pt x="727365" y="2391575"/>
                </a:moveTo>
                <a:cubicBezTo>
                  <a:pt x="694602" y="2401131"/>
                  <a:pt x="674945" y="2407499"/>
                  <a:pt x="648735" y="2413871"/>
                </a:cubicBezTo>
                <a:cubicBezTo>
                  <a:pt x="609416" y="2413871"/>
                  <a:pt x="556991" y="2410685"/>
                  <a:pt x="511124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6" y="2506235"/>
                  <a:pt x="524226" y="2509421"/>
                </a:cubicBezTo>
                <a:cubicBezTo>
                  <a:pt x="550437" y="2496681"/>
                  <a:pt x="583206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6"/>
                  <a:pt x="740473" y="2420239"/>
                </a:cubicBezTo>
                <a:cubicBezTo>
                  <a:pt x="740474" y="2413871"/>
                  <a:pt x="733919" y="2410685"/>
                  <a:pt x="727365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1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7" y="2350170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7" y="2350170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6" y="3413962"/>
                  <a:pt x="2260732" y="3417148"/>
                </a:cubicBez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0"/>
                </a:cubicBezTo>
                <a:cubicBezTo>
                  <a:pt x="622519" y="2302396"/>
                  <a:pt x="642181" y="2318320"/>
                  <a:pt x="688047" y="2315135"/>
                </a:cubicBezTo>
                <a:cubicBezTo>
                  <a:pt x="694601" y="2305579"/>
                  <a:pt x="694601" y="2296025"/>
                  <a:pt x="707710" y="2289654"/>
                </a:cubicBezTo>
                <a:cubicBezTo>
                  <a:pt x="727365" y="2280100"/>
                  <a:pt x="747027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9" y="3773868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5" y="3783423"/>
                </a:cubicBezTo>
                <a:cubicBezTo>
                  <a:pt x="2837385" y="3783423"/>
                  <a:pt x="2843938" y="3780239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3" y="2049187"/>
                  <a:pt x="429209" y="2043614"/>
                  <a:pt x="421837" y="2040427"/>
                </a:cubicBezTo>
                <a:cubicBezTo>
                  <a:pt x="414466" y="2037242"/>
                  <a:pt x="406272" y="2036445"/>
                  <a:pt x="393170" y="2044407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3" y="2066704"/>
                  <a:pt x="504570" y="2066704"/>
                  <a:pt x="511124" y="2066704"/>
                </a:cubicBezTo>
                <a:cubicBezTo>
                  <a:pt x="524226" y="2066704"/>
                  <a:pt x="530781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5" y="3859862"/>
                  <a:pt x="3007754" y="3863048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3"/>
                  <a:pt x="3007754" y="3853494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2" y="1910637"/>
                  <a:pt x="288324" y="1920193"/>
                </a:cubicBezTo>
                <a:cubicBezTo>
                  <a:pt x="307985" y="1926562"/>
                  <a:pt x="340749" y="1932933"/>
                  <a:pt x="366960" y="1939304"/>
                </a:cubicBezTo>
                <a:cubicBezTo>
                  <a:pt x="386616" y="1926562"/>
                  <a:pt x="373514" y="1913822"/>
                  <a:pt x="380068" y="1901083"/>
                </a:cubicBezTo>
                <a:close/>
                <a:moveTo>
                  <a:pt x="800165" y="2209084"/>
                </a:moveTo>
                <a:cubicBezTo>
                  <a:pt x="796172" y="2207044"/>
                  <a:pt x="789620" y="2205252"/>
                  <a:pt x="779791" y="2203660"/>
                </a:cubicBezTo>
                <a:cubicBezTo>
                  <a:pt x="766684" y="2213214"/>
                  <a:pt x="766684" y="2222768"/>
                  <a:pt x="786340" y="2235510"/>
                </a:cubicBezTo>
                <a:cubicBezTo>
                  <a:pt x="801086" y="2223567"/>
                  <a:pt x="812143" y="2215205"/>
                  <a:pt x="800165" y="2209084"/>
                </a:cubicBezTo>
                <a:close/>
                <a:moveTo>
                  <a:pt x="3092944" y="3815272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8" y="3818458"/>
                  <a:pt x="3066734" y="3818458"/>
                  <a:pt x="3092944" y="3815272"/>
                </a:cubicBezTo>
                <a:close/>
                <a:moveTo>
                  <a:pt x="629073" y="1993447"/>
                </a:moveTo>
                <a:cubicBezTo>
                  <a:pt x="602863" y="1996632"/>
                  <a:pt x="589755" y="2009372"/>
                  <a:pt x="576652" y="2015743"/>
                </a:cubicBezTo>
                <a:lnTo>
                  <a:pt x="576652" y="2031668"/>
                </a:lnTo>
                <a:cubicBezTo>
                  <a:pt x="596309" y="2041222"/>
                  <a:pt x="622520" y="2044408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lose/>
                <a:moveTo>
                  <a:pt x="2749740" y="3548777"/>
                </a:moveTo>
                <a:cubicBezTo>
                  <a:pt x="2748921" y="3546935"/>
                  <a:pt x="2745645" y="3544547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699775" y="3557287"/>
                  <a:pt x="2673564" y="3557287"/>
                  <a:pt x="2699774" y="3570027"/>
                </a:cubicBezTo>
                <a:cubicBezTo>
                  <a:pt x="2706328" y="3566844"/>
                  <a:pt x="2712882" y="3563658"/>
                  <a:pt x="2712882" y="3557287"/>
                </a:cubicBezTo>
                <a:cubicBezTo>
                  <a:pt x="2732540" y="3554898"/>
                  <a:pt x="2752198" y="3554301"/>
                  <a:pt x="2749740" y="3548777"/>
                </a:cubicBezTo>
                <a:close/>
                <a:moveTo>
                  <a:pt x="731462" y="2048638"/>
                </a:moveTo>
                <a:cubicBezTo>
                  <a:pt x="730643" y="2046797"/>
                  <a:pt x="727366" y="2044408"/>
                  <a:pt x="720812" y="2041222"/>
                </a:cubicBezTo>
                <a:cubicBezTo>
                  <a:pt x="714263" y="2044408"/>
                  <a:pt x="707709" y="2050779"/>
                  <a:pt x="707709" y="2053964"/>
                </a:cubicBezTo>
                <a:cubicBezTo>
                  <a:pt x="681499" y="2057150"/>
                  <a:pt x="655283" y="2057150"/>
                  <a:pt x="681499" y="2069889"/>
                </a:cubicBezTo>
                <a:cubicBezTo>
                  <a:pt x="694602" y="2066704"/>
                  <a:pt x="701155" y="2063518"/>
                  <a:pt x="694601" y="2057150"/>
                </a:cubicBezTo>
                <a:cubicBezTo>
                  <a:pt x="714259" y="2054761"/>
                  <a:pt x="733920" y="2054163"/>
                  <a:pt x="731462" y="2048638"/>
                </a:cubicBezTo>
                <a:close/>
                <a:moveTo>
                  <a:pt x="1153299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4"/>
                  <a:pt x="1110707" y="2351762"/>
                  <a:pt x="1107433" y="2359725"/>
                </a:cubicBezTo>
                <a:cubicBezTo>
                  <a:pt x="1120536" y="2366096"/>
                  <a:pt x="1140197" y="2375650"/>
                  <a:pt x="1153300" y="2382020"/>
                </a:cubicBezTo>
                <a:cubicBezTo>
                  <a:pt x="1172961" y="2369281"/>
                  <a:pt x="1179515" y="2359725"/>
                  <a:pt x="1153299" y="2350170"/>
                </a:cubicBezTo>
                <a:close/>
                <a:moveTo>
                  <a:pt x="1107433" y="2276914"/>
                </a:moveTo>
                <a:cubicBezTo>
                  <a:pt x="1081223" y="2264174"/>
                  <a:pt x="1061561" y="2264174"/>
                  <a:pt x="1035351" y="2273729"/>
                </a:cubicBezTo>
                <a:cubicBezTo>
                  <a:pt x="1035351" y="2280099"/>
                  <a:pt x="1041905" y="2289653"/>
                  <a:pt x="1041905" y="2296025"/>
                </a:cubicBezTo>
                <a:cubicBezTo>
                  <a:pt x="1068115" y="2289653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5" y="2241879"/>
                  <a:pt x="1199172" y="2245064"/>
                </a:cubicBezTo>
                <a:cubicBezTo>
                  <a:pt x="1205725" y="2248250"/>
                  <a:pt x="1205725" y="2251435"/>
                  <a:pt x="1212280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lose/>
                <a:moveTo>
                  <a:pt x="1133643" y="2146328"/>
                </a:moveTo>
                <a:cubicBezTo>
                  <a:pt x="1127089" y="2143143"/>
                  <a:pt x="1120535" y="2143143"/>
                  <a:pt x="1113987" y="2139958"/>
                </a:cubicBezTo>
                <a:cubicBezTo>
                  <a:pt x="1113987" y="2139958"/>
                  <a:pt x="1107433" y="2143143"/>
                  <a:pt x="1100879" y="2146329"/>
                </a:cubicBezTo>
                <a:cubicBezTo>
                  <a:pt x="1107433" y="2149514"/>
                  <a:pt x="1113987" y="2149514"/>
                  <a:pt x="1120535" y="2152700"/>
                </a:cubicBezTo>
                <a:cubicBezTo>
                  <a:pt x="1127089" y="2149514"/>
                  <a:pt x="1127089" y="2149514"/>
                  <a:pt x="1133643" y="2146328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2" y="3445813"/>
                  <a:pt x="2961887" y="3445812"/>
                </a:cubicBezTo>
                <a:cubicBezTo>
                  <a:pt x="2955333" y="3448998"/>
                  <a:pt x="2955333" y="3448998"/>
                  <a:pt x="2948785" y="3452183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5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2" y="2159068"/>
                  <a:pt x="1362992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7"/>
                  <a:pt x="530781" y="1553918"/>
                  <a:pt x="543888" y="1560287"/>
                </a:cubicBezTo>
                <a:cubicBezTo>
                  <a:pt x="524227" y="1566658"/>
                  <a:pt x="498016" y="1569843"/>
                  <a:pt x="471806" y="1576212"/>
                </a:cubicBezTo>
                <a:cubicBezTo>
                  <a:pt x="504570" y="1588954"/>
                  <a:pt x="537335" y="1588954"/>
                  <a:pt x="576653" y="1576212"/>
                </a:cubicBezTo>
                <a:cubicBezTo>
                  <a:pt x="563545" y="1563472"/>
                  <a:pt x="583207" y="1550733"/>
                  <a:pt x="556991" y="1534808"/>
                </a:cubicBezTo>
                <a:close/>
                <a:moveTo>
                  <a:pt x="1559577" y="2241878"/>
                </a:moveTo>
                <a:cubicBezTo>
                  <a:pt x="1553023" y="2238693"/>
                  <a:pt x="1553023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50"/>
                  <a:pt x="1553023" y="2245064"/>
                  <a:pt x="1559577" y="2241878"/>
                </a:cubicBezTo>
                <a:close/>
                <a:moveTo>
                  <a:pt x="2814961" y="3137165"/>
                </a:moveTo>
                <a:cubicBezTo>
                  <a:pt x="2811582" y="3135671"/>
                  <a:pt x="2806258" y="3134477"/>
                  <a:pt x="2798067" y="3133681"/>
                </a:cubicBezTo>
                <a:cubicBezTo>
                  <a:pt x="2784964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8811"/>
                  <a:pt x="2825099" y="3141644"/>
                  <a:pt x="2814961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3"/>
                  <a:pt x="3563110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8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2"/>
                </a:cubicBezTo>
                <a:cubicBezTo>
                  <a:pt x="1480946" y="2066704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49" y="3076352"/>
                </a:moveTo>
                <a:cubicBezTo>
                  <a:pt x="2974996" y="3073166"/>
                  <a:pt x="2968441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4" y="3076352"/>
                  <a:pt x="2961888" y="3079537"/>
                  <a:pt x="2968441" y="3082723"/>
                </a:cubicBezTo>
                <a:cubicBezTo>
                  <a:pt x="2974996" y="3079537"/>
                  <a:pt x="2981549" y="3079537"/>
                  <a:pt x="2981549" y="3076352"/>
                </a:cubicBezTo>
                <a:close/>
                <a:moveTo>
                  <a:pt x="773237" y="1426516"/>
                </a:moveTo>
                <a:cubicBezTo>
                  <a:pt x="766683" y="1423333"/>
                  <a:pt x="766683" y="1420147"/>
                  <a:pt x="760130" y="1420148"/>
                </a:cubicBezTo>
                <a:cubicBezTo>
                  <a:pt x="753576" y="1420148"/>
                  <a:pt x="747028" y="1423333"/>
                  <a:pt x="740474" y="1426516"/>
                </a:cubicBez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7" y="1426516"/>
                </a:cubicBezTo>
                <a:close/>
                <a:moveTo>
                  <a:pt x="1326133" y="1815486"/>
                </a:moveTo>
                <a:cubicBezTo>
                  <a:pt x="1323676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4" y="1824643"/>
                </a:cubicBez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3" y="1815486"/>
                </a:cubicBezTo>
                <a:close/>
                <a:moveTo>
                  <a:pt x="773237" y="1394666"/>
                </a:moveTo>
                <a:cubicBezTo>
                  <a:pt x="773237" y="1394666"/>
                  <a:pt x="766684" y="1391483"/>
                  <a:pt x="760130" y="1388297"/>
                </a:cubicBezTo>
                <a:cubicBezTo>
                  <a:pt x="753576" y="1391483"/>
                  <a:pt x="747027" y="1394666"/>
                  <a:pt x="747027" y="1397852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7" y="1394666"/>
                </a:cubicBezTo>
                <a:close/>
                <a:moveTo>
                  <a:pt x="2024830" y="2146329"/>
                </a:moveTo>
                <a:cubicBezTo>
                  <a:pt x="2018281" y="2143143"/>
                  <a:pt x="2018281" y="2139958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lose/>
                <a:moveTo>
                  <a:pt x="1125615" y="1097746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59"/>
                  <a:pt x="1113987" y="1095277"/>
                  <a:pt x="1120535" y="1095276"/>
                </a:cubicBezTo>
                <a:close/>
                <a:moveTo>
                  <a:pt x="2155886" y="1837383"/>
                </a:moveTo>
                <a:cubicBezTo>
                  <a:pt x="2155886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5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5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2" y="3296116"/>
                  <a:pt x="4390408" y="3296117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2" y="3305673"/>
                  <a:pt x="4403516" y="3302487"/>
                </a:cubicBezTo>
                <a:close/>
                <a:moveTo>
                  <a:pt x="2549061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1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2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3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8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7" y="2057150"/>
                </a:lnTo>
                <a:cubicBezTo>
                  <a:pt x="2123122" y="2050779"/>
                  <a:pt x="2110020" y="2028483"/>
                  <a:pt x="2070702" y="2044408"/>
                </a:cubicBezTo>
                <a:cubicBezTo>
                  <a:pt x="2057594" y="2057150"/>
                  <a:pt x="2064147" y="2073075"/>
                  <a:pt x="2064148" y="2089000"/>
                </a:cubicBezTo>
                <a:lnTo>
                  <a:pt x="2057593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3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4" y="2117664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0" y="2076258"/>
                  <a:pt x="2221414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3"/>
                  <a:pt x="2385240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7" y="1939304"/>
                </a:cubicBezTo>
                <a:cubicBezTo>
                  <a:pt x="2549062" y="1936118"/>
                  <a:pt x="2549062" y="1932933"/>
                  <a:pt x="2549061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5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2"/>
                  <a:pt x="4364198" y="3238788"/>
                  <a:pt x="4364198" y="3235602"/>
                </a:cubicBezTo>
                <a:close/>
                <a:moveTo>
                  <a:pt x="4469045" y="3286563"/>
                </a:moveTo>
                <a:cubicBezTo>
                  <a:pt x="4462490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5" y="3286563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4" y="1866047"/>
                  <a:pt x="2608035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9" y="1840568"/>
                  <a:pt x="2699774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3"/>
                  <a:pt x="2765303" y="1840568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30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4" y="3459770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9" y="3452184"/>
                </a:cubicBezTo>
                <a:lnTo>
                  <a:pt x="5256757" y="3460997"/>
                </a:lnTo>
                <a:lnTo>
                  <a:pt x="5242282" y="3462932"/>
                </a:lnTo>
                <a:cubicBezTo>
                  <a:pt x="5235733" y="3464923"/>
                  <a:pt x="5235733" y="3468108"/>
                  <a:pt x="5248836" y="3474477"/>
                </a:cubicBezTo>
                <a:lnTo>
                  <a:pt x="5256757" y="3460997"/>
                </a:lnTo>
                <a:lnTo>
                  <a:pt x="5265944" y="3459770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4" y="1719537"/>
                  <a:pt x="3014314" y="1722722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7" y="1729093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5" y="3407592"/>
                  <a:pt x="5648554" y="3410777"/>
                </a:cubicBezTo>
                <a:cubicBezTo>
                  <a:pt x="5661662" y="3404408"/>
                  <a:pt x="5668211" y="3398037"/>
                  <a:pt x="5674765" y="3394852"/>
                </a:cubicBezTo>
                <a:close/>
                <a:moveTo>
                  <a:pt x="3387822" y="1531622"/>
                </a:moveTo>
                <a:cubicBezTo>
                  <a:pt x="3377994" y="1526846"/>
                  <a:pt x="3369805" y="1522068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7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7" y="1555113"/>
                </a:lnTo>
                <a:cubicBezTo>
                  <a:pt x="3322299" y="1557104"/>
                  <a:pt x="3322299" y="1560289"/>
                  <a:pt x="3335401" y="1566658"/>
                </a:cubicBezTo>
                <a:lnTo>
                  <a:pt x="3336843" y="1554046"/>
                </a:lnTo>
                <a:lnTo>
                  <a:pt x="3361611" y="1550733"/>
                </a:lnTo>
                <a:lnTo>
                  <a:pt x="3361724" y="1549801"/>
                </a:lnTo>
                <a:lnTo>
                  <a:pt x="3368166" y="1553919"/>
                </a:lnTo>
                <a:cubicBezTo>
                  <a:pt x="3374719" y="1547548"/>
                  <a:pt x="3381273" y="1537994"/>
                  <a:pt x="3387822" y="1531622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4"/>
                  <a:pt x="2870149" y="1111202"/>
                </a:cubicBezTo>
                <a:cubicBezTo>
                  <a:pt x="2863595" y="1114384"/>
                  <a:pt x="2863595" y="1117570"/>
                  <a:pt x="2857041" y="1120755"/>
                </a:cubicBezTo>
                <a:cubicBezTo>
                  <a:pt x="2863595" y="1123941"/>
                  <a:pt x="2863595" y="1123941"/>
                  <a:pt x="2870149" y="1127126"/>
                </a:cubicBezTo>
                <a:cubicBezTo>
                  <a:pt x="2876703" y="1123941"/>
                  <a:pt x="2876703" y="1120755"/>
                  <a:pt x="2883257" y="1117570"/>
                </a:cubicBezTo>
                <a:close/>
                <a:moveTo>
                  <a:pt x="5884458" y="3286562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8" y="3286562"/>
                </a:cubicBezTo>
                <a:close/>
                <a:moveTo>
                  <a:pt x="3479566" y="1509326"/>
                </a:moveTo>
                <a:cubicBezTo>
                  <a:pt x="3473012" y="1509326"/>
                  <a:pt x="3473012" y="1506144"/>
                  <a:pt x="3466458" y="1502958"/>
                </a:cubicBezTo>
                <a:cubicBezTo>
                  <a:pt x="3459904" y="1506143"/>
                  <a:pt x="3453350" y="1506143"/>
                  <a:pt x="3446801" y="1509326"/>
                </a:cubicBezTo>
                <a:cubicBezTo>
                  <a:pt x="3453350" y="1512512"/>
                  <a:pt x="3453350" y="1515697"/>
                  <a:pt x="3459904" y="1515697"/>
                </a:cubicBezTo>
                <a:cubicBezTo>
                  <a:pt x="3466458" y="1515698"/>
                  <a:pt x="3473012" y="1512512"/>
                  <a:pt x="3479566" y="1509326"/>
                </a:cubicBezTo>
                <a:close/>
                <a:moveTo>
                  <a:pt x="5849233" y="3207983"/>
                </a:moveTo>
                <a:cubicBezTo>
                  <a:pt x="5851691" y="3213508"/>
                  <a:pt x="5832033" y="3214105"/>
                  <a:pt x="5812375" y="3216492"/>
                </a:cubicBezTo>
                <a:cubicBezTo>
                  <a:pt x="5825483" y="3210123"/>
                  <a:pt x="5832031" y="3203752"/>
                  <a:pt x="5838585" y="3200566"/>
                </a:cubicBezTo>
                <a:cubicBezTo>
                  <a:pt x="5845137" y="3203752"/>
                  <a:pt x="5848414" y="3206141"/>
                  <a:pt x="5849233" y="3207983"/>
                </a:cubicBezTo>
                <a:close/>
                <a:moveTo>
                  <a:pt x="3564751" y="1451998"/>
                </a:moveTo>
                <a:cubicBezTo>
                  <a:pt x="3558196" y="1464737"/>
                  <a:pt x="3525432" y="1464737"/>
                  <a:pt x="3525432" y="1483848"/>
                </a:cubicBezTo>
                <a:cubicBezTo>
                  <a:pt x="3531986" y="1483847"/>
                  <a:pt x="3545094" y="1483847"/>
                  <a:pt x="3564751" y="1487033"/>
                </a:cubicBezTo>
                <a:cubicBezTo>
                  <a:pt x="3584412" y="1474293"/>
                  <a:pt x="3590961" y="1464737"/>
                  <a:pt x="3564751" y="1451998"/>
                </a:cubicBezTo>
                <a:close/>
                <a:moveTo>
                  <a:pt x="2476979" y="649374"/>
                </a:moveTo>
                <a:cubicBezTo>
                  <a:pt x="2457318" y="662116"/>
                  <a:pt x="2431107" y="668485"/>
                  <a:pt x="2424553" y="681224"/>
                </a:cubicBezTo>
                <a:cubicBezTo>
                  <a:pt x="2444215" y="687595"/>
                  <a:pt x="2463872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5"/>
                </a:moveTo>
                <a:cubicBezTo>
                  <a:pt x="6002411" y="3216491"/>
                  <a:pt x="5982750" y="3222860"/>
                  <a:pt x="5956540" y="3232416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5"/>
                </a:cubicBezTo>
                <a:lnTo>
                  <a:pt x="5891011" y="3246033"/>
                </a:lnTo>
                <a:lnTo>
                  <a:pt x="5891011" y="3222860"/>
                </a:lnTo>
                <a:cubicBezTo>
                  <a:pt x="5923776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5"/>
                </a:cubicBezTo>
                <a:close/>
                <a:moveTo>
                  <a:pt x="6120361" y="3108200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7"/>
                  <a:pt x="6100704" y="3105016"/>
                  <a:pt x="6107253" y="3101831"/>
                </a:cubicBezTo>
                <a:cubicBezTo>
                  <a:pt x="6113807" y="3105016"/>
                  <a:pt x="6113807" y="3105016"/>
                  <a:pt x="6120361" y="3108200"/>
                </a:cubicBezTo>
                <a:close/>
                <a:moveTo>
                  <a:pt x="3864545" y="1392279"/>
                </a:moveTo>
                <a:cubicBezTo>
                  <a:pt x="3857992" y="1386706"/>
                  <a:pt x="3843248" y="1381928"/>
                  <a:pt x="3813761" y="1372372"/>
                </a:cubicBezTo>
                <a:cubicBezTo>
                  <a:pt x="3813761" y="1388298"/>
                  <a:pt x="3813761" y="1404223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2017" y="1451997"/>
                  <a:pt x="3695807" y="1451998"/>
                  <a:pt x="3722017" y="1464737"/>
                </a:cubicBezTo>
                <a:cubicBezTo>
                  <a:pt x="3728571" y="1464737"/>
                  <a:pt x="3741679" y="1458369"/>
                  <a:pt x="3741679" y="1451998"/>
                </a:cubicBezTo>
                <a:cubicBezTo>
                  <a:pt x="3761335" y="1451997"/>
                  <a:pt x="3780997" y="1451998"/>
                  <a:pt x="3807207" y="1451998"/>
                </a:cubicBezTo>
                <a:cubicBezTo>
                  <a:pt x="3807207" y="1439258"/>
                  <a:pt x="3807207" y="1429701"/>
                  <a:pt x="3813761" y="1420147"/>
                </a:cubicBezTo>
                <a:cubicBezTo>
                  <a:pt x="3826864" y="1420147"/>
                  <a:pt x="3846526" y="1420148"/>
                  <a:pt x="3866182" y="1416962"/>
                </a:cubicBezTo>
                <a:cubicBezTo>
                  <a:pt x="3869459" y="1404223"/>
                  <a:pt x="3871097" y="1397853"/>
                  <a:pt x="3864545" y="1392279"/>
                </a:cubicBezTo>
                <a:close/>
                <a:moveTo>
                  <a:pt x="4075874" y="1525251"/>
                </a:moveTo>
                <a:cubicBezTo>
                  <a:pt x="4075874" y="1522068"/>
                  <a:pt x="4069321" y="1518883"/>
                  <a:pt x="4062767" y="1518883"/>
                </a:cubicBezTo>
                <a:cubicBezTo>
                  <a:pt x="4056213" y="1518883"/>
                  <a:pt x="4043110" y="1522068"/>
                  <a:pt x="4043110" y="1525251"/>
                </a:cubicBezTo>
                <a:cubicBezTo>
                  <a:pt x="4043111" y="1534808"/>
                  <a:pt x="4043110" y="1541179"/>
                  <a:pt x="4049664" y="1547547"/>
                </a:cubicBezTo>
                <a:cubicBezTo>
                  <a:pt x="4056213" y="1547548"/>
                  <a:pt x="4062767" y="1547547"/>
                  <a:pt x="4069321" y="1547548"/>
                </a:cubicBezTo>
                <a:cubicBezTo>
                  <a:pt x="4069321" y="1541179"/>
                  <a:pt x="4075874" y="1531622"/>
                  <a:pt x="4075874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2" y="576120"/>
                  <a:pt x="2732539" y="579306"/>
                </a:cubicBezTo>
                <a:cubicBezTo>
                  <a:pt x="2739092" y="582489"/>
                  <a:pt x="2739092" y="585674"/>
                  <a:pt x="2745646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0" y="595231"/>
                  <a:pt x="2784964" y="585674"/>
                  <a:pt x="2791513" y="572935"/>
                </a:cubicBezTo>
                <a:close/>
                <a:moveTo>
                  <a:pt x="2916021" y="646191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8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6" y="668485"/>
                  <a:pt x="2791513" y="668485"/>
                </a:cubicBezTo>
                <a:cubicBezTo>
                  <a:pt x="2817729" y="668485"/>
                  <a:pt x="2824277" y="649374"/>
                  <a:pt x="2857041" y="652560"/>
                </a:cubicBezTo>
                <a:cubicBezTo>
                  <a:pt x="2876703" y="655745"/>
                  <a:pt x="2902913" y="655745"/>
                  <a:pt x="2916021" y="646191"/>
                </a:cubicBezTo>
                <a:close/>
                <a:moveTo>
                  <a:pt x="4003792" y="1299116"/>
                </a:moveTo>
                <a:cubicBezTo>
                  <a:pt x="3997238" y="1295930"/>
                  <a:pt x="3990685" y="1292748"/>
                  <a:pt x="3984136" y="1292748"/>
                </a:cubicBezTo>
                <a:cubicBezTo>
                  <a:pt x="3977582" y="1295931"/>
                  <a:pt x="3977582" y="1295931"/>
                  <a:pt x="3971028" y="1299116"/>
                </a:cubicBezTo>
                <a:cubicBezTo>
                  <a:pt x="3977582" y="1302302"/>
                  <a:pt x="3984136" y="1302301"/>
                  <a:pt x="3990684" y="1305487"/>
                </a:cubicBezTo>
                <a:cubicBezTo>
                  <a:pt x="3990684" y="1305487"/>
                  <a:pt x="3997238" y="1302301"/>
                  <a:pt x="4003792" y="1299116"/>
                </a:cubicBezTo>
                <a:close/>
                <a:moveTo>
                  <a:pt x="5091564" y="1920193"/>
                </a:moveTo>
                <a:cubicBezTo>
                  <a:pt x="5091564" y="1917008"/>
                  <a:pt x="5085015" y="1913822"/>
                  <a:pt x="5078461" y="1910637"/>
                </a:cubicBezTo>
                <a:cubicBezTo>
                  <a:pt x="5071907" y="1913822"/>
                  <a:pt x="5065354" y="1913823"/>
                  <a:pt x="5065354" y="1917008"/>
                </a:cubicBezTo>
                <a:cubicBezTo>
                  <a:pt x="5065354" y="1920194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49" y="446132"/>
                  <a:pt x="3101135" y="443942"/>
                  <a:pt x="3092944" y="442349"/>
                </a:cubicBezTo>
                <a:cubicBezTo>
                  <a:pt x="3086390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3"/>
                </a:cubicBezTo>
                <a:lnTo>
                  <a:pt x="3114764" y="474827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4"/>
                  <a:pt x="3111783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3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8" y="467828"/>
                </a:moveTo>
                <a:cubicBezTo>
                  <a:pt x="3210898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5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8" y="471014"/>
                  <a:pt x="3210898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8" y="1225862"/>
                  <a:pt x="4272460" y="1229045"/>
                </a:cubicBezTo>
                <a:cubicBezTo>
                  <a:pt x="4269185" y="1222676"/>
                  <a:pt x="4267545" y="1216305"/>
                  <a:pt x="4263448" y="1213122"/>
                </a:cubicBezTo>
                <a:cubicBezTo>
                  <a:pt x="4259352" y="1209937"/>
                  <a:pt x="4252803" y="1209937"/>
                  <a:pt x="4239696" y="1216306"/>
                </a:cubicBezTo>
                <a:cubicBezTo>
                  <a:pt x="4246249" y="1219491"/>
                  <a:pt x="4259351" y="1222677"/>
                  <a:pt x="4265905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3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6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7" y="563381"/>
                  <a:pt x="3263319" y="569749"/>
                </a:cubicBezTo>
                <a:cubicBezTo>
                  <a:pt x="3315745" y="553824"/>
                  <a:pt x="3341955" y="531528"/>
                  <a:pt x="3368165" y="506049"/>
                </a:cubicBezTo>
                <a:cubicBezTo>
                  <a:pt x="3387822" y="502864"/>
                  <a:pt x="3400929" y="502864"/>
                  <a:pt x="3433694" y="499678"/>
                </a:cubicBezTo>
                <a:close/>
                <a:moveTo>
                  <a:pt x="5386446" y="1805533"/>
                </a:moveTo>
                <a:cubicBezTo>
                  <a:pt x="5379892" y="1802347"/>
                  <a:pt x="5379892" y="1799162"/>
                  <a:pt x="5373338" y="1795979"/>
                </a:cubicBezTo>
                <a:cubicBezTo>
                  <a:pt x="5366784" y="1799162"/>
                  <a:pt x="5360231" y="1799162"/>
                  <a:pt x="5360231" y="1802348"/>
                </a:cubicBezTo>
                <a:cubicBezTo>
                  <a:pt x="5360231" y="1805533"/>
                  <a:pt x="5366785" y="1808719"/>
                  <a:pt x="5373339" y="1811904"/>
                </a:cubicBezTo>
                <a:cubicBezTo>
                  <a:pt x="5379892" y="1808718"/>
                  <a:pt x="5386446" y="1808718"/>
                  <a:pt x="5386446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9" y="2184947"/>
                </a:cubicBezTo>
                <a:cubicBezTo>
                  <a:pt x="5938523" y="2184550"/>
                  <a:pt x="5930329" y="2187735"/>
                  <a:pt x="5923775" y="2197289"/>
                </a:cubicBezTo>
                <a:cubicBezTo>
                  <a:pt x="5943437" y="2206843"/>
                  <a:pt x="5963094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3" y="2738739"/>
                </a:cubicBezTo>
                <a:cubicBezTo>
                  <a:pt x="6683910" y="2732371"/>
                  <a:pt x="6703567" y="2722814"/>
                  <a:pt x="6703567" y="2722814"/>
                </a:cubicBezTo>
                <a:cubicBezTo>
                  <a:pt x="6690459" y="2713260"/>
                  <a:pt x="6677356" y="2700520"/>
                  <a:pt x="6664248" y="2684595"/>
                </a:cubicBezTo>
                <a:close/>
                <a:moveTo>
                  <a:pt x="3852080" y="410499"/>
                </a:moveTo>
                <a:lnTo>
                  <a:pt x="3846283" y="411322"/>
                </a:lnTo>
                <a:lnTo>
                  <a:pt x="3846525" y="410499"/>
                </a:lnTo>
                <a:close/>
                <a:moveTo>
                  <a:pt x="4947405" y="1194012"/>
                </a:moveTo>
                <a:cubicBezTo>
                  <a:pt x="4927743" y="1209937"/>
                  <a:pt x="4927743" y="1222677"/>
                  <a:pt x="4953953" y="1244973"/>
                </a:cubicBezTo>
                <a:cubicBezTo>
                  <a:pt x="4967061" y="1206752"/>
                  <a:pt x="4967061" y="1206752"/>
                  <a:pt x="4947405" y="1194012"/>
                </a:cubicBezTo>
                <a:close/>
                <a:moveTo>
                  <a:pt x="5694426" y="1690872"/>
                </a:moveTo>
                <a:cubicBezTo>
                  <a:pt x="5668216" y="1678133"/>
                  <a:pt x="5648560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ubicBezTo>
                  <a:pt x="5655113" y="1703612"/>
                  <a:pt x="5674770" y="1697243"/>
                  <a:pt x="5694426" y="1690872"/>
                </a:cubicBezTo>
                <a:close/>
                <a:moveTo>
                  <a:pt x="4792590" y="1016048"/>
                </a:moveTo>
                <a:cubicBezTo>
                  <a:pt x="4790133" y="1014058"/>
                  <a:pt x="4786857" y="1012466"/>
                  <a:pt x="4783583" y="1012466"/>
                </a:cubicBezTo>
                <a:cubicBezTo>
                  <a:pt x="4770476" y="1012466"/>
                  <a:pt x="4750819" y="1015652"/>
                  <a:pt x="4737712" y="1015652"/>
                </a:cubicBezTo>
                <a:cubicBezTo>
                  <a:pt x="4737711" y="1018835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8"/>
                  <a:pt x="4795048" y="1018039"/>
                  <a:pt x="4792590" y="1016048"/>
                </a:cubicBezTo>
                <a:close/>
                <a:moveTo>
                  <a:pt x="4501809" y="776777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3" y="770406"/>
                  <a:pt x="4475598" y="770406"/>
                  <a:pt x="4475598" y="773591"/>
                </a:cubicBezTo>
                <a:cubicBezTo>
                  <a:pt x="4475598" y="776777"/>
                  <a:pt x="4482152" y="779960"/>
                  <a:pt x="4488701" y="783145"/>
                </a:cubicBezTo>
                <a:cubicBezTo>
                  <a:pt x="4495255" y="779960"/>
                  <a:pt x="4501809" y="779960"/>
                  <a:pt x="4501809" y="776777"/>
                </a:cubicBezTo>
                <a:close/>
                <a:moveTo>
                  <a:pt x="3905500" y="299024"/>
                </a:moveTo>
                <a:cubicBezTo>
                  <a:pt x="3885844" y="292653"/>
                  <a:pt x="3872736" y="286282"/>
                  <a:pt x="3859628" y="276728"/>
                </a:cubicBezTo>
                <a:cubicBezTo>
                  <a:pt x="3839971" y="289468"/>
                  <a:pt x="3833418" y="299024"/>
                  <a:pt x="3859628" y="308578"/>
                </a:cubicBezTo>
                <a:cubicBezTo>
                  <a:pt x="3879290" y="308579"/>
                  <a:pt x="3898946" y="314949"/>
                  <a:pt x="3905500" y="299024"/>
                </a:cubicBezTo>
                <a:close/>
                <a:moveTo>
                  <a:pt x="5120646" y="1149372"/>
                </a:moveTo>
                <a:cubicBezTo>
                  <a:pt x="5117778" y="1146834"/>
                  <a:pt x="5112862" y="1144644"/>
                  <a:pt x="5104671" y="1143051"/>
                </a:cubicBezTo>
                <a:cubicBezTo>
                  <a:pt x="5091563" y="1152605"/>
                  <a:pt x="5065353" y="1155791"/>
                  <a:pt x="5065353" y="1171716"/>
                </a:cubicBezTo>
                <a:lnTo>
                  <a:pt x="5124328" y="1171717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5" y="1175532"/>
                </a:lnTo>
                <a:lnTo>
                  <a:pt x="5133339" y="1187641"/>
                </a:lnTo>
                <a:cubicBezTo>
                  <a:pt x="5137436" y="1190827"/>
                  <a:pt x="5143989" y="1190827"/>
                  <a:pt x="5157092" y="1184455"/>
                </a:cubicBezTo>
                <a:lnTo>
                  <a:pt x="5126485" y="1175532"/>
                </a:lnTo>
                <a:lnTo>
                  <a:pt x="5124327" y="1171719"/>
                </a:lnTo>
                <a:lnTo>
                  <a:pt x="5124328" y="1171716"/>
                </a:lnTo>
                <a:lnTo>
                  <a:pt x="5124328" y="1171717"/>
                </a:lnTo>
                <a:lnTo>
                  <a:pt x="5124333" y="1157782"/>
                </a:lnTo>
                <a:cubicBezTo>
                  <a:pt x="5124332" y="1154796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7" y="738556"/>
                  <a:pt x="4586998" y="738556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4" y="496495"/>
                  <a:pt x="4298670" y="493310"/>
                  <a:pt x="4292116" y="493310"/>
                </a:cubicBezTo>
                <a:cubicBezTo>
                  <a:pt x="4285567" y="493310"/>
                  <a:pt x="4272459" y="496495"/>
                  <a:pt x="4272459" y="499678"/>
                </a:cubicBezTo>
                <a:cubicBezTo>
                  <a:pt x="4272459" y="506049"/>
                  <a:pt x="4272459" y="512420"/>
                  <a:pt x="4279013" y="521974"/>
                </a:cubicBezTo>
                <a:cubicBezTo>
                  <a:pt x="4285567" y="521974"/>
                  <a:pt x="4292116" y="521974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lose/>
                <a:moveTo>
                  <a:pt x="4967061" y="986985"/>
                </a:moveTo>
                <a:cubicBezTo>
                  <a:pt x="4940851" y="983802"/>
                  <a:pt x="4927748" y="982210"/>
                  <a:pt x="4915457" y="982607"/>
                </a:cubicBezTo>
                <a:cubicBezTo>
                  <a:pt x="4903173" y="983005"/>
                  <a:pt x="4891704" y="985393"/>
                  <a:pt x="4868768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5"/>
                </a:cubicBezTo>
                <a:close/>
                <a:moveTo>
                  <a:pt x="4464948" y="461858"/>
                </a:moveTo>
                <a:cubicBezTo>
                  <a:pt x="4462490" y="459867"/>
                  <a:pt x="4459214" y="458274"/>
                  <a:pt x="4455937" y="458274"/>
                </a:cubicBezTo>
                <a:cubicBezTo>
                  <a:pt x="4436281" y="458274"/>
                  <a:pt x="4423172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2" y="471014"/>
                  <a:pt x="4436280" y="474199"/>
                  <a:pt x="4455936" y="474199"/>
                </a:cubicBezTo>
                <a:cubicBezTo>
                  <a:pt x="4462490" y="474199"/>
                  <a:pt x="4469045" y="471014"/>
                  <a:pt x="4469045" y="467828"/>
                </a:cubicBezTo>
                <a:cubicBezTo>
                  <a:pt x="4469045" y="466237"/>
                  <a:pt x="4467406" y="463848"/>
                  <a:pt x="4464948" y="461858"/>
                </a:cubicBezTo>
                <a:close/>
                <a:moveTo>
                  <a:pt x="4147957" y="219400"/>
                </a:moveTo>
                <a:cubicBezTo>
                  <a:pt x="4121741" y="216214"/>
                  <a:pt x="4102085" y="213028"/>
                  <a:pt x="4075875" y="213028"/>
                </a:cubicBezTo>
                <a:cubicBezTo>
                  <a:pt x="4075874" y="225768"/>
                  <a:pt x="4075874" y="228953"/>
                  <a:pt x="4075874" y="232139"/>
                </a:cubicBezTo>
                <a:cubicBezTo>
                  <a:pt x="4075874" y="235324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4"/>
                  <a:pt x="4147957" y="219400"/>
                </a:cubicBezTo>
                <a:close/>
                <a:moveTo>
                  <a:pt x="4036557" y="92000"/>
                </a:moveTo>
                <a:cubicBezTo>
                  <a:pt x="4030002" y="95182"/>
                  <a:pt x="4030002" y="98368"/>
                  <a:pt x="4023449" y="98368"/>
                </a:cubicBezTo>
                <a:cubicBezTo>
                  <a:pt x="4016900" y="98368"/>
                  <a:pt x="4010346" y="95182"/>
                  <a:pt x="4003792" y="92000"/>
                </a:cubicBezTo>
                <a:cubicBezTo>
                  <a:pt x="4010346" y="88814"/>
                  <a:pt x="4016900" y="88814"/>
                  <a:pt x="4016900" y="85628"/>
                </a:cubicBezTo>
                <a:cubicBezTo>
                  <a:pt x="4023449" y="88814"/>
                  <a:pt x="4030002" y="88814"/>
                  <a:pt x="4036557" y="92000"/>
                </a:cubicBezTo>
                <a:close/>
                <a:moveTo>
                  <a:pt x="4239690" y="158882"/>
                </a:moveTo>
                <a:cubicBezTo>
                  <a:pt x="4239690" y="171625"/>
                  <a:pt x="4239690" y="181178"/>
                  <a:pt x="4206926" y="181178"/>
                </a:cubicBezTo>
                <a:cubicBezTo>
                  <a:pt x="4206926" y="165253"/>
                  <a:pt x="4174161" y="162068"/>
                  <a:pt x="4161054" y="149329"/>
                </a:cubicBezTo>
                <a:cubicBezTo>
                  <a:pt x="4134844" y="155699"/>
                  <a:pt x="4115187" y="162068"/>
                  <a:pt x="4102079" y="168439"/>
                </a:cubicBezTo>
                <a:cubicBezTo>
                  <a:pt x="4069315" y="158883"/>
                  <a:pt x="4069315" y="149328"/>
                  <a:pt x="4075869" y="139774"/>
                </a:cubicBezTo>
                <a:cubicBezTo>
                  <a:pt x="4092251" y="133403"/>
                  <a:pt x="4110273" y="132606"/>
                  <a:pt x="4128295" y="133004"/>
                </a:cubicBezTo>
                <a:cubicBezTo>
                  <a:pt x="4146311" y="133403"/>
                  <a:pt x="4164333" y="134995"/>
                  <a:pt x="4180716" y="133403"/>
                </a:cubicBezTo>
                <a:cubicBezTo>
                  <a:pt x="4200372" y="142957"/>
                  <a:pt x="4220034" y="152514"/>
                  <a:pt x="4239690" y="158882"/>
                </a:cubicBezTo>
                <a:close/>
                <a:moveTo>
                  <a:pt x="6749438" y="1967968"/>
                </a:moveTo>
                <a:cubicBezTo>
                  <a:pt x="6742885" y="1964782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4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8" y="1967968"/>
                </a:cubicBezTo>
                <a:close/>
                <a:moveTo>
                  <a:pt x="4600101" y="362724"/>
                </a:moveTo>
                <a:cubicBezTo>
                  <a:pt x="4586998" y="362724"/>
                  <a:pt x="4573891" y="359539"/>
                  <a:pt x="4554229" y="359539"/>
                </a:cubicBezTo>
                <a:cubicBezTo>
                  <a:pt x="4547680" y="359539"/>
                  <a:pt x="4541126" y="362724"/>
                  <a:pt x="4541127" y="365910"/>
                </a:cubicBezTo>
                <a:cubicBezTo>
                  <a:pt x="4541127" y="369093"/>
                  <a:pt x="4547680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lose/>
                <a:moveTo>
                  <a:pt x="5642006" y="1092091"/>
                </a:moveTo>
                <a:cubicBezTo>
                  <a:pt x="5622350" y="1104831"/>
                  <a:pt x="5609242" y="1117570"/>
                  <a:pt x="5648559" y="1123941"/>
                </a:cubicBezTo>
                <a:cubicBezTo>
                  <a:pt x="5661662" y="1114384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6" y="107924"/>
                  <a:pt x="4436280" y="117479"/>
                  <a:pt x="4436280" y="123849"/>
                </a:cubicBezTo>
                <a:cubicBezTo>
                  <a:pt x="4436280" y="127032"/>
                  <a:pt x="4423172" y="127032"/>
                  <a:pt x="4416624" y="130218"/>
                </a:cubicBezTo>
                <a:cubicBezTo>
                  <a:pt x="4416624" y="130218"/>
                  <a:pt x="4403516" y="127032"/>
                  <a:pt x="4403516" y="123849"/>
                </a:cubicBezTo>
                <a:cubicBezTo>
                  <a:pt x="4403516" y="117478"/>
                  <a:pt x="4403516" y="107924"/>
                  <a:pt x="4410070" y="101553"/>
                </a:cubicBezTo>
                <a:cubicBezTo>
                  <a:pt x="4416624" y="101553"/>
                  <a:pt x="4423172" y="101553"/>
                  <a:pt x="4429726" y="101553"/>
                </a:cubicBezTo>
                <a:close/>
                <a:moveTo>
                  <a:pt x="5589580" y="891435"/>
                </a:moveTo>
                <a:cubicBezTo>
                  <a:pt x="5583031" y="888251"/>
                  <a:pt x="5583031" y="885066"/>
                  <a:pt x="5576477" y="881881"/>
                </a:cubicBezTo>
                <a:cubicBezTo>
                  <a:pt x="5569924" y="885066"/>
                  <a:pt x="5563370" y="885066"/>
                  <a:pt x="5563370" y="888252"/>
                </a:cubicBezTo>
                <a:cubicBezTo>
                  <a:pt x="5563369" y="891434"/>
                  <a:pt x="5569923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lose/>
                <a:moveTo>
                  <a:pt x="4528019" y="85628"/>
                </a:moveTo>
                <a:cubicBezTo>
                  <a:pt x="4528019" y="88814"/>
                  <a:pt x="4528019" y="91999"/>
                  <a:pt x="4528019" y="95182"/>
                </a:cubicBezTo>
                <a:cubicBezTo>
                  <a:pt x="4514917" y="95182"/>
                  <a:pt x="4501808" y="98368"/>
                  <a:pt x="4482152" y="98368"/>
                </a:cubicBezTo>
                <a:cubicBezTo>
                  <a:pt x="4475599" y="98368"/>
                  <a:pt x="4475599" y="92000"/>
                  <a:pt x="4469044" y="88814"/>
                </a:cubicBezTo>
                <a:cubicBezTo>
                  <a:pt x="4469044" y="88814"/>
                  <a:pt x="4475598" y="82443"/>
                  <a:pt x="4482153" y="82443"/>
                </a:cubicBezTo>
                <a:cubicBezTo>
                  <a:pt x="4495255" y="82443"/>
                  <a:pt x="4508362" y="85628"/>
                  <a:pt x="4528019" y="85628"/>
                </a:cubicBezTo>
                <a:close/>
                <a:moveTo>
                  <a:pt x="5026035" y="432793"/>
                </a:moveTo>
                <a:cubicBezTo>
                  <a:pt x="5016207" y="426422"/>
                  <a:pt x="5004739" y="424830"/>
                  <a:pt x="4993276" y="424830"/>
                </a:cubicBezTo>
                <a:cubicBezTo>
                  <a:pt x="4981808" y="424830"/>
                  <a:pt x="4970341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lnTo>
                  <a:pt x="4927743" y="458274"/>
                </a:lnTo>
                <a:lnTo>
                  <a:pt x="4934297" y="458274"/>
                </a:lnTo>
                <a:cubicBezTo>
                  <a:pt x="4973615" y="448720"/>
                  <a:pt x="4999825" y="439164"/>
                  <a:pt x="5026035" y="432793"/>
                </a:cubicBezTo>
                <a:close/>
                <a:moveTo>
                  <a:pt x="6369371" y="1420148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7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500" y="1502958"/>
                  <a:pt x="6336607" y="1499773"/>
                </a:cubicBezTo>
                <a:cubicBezTo>
                  <a:pt x="6356263" y="1483847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8"/>
                </a:cubicBezTo>
                <a:close/>
                <a:moveTo>
                  <a:pt x="5255389" y="566563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50"/>
                  <a:pt x="5255389" y="566563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7"/>
                  <a:pt x="6480772" y="1531623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4" y="1588954"/>
                  <a:pt x="6356263" y="1595322"/>
                  <a:pt x="6362817" y="1598508"/>
                </a:cubicBezTo>
                <a:cubicBezTo>
                  <a:pt x="6415243" y="1585768"/>
                  <a:pt x="6467664" y="1573029"/>
                  <a:pt x="6520089" y="1557104"/>
                </a:cubicBezTo>
                <a:cubicBezTo>
                  <a:pt x="6479951" y="1537595"/>
                  <a:pt x="6570256" y="1530278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6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0" y="875509"/>
                  <a:pt x="5733745" y="878695"/>
                  <a:pt x="5740298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8" y="235324"/>
                </a:moveTo>
                <a:cubicBezTo>
                  <a:pt x="4888425" y="238507"/>
                  <a:pt x="4888425" y="241693"/>
                  <a:pt x="4881876" y="244878"/>
                </a:cubicBezTo>
                <a:cubicBezTo>
                  <a:pt x="4875322" y="241693"/>
                  <a:pt x="4868768" y="241693"/>
                  <a:pt x="4868769" y="238507"/>
                </a:cubicBezTo>
                <a:cubicBezTo>
                  <a:pt x="4868769" y="235324"/>
                  <a:pt x="4875322" y="232139"/>
                  <a:pt x="4881876" y="228953"/>
                </a:cubicBezTo>
                <a:cubicBezTo>
                  <a:pt x="4888425" y="232139"/>
                  <a:pt x="4888425" y="232139"/>
                  <a:pt x="4894978" y="235324"/>
                </a:cubicBezTo>
                <a:close/>
                <a:moveTo>
                  <a:pt x="7175373" y="1904268"/>
                </a:moveTo>
                <a:cubicBezTo>
                  <a:pt x="7149163" y="1888344"/>
                  <a:pt x="7122952" y="1897897"/>
                  <a:pt x="7090188" y="1894712"/>
                </a:cubicBezTo>
                <a:cubicBezTo>
                  <a:pt x="7070526" y="1904268"/>
                  <a:pt x="7050870" y="1917007"/>
                  <a:pt x="7037763" y="1926562"/>
                </a:cubicBezTo>
                <a:lnTo>
                  <a:pt x="6991890" y="1926562"/>
                </a:lnTo>
                <a:cubicBezTo>
                  <a:pt x="6972234" y="1948858"/>
                  <a:pt x="6972234" y="1948858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8" y="786331"/>
                </a:moveTo>
                <a:cubicBezTo>
                  <a:pt x="5674770" y="781554"/>
                  <a:pt x="5663302" y="781554"/>
                  <a:pt x="5652656" y="783545"/>
                </a:cubicBezTo>
                <a:cubicBezTo>
                  <a:pt x="5642006" y="785536"/>
                  <a:pt x="5632177" y="789516"/>
                  <a:pt x="5622349" y="792702"/>
                </a:cubicBezTo>
                <a:cubicBezTo>
                  <a:pt x="5602688" y="799070"/>
                  <a:pt x="5569923" y="795885"/>
                  <a:pt x="5543713" y="799070"/>
                </a:cubicBezTo>
                <a:cubicBezTo>
                  <a:pt x="5537160" y="811810"/>
                  <a:pt x="5497841" y="811810"/>
                  <a:pt x="5504395" y="837291"/>
                </a:cubicBezTo>
                <a:cubicBezTo>
                  <a:pt x="5510949" y="843659"/>
                  <a:pt x="5517503" y="862770"/>
                  <a:pt x="5569923" y="865956"/>
                </a:cubicBezTo>
                <a:cubicBezTo>
                  <a:pt x="5628898" y="843659"/>
                  <a:pt x="5668216" y="821366"/>
                  <a:pt x="5687878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2"/>
                  <a:pt x="6585618" y="1512512"/>
                </a:cubicBezTo>
                <a:cubicBezTo>
                  <a:pt x="6611828" y="1509327"/>
                  <a:pt x="6644592" y="1525251"/>
                  <a:pt x="6677356" y="1509326"/>
                </a:cubicBezTo>
                <a:close/>
                <a:moveTo>
                  <a:pt x="5091564" y="321318"/>
                </a:moveTo>
                <a:cubicBezTo>
                  <a:pt x="5058799" y="349985"/>
                  <a:pt x="5012933" y="340428"/>
                  <a:pt x="4960507" y="349985"/>
                </a:cubicBezTo>
                <a:cubicBezTo>
                  <a:pt x="4973615" y="365910"/>
                  <a:pt x="4953953" y="378649"/>
                  <a:pt x="4980169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799" y="375464"/>
                </a:cubicBezTo>
                <a:cubicBezTo>
                  <a:pt x="5071907" y="372278"/>
                  <a:pt x="5085015" y="372278"/>
                  <a:pt x="5098117" y="369093"/>
                </a:cubicBezTo>
                <a:cubicBezTo>
                  <a:pt x="5098117" y="362724"/>
                  <a:pt x="5098118" y="356353"/>
                  <a:pt x="5098118" y="349985"/>
                </a:cubicBezTo>
                <a:cubicBezTo>
                  <a:pt x="5098118" y="343614"/>
                  <a:pt x="5091563" y="334060"/>
                  <a:pt x="5091564" y="321318"/>
                </a:cubicBezTo>
                <a:close/>
                <a:moveTo>
                  <a:pt x="5884462" y="872326"/>
                </a:moveTo>
                <a:cubicBezTo>
                  <a:pt x="5871355" y="865956"/>
                  <a:pt x="5851698" y="856402"/>
                  <a:pt x="5851698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9" y="881881"/>
                  <a:pt x="5851699" y="881881"/>
                  <a:pt x="5884462" y="872326"/>
                </a:cubicBezTo>
                <a:close/>
                <a:moveTo>
                  <a:pt x="5749310" y="738954"/>
                </a:moveTo>
                <a:cubicBezTo>
                  <a:pt x="5746853" y="736963"/>
                  <a:pt x="5743576" y="735371"/>
                  <a:pt x="5740299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6" y="744927"/>
                  <a:pt x="5694426" y="748109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09"/>
                  <a:pt x="5753406" y="744927"/>
                </a:cubicBezTo>
                <a:cubicBezTo>
                  <a:pt x="5753406" y="743334"/>
                  <a:pt x="5751768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5" y="18743"/>
                  <a:pt x="4724604" y="21929"/>
                  <a:pt x="4704947" y="12375"/>
                </a:cubicBezTo>
                <a:cubicBezTo>
                  <a:pt x="4711501" y="2818"/>
                  <a:pt x="4719695" y="-368"/>
                  <a:pt x="4730340" y="32"/>
                </a:cubicBezTo>
                <a:cubicBezTo>
                  <a:pt x="4740991" y="430"/>
                  <a:pt x="4754094" y="4409"/>
                  <a:pt x="4770476" y="9189"/>
                </a:cubicBezTo>
                <a:close/>
                <a:moveTo>
                  <a:pt x="5091564" y="235325"/>
                </a:moveTo>
                <a:cubicBezTo>
                  <a:pt x="5085009" y="238507"/>
                  <a:pt x="5085009" y="241693"/>
                  <a:pt x="5078461" y="244878"/>
                </a:cubicBezTo>
                <a:cubicBezTo>
                  <a:pt x="5071907" y="241693"/>
                  <a:pt x="5065353" y="241693"/>
                  <a:pt x="5065353" y="238507"/>
                </a:cubicBezTo>
                <a:cubicBezTo>
                  <a:pt x="5065353" y="235324"/>
                  <a:pt x="5071907" y="232139"/>
                  <a:pt x="5078461" y="228953"/>
                </a:cubicBezTo>
                <a:cubicBezTo>
                  <a:pt x="5085009" y="232139"/>
                  <a:pt x="5085009" y="232139"/>
                  <a:pt x="5091564" y="235325"/>
                </a:cubicBezTo>
                <a:close/>
                <a:moveTo>
                  <a:pt x="6845272" y="1526298"/>
                </a:moveTo>
                <a:cubicBezTo>
                  <a:pt x="6844452" y="1524457"/>
                  <a:pt x="6841176" y="1522068"/>
                  <a:pt x="6834624" y="1518883"/>
                </a:cubicBezTo>
                <a:cubicBezTo>
                  <a:pt x="6828069" y="1525251"/>
                  <a:pt x="6814967" y="1528437"/>
                  <a:pt x="6821521" y="1531622"/>
                </a:cubicBezTo>
                <a:cubicBezTo>
                  <a:pt x="6795306" y="1534808"/>
                  <a:pt x="6769095" y="1534808"/>
                  <a:pt x="6795305" y="1547547"/>
                </a:cubicBezTo>
                <a:cubicBezTo>
                  <a:pt x="6801859" y="1544362"/>
                  <a:pt x="6808413" y="1537993"/>
                  <a:pt x="6808413" y="1534808"/>
                </a:cubicBezTo>
                <a:cubicBezTo>
                  <a:pt x="6828070" y="1532419"/>
                  <a:pt x="6847729" y="1531822"/>
                  <a:pt x="6845272" y="1526298"/>
                </a:cubicBezTo>
                <a:close/>
                <a:moveTo>
                  <a:pt x="6023483" y="915386"/>
                </a:moveTo>
                <a:lnTo>
                  <a:pt x="6101215" y="972634"/>
                </a:lnTo>
                <a:lnTo>
                  <a:pt x="6054832" y="990170"/>
                </a:lnTo>
                <a:lnTo>
                  <a:pt x="6054832" y="1012464"/>
                </a:lnTo>
                <a:lnTo>
                  <a:pt x="6002406" y="1012464"/>
                </a:lnTo>
                <a:cubicBezTo>
                  <a:pt x="5989304" y="1002909"/>
                  <a:pt x="5956539" y="996538"/>
                  <a:pt x="5949985" y="977428"/>
                </a:cubicBezTo>
                <a:cubicBezTo>
                  <a:pt x="5956539" y="971060"/>
                  <a:pt x="5969642" y="964689"/>
                  <a:pt x="5982750" y="955135"/>
                </a:cubicBezTo>
                <a:cubicBezTo>
                  <a:pt x="5976196" y="951949"/>
                  <a:pt x="5963094" y="945578"/>
                  <a:pt x="5956540" y="939210"/>
                </a:cubicBezTo>
                <a:cubicBezTo>
                  <a:pt x="5969642" y="932839"/>
                  <a:pt x="5989304" y="923285"/>
                  <a:pt x="6002406" y="916913"/>
                </a:cubicBezTo>
                <a:close/>
                <a:moveTo>
                  <a:pt x="5342268" y="413684"/>
                </a:moveTo>
                <a:lnTo>
                  <a:pt x="5747779" y="712335"/>
                </a:lnTo>
                <a:lnTo>
                  <a:pt x="5707534" y="722631"/>
                </a:lnTo>
                <a:cubicBezTo>
                  <a:pt x="5717362" y="730593"/>
                  <a:pt x="5730467" y="732185"/>
                  <a:pt x="5744392" y="732185"/>
                </a:cubicBezTo>
                <a:lnTo>
                  <a:pt x="5774731" y="732185"/>
                </a:lnTo>
                <a:lnTo>
                  <a:pt x="6005047" y="901808"/>
                </a:lnTo>
                <a:lnTo>
                  <a:pt x="5999956" y="904574"/>
                </a:lnTo>
                <a:cubicBezTo>
                  <a:pt x="5987670" y="911342"/>
                  <a:pt x="5976201" y="916916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8" y="961506"/>
                </a:lnTo>
                <a:cubicBezTo>
                  <a:pt x="5838591" y="967877"/>
                  <a:pt x="5825483" y="971060"/>
                  <a:pt x="5818934" y="977430"/>
                </a:cubicBezTo>
                <a:lnTo>
                  <a:pt x="5746852" y="977431"/>
                </a:lnTo>
                <a:cubicBezTo>
                  <a:pt x="5740299" y="993356"/>
                  <a:pt x="5733744" y="1006095"/>
                  <a:pt x="5733745" y="1022020"/>
                </a:cubicBezTo>
                <a:cubicBezTo>
                  <a:pt x="5681324" y="1034760"/>
                  <a:pt x="5628898" y="1018835"/>
                  <a:pt x="5576477" y="1031576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09"/>
                  <a:pt x="5583032" y="1076166"/>
                </a:cubicBezTo>
                <a:cubicBezTo>
                  <a:pt x="5563370" y="1079352"/>
                  <a:pt x="5537160" y="1076166"/>
                  <a:pt x="5556815" y="1092091"/>
                </a:cubicBezTo>
                <a:cubicBezTo>
                  <a:pt x="5563369" y="1088905"/>
                  <a:pt x="5569924" y="1082535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10"/>
                  <a:pt x="5700980" y="1057055"/>
                  <a:pt x="5720642" y="1047502"/>
                </a:cubicBezTo>
                <a:cubicBezTo>
                  <a:pt x="5779616" y="1047501"/>
                  <a:pt x="5825483" y="1031576"/>
                  <a:pt x="5877909" y="1025205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6"/>
                  <a:pt x="5976202" y="1041131"/>
                </a:cubicBezTo>
                <a:cubicBezTo>
                  <a:pt x="5969647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30" y="1079352"/>
                  <a:pt x="6067940" y="1079351"/>
                </a:cubicBezTo>
                <a:cubicBezTo>
                  <a:pt x="6081047" y="1066609"/>
                  <a:pt x="6113812" y="1063427"/>
                  <a:pt x="6113812" y="1047502"/>
                </a:cubicBezTo>
                <a:cubicBezTo>
                  <a:pt x="6140022" y="1044316"/>
                  <a:pt x="6146576" y="1060241"/>
                  <a:pt x="6166232" y="1063426"/>
                </a:cubicBezTo>
                <a:cubicBezTo>
                  <a:pt x="6179340" y="1063426"/>
                  <a:pt x="6198996" y="1066609"/>
                  <a:pt x="6212104" y="1063426"/>
                </a:cubicBezTo>
                <a:lnTo>
                  <a:pt x="6221986" y="1061579"/>
                </a:lnTo>
                <a:lnTo>
                  <a:pt x="6242292" y="1076534"/>
                </a:lnTo>
                <a:lnTo>
                  <a:pt x="6218658" y="1088905"/>
                </a:lnTo>
                <a:cubicBezTo>
                  <a:pt x="6218658" y="1101645"/>
                  <a:pt x="6218658" y="1111201"/>
                  <a:pt x="6225207" y="1127127"/>
                </a:cubicBezTo>
                <a:lnTo>
                  <a:pt x="6288634" y="1110664"/>
                </a:lnTo>
                <a:lnTo>
                  <a:pt x="6606131" y="1344495"/>
                </a:lnTo>
                <a:lnTo>
                  <a:pt x="6552854" y="1356447"/>
                </a:lnTo>
                <a:cubicBezTo>
                  <a:pt x="6546300" y="1366002"/>
                  <a:pt x="6546300" y="1372372"/>
                  <a:pt x="6539746" y="1381926"/>
                </a:cubicBezTo>
                <a:cubicBezTo>
                  <a:pt x="6520089" y="1388298"/>
                  <a:pt x="6493874" y="1388297"/>
                  <a:pt x="6474217" y="1388297"/>
                </a:cubicBezTo>
                <a:cubicBezTo>
                  <a:pt x="6448008" y="1397852"/>
                  <a:pt x="6428345" y="1404223"/>
                  <a:pt x="6415243" y="1410591"/>
                </a:cubicBezTo>
                <a:cubicBezTo>
                  <a:pt x="6448007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601998" y="1401037"/>
                  <a:pt x="6620018" y="1391483"/>
                  <a:pt x="6633943" y="1379937"/>
                </a:cubicBezTo>
                <a:lnTo>
                  <a:pt x="6641282" y="1370383"/>
                </a:lnTo>
                <a:lnTo>
                  <a:pt x="6752628" y="1452386"/>
                </a:lnTo>
                <a:lnTo>
                  <a:pt x="6751894" y="1452396"/>
                </a:lnTo>
                <a:cubicBezTo>
                  <a:pt x="6741247" y="1452794"/>
                  <a:pt x="6729780" y="1453590"/>
                  <a:pt x="6716674" y="1455183"/>
                </a:cubicBezTo>
                <a:cubicBezTo>
                  <a:pt x="6716675" y="1467923"/>
                  <a:pt x="6716675" y="1474294"/>
                  <a:pt x="6723223" y="1487033"/>
                </a:cubicBezTo>
                <a:cubicBezTo>
                  <a:pt x="6739605" y="1482254"/>
                  <a:pt x="6754350" y="1478273"/>
                  <a:pt x="6764181" y="1473496"/>
                </a:cubicBezTo>
                <a:lnTo>
                  <a:pt x="6772671" y="1467148"/>
                </a:lnTo>
                <a:lnTo>
                  <a:pt x="7276330" y="1838083"/>
                </a:lnTo>
                <a:lnTo>
                  <a:pt x="7280219" y="1843754"/>
                </a:lnTo>
                <a:lnTo>
                  <a:pt x="7284031" y="1843754"/>
                </a:lnTo>
                <a:lnTo>
                  <a:pt x="7551617" y="2040826"/>
                </a:lnTo>
                <a:lnTo>
                  <a:pt x="7542332" y="2047593"/>
                </a:lnTo>
                <a:cubicBezTo>
                  <a:pt x="7542332" y="2047593"/>
                  <a:pt x="7548886" y="2050779"/>
                  <a:pt x="7555441" y="2053964"/>
                </a:cubicBezTo>
                <a:cubicBezTo>
                  <a:pt x="7558715" y="2053964"/>
                  <a:pt x="7560352" y="2052372"/>
                  <a:pt x="7561990" y="2050381"/>
                </a:cubicBezTo>
                <a:lnTo>
                  <a:pt x="7563151" y="2049321"/>
                </a:lnTo>
                <a:lnTo>
                  <a:pt x="7804447" y="2227030"/>
                </a:lnTo>
                <a:lnTo>
                  <a:pt x="7804446" y="2251435"/>
                </a:lnTo>
                <a:lnTo>
                  <a:pt x="7844129" y="2256256"/>
                </a:lnTo>
                <a:lnTo>
                  <a:pt x="7867724" y="2273633"/>
                </a:lnTo>
                <a:lnTo>
                  <a:pt x="7869974" y="2276914"/>
                </a:lnTo>
                <a:cubicBezTo>
                  <a:pt x="7863420" y="2280100"/>
                  <a:pt x="7863420" y="2283285"/>
                  <a:pt x="7856871" y="2286471"/>
                </a:cubicBezTo>
                <a:cubicBezTo>
                  <a:pt x="7758574" y="2337429"/>
                  <a:pt x="7653733" y="2385206"/>
                  <a:pt x="7555440" y="2436164"/>
                </a:cubicBezTo>
                <a:cubicBezTo>
                  <a:pt x="7542333" y="2436164"/>
                  <a:pt x="7535778" y="2436164"/>
                  <a:pt x="7522676" y="2436164"/>
                </a:cubicBezTo>
                <a:cubicBezTo>
                  <a:pt x="7463696" y="2464831"/>
                  <a:pt x="7404722" y="2490310"/>
                  <a:pt x="7352301" y="2522160"/>
                </a:cubicBezTo>
                <a:cubicBezTo>
                  <a:pt x="7299875" y="2554010"/>
                  <a:pt x="7221245" y="2566750"/>
                  <a:pt x="7168819" y="2595414"/>
                </a:cubicBezTo>
                <a:cubicBezTo>
                  <a:pt x="7116398" y="2592231"/>
                  <a:pt x="7122952" y="2614524"/>
                  <a:pt x="7096736" y="2627264"/>
                </a:cubicBezTo>
                <a:cubicBezTo>
                  <a:pt x="7083634" y="2636821"/>
                  <a:pt x="7063973" y="2652746"/>
                  <a:pt x="7031208" y="2643189"/>
                </a:cubicBezTo>
                <a:cubicBezTo>
                  <a:pt x="6965680" y="2678224"/>
                  <a:pt x="6900151" y="2710074"/>
                  <a:pt x="6834624" y="2741924"/>
                </a:cubicBezTo>
                <a:lnTo>
                  <a:pt x="6795305" y="2741924"/>
                </a:lnTo>
                <a:cubicBezTo>
                  <a:pt x="6736331" y="2767406"/>
                  <a:pt x="6690459" y="2802442"/>
                  <a:pt x="6611828" y="2818367"/>
                </a:cubicBezTo>
                <a:cubicBezTo>
                  <a:pt x="6605275" y="2821550"/>
                  <a:pt x="6598720" y="2824735"/>
                  <a:pt x="6585618" y="2831106"/>
                </a:cubicBezTo>
                <a:cubicBezTo>
                  <a:pt x="6565956" y="2840660"/>
                  <a:pt x="6592167" y="2859771"/>
                  <a:pt x="6546300" y="2859770"/>
                </a:cubicBezTo>
                <a:cubicBezTo>
                  <a:pt x="6520090" y="2859771"/>
                  <a:pt x="6513535" y="2872510"/>
                  <a:pt x="6493874" y="2875696"/>
                </a:cubicBezTo>
                <a:cubicBezTo>
                  <a:pt x="6480772" y="2878881"/>
                  <a:pt x="6461110" y="2878881"/>
                  <a:pt x="6448007" y="2882066"/>
                </a:cubicBezTo>
                <a:cubicBezTo>
                  <a:pt x="6421797" y="2891620"/>
                  <a:pt x="6402136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2" y="2961691"/>
                  <a:pt x="6225207" y="2974431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9" y="3003096"/>
                  <a:pt x="6146576" y="3006281"/>
                  <a:pt x="6126914" y="3009466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7" y="3069981"/>
                  <a:pt x="6048284" y="3069981"/>
                  <a:pt x="6041729" y="3073166"/>
                </a:cubicBezTo>
                <a:cubicBezTo>
                  <a:pt x="5976201" y="3105016"/>
                  <a:pt x="5917227" y="3136866"/>
                  <a:pt x="5845144" y="3168716"/>
                </a:cubicBezTo>
                <a:lnTo>
                  <a:pt x="5845144" y="3178273"/>
                </a:lnTo>
                <a:cubicBezTo>
                  <a:pt x="5812381" y="3191012"/>
                  <a:pt x="5766509" y="3187827"/>
                  <a:pt x="5753406" y="3213309"/>
                </a:cubicBezTo>
                <a:cubicBezTo>
                  <a:pt x="5773062" y="3222862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7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8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0" y="3350262"/>
                  <a:pt x="5687877" y="3353448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6" y="3366187"/>
                </a:cubicBezTo>
                <a:cubicBezTo>
                  <a:pt x="5543714" y="3382113"/>
                  <a:pt x="5504395" y="3378927"/>
                  <a:pt x="5478185" y="3388484"/>
                </a:cubicBezTo>
                <a:lnTo>
                  <a:pt x="5478185" y="3407591"/>
                </a:lnTo>
                <a:cubicBezTo>
                  <a:pt x="5484739" y="3410777"/>
                  <a:pt x="5491288" y="3413962"/>
                  <a:pt x="5491288" y="3413962"/>
                </a:cubicBezTo>
                <a:cubicBezTo>
                  <a:pt x="5537160" y="3413962"/>
                  <a:pt x="5589580" y="3413963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8"/>
                  <a:pt x="5438867" y="3464923"/>
                  <a:pt x="5419211" y="3480848"/>
                </a:cubicBezTo>
                <a:cubicBezTo>
                  <a:pt x="5386446" y="3477662"/>
                  <a:pt x="5373338" y="3490402"/>
                  <a:pt x="5353682" y="3496773"/>
                </a:cubicBezTo>
                <a:cubicBezTo>
                  <a:pt x="5327466" y="3509512"/>
                  <a:pt x="5261938" y="3522252"/>
                  <a:pt x="5196410" y="3528623"/>
                </a:cubicBezTo>
                <a:cubicBezTo>
                  <a:pt x="5189856" y="3528623"/>
                  <a:pt x="5176753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1" y="3490402"/>
                  <a:pt x="5137436" y="3484033"/>
                </a:cubicBezTo>
                <a:cubicBezTo>
                  <a:pt x="5117779" y="3484033"/>
                  <a:pt x="5104671" y="3480848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4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19" y="3426702"/>
                </a:lnTo>
                <a:cubicBezTo>
                  <a:pt x="4737711" y="3420333"/>
                  <a:pt x="4731158" y="3413963"/>
                  <a:pt x="4718055" y="3410777"/>
                </a:cubicBezTo>
                <a:lnTo>
                  <a:pt x="4718055" y="3378927"/>
                </a:lnTo>
                <a:cubicBezTo>
                  <a:pt x="4731158" y="3372559"/>
                  <a:pt x="4737711" y="3366187"/>
                  <a:pt x="4750820" y="3359817"/>
                </a:cubicBezTo>
                <a:lnTo>
                  <a:pt x="4750819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2" y="3254712"/>
                  <a:pt x="4881876" y="3232416"/>
                  <a:pt x="4921189" y="3213309"/>
                </a:cubicBezTo>
                <a:cubicBezTo>
                  <a:pt x="4908087" y="3210123"/>
                  <a:pt x="4888425" y="3206937"/>
                  <a:pt x="4875322" y="3203752"/>
                </a:cubicBezTo>
                <a:cubicBezTo>
                  <a:pt x="4849112" y="3216491"/>
                  <a:pt x="4829450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7"/>
                  <a:pt x="4659075" y="3277009"/>
                </a:cubicBezTo>
                <a:cubicBezTo>
                  <a:pt x="4652527" y="3286562"/>
                  <a:pt x="4652527" y="3292934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8"/>
                  <a:pt x="4547680" y="3331152"/>
                </a:cubicBezTo>
                <a:cubicBezTo>
                  <a:pt x="4534573" y="3334338"/>
                  <a:pt x="4508362" y="3334337"/>
                  <a:pt x="4495255" y="3340708"/>
                </a:cubicBezTo>
                <a:cubicBezTo>
                  <a:pt x="4475599" y="3347077"/>
                  <a:pt x="4455936" y="3359816"/>
                  <a:pt x="4436281" y="3369373"/>
                </a:cubicBezTo>
                <a:lnTo>
                  <a:pt x="4305223" y="3369373"/>
                </a:lnTo>
                <a:cubicBezTo>
                  <a:pt x="4292116" y="3375741"/>
                  <a:pt x="4279014" y="3378927"/>
                  <a:pt x="4265905" y="3385298"/>
                </a:cubicBezTo>
                <a:lnTo>
                  <a:pt x="4200377" y="3385297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6"/>
                  <a:pt x="4154505" y="3394852"/>
                  <a:pt x="4154506" y="3407591"/>
                </a:cubicBezTo>
                <a:cubicBezTo>
                  <a:pt x="4121741" y="3417148"/>
                  <a:pt x="4082428" y="3426701"/>
                  <a:pt x="4056212" y="3442627"/>
                </a:cubicBezTo>
                <a:cubicBezTo>
                  <a:pt x="4023449" y="3458552"/>
                  <a:pt x="4023448" y="3480848"/>
                  <a:pt x="3990684" y="3493587"/>
                </a:cubicBezTo>
                <a:cubicBezTo>
                  <a:pt x="3997238" y="3512697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1"/>
                </a:cubicBezTo>
                <a:cubicBezTo>
                  <a:pt x="3813762" y="3566844"/>
                  <a:pt x="3807207" y="3579583"/>
                  <a:pt x="3807207" y="3595508"/>
                </a:cubicBezTo>
                <a:cubicBezTo>
                  <a:pt x="3761336" y="3585952"/>
                  <a:pt x="3728572" y="3576398"/>
                  <a:pt x="3682704" y="3563658"/>
                </a:cubicBezTo>
                <a:cubicBezTo>
                  <a:pt x="3682704" y="3585951"/>
                  <a:pt x="3676151" y="3601876"/>
                  <a:pt x="3676151" y="3620987"/>
                </a:cubicBezTo>
                <a:cubicBezTo>
                  <a:pt x="3649941" y="3627358"/>
                  <a:pt x="3643387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6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7" y="3646468"/>
                </a:cubicBezTo>
                <a:cubicBezTo>
                  <a:pt x="3414038" y="3659208"/>
                  <a:pt x="3407483" y="3671947"/>
                  <a:pt x="3407483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8"/>
                  <a:pt x="3230555" y="3706983"/>
                  <a:pt x="3243662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2" y="3786608"/>
                  <a:pt x="3165026" y="3767497"/>
                  <a:pt x="3132262" y="3780239"/>
                </a:cubicBezTo>
                <a:cubicBezTo>
                  <a:pt x="3119160" y="3796165"/>
                  <a:pt x="3191237" y="3799347"/>
                  <a:pt x="3165027" y="3812089"/>
                </a:cubicBezTo>
                <a:cubicBezTo>
                  <a:pt x="3132263" y="3831198"/>
                  <a:pt x="3112606" y="3824829"/>
                  <a:pt x="3092944" y="3824829"/>
                </a:cubicBezTo>
                <a:lnTo>
                  <a:pt x="3092944" y="3815272"/>
                </a:lnTo>
                <a:lnTo>
                  <a:pt x="3092945" y="3799348"/>
                </a:lnTo>
                <a:cubicBezTo>
                  <a:pt x="3079842" y="3796164"/>
                  <a:pt x="3060180" y="3789793"/>
                  <a:pt x="3053626" y="3792979"/>
                </a:cubicBezTo>
                <a:cubicBezTo>
                  <a:pt x="3014314" y="3808904"/>
                  <a:pt x="2955334" y="3808904"/>
                  <a:pt x="2935678" y="3834383"/>
                </a:cubicBezTo>
                <a:cubicBezTo>
                  <a:pt x="2942231" y="3840754"/>
                  <a:pt x="2955334" y="3843940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5" y="3837568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0" y="3856679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7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4"/>
                  <a:pt x="2542508" y="3780240"/>
                  <a:pt x="2516297" y="3761129"/>
                </a:cubicBezTo>
                <a:cubicBezTo>
                  <a:pt x="2496636" y="3757944"/>
                  <a:pt x="2483533" y="3757943"/>
                  <a:pt x="2470425" y="3754758"/>
                </a:cubicBezTo>
                <a:cubicBezTo>
                  <a:pt x="2503190" y="3738833"/>
                  <a:pt x="2542507" y="3722908"/>
                  <a:pt x="2562163" y="3710169"/>
                </a:cubicBezTo>
                <a:cubicBezTo>
                  <a:pt x="2562164" y="3694243"/>
                  <a:pt x="2562164" y="3684687"/>
                  <a:pt x="2562164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7" y="3646469"/>
                </a:cubicBezTo>
                <a:cubicBezTo>
                  <a:pt x="2568718" y="3656022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79" y="3706983"/>
                </a:cubicBezTo>
                <a:cubicBezTo>
                  <a:pt x="2457318" y="3687873"/>
                  <a:pt x="2437661" y="3665579"/>
                  <a:pt x="2418005" y="3646468"/>
                </a:cubicBezTo>
                <a:cubicBezTo>
                  <a:pt x="2404897" y="3646468"/>
                  <a:pt x="2398343" y="3643283"/>
                  <a:pt x="2385240" y="3643283"/>
                </a:cubicBezTo>
                <a:cubicBezTo>
                  <a:pt x="2345922" y="3652837"/>
                  <a:pt x="2313158" y="3662394"/>
                  <a:pt x="2273840" y="3675133"/>
                </a:cubicBezTo>
                <a:cubicBezTo>
                  <a:pt x="2254179" y="3662393"/>
                  <a:pt x="2227968" y="3649654"/>
                  <a:pt x="2195204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9" y="3576398"/>
                </a:cubicBezTo>
                <a:cubicBezTo>
                  <a:pt x="2260732" y="3570026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1" y="3534991"/>
                </a:cubicBezTo>
                <a:cubicBezTo>
                  <a:pt x="2286943" y="3531808"/>
                  <a:pt x="2267286" y="3528623"/>
                  <a:pt x="2247630" y="3525437"/>
                </a:cubicBezTo>
                <a:cubicBezTo>
                  <a:pt x="2227968" y="3538176"/>
                  <a:pt x="2208312" y="3550919"/>
                  <a:pt x="2188650" y="3563658"/>
                </a:cubicBezTo>
                <a:cubicBezTo>
                  <a:pt x="2168994" y="3554101"/>
                  <a:pt x="2155886" y="3550919"/>
                  <a:pt x="2149338" y="3544548"/>
                </a:cubicBezTo>
                <a:lnTo>
                  <a:pt x="2110019" y="3544548"/>
                </a:lnTo>
                <a:cubicBezTo>
                  <a:pt x="2103466" y="3550919"/>
                  <a:pt x="2103466" y="3557287"/>
                  <a:pt x="2090358" y="3570027"/>
                </a:cubicBezTo>
                <a:cubicBezTo>
                  <a:pt x="2116574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5" y="3611433"/>
                </a:cubicBezTo>
                <a:cubicBezTo>
                  <a:pt x="1972409" y="3605062"/>
                  <a:pt x="1952747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4" y="3570027"/>
                  <a:pt x="1815142" y="3576397"/>
                </a:cubicBezTo>
                <a:cubicBezTo>
                  <a:pt x="1802034" y="3573212"/>
                  <a:pt x="1788927" y="3566844"/>
                  <a:pt x="1769270" y="3563658"/>
                </a:cubicBezTo>
                <a:cubicBezTo>
                  <a:pt x="1736506" y="3557287"/>
                  <a:pt x="1729952" y="3579583"/>
                  <a:pt x="1697188" y="3579583"/>
                </a:cubicBezTo>
                <a:cubicBezTo>
                  <a:pt x="1664424" y="3573212"/>
                  <a:pt x="1631660" y="3563658"/>
                  <a:pt x="1598895" y="3554101"/>
                </a:cubicBezTo>
                <a:cubicBezTo>
                  <a:pt x="1618552" y="3544548"/>
                  <a:pt x="1631659" y="3538177"/>
                  <a:pt x="1651316" y="3528622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7"/>
                  <a:pt x="1795481" y="3519066"/>
                  <a:pt x="1828245" y="3506327"/>
                </a:cubicBezTo>
                <a:lnTo>
                  <a:pt x="1828244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0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2"/>
                </a:cubicBezTo>
                <a:cubicBezTo>
                  <a:pt x="1992065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3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5" y="3468108"/>
                </a:cubicBezTo>
                <a:lnTo>
                  <a:pt x="1992065" y="3452183"/>
                </a:lnTo>
                <a:cubicBezTo>
                  <a:pt x="2005173" y="3439441"/>
                  <a:pt x="2024829" y="3442627"/>
                  <a:pt x="2051045" y="3442627"/>
                </a:cubicBezTo>
                <a:cubicBezTo>
                  <a:pt x="2070702" y="3442627"/>
                  <a:pt x="2096911" y="3442627"/>
                  <a:pt x="2090358" y="3426702"/>
                </a:cubicBezTo>
                <a:cubicBezTo>
                  <a:pt x="2096912" y="3423516"/>
                  <a:pt x="2110019" y="3423516"/>
                  <a:pt x="2116574" y="3420333"/>
                </a:cubicBezTo>
                <a:cubicBezTo>
                  <a:pt x="2129676" y="3417148"/>
                  <a:pt x="2142784" y="3413962"/>
                  <a:pt x="2155886" y="3407591"/>
                </a:cubicBezTo>
                <a:cubicBezTo>
                  <a:pt x="2162440" y="3417148"/>
                  <a:pt x="2155886" y="3429887"/>
                  <a:pt x="2188650" y="3420334"/>
                </a:cubicBezTo>
                <a:cubicBezTo>
                  <a:pt x="2182102" y="3417148"/>
                  <a:pt x="2168994" y="3413962"/>
                  <a:pt x="2155886" y="3407591"/>
                </a:cubicBezTo>
                <a:cubicBezTo>
                  <a:pt x="2155886" y="3407591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3" y="3382112"/>
                  <a:pt x="2011727" y="3375741"/>
                </a:cubicBezTo>
                <a:cubicBezTo>
                  <a:pt x="1992065" y="3372558"/>
                  <a:pt x="1965855" y="3375741"/>
                  <a:pt x="1952747" y="3375741"/>
                </a:cubicBezTo>
                <a:cubicBezTo>
                  <a:pt x="1913434" y="3394852"/>
                  <a:pt x="1880671" y="3410777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6" y="3375741"/>
                </a:lnTo>
                <a:lnTo>
                  <a:pt x="1697188" y="3375741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5" y="3327966"/>
                </a:cubicBezTo>
                <a:lnTo>
                  <a:pt x="1651316" y="3327966"/>
                </a:lnTo>
                <a:cubicBezTo>
                  <a:pt x="1644767" y="3337523"/>
                  <a:pt x="1631660" y="3350262"/>
                  <a:pt x="1618552" y="3359816"/>
                </a:cubicBezTo>
                <a:cubicBezTo>
                  <a:pt x="1612003" y="3356633"/>
                  <a:pt x="1598896" y="3350262"/>
                  <a:pt x="1592341" y="3343891"/>
                </a:cubicBezTo>
                <a:cubicBezTo>
                  <a:pt x="1539921" y="3356633"/>
                  <a:pt x="1487495" y="3366187"/>
                  <a:pt x="1441628" y="3382112"/>
                </a:cubicBezTo>
                <a:cubicBezTo>
                  <a:pt x="1408864" y="3391666"/>
                  <a:pt x="1382654" y="3388483"/>
                  <a:pt x="1343336" y="3385298"/>
                </a:cubicBezTo>
                <a:cubicBezTo>
                  <a:pt x="1349890" y="3375741"/>
                  <a:pt x="1362992" y="3369372"/>
                  <a:pt x="1376100" y="3359816"/>
                </a:cubicBezTo>
                <a:cubicBezTo>
                  <a:pt x="1343336" y="3356633"/>
                  <a:pt x="1310572" y="3356634"/>
                  <a:pt x="1277807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7" y="3241973"/>
                  <a:pt x="1205725" y="3213308"/>
                  <a:pt x="1153300" y="3203752"/>
                </a:cubicBezTo>
                <a:lnTo>
                  <a:pt x="1153299" y="3159162"/>
                </a:lnTo>
                <a:cubicBezTo>
                  <a:pt x="1159853" y="3152791"/>
                  <a:pt x="1172961" y="3149608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4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4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8" y="2834292"/>
                  <a:pt x="1107433" y="2827920"/>
                  <a:pt x="1146751" y="2802441"/>
                </a:cubicBezTo>
                <a:cubicBezTo>
                  <a:pt x="1120536" y="2796070"/>
                  <a:pt x="1094325" y="2789699"/>
                  <a:pt x="1055007" y="2780145"/>
                </a:cubicBezTo>
                <a:lnTo>
                  <a:pt x="1002587" y="2780146"/>
                </a:lnTo>
                <a:cubicBezTo>
                  <a:pt x="982930" y="2783331"/>
                  <a:pt x="976376" y="2799256"/>
                  <a:pt x="950166" y="2796071"/>
                </a:cubicBezTo>
                <a:lnTo>
                  <a:pt x="950166" y="2821549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6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1" y="2738739"/>
                  <a:pt x="747027" y="2732370"/>
                  <a:pt x="779791" y="2725999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1"/>
                </a:cubicBezTo>
                <a:lnTo>
                  <a:pt x="937058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8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8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0"/>
                  <a:pt x="812555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2" y="2668670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7" y="2636821"/>
                </a:lnTo>
                <a:lnTo>
                  <a:pt x="380067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2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0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49"/>
                  <a:pt x="353852" y="2506236"/>
                  <a:pt x="327642" y="2506235"/>
                </a:cubicBezTo>
                <a:cubicBezTo>
                  <a:pt x="321088" y="2515789"/>
                  <a:pt x="314539" y="2525346"/>
                  <a:pt x="307986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8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0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7" y="2359725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3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4" y="2194104"/>
                  <a:pt x="360406" y="2187735"/>
                </a:cubicBezTo>
                <a:lnTo>
                  <a:pt x="360406" y="2162253"/>
                </a:lnTo>
                <a:cubicBezTo>
                  <a:pt x="380067" y="2165439"/>
                  <a:pt x="393170" y="2171810"/>
                  <a:pt x="412832" y="2178178"/>
                </a:cubicBezTo>
                <a:cubicBezTo>
                  <a:pt x="452145" y="2162253"/>
                  <a:pt x="412832" y="2149514"/>
                  <a:pt x="393170" y="2136775"/>
                </a:cubicBezTo>
                <a:lnTo>
                  <a:pt x="393170" y="2101740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59" y="2025297"/>
                  <a:pt x="288324" y="2022114"/>
                  <a:pt x="321088" y="2018928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59" y="1987078"/>
                  <a:pt x="222795" y="1996633"/>
                  <a:pt x="203139" y="1987079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59" y="1840568"/>
                  <a:pt x="294877" y="1831012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2"/>
                </a:cubicBezTo>
                <a:lnTo>
                  <a:pt x="366960" y="1659022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2"/>
                  <a:pt x="452145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8"/>
                </a:cubicBezTo>
                <a:cubicBezTo>
                  <a:pt x="517673" y="1499772"/>
                  <a:pt x="556991" y="1506144"/>
                  <a:pt x="596309" y="1496587"/>
                </a:cubicBezTo>
                <a:cubicBezTo>
                  <a:pt x="570098" y="1483847"/>
                  <a:pt x="550437" y="1471108"/>
                  <a:pt x="524227" y="1455183"/>
                </a:cubicBezTo>
                <a:cubicBezTo>
                  <a:pt x="537335" y="1445626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0" y="1366001"/>
                  <a:pt x="511124" y="1372372"/>
                </a:cubicBezTo>
                <a:cubicBezTo>
                  <a:pt x="504570" y="1366001"/>
                  <a:pt x="498016" y="1359633"/>
                  <a:pt x="491463" y="1356448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5"/>
                  <a:pt x="635627" y="1289562"/>
                  <a:pt x="674945" y="1276822"/>
                </a:cubicBezTo>
                <a:lnTo>
                  <a:pt x="806001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4" y="1200380"/>
                </a:cubicBezTo>
                <a:cubicBezTo>
                  <a:pt x="976376" y="1184455"/>
                  <a:pt x="1022243" y="1181270"/>
                  <a:pt x="1048458" y="1171716"/>
                </a:cubicBezTo>
                <a:cubicBezTo>
                  <a:pt x="1035351" y="1165345"/>
                  <a:pt x="1028797" y="1158976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89" y="1123941"/>
                </a:cubicBezTo>
                <a:cubicBezTo>
                  <a:pt x="1127090" y="1117570"/>
                  <a:pt x="1133643" y="1108016"/>
                  <a:pt x="1133643" y="1101645"/>
                </a:cubicBezTo>
                <a:lnTo>
                  <a:pt x="1125615" y="1097746"/>
                </a:lnTo>
                <a:lnTo>
                  <a:pt x="1161493" y="1085720"/>
                </a:lnTo>
                <a:cubicBezTo>
                  <a:pt x="1172962" y="1078555"/>
                  <a:pt x="1182790" y="1071389"/>
                  <a:pt x="1199171" y="1069795"/>
                </a:cubicBezTo>
                <a:cubicBezTo>
                  <a:pt x="1245043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09"/>
                </a:cubicBezTo>
                <a:cubicBezTo>
                  <a:pt x="1421966" y="977430"/>
                  <a:pt x="1467839" y="974245"/>
                  <a:pt x="1507156" y="967877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7"/>
                  <a:pt x="1572685" y="942395"/>
                  <a:pt x="1598896" y="939210"/>
                </a:cubicBezTo>
                <a:cubicBezTo>
                  <a:pt x="1625106" y="923284"/>
                  <a:pt x="1625105" y="891435"/>
                  <a:pt x="1684086" y="891435"/>
                </a:cubicBezTo>
                <a:cubicBezTo>
                  <a:pt x="1703742" y="891435"/>
                  <a:pt x="1716850" y="878695"/>
                  <a:pt x="1736506" y="872327"/>
                </a:cubicBezTo>
                <a:cubicBezTo>
                  <a:pt x="1795480" y="843660"/>
                  <a:pt x="1854455" y="814995"/>
                  <a:pt x="1913434" y="786331"/>
                </a:cubicBezTo>
                <a:lnTo>
                  <a:pt x="1913434" y="770406"/>
                </a:lnTo>
                <a:cubicBezTo>
                  <a:pt x="1926537" y="764035"/>
                  <a:pt x="1946199" y="754481"/>
                  <a:pt x="1959302" y="748110"/>
                </a:cubicBezTo>
                <a:cubicBezTo>
                  <a:pt x="1998619" y="748110"/>
                  <a:pt x="2031383" y="741741"/>
                  <a:pt x="2070701" y="751295"/>
                </a:cubicBezTo>
                <a:cubicBezTo>
                  <a:pt x="2070701" y="764035"/>
                  <a:pt x="2077255" y="776777"/>
                  <a:pt x="2077255" y="792702"/>
                </a:cubicBezTo>
                <a:cubicBezTo>
                  <a:pt x="2116573" y="799070"/>
                  <a:pt x="2155886" y="799070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4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0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0" y="655745"/>
                  <a:pt x="2398343" y="646191"/>
                  <a:pt x="2418005" y="639820"/>
                </a:cubicBezTo>
                <a:cubicBezTo>
                  <a:pt x="2431107" y="633449"/>
                  <a:pt x="2457317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4"/>
                  <a:pt x="2647354" y="563381"/>
                </a:cubicBezTo>
                <a:cubicBezTo>
                  <a:pt x="2614590" y="579306"/>
                  <a:pt x="2575272" y="595231"/>
                  <a:pt x="2542507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4" y="531528"/>
                  <a:pt x="2739092" y="528345"/>
                </a:cubicBezTo>
                <a:cubicBezTo>
                  <a:pt x="2732538" y="525160"/>
                  <a:pt x="2719431" y="518789"/>
                  <a:pt x="2712882" y="515603"/>
                </a:cubicBezTo>
                <a:cubicBezTo>
                  <a:pt x="2712882" y="512420"/>
                  <a:pt x="2712882" y="509235"/>
                  <a:pt x="2712882" y="509235"/>
                </a:cubicBezTo>
                <a:cubicBezTo>
                  <a:pt x="2771857" y="486939"/>
                  <a:pt x="2784964" y="442349"/>
                  <a:pt x="2863595" y="423239"/>
                </a:cubicBezTo>
                <a:lnTo>
                  <a:pt x="2955334" y="423239"/>
                </a:lnTo>
                <a:cubicBezTo>
                  <a:pt x="2974995" y="413685"/>
                  <a:pt x="2994652" y="400943"/>
                  <a:pt x="3014313" y="388203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8"/>
                </a:cubicBezTo>
                <a:cubicBezTo>
                  <a:pt x="3165027" y="400943"/>
                  <a:pt x="3171580" y="400943"/>
                  <a:pt x="3171580" y="397760"/>
                </a:cubicBezTo>
                <a:cubicBezTo>
                  <a:pt x="3171581" y="375464"/>
                  <a:pt x="3171580" y="353168"/>
                  <a:pt x="3171581" y="334060"/>
                </a:cubicBezTo>
                <a:cubicBezTo>
                  <a:pt x="3217452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29" y="283099"/>
                  <a:pt x="3420586" y="292653"/>
                  <a:pt x="3433694" y="299024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6" y="279914"/>
                  <a:pt x="3571304" y="244878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4" y="292653"/>
                  <a:pt x="3669597" y="295839"/>
                  <a:pt x="3663043" y="299024"/>
                </a:cubicBezTo>
                <a:lnTo>
                  <a:pt x="3663043" y="314950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1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6" y="337243"/>
                  <a:pt x="3636833" y="337243"/>
                  <a:pt x="3630279" y="349985"/>
                </a:cubicBezTo>
                <a:cubicBezTo>
                  <a:pt x="3610622" y="353168"/>
                  <a:pt x="3590961" y="356353"/>
                  <a:pt x="3564750" y="362724"/>
                </a:cubicBezTo>
                <a:cubicBezTo>
                  <a:pt x="3590961" y="369093"/>
                  <a:pt x="3617176" y="375464"/>
                  <a:pt x="3636833" y="378649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4" y="410499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8" y="375464"/>
                  <a:pt x="3191237" y="391389"/>
                  <a:pt x="3224001" y="404128"/>
                </a:cubicBezTo>
                <a:cubicBezTo>
                  <a:pt x="3256765" y="410499"/>
                  <a:pt x="3269873" y="394574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5" y="410499"/>
                  <a:pt x="3387822" y="404128"/>
                </a:cubicBezTo>
                <a:cubicBezTo>
                  <a:pt x="3407483" y="413685"/>
                  <a:pt x="3394376" y="423239"/>
                  <a:pt x="3400929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1"/>
                  <a:pt x="3381273" y="448721"/>
                  <a:pt x="3400929" y="432793"/>
                </a:cubicBezTo>
                <a:cubicBezTo>
                  <a:pt x="3420586" y="426424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0" y="471014"/>
                  <a:pt x="3577858" y="490124"/>
                  <a:pt x="3610622" y="480570"/>
                </a:cubicBezTo>
                <a:cubicBezTo>
                  <a:pt x="3623725" y="477385"/>
                  <a:pt x="3630279" y="471014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3" y="411322"/>
                </a:lnTo>
                <a:lnTo>
                  <a:pt x="3843248" y="421646"/>
                </a:lnTo>
                <a:cubicBezTo>
                  <a:pt x="3841610" y="425627"/>
                  <a:pt x="3839972" y="429609"/>
                  <a:pt x="3839971" y="432793"/>
                </a:cubicBezTo>
                <a:cubicBezTo>
                  <a:pt x="3839971" y="435978"/>
                  <a:pt x="3846526" y="439164"/>
                  <a:pt x="3853079" y="439164"/>
                </a:cubicBezTo>
                <a:cubicBezTo>
                  <a:pt x="3859628" y="439164"/>
                  <a:pt x="3872735" y="435978"/>
                  <a:pt x="3872736" y="432793"/>
                </a:cubicBezTo>
                <a:cubicBezTo>
                  <a:pt x="3872736" y="426424"/>
                  <a:pt x="3872736" y="420053"/>
                  <a:pt x="3866182" y="410499"/>
                </a:cubicBezTo>
                <a:lnTo>
                  <a:pt x="3852080" y="410499"/>
                </a:lnTo>
                <a:lnTo>
                  <a:pt x="3881540" y="406318"/>
                </a:lnTo>
                <a:cubicBezTo>
                  <a:pt x="3963246" y="390791"/>
                  <a:pt x="4057855" y="362723"/>
                  <a:pt x="4082428" y="343614"/>
                </a:cubicBezTo>
                <a:cubicBezTo>
                  <a:pt x="4062767" y="327689"/>
                  <a:pt x="4049664" y="314950"/>
                  <a:pt x="4036557" y="299025"/>
                </a:cubicBezTo>
                <a:cubicBezTo>
                  <a:pt x="4023449" y="302207"/>
                  <a:pt x="4003792" y="302207"/>
                  <a:pt x="3990684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60"/>
                  <a:pt x="3990685" y="346799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3"/>
                  <a:pt x="3774443" y="394574"/>
                </a:cubicBezTo>
                <a:cubicBezTo>
                  <a:pt x="3722017" y="375464"/>
                  <a:pt x="3689253" y="346799"/>
                  <a:pt x="3663043" y="314950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099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4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5" y="343614"/>
                </a:cubicBezTo>
                <a:cubicBezTo>
                  <a:pt x="3767889" y="353168"/>
                  <a:pt x="3761335" y="365910"/>
                  <a:pt x="3794100" y="356353"/>
                </a:cubicBezTo>
                <a:cubicBezTo>
                  <a:pt x="3787551" y="353168"/>
                  <a:pt x="3774443" y="349985"/>
                  <a:pt x="3761335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099" y="292653"/>
                  <a:pt x="3813761" y="279914"/>
                  <a:pt x="3826864" y="267174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3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4" y="162068"/>
                  <a:pt x="3807207" y="165254"/>
                </a:cubicBezTo>
                <a:lnTo>
                  <a:pt x="3879289" y="165253"/>
                </a:lnTo>
                <a:cubicBezTo>
                  <a:pt x="3885844" y="155700"/>
                  <a:pt x="3892392" y="146143"/>
                  <a:pt x="3898946" y="133403"/>
                </a:cubicBezTo>
                <a:cubicBezTo>
                  <a:pt x="3912054" y="139775"/>
                  <a:pt x="3931710" y="146143"/>
                  <a:pt x="3944818" y="149328"/>
                </a:cubicBezTo>
                <a:cubicBezTo>
                  <a:pt x="3964474" y="152514"/>
                  <a:pt x="3984136" y="149328"/>
                  <a:pt x="4003792" y="149328"/>
                </a:cubicBezTo>
                <a:cubicBezTo>
                  <a:pt x="4010346" y="152514"/>
                  <a:pt x="4016900" y="155699"/>
                  <a:pt x="4023449" y="158882"/>
                </a:cubicBezTo>
                <a:cubicBezTo>
                  <a:pt x="4030002" y="171624"/>
                  <a:pt x="4016900" y="177993"/>
                  <a:pt x="4003792" y="187550"/>
                </a:cubicBezTo>
                <a:cubicBezTo>
                  <a:pt x="3990684" y="193918"/>
                  <a:pt x="3990685" y="206657"/>
                  <a:pt x="3984136" y="213028"/>
                </a:cubicBezTo>
                <a:cubicBezTo>
                  <a:pt x="3971028" y="213029"/>
                  <a:pt x="3957920" y="213029"/>
                  <a:pt x="3944818" y="216214"/>
                </a:cubicBezTo>
                <a:cubicBezTo>
                  <a:pt x="3925156" y="232139"/>
                  <a:pt x="3905500" y="244878"/>
                  <a:pt x="3892392" y="260804"/>
                </a:cubicBezTo>
                <a:cubicBezTo>
                  <a:pt x="3885843" y="267174"/>
                  <a:pt x="3898946" y="273543"/>
                  <a:pt x="3905500" y="283099"/>
                </a:cubicBezTo>
                <a:cubicBezTo>
                  <a:pt x="3918608" y="276729"/>
                  <a:pt x="3925156" y="273543"/>
                  <a:pt x="3931710" y="267174"/>
                </a:cubicBezTo>
                <a:cubicBezTo>
                  <a:pt x="3957920" y="263989"/>
                  <a:pt x="3990684" y="263989"/>
                  <a:pt x="4023449" y="260803"/>
                </a:cubicBezTo>
                <a:cubicBezTo>
                  <a:pt x="4010346" y="251250"/>
                  <a:pt x="3997238" y="244878"/>
                  <a:pt x="3984136" y="238508"/>
                </a:cubicBezTo>
                <a:cubicBezTo>
                  <a:pt x="4003792" y="232139"/>
                  <a:pt x="4030002" y="228953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7" y="203474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5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9" y="279914"/>
                </a:lnTo>
                <a:cubicBezTo>
                  <a:pt x="4088977" y="286282"/>
                  <a:pt x="4082428" y="295839"/>
                  <a:pt x="4095531" y="308578"/>
                </a:cubicBezTo>
                <a:cubicBezTo>
                  <a:pt x="4115193" y="318132"/>
                  <a:pt x="4147957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5" y="324503"/>
                  <a:pt x="4285567" y="302207"/>
                  <a:pt x="4318331" y="292653"/>
                </a:cubicBezTo>
                <a:cubicBezTo>
                  <a:pt x="4324880" y="283099"/>
                  <a:pt x="4324880" y="276728"/>
                  <a:pt x="4331434" y="267175"/>
                </a:cubicBezTo>
                <a:lnTo>
                  <a:pt x="4410070" y="267174"/>
                </a:lnTo>
                <a:cubicBezTo>
                  <a:pt x="4423172" y="254432"/>
                  <a:pt x="4442834" y="241693"/>
                  <a:pt x="4455936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7"/>
                  <a:pt x="4567337" y="209843"/>
                  <a:pt x="4573891" y="216214"/>
                </a:cubicBezTo>
                <a:cubicBezTo>
                  <a:pt x="4586999" y="209843"/>
                  <a:pt x="4600101" y="206657"/>
                  <a:pt x="4613209" y="200289"/>
                </a:cubicBezTo>
                <a:cubicBezTo>
                  <a:pt x="4659076" y="203475"/>
                  <a:pt x="4698393" y="228953"/>
                  <a:pt x="4750819" y="213028"/>
                </a:cubicBezTo>
                <a:cubicBezTo>
                  <a:pt x="4770476" y="203475"/>
                  <a:pt x="4737711" y="203474"/>
                  <a:pt x="4737711" y="197103"/>
                </a:cubicBezTo>
                <a:cubicBezTo>
                  <a:pt x="4718055" y="184364"/>
                  <a:pt x="4731158" y="171624"/>
                  <a:pt x="4731158" y="158882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6" y="149328"/>
                  <a:pt x="4836004" y="174807"/>
                  <a:pt x="4862215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8"/>
                  <a:pt x="4862214" y="267174"/>
                  <a:pt x="4888425" y="289468"/>
                </a:cubicBezTo>
                <a:cubicBezTo>
                  <a:pt x="4868768" y="299024"/>
                  <a:pt x="4849112" y="308578"/>
                  <a:pt x="4829450" y="318132"/>
                </a:cubicBezTo>
                <a:lnTo>
                  <a:pt x="4829450" y="356353"/>
                </a:lnTo>
                <a:cubicBezTo>
                  <a:pt x="4855660" y="365910"/>
                  <a:pt x="4868769" y="362724"/>
                  <a:pt x="4888424" y="356353"/>
                </a:cubicBezTo>
                <a:cubicBezTo>
                  <a:pt x="4927743" y="346799"/>
                  <a:pt x="4914641" y="324503"/>
                  <a:pt x="4947404" y="311764"/>
                </a:cubicBezTo>
                <a:cubicBezTo>
                  <a:pt x="4973614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7" y="283099"/>
                  <a:pt x="5124328" y="283099"/>
                  <a:pt x="5157092" y="283099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4"/>
                  <a:pt x="5183307" y="334060"/>
                  <a:pt x="5209518" y="334060"/>
                </a:cubicBezTo>
                <a:cubicBezTo>
                  <a:pt x="5229174" y="346799"/>
                  <a:pt x="5216071" y="359539"/>
                  <a:pt x="5216072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8" y="461460"/>
                  <a:pt x="5163646" y="464645"/>
                  <a:pt x="5124328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2" y="461460"/>
                  <a:pt x="5307811" y="455089"/>
                </a:cubicBezTo>
                <a:lnTo>
                  <a:pt x="5307811" y="429610"/>
                </a:lnTo>
                <a:cubicBezTo>
                  <a:pt x="5327466" y="429610"/>
                  <a:pt x="5340575" y="423239"/>
                  <a:pt x="5340574" y="413685"/>
                </a:cubicBezTo>
                <a:close/>
                <a:moveTo>
                  <a:pt x="5261672" y="354327"/>
                </a:moveTo>
                <a:lnTo>
                  <a:pt x="5310321" y="390156"/>
                </a:lnTo>
                <a:lnTo>
                  <a:pt x="5297159" y="392583"/>
                </a:lnTo>
                <a:cubicBezTo>
                  <a:pt x="5291426" y="395370"/>
                  <a:pt x="5288148" y="399351"/>
                  <a:pt x="5288148" y="404128"/>
                </a:cubicBezTo>
                <a:lnTo>
                  <a:pt x="5196410" y="404129"/>
                </a:lnTo>
                <a:cubicBezTo>
                  <a:pt x="5216067" y="392185"/>
                  <a:pt x="5246785" y="383825"/>
                  <a:pt x="5258150" y="369641"/>
                </a:cubicBezTo>
                <a:close/>
                <a:moveTo>
                  <a:pt x="5130882" y="258002"/>
                </a:moveTo>
                <a:lnTo>
                  <a:pt x="5137995" y="263241"/>
                </a:lnTo>
                <a:lnTo>
                  <a:pt x="5130882" y="263989"/>
                </a:ln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BB5CB10-DBB8-660A-E992-185DE399DA48}"/>
              </a:ext>
            </a:extLst>
          </p:cNvPr>
          <p:cNvSpPr/>
          <p:nvPr/>
        </p:nvSpPr>
        <p:spPr>
          <a:xfrm rot="19417745">
            <a:off x="5558218" y="1386396"/>
            <a:ext cx="7804446" cy="3866233"/>
          </a:xfrm>
          <a:custGeom>
            <a:avLst/>
            <a:gdLst>
              <a:gd name="connsiteX0" fmla="*/ 104841 w 7804446"/>
              <a:gd name="connsiteY0" fmla="*/ 2547639 h 3866233"/>
              <a:gd name="connsiteX1" fmla="*/ 104841 w 7804446"/>
              <a:gd name="connsiteY1" fmla="*/ 2557193 h 3866233"/>
              <a:gd name="connsiteX2" fmla="*/ 58974 w 7804446"/>
              <a:gd name="connsiteY2" fmla="*/ 2560378 h 3866233"/>
              <a:gd name="connsiteX3" fmla="*/ 45867 w 7804446"/>
              <a:gd name="connsiteY3" fmla="*/ 2550822 h 3866233"/>
              <a:gd name="connsiteX4" fmla="*/ 58974 w 7804446"/>
              <a:gd name="connsiteY4" fmla="*/ 2544454 h 3866233"/>
              <a:gd name="connsiteX5" fmla="*/ 104841 w 7804446"/>
              <a:gd name="connsiteY5" fmla="*/ 2547639 h 3866233"/>
              <a:gd name="connsiteX6" fmla="*/ 78631 w 7804446"/>
              <a:gd name="connsiteY6" fmla="*/ 2522160 h 3866233"/>
              <a:gd name="connsiteX7" fmla="*/ 58974 w 7804446"/>
              <a:gd name="connsiteY7" fmla="*/ 2528531 h 3866233"/>
              <a:gd name="connsiteX8" fmla="*/ 45867 w 7804446"/>
              <a:gd name="connsiteY8" fmla="*/ 2522160 h 3866233"/>
              <a:gd name="connsiteX9" fmla="*/ 65523 w 7804446"/>
              <a:gd name="connsiteY9" fmla="*/ 2515789 h 3866233"/>
              <a:gd name="connsiteX10" fmla="*/ 78631 w 7804446"/>
              <a:gd name="connsiteY10" fmla="*/ 2522160 h 3866233"/>
              <a:gd name="connsiteX11" fmla="*/ 1526813 w 7804446"/>
              <a:gd name="connsiteY11" fmla="*/ 3566841 h 3866233"/>
              <a:gd name="connsiteX12" fmla="*/ 1513711 w 7804446"/>
              <a:gd name="connsiteY12" fmla="*/ 3573212 h 3866233"/>
              <a:gd name="connsiteX13" fmla="*/ 1500603 w 7804446"/>
              <a:gd name="connsiteY13" fmla="*/ 3563658 h 3866233"/>
              <a:gd name="connsiteX14" fmla="*/ 1513710 w 7804446"/>
              <a:gd name="connsiteY14" fmla="*/ 3557287 h 3866233"/>
              <a:gd name="connsiteX15" fmla="*/ 1526813 w 7804446"/>
              <a:gd name="connsiteY15" fmla="*/ 3566841 h 3866233"/>
              <a:gd name="connsiteX16" fmla="*/ 963268 w 7804446"/>
              <a:gd name="connsiteY16" fmla="*/ 3082720 h 3866233"/>
              <a:gd name="connsiteX17" fmla="*/ 963268 w 7804446"/>
              <a:gd name="connsiteY17" fmla="*/ 3127309 h 3866233"/>
              <a:gd name="connsiteX18" fmla="*/ 904294 w 7804446"/>
              <a:gd name="connsiteY18" fmla="*/ 3108199 h 3866233"/>
              <a:gd name="connsiteX19" fmla="*/ 963268 w 7804446"/>
              <a:gd name="connsiteY19" fmla="*/ 3082720 h 3866233"/>
              <a:gd name="connsiteX20" fmla="*/ 373508 w 7804446"/>
              <a:gd name="connsiteY20" fmla="*/ 2630449 h 3866233"/>
              <a:gd name="connsiteX21" fmla="*/ 373508 w 7804446"/>
              <a:gd name="connsiteY21" fmla="*/ 2652746 h 3866233"/>
              <a:gd name="connsiteX22" fmla="*/ 249006 w 7804446"/>
              <a:gd name="connsiteY22" fmla="*/ 2659114 h 3866233"/>
              <a:gd name="connsiteX23" fmla="*/ 255559 w 7804446"/>
              <a:gd name="connsiteY23" fmla="*/ 2630449 h 3866233"/>
              <a:gd name="connsiteX24" fmla="*/ 288324 w 7804446"/>
              <a:gd name="connsiteY24" fmla="*/ 2646375 h 3866233"/>
              <a:gd name="connsiteX25" fmla="*/ 321088 w 7804446"/>
              <a:gd name="connsiteY25" fmla="*/ 2630450 h 3866233"/>
              <a:gd name="connsiteX26" fmla="*/ 1068115 w 7804446"/>
              <a:gd name="connsiteY26" fmla="*/ 3120941 h 3866233"/>
              <a:gd name="connsiteX27" fmla="*/ 1002587 w 7804446"/>
              <a:gd name="connsiteY27" fmla="*/ 3124127 h 3866233"/>
              <a:gd name="connsiteX28" fmla="*/ 1037808 w 7804446"/>
              <a:gd name="connsiteY28" fmla="*/ 3115367 h 3866233"/>
              <a:gd name="connsiteX29" fmla="*/ 1068115 w 7804446"/>
              <a:gd name="connsiteY29" fmla="*/ 3120941 h 3866233"/>
              <a:gd name="connsiteX30" fmla="*/ 635627 w 7804446"/>
              <a:gd name="connsiteY30" fmla="*/ 2796071 h 3866233"/>
              <a:gd name="connsiteX31" fmla="*/ 570098 w 7804446"/>
              <a:gd name="connsiteY31" fmla="*/ 2799256 h 3866233"/>
              <a:gd name="connsiteX32" fmla="*/ 605320 w 7804446"/>
              <a:gd name="connsiteY32" fmla="*/ 2790496 h 3866233"/>
              <a:gd name="connsiteX33" fmla="*/ 635627 w 7804446"/>
              <a:gd name="connsiteY33" fmla="*/ 2796071 h 3866233"/>
              <a:gd name="connsiteX34" fmla="*/ 137611 w 7804446"/>
              <a:gd name="connsiteY34" fmla="*/ 2372464 h 3866233"/>
              <a:gd name="connsiteX35" fmla="*/ 124503 w 7804446"/>
              <a:gd name="connsiteY35" fmla="*/ 2366096 h 3866233"/>
              <a:gd name="connsiteX36" fmla="*/ 111400 w 7804446"/>
              <a:gd name="connsiteY36" fmla="*/ 2375650 h 3866233"/>
              <a:gd name="connsiteX37" fmla="*/ 124503 w 7804446"/>
              <a:gd name="connsiteY37" fmla="*/ 2382021 h 3866233"/>
              <a:gd name="connsiteX38" fmla="*/ 137611 w 7804446"/>
              <a:gd name="connsiteY38" fmla="*/ 2372464 h 3866233"/>
              <a:gd name="connsiteX39" fmla="*/ 406272 w 7804446"/>
              <a:gd name="connsiteY39" fmla="*/ 2566750 h 3866233"/>
              <a:gd name="connsiteX40" fmla="*/ 406273 w 7804446"/>
              <a:gd name="connsiteY40" fmla="*/ 2576306 h 3866233"/>
              <a:gd name="connsiteX41" fmla="*/ 360406 w 7804446"/>
              <a:gd name="connsiteY41" fmla="*/ 2579489 h 3866233"/>
              <a:gd name="connsiteX42" fmla="*/ 347298 w 7804446"/>
              <a:gd name="connsiteY42" fmla="*/ 2569935 h 3866233"/>
              <a:gd name="connsiteX43" fmla="*/ 360406 w 7804446"/>
              <a:gd name="connsiteY43" fmla="*/ 2563564 h 3866233"/>
              <a:gd name="connsiteX44" fmla="*/ 406272 w 7804446"/>
              <a:gd name="connsiteY44" fmla="*/ 2566750 h 3866233"/>
              <a:gd name="connsiteX45" fmla="*/ 1598895 w 7804446"/>
              <a:gd name="connsiteY45" fmla="*/ 3436258 h 3866233"/>
              <a:gd name="connsiteX46" fmla="*/ 1579239 w 7804446"/>
              <a:gd name="connsiteY46" fmla="*/ 3442627 h 3866233"/>
              <a:gd name="connsiteX47" fmla="*/ 1566131 w 7804446"/>
              <a:gd name="connsiteY47" fmla="*/ 3436258 h 3866233"/>
              <a:gd name="connsiteX48" fmla="*/ 1585788 w 7804446"/>
              <a:gd name="connsiteY48" fmla="*/ 3429887 h 3866233"/>
              <a:gd name="connsiteX49" fmla="*/ 1598895 w 7804446"/>
              <a:gd name="connsiteY49" fmla="*/ 3436258 h 3866233"/>
              <a:gd name="connsiteX50" fmla="*/ 1883123 w 7804446"/>
              <a:gd name="connsiteY50" fmla="*/ 3624172 h 3866233"/>
              <a:gd name="connsiteX51" fmla="*/ 1887219 w 7804446"/>
              <a:gd name="connsiteY51" fmla="*/ 3627358 h 3866233"/>
              <a:gd name="connsiteX52" fmla="*/ 1874117 w 7804446"/>
              <a:gd name="connsiteY52" fmla="*/ 3636912 h 3866233"/>
              <a:gd name="connsiteX53" fmla="*/ 1861008 w 7804446"/>
              <a:gd name="connsiteY53" fmla="*/ 3630541 h 3866233"/>
              <a:gd name="connsiteX54" fmla="*/ 1874116 w 7804446"/>
              <a:gd name="connsiteY54" fmla="*/ 3620987 h 3866233"/>
              <a:gd name="connsiteX55" fmla="*/ 1883123 w 7804446"/>
              <a:gd name="connsiteY55" fmla="*/ 3624172 h 3866233"/>
              <a:gd name="connsiteX56" fmla="*/ 307980 w 7804446"/>
              <a:gd name="connsiteY56" fmla="*/ 2436161 h 3866233"/>
              <a:gd name="connsiteX57" fmla="*/ 294877 w 7804446"/>
              <a:gd name="connsiteY57" fmla="*/ 2445718 h 3866233"/>
              <a:gd name="connsiteX58" fmla="*/ 281770 w 7804446"/>
              <a:gd name="connsiteY58" fmla="*/ 2439347 h 3866233"/>
              <a:gd name="connsiteX59" fmla="*/ 294877 w 7804446"/>
              <a:gd name="connsiteY59" fmla="*/ 2429793 h 3866233"/>
              <a:gd name="connsiteX60" fmla="*/ 307980 w 7804446"/>
              <a:gd name="connsiteY60" fmla="*/ 2436161 h 3866233"/>
              <a:gd name="connsiteX61" fmla="*/ 576653 w 7804446"/>
              <a:gd name="connsiteY61" fmla="*/ 2601785 h 3866233"/>
              <a:gd name="connsiteX62" fmla="*/ 556991 w 7804446"/>
              <a:gd name="connsiteY62" fmla="*/ 2595414 h 3866233"/>
              <a:gd name="connsiteX63" fmla="*/ 543889 w 7804446"/>
              <a:gd name="connsiteY63" fmla="*/ 2601785 h 3866233"/>
              <a:gd name="connsiteX64" fmla="*/ 563545 w 7804446"/>
              <a:gd name="connsiteY64" fmla="*/ 2608156 h 3866233"/>
              <a:gd name="connsiteX65" fmla="*/ 576653 w 7804446"/>
              <a:gd name="connsiteY65" fmla="*/ 2601785 h 3866233"/>
              <a:gd name="connsiteX66" fmla="*/ 1362992 w 7804446"/>
              <a:gd name="connsiteY66" fmla="*/ 3143237 h 3866233"/>
              <a:gd name="connsiteX67" fmla="*/ 1271254 w 7804446"/>
              <a:gd name="connsiteY67" fmla="*/ 3152791 h 3866233"/>
              <a:gd name="connsiteX68" fmla="*/ 1317126 w 7804446"/>
              <a:gd name="connsiteY68" fmla="*/ 3181458 h 3866233"/>
              <a:gd name="connsiteX69" fmla="*/ 1362992 w 7804446"/>
              <a:gd name="connsiteY69" fmla="*/ 3178273 h 3866233"/>
              <a:gd name="connsiteX70" fmla="*/ 111395 w 7804446"/>
              <a:gd name="connsiteY70" fmla="*/ 2210029 h 3866233"/>
              <a:gd name="connsiteX71" fmla="*/ 91739 w 7804446"/>
              <a:gd name="connsiteY71" fmla="*/ 2216397 h 3866233"/>
              <a:gd name="connsiteX72" fmla="*/ 78631 w 7804446"/>
              <a:gd name="connsiteY72" fmla="*/ 2210028 h 3866233"/>
              <a:gd name="connsiteX73" fmla="*/ 98287 w 7804446"/>
              <a:gd name="connsiteY73" fmla="*/ 2203658 h 3866233"/>
              <a:gd name="connsiteX74" fmla="*/ 111395 w 7804446"/>
              <a:gd name="connsiteY74" fmla="*/ 2210029 h 3866233"/>
              <a:gd name="connsiteX75" fmla="*/ 1703737 w 7804446"/>
              <a:gd name="connsiteY75" fmla="*/ 3375742 h 3866233"/>
              <a:gd name="connsiteX76" fmla="*/ 1677526 w 7804446"/>
              <a:gd name="connsiteY76" fmla="*/ 3391666 h 3866233"/>
              <a:gd name="connsiteX77" fmla="*/ 1703737 w 7804446"/>
              <a:gd name="connsiteY77" fmla="*/ 3375742 h 3866233"/>
              <a:gd name="connsiteX78" fmla="*/ 1788926 w 7804446"/>
              <a:gd name="connsiteY78" fmla="*/ 3429887 h 3866233"/>
              <a:gd name="connsiteX79" fmla="*/ 1756162 w 7804446"/>
              <a:gd name="connsiteY79" fmla="*/ 3461737 h 3866233"/>
              <a:gd name="connsiteX80" fmla="*/ 1728312 w 7804446"/>
              <a:gd name="connsiteY80" fmla="*/ 3444221 h 3866233"/>
              <a:gd name="connsiteX81" fmla="*/ 1729893 w 7804446"/>
              <a:gd name="connsiteY81" fmla="*/ 3427317 h 3866233"/>
              <a:gd name="connsiteX82" fmla="*/ 1703741 w 7804446"/>
              <a:gd name="connsiteY82" fmla="*/ 3417147 h 3866233"/>
              <a:gd name="connsiteX83" fmla="*/ 1725038 w 7804446"/>
              <a:gd name="connsiteY83" fmla="*/ 3413962 h 3866233"/>
              <a:gd name="connsiteX84" fmla="*/ 1734386 w 7804446"/>
              <a:gd name="connsiteY84" fmla="*/ 3426941 h 3866233"/>
              <a:gd name="connsiteX85" fmla="*/ 910848 w 7804446"/>
              <a:gd name="connsiteY85" fmla="*/ 2769794 h 3866233"/>
              <a:gd name="connsiteX86" fmla="*/ 884632 w 7804446"/>
              <a:gd name="connsiteY86" fmla="*/ 2770591 h 3866233"/>
              <a:gd name="connsiteX87" fmla="*/ 917402 w 7804446"/>
              <a:gd name="connsiteY87" fmla="*/ 2783331 h 3866233"/>
              <a:gd name="connsiteX88" fmla="*/ 910848 w 7804446"/>
              <a:gd name="connsiteY88" fmla="*/ 2769794 h 3866233"/>
              <a:gd name="connsiteX89" fmla="*/ 2024830 w 7804446"/>
              <a:gd name="connsiteY89" fmla="*/ 3582769 h 3866233"/>
              <a:gd name="connsiteX90" fmla="*/ 2011727 w 7804446"/>
              <a:gd name="connsiteY90" fmla="*/ 3573212 h 3866233"/>
              <a:gd name="connsiteX91" fmla="*/ 1998619 w 7804446"/>
              <a:gd name="connsiteY91" fmla="*/ 3579583 h 3866233"/>
              <a:gd name="connsiteX92" fmla="*/ 2011727 w 7804446"/>
              <a:gd name="connsiteY92" fmla="*/ 3589137 h 3866233"/>
              <a:gd name="connsiteX93" fmla="*/ 2024830 w 7804446"/>
              <a:gd name="connsiteY93" fmla="*/ 3582769 h 3866233"/>
              <a:gd name="connsiteX94" fmla="*/ 471806 w 7804446"/>
              <a:gd name="connsiteY94" fmla="*/ 2404314 h 3866233"/>
              <a:gd name="connsiteX95" fmla="*/ 441200 w 7804446"/>
              <a:gd name="connsiteY95" fmla="*/ 2395391 h 3866233"/>
              <a:gd name="connsiteX96" fmla="*/ 439042 w 7804446"/>
              <a:gd name="connsiteY96" fmla="*/ 2391574 h 3866233"/>
              <a:gd name="connsiteX97" fmla="*/ 435522 w 7804446"/>
              <a:gd name="connsiteY97" fmla="*/ 2392860 h 3866233"/>
              <a:gd name="connsiteX98" fmla="*/ 380068 w 7804446"/>
              <a:gd name="connsiteY98" fmla="*/ 2362910 h 3866233"/>
              <a:gd name="connsiteX99" fmla="*/ 275221 w 7804446"/>
              <a:gd name="connsiteY99" fmla="*/ 2362910 h 3866233"/>
              <a:gd name="connsiteX100" fmla="*/ 275221 w 7804446"/>
              <a:gd name="connsiteY100" fmla="*/ 2366095 h 3866233"/>
              <a:gd name="connsiteX101" fmla="*/ 252285 w 7804446"/>
              <a:gd name="connsiteY101" fmla="*/ 2352959 h 3866233"/>
              <a:gd name="connsiteX102" fmla="*/ 209693 w 7804446"/>
              <a:gd name="connsiteY102" fmla="*/ 2356539 h 3866233"/>
              <a:gd name="connsiteX103" fmla="*/ 275221 w 7804446"/>
              <a:gd name="connsiteY103" fmla="*/ 2366095 h 3866233"/>
              <a:gd name="connsiteX104" fmla="*/ 275221 w 7804446"/>
              <a:gd name="connsiteY104" fmla="*/ 2391575 h 3866233"/>
              <a:gd name="connsiteX105" fmla="*/ 176929 w 7804446"/>
              <a:gd name="connsiteY105" fmla="*/ 2439349 h 3866233"/>
              <a:gd name="connsiteX106" fmla="*/ 176929 w 7804446"/>
              <a:gd name="connsiteY106" fmla="*/ 2471199 h 3866233"/>
              <a:gd name="connsiteX107" fmla="*/ 262113 w 7804446"/>
              <a:gd name="connsiteY107" fmla="*/ 2493495 h 3866233"/>
              <a:gd name="connsiteX108" fmla="*/ 314539 w 7804446"/>
              <a:gd name="connsiteY108" fmla="*/ 2461646 h 3866233"/>
              <a:gd name="connsiteX109" fmla="*/ 360406 w 7804446"/>
              <a:gd name="connsiteY109" fmla="*/ 2461646 h 3866233"/>
              <a:gd name="connsiteX110" fmla="*/ 412832 w 7804446"/>
              <a:gd name="connsiteY110" fmla="*/ 2401131 h 3866233"/>
              <a:gd name="connsiteX111" fmla="*/ 435522 w 7804446"/>
              <a:gd name="connsiteY111" fmla="*/ 2392860 h 3866233"/>
              <a:gd name="connsiteX112" fmla="*/ 439042 w 7804446"/>
              <a:gd name="connsiteY112" fmla="*/ 2394760 h 3866233"/>
              <a:gd name="connsiteX113" fmla="*/ 441200 w 7804446"/>
              <a:gd name="connsiteY113" fmla="*/ 2395391 h 3866233"/>
              <a:gd name="connsiteX114" fmla="*/ 448053 w 7804446"/>
              <a:gd name="connsiteY114" fmla="*/ 2407500 h 3866233"/>
              <a:gd name="connsiteX115" fmla="*/ 471806 w 7804446"/>
              <a:gd name="connsiteY115" fmla="*/ 2404314 h 3866233"/>
              <a:gd name="connsiteX116" fmla="*/ 773238 w 7804446"/>
              <a:gd name="connsiteY116" fmla="*/ 2620896 h 3866233"/>
              <a:gd name="connsiteX117" fmla="*/ 753576 w 7804446"/>
              <a:gd name="connsiteY117" fmla="*/ 2614524 h 3866233"/>
              <a:gd name="connsiteX118" fmla="*/ 740473 w 7804446"/>
              <a:gd name="connsiteY118" fmla="*/ 2620895 h 3866233"/>
              <a:gd name="connsiteX119" fmla="*/ 760130 w 7804446"/>
              <a:gd name="connsiteY119" fmla="*/ 2627264 h 3866233"/>
              <a:gd name="connsiteX120" fmla="*/ 773238 w 7804446"/>
              <a:gd name="connsiteY120" fmla="*/ 2620896 h 3866233"/>
              <a:gd name="connsiteX121" fmla="*/ 209687 w 7804446"/>
              <a:gd name="connsiteY121" fmla="*/ 2174993 h 3866233"/>
              <a:gd name="connsiteX122" fmla="*/ 209688 w 7804446"/>
              <a:gd name="connsiteY122" fmla="*/ 2184547 h 3866233"/>
              <a:gd name="connsiteX123" fmla="*/ 163821 w 7804446"/>
              <a:gd name="connsiteY123" fmla="*/ 2187732 h 3866233"/>
              <a:gd name="connsiteX124" fmla="*/ 150713 w 7804446"/>
              <a:gd name="connsiteY124" fmla="*/ 2178179 h 3866233"/>
              <a:gd name="connsiteX125" fmla="*/ 163821 w 7804446"/>
              <a:gd name="connsiteY125" fmla="*/ 2171808 h 3866233"/>
              <a:gd name="connsiteX126" fmla="*/ 209687 w 7804446"/>
              <a:gd name="connsiteY126" fmla="*/ 2174993 h 3866233"/>
              <a:gd name="connsiteX127" fmla="*/ 281770 w 7804446"/>
              <a:gd name="connsiteY127" fmla="*/ 2213211 h 3866233"/>
              <a:gd name="connsiteX128" fmla="*/ 262113 w 7804446"/>
              <a:gd name="connsiteY128" fmla="*/ 2219582 h 3866233"/>
              <a:gd name="connsiteX129" fmla="*/ 249006 w 7804446"/>
              <a:gd name="connsiteY129" fmla="*/ 2213211 h 3866233"/>
              <a:gd name="connsiteX130" fmla="*/ 268662 w 7804446"/>
              <a:gd name="connsiteY130" fmla="*/ 2206843 h 3866233"/>
              <a:gd name="connsiteX131" fmla="*/ 281770 w 7804446"/>
              <a:gd name="connsiteY131" fmla="*/ 2213211 h 3866233"/>
              <a:gd name="connsiteX132" fmla="*/ 1796200 w 7804446"/>
              <a:gd name="connsiteY132" fmla="*/ 3304726 h 3866233"/>
              <a:gd name="connsiteX133" fmla="*/ 1775824 w 7804446"/>
              <a:gd name="connsiteY133" fmla="*/ 3299302 h 3866233"/>
              <a:gd name="connsiteX134" fmla="*/ 1782378 w 7804446"/>
              <a:gd name="connsiteY134" fmla="*/ 3331152 h 3866233"/>
              <a:gd name="connsiteX135" fmla="*/ 1796200 w 7804446"/>
              <a:gd name="connsiteY135" fmla="*/ 3304726 h 3866233"/>
              <a:gd name="connsiteX136" fmla="*/ 35217 w 7804446"/>
              <a:gd name="connsiteY136" fmla="*/ 1995837 h 3866233"/>
              <a:gd name="connsiteX137" fmla="*/ 39313 w 7804446"/>
              <a:gd name="connsiteY137" fmla="*/ 2003004 h 3866233"/>
              <a:gd name="connsiteX138" fmla="*/ 26211 w 7804446"/>
              <a:gd name="connsiteY138" fmla="*/ 2009372 h 3866233"/>
              <a:gd name="connsiteX139" fmla="*/ 13102 w 7804446"/>
              <a:gd name="connsiteY139" fmla="*/ 1999818 h 3866233"/>
              <a:gd name="connsiteX140" fmla="*/ 26210 w 7804446"/>
              <a:gd name="connsiteY140" fmla="*/ 1993447 h 3866233"/>
              <a:gd name="connsiteX141" fmla="*/ 35217 w 7804446"/>
              <a:gd name="connsiteY141" fmla="*/ 1995837 h 3866233"/>
              <a:gd name="connsiteX142" fmla="*/ 2522846 w 7804446"/>
              <a:gd name="connsiteY142" fmla="*/ 3808902 h 3866233"/>
              <a:gd name="connsiteX143" fmla="*/ 2503190 w 7804446"/>
              <a:gd name="connsiteY143" fmla="*/ 3815273 h 3866233"/>
              <a:gd name="connsiteX144" fmla="*/ 2490081 w 7804446"/>
              <a:gd name="connsiteY144" fmla="*/ 3808901 h 3866233"/>
              <a:gd name="connsiteX145" fmla="*/ 2509738 w 7804446"/>
              <a:gd name="connsiteY145" fmla="*/ 3802533 h 3866233"/>
              <a:gd name="connsiteX146" fmla="*/ 2522846 w 7804446"/>
              <a:gd name="connsiteY146" fmla="*/ 3808902 h 3866233"/>
              <a:gd name="connsiteX147" fmla="*/ 1861008 w 7804446"/>
              <a:gd name="connsiteY147" fmla="*/ 3289748 h 3866233"/>
              <a:gd name="connsiteX148" fmla="*/ 1841352 w 7804446"/>
              <a:gd name="connsiteY148" fmla="*/ 3283377 h 3866233"/>
              <a:gd name="connsiteX149" fmla="*/ 1828245 w 7804446"/>
              <a:gd name="connsiteY149" fmla="*/ 3289748 h 3866233"/>
              <a:gd name="connsiteX150" fmla="*/ 1847906 w 7804446"/>
              <a:gd name="connsiteY150" fmla="*/ 3296116 h 3866233"/>
              <a:gd name="connsiteX151" fmla="*/ 1861008 w 7804446"/>
              <a:gd name="connsiteY151" fmla="*/ 3289748 h 3866233"/>
              <a:gd name="connsiteX152" fmla="*/ 537334 w 7804446"/>
              <a:gd name="connsiteY152" fmla="*/ 2302395 h 3866233"/>
              <a:gd name="connsiteX153" fmla="*/ 478360 w 7804446"/>
              <a:gd name="connsiteY153" fmla="*/ 2324689 h 3866233"/>
              <a:gd name="connsiteX154" fmla="*/ 543888 w 7804446"/>
              <a:gd name="connsiteY154" fmla="*/ 2324689 h 3866233"/>
              <a:gd name="connsiteX155" fmla="*/ 537334 w 7804446"/>
              <a:gd name="connsiteY155" fmla="*/ 2302395 h 3866233"/>
              <a:gd name="connsiteX156" fmla="*/ 338287 w 7804446"/>
              <a:gd name="connsiteY156" fmla="*/ 2143143 h 3866233"/>
              <a:gd name="connsiteX157" fmla="*/ 347298 w 7804446"/>
              <a:gd name="connsiteY157" fmla="*/ 2159068 h 3866233"/>
              <a:gd name="connsiteX158" fmla="*/ 314534 w 7804446"/>
              <a:gd name="connsiteY158" fmla="*/ 2146329 h 3866233"/>
              <a:gd name="connsiteX159" fmla="*/ 338287 w 7804446"/>
              <a:gd name="connsiteY159" fmla="*/ 2143143 h 3866233"/>
              <a:gd name="connsiteX160" fmla="*/ 314534 w 7804446"/>
              <a:gd name="connsiteY160" fmla="*/ 2114479 h 3866233"/>
              <a:gd name="connsiteX161" fmla="*/ 294878 w 7804446"/>
              <a:gd name="connsiteY161" fmla="*/ 2120847 h 3866233"/>
              <a:gd name="connsiteX162" fmla="*/ 281770 w 7804446"/>
              <a:gd name="connsiteY162" fmla="*/ 2114479 h 3866233"/>
              <a:gd name="connsiteX163" fmla="*/ 301426 w 7804446"/>
              <a:gd name="connsiteY163" fmla="*/ 2108107 h 3866233"/>
              <a:gd name="connsiteX164" fmla="*/ 314534 w 7804446"/>
              <a:gd name="connsiteY164" fmla="*/ 2114479 h 3866233"/>
              <a:gd name="connsiteX165" fmla="*/ 2352471 w 7804446"/>
              <a:gd name="connsiteY165" fmla="*/ 3614619 h 3866233"/>
              <a:gd name="connsiteX166" fmla="*/ 2339369 w 7804446"/>
              <a:gd name="connsiteY166" fmla="*/ 3605062 h 3866233"/>
              <a:gd name="connsiteX167" fmla="*/ 2326261 w 7804446"/>
              <a:gd name="connsiteY167" fmla="*/ 3611433 h 3866233"/>
              <a:gd name="connsiteX168" fmla="*/ 2339369 w 7804446"/>
              <a:gd name="connsiteY168" fmla="*/ 3620987 h 3866233"/>
              <a:gd name="connsiteX169" fmla="*/ 2352471 w 7804446"/>
              <a:gd name="connsiteY169" fmla="*/ 3614619 h 3866233"/>
              <a:gd name="connsiteX170" fmla="*/ 2089411 w 7804446"/>
              <a:gd name="connsiteY170" fmla="*/ 3415890 h 3866233"/>
              <a:gd name="connsiteX171" fmla="*/ 2090358 w 7804446"/>
              <a:gd name="connsiteY171" fmla="*/ 3423516 h 3866233"/>
              <a:gd name="connsiteX172" fmla="*/ 1998619 w 7804446"/>
              <a:gd name="connsiteY172" fmla="*/ 3423516 h 3866233"/>
              <a:gd name="connsiteX173" fmla="*/ 1992065 w 7804446"/>
              <a:gd name="connsiteY173" fmla="*/ 3401223 h 3866233"/>
              <a:gd name="connsiteX174" fmla="*/ 2018276 w 7804446"/>
              <a:gd name="connsiteY174" fmla="*/ 3398037 h 3866233"/>
              <a:gd name="connsiteX175" fmla="*/ 2089411 w 7804446"/>
              <a:gd name="connsiteY175" fmla="*/ 3415890 h 3866233"/>
              <a:gd name="connsiteX176" fmla="*/ 511124 w 7804446"/>
              <a:gd name="connsiteY176" fmla="*/ 2245064 h 3866233"/>
              <a:gd name="connsiteX177" fmla="*/ 498016 w 7804446"/>
              <a:gd name="connsiteY177" fmla="*/ 2238693 h 3866233"/>
              <a:gd name="connsiteX178" fmla="*/ 478360 w 7804446"/>
              <a:gd name="connsiteY178" fmla="*/ 2245064 h 3866233"/>
              <a:gd name="connsiteX179" fmla="*/ 491462 w 7804446"/>
              <a:gd name="connsiteY179" fmla="*/ 2251435 h 3866233"/>
              <a:gd name="connsiteX180" fmla="*/ 511124 w 7804446"/>
              <a:gd name="connsiteY180" fmla="*/ 2245064 h 3866233"/>
              <a:gd name="connsiteX181" fmla="*/ 727365 w 7804446"/>
              <a:gd name="connsiteY181" fmla="*/ 2391575 h 3866233"/>
              <a:gd name="connsiteX182" fmla="*/ 648735 w 7804446"/>
              <a:gd name="connsiteY182" fmla="*/ 2413871 h 3866233"/>
              <a:gd name="connsiteX183" fmla="*/ 511124 w 7804446"/>
              <a:gd name="connsiteY183" fmla="*/ 2417056 h 3866233"/>
              <a:gd name="connsiteX184" fmla="*/ 511124 w 7804446"/>
              <a:gd name="connsiteY184" fmla="*/ 2499864 h 3866233"/>
              <a:gd name="connsiteX185" fmla="*/ 524226 w 7804446"/>
              <a:gd name="connsiteY185" fmla="*/ 2509421 h 3866233"/>
              <a:gd name="connsiteX186" fmla="*/ 609417 w 7804446"/>
              <a:gd name="connsiteY186" fmla="*/ 2471200 h 3866233"/>
              <a:gd name="connsiteX187" fmla="*/ 609417 w 7804446"/>
              <a:gd name="connsiteY187" fmla="*/ 2452089 h 3866233"/>
              <a:gd name="connsiteX188" fmla="*/ 740473 w 7804446"/>
              <a:gd name="connsiteY188" fmla="*/ 2420239 h 3866233"/>
              <a:gd name="connsiteX189" fmla="*/ 727365 w 7804446"/>
              <a:gd name="connsiteY189" fmla="*/ 2391575 h 3866233"/>
              <a:gd name="connsiteX190" fmla="*/ 111395 w 7804446"/>
              <a:gd name="connsiteY190" fmla="*/ 1932933 h 3866233"/>
              <a:gd name="connsiteX191" fmla="*/ 91739 w 7804446"/>
              <a:gd name="connsiteY191" fmla="*/ 1939304 h 3866233"/>
              <a:gd name="connsiteX192" fmla="*/ 78631 w 7804446"/>
              <a:gd name="connsiteY192" fmla="*/ 1932933 h 3866233"/>
              <a:gd name="connsiteX193" fmla="*/ 98287 w 7804446"/>
              <a:gd name="connsiteY193" fmla="*/ 1926561 h 3866233"/>
              <a:gd name="connsiteX194" fmla="*/ 111395 w 7804446"/>
              <a:gd name="connsiteY194" fmla="*/ 1932933 h 3866233"/>
              <a:gd name="connsiteX195" fmla="*/ 688047 w 7804446"/>
              <a:gd name="connsiteY195" fmla="*/ 2350170 h 3866233"/>
              <a:gd name="connsiteX196" fmla="*/ 660203 w 7804446"/>
              <a:gd name="connsiteY196" fmla="*/ 2348976 h 3866233"/>
              <a:gd name="connsiteX197" fmla="*/ 642181 w 7804446"/>
              <a:gd name="connsiteY197" fmla="*/ 2359725 h 3866233"/>
              <a:gd name="connsiteX198" fmla="*/ 688048 w 7804446"/>
              <a:gd name="connsiteY198" fmla="*/ 2382021 h 3866233"/>
              <a:gd name="connsiteX199" fmla="*/ 688047 w 7804446"/>
              <a:gd name="connsiteY199" fmla="*/ 2350170 h 3866233"/>
              <a:gd name="connsiteX200" fmla="*/ 2293497 w 7804446"/>
              <a:gd name="connsiteY200" fmla="*/ 3417148 h 3866233"/>
              <a:gd name="connsiteX201" fmla="*/ 2280394 w 7804446"/>
              <a:gd name="connsiteY201" fmla="*/ 3410777 h 3866233"/>
              <a:gd name="connsiteX202" fmla="*/ 2260732 w 7804446"/>
              <a:gd name="connsiteY202" fmla="*/ 3417148 h 3866233"/>
              <a:gd name="connsiteX203" fmla="*/ 2273840 w 7804446"/>
              <a:gd name="connsiteY203" fmla="*/ 3423516 h 3866233"/>
              <a:gd name="connsiteX204" fmla="*/ 2293497 w 7804446"/>
              <a:gd name="connsiteY204" fmla="*/ 3417148 h 3866233"/>
              <a:gd name="connsiteX205" fmla="*/ 727366 w 7804446"/>
              <a:gd name="connsiteY205" fmla="*/ 2251435 h 3866233"/>
              <a:gd name="connsiteX206" fmla="*/ 655284 w 7804446"/>
              <a:gd name="connsiteY206" fmla="*/ 2251435 h 3866233"/>
              <a:gd name="connsiteX207" fmla="*/ 602863 w 7804446"/>
              <a:gd name="connsiteY207" fmla="*/ 2286470 h 3866233"/>
              <a:gd name="connsiteX208" fmla="*/ 688047 w 7804446"/>
              <a:gd name="connsiteY208" fmla="*/ 2315135 h 3866233"/>
              <a:gd name="connsiteX209" fmla="*/ 707709 w 7804446"/>
              <a:gd name="connsiteY209" fmla="*/ 2289654 h 3866233"/>
              <a:gd name="connsiteX210" fmla="*/ 727366 w 7804446"/>
              <a:gd name="connsiteY210" fmla="*/ 2251435 h 3866233"/>
              <a:gd name="connsiteX211" fmla="*/ 2850493 w 7804446"/>
              <a:gd name="connsiteY211" fmla="*/ 3777054 h 3866233"/>
              <a:gd name="connsiteX212" fmla="*/ 2830831 w 7804446"/>
              <a:gd name="connsiteY212" fmla="*/ 3770683 h 3866233"/>
              <a:gd name="connsiteX213" fmla="*/ 2817729 w 7804446"/>
              <a:gd name="connsiteY213" fmla="*/ 3777054 h 3866233"/>
              <a:gd name="connsiteX214" fmla="*/ 2837385 w 7804446"/>
              <a:gd name="connsiteY214" fmla="*/ 3783423 h 3866233"/>
              <a:gd name="connsiteX215" fmla="*/ 2850493 w 7804446"/>
              <a:gd name="connsiteY215" fmla="*/ 3777054 h 3866233"/>
              <a:gd name="connsiteX216" fmla="*/ 556991 w 7804446"/>
              <a:gd name="connsiteY216" fmla="*/ 2053964 h 3866233"/>
              <a:gd name="connsiteX217" fmla="*/ 445596 w 7804446"/>
              <a:gd name="connsiteY217" fmla="*/ 2050779 h 3866233"/>
              <a:gd name="connsiteX218" fmla="*/ 421837 w 7804446"/>
              <a:gd name="connsiteY218" fmla="*/ 2040427 h 3866233"/>
              <a:gd name="connsiteX219" fmla="*/ 393170 w 7804446"/>
              <a:gd name="connsiteY219" fmla="*/ 2044407 h 3866233"/>
              <a:gd name="connsiteX220" fmla="*/ 393170 w 7804446"/>
              <a:gd name="connsiteY220" fmla="*/ 2098554 h 3866233"/>
              <a:gd name="connsiteX221" fmla="*/ 445596 w 7804446"/>
              <a:gd name="connsiteY221" fmla="*/ 2098554 h 3866233"/>
              <a:gd name="connsiteX222" fmla="*/ 478360 w 7804446"/>
              <a:gd name="connsiteY222" fmla="*/ 2066704 h 3866233"/>
              <a:gd name="connsiteX223" fmla="*/ 511124 w 7804446"/>
              <a:gd name="connsiteY223" fmla="*/ 2066704 h 3866233"/>
              <a:gd name="connsiteX224" fmla="*/ 543888 w 7804446"/>
              <a:gd name="connsiteY224" fmla="*/ 2066704 h 3866233"/>
              <a:gd name="connsiteX225" fmla="*/ 556991 w 7804446"/>
              <a:gd name="connsiteY225" fmla="*/ 2053964 h 3866233"/>
              <a:gd name="connsiteX226" fmla="*/ 3014308 w 7804446"/>
              <a:gd name="connsiteY226" fmla="*/ 3856677 h 3866233"/>
              <a:gd name="connsiteX227" fmla="*/ 3001206 w 7804446"/>
              <a:gd name="connsiteY227" fmla="*/ 3866233 h 3866233"/>
              <a:gd name="connsiteX228" fmla="*/ 2988098 w 7804446"/>
              <a:gd name="connsiteY228" fmla="*/ 3859862 h 3866233"/>
              <a:gd name="connsiteX229" fmla="*/ 3001206 w 7804446"/>
              <a:gd name="connsiteY229" fmla="*/ 3850308 h 3866233"/>
              <a:gd name="connsiteX230" fmla="*/ 3014308 w 7804446"/>
              <a:gd name="connsiteY230" fmla="*/ 3856677 h 3866233"/>
              <a:gd name="connsiteX231" fmla="*/ 380068 w 7804446"/>
              <a:gd name="connsiteY231" fmla="*/ 1901083 h 3866233"/>
              <a:gd name="connsiteX232" fmla="*/ 327642 w 7804446"/>
              <a:gd name="connsiteY232" fmla="*/ 1891529 h 3866233"/>
              <a:gd name="connsiteX233" fmla="*/ 288324 w 7804446"/>
              <a:gd name="connsiteY233" fmla="*/ 1920193 h 3866233"/>
              <a:gd name="connsiteX234" fmla="*/ 366960 w 7804446"/>
              <a:gd name="connsiteY234" fmla="*/ 1939304 h 3866233"/>
              <a:gd name="connsiteX235" fmla="*/ 380068 w 7804446"/>
              <a:gd name="connsiteY235" fmla="*/ 1901083 h 3866233"/>
              <a:gd name="connsiteX236" fmla="*/ 800164 w 7804446"/>
              <a:gd name="connsiteY236" fmla="*/ 2209084 h 3866233"/>
              <a:gd name="connsiteX237" fmla="*/ 779791 w 7804446"/>
              <a:gd name="connsiteY237" fmla="*/ 2203660 h 3866233"/>
              <a:gd name="connsiteX238" fmla="*/ 786340 w 7804446"/>
              <a:gd name="connsiteY238" fmla="*/ 2235510 h 3866233"/>
              <a:gd name="connsiteX239" fmla="*/ 800164 w 7804446"/>
              <a:gd name="connsiteY239" fmla="*/ 2209084 h 3866233"/>
              <a:gd name="connsiteX240" fmla="*/ 3092944 w 7804446"/>
              <a:gd name="connsiteY240" fmla="*/ 3815273 h 3866233"/>
              <a:gd name="connsiteX241" fmla="*/ 3066734 w 7804446"/>
              <a:gd name="connsiteY241" fmla="*/ 3831198 h 3866233"/>
              <a:gd name="connsiteX242" fmla="*/ 3092944 w 7804446"/>
              <a:gd name="connsiteY242" fmla="*/ 3815273 h 3866233"/>
              <a:gd name="connsiteX243" fmla="*/ 629073 w 7804446"/>
              <a:gd name="connsiteY243" fmla="*/ 1993447 h 3866233"/>
              <a:gd name="connsiteX244" fmla="*/ 576653 w 7804446"/>
              <a:gd name="connsiteY244" fmla="*/ 2015743 h 3866233"/>
              <a:gd name="connsiteX245" fmla="*/ 576652 w 7804446"/>
              <a:gd name="connsiteY245" fmla="*/ 2031668 h 3866233"/>
              <a:gd name="connsiteX246" fmla="*/ 642181 w 7804446"/>
              <a:gd name="connsiteY246" fmla="*/ 2031668 h 3866233"/>
              <a:gd name="connsiteX247" fmla="*/ 629073 w 7804446"/>
              <a:gd name="connsiteY247" fmla="*/ 1993447 h 3866233"/>
              <a:gd name="connsiteX248" fmla="*/ 2749741 w 7804446"/>
              <a:gd name="connsiteY248" fmla="*/ 3548777 h 3866233"/>
              <a:gd name="connsiteX249" fmla="*/ 2739093 w 7804446"/>
              <a:gd name="connsiteY249" fmla="*/ 3541362 h 3866233"/>
              <a:gd name="connsiteX250" fmla="*/ 2725985 w 7804446"/>
              <a:gd name="connsiteY250" fmla="*/ 3554101 h 3866233"/>
              <a:gd name="connsiteX251" fmla="*/ 2699775 w 7804446"/>
              <a:gd name="connsiteY251" fmla="*/ 3570027 h 3866233"/>
              <a:gd name="connsiteX252" fmla="*/ 2712882 w 7804446"/>
              <a:gd name="connsiteY252" fmla="*/ 3557287 h 3866233"/>
              <a:gd name="connsiteX253" fmla="*/ 2749741 w 7804446"/>
              <a:gd name="connsiteY253" fmla="*/ 3548777 h 3866233"/>
              <a:gd name="connsiteX254" fmla="*/ 731462 w 7804446"/>
              <a:gd name="connsiteY254" fmla="*/ 2048638 h 3866233"/>
              <a:gd name="connsiteX255" fmla="*/ 720812 w 7804446"/>
              <a:gd name="connsiteY255" fmla="*/ 2041222 h 3866233"/>
              <a:gd name="connsiteX256" fmla="*/ 707709 w 7804446"/>
              <a:gd name="connsiteY256" fmla="*/ 2053964 h 3866233"/>
              <a:gd name="connsiteX257" fmla="*/ 681499 w 7804446"/>
              <a:gd name="connsiteY257" fmla="*/ 2069889 h 3866233"/>
              <a:gd name="connsiteX258" fmla="*/ 694602 w 7804446"/>
              <a:gd name="connsiteY258" fmla="*/ 2057150 h 3866233"/>
              <a:gd name="connsiteX259" fmla="*/ 731462 w 7804446"/>
              <a:gd name="connsiteY259" fmla="*/ 2048638 h 3866233"/>
              <a:gd name="connsiteX260" fmla="*/ 1153300 w 7804446"/>
              <a:gd name="connsiteY260" fmla="*/ 2350170 h 3866233"/>
              <a:gd name="connsiteX261" fmla="*/ 1125455 w 7804446"/>
              <a:gd name="connsiteY261" fmla="*/ 2348976 h 3866233"/>
              <a:gd name="connsiteX262" fmla="*/ 1107433 w 7804446"/>
              <a:gd name="connsiteY262" fmla="*/ 2359725 h 3866233"/>
              <a:gd name="connsiteX263" fmla="*/ 1153300 w 7804446"/>
              <a:gd name="connsiteY263" fmla="*/ 2382020 h 3866233"/>
              <a:gd name="connsiteX264" fmla="*/ 1153300 w 7804446"/>
              <a:gd name="connsiteY264" fmla="*/ 2350170 h 3866233"/>
              <a:gd name="connsiteX265" fmla="*/ 1107433 w 7804446"/>
              <a:gd name="connsiteY265" fmla="*/ 2276914 h 3866233"/>
              <a:gd name="connsiteX266" fmla="*/ 1035351 w 7804446"/>
              <a:gd name="connsiteY266" fmla="*/ 2273729 h 3866233"/>
              <a:gd name="connsiteX267" fmla="*/ 1041905 w 7804446"/>
              <a:gd name="connsiteY267" fmla="*/ 2296025 h 3866233"/>
              <a:gd name="connsiteX268" fmla="*/ 1107433 w 7804446"/>
              <a:gd name="connsiteY268" fmla="*/ 2276914 h 3866233"/>
              <a:gd name="connsiteX269" fmla="*/ 1231936 w 7804446"/>
              <a:gd name="connsiteY269" fmla="*/ 2245064 h 3866233"/>
              <a:gd name="connsiteX270" fmla="*/ 1218828 w 7804446"/>
              <a:gd name="connsiteY270" fmla="*/ 2238693 h 3866233"/>
              <a:gd name="connsiteX271" fmla="*/ 1199172 w 7804446"/>
              <a:gd name="connsiteY271" fmla="*/ 2245064 h 3866233"/>
              <a:gd name="connsiteX272" fmla="*/ 1212279 w 7804446"/>
              <a:gd name="connsiteY272" fmla="*/ 2251435 h 3866233"/>
              <a:gd name="connsiteX273" fmla="*/ 1231936 w 7804446"/>
              <a:gd name="connsiteY273" fmla="*/ 2245064 h 3866233"/>
              <a:gd name="connsiteX274" fmla="*/ 1133643 w 7804446"/>
              <a:gd name="connsiteY274" fmla="*/ 2146328 h 3866233"/>
              <a:gd name="connsiteX275" fmla="*/ 1113987 w 7804446"/>
              <a:gd name="connsiteY275" fmla="*/ 2139957 h 3866233"/>
              <a:gd name="connsiteX276" fmla="*/ 1100879 w 7804446"/>
              <a:gd name="connsiteY276" fmla="*/ 2146328 h 3866233"/>
              <a:gd name="connsiteX277" fmla="*/ 1120535 w 7804446"/>
              <a:gd name="connsiteY277" fmla="*/ 2152700 h 3866233"/>
              <a:gd name="connsiteX278" fmla="*/ 1133643 w 7804446"/>
              <a:gd name="connsiteY278" fmla="*/ 2146328 h 3866233"/>
              <a:gd name="connsiteX279" fmla="*/ 2981549 w 7804446"/>
              <a:gd name="connsiteY279" fmla="*/ 3452183 h 3866233"/>
              <a:gd name="connsiteX280" fmla="*/ 2961887 w 7804446"/>
              <a:gd name="connsiteY280" fmla="*/ 3445812 h 3866233"/>
              <a:gd name="connsiteX281" fmla="*/ 2948785 w 7804446"/>
              <a:gd name="connsiteY281" fmla="*/ 3452183 h 3866233"/>
              <a:gd name="connsiteX282" fmla="*/ 2968441 w 7804446"/>
              <a:gd name="connsiteY282" fmla="*/ 3458552 h 3866233"/>
              <a:gd name="connsiteX283" fmla="*/ 2981549 w 7804446"/>
              <a:gd name="connsiteY283" fmla="*/ 3452183 h 3866233"/>
              <a:gd name="connsiteX284" fmla="*/ 1310572 w 7804446"/>
              <a:gd name="connsiteY284" fmla="*/ 2104925 h 3866233"/>
              <a:gd name="connsiteX285" fmla="*/ 1277808 w 7804446"/>
              <a:gd name="connsiteY285" fmla="*/ 2104925 h 3866233"/>
              <a:gd name="connsiteX286" fmla="*/ 1264700 w 7804446"/>
              <a:gd name="connsiteY286" fmla="*/ 2120850 h 3866233"/>
              <a:gd name="connsiteX287" fmla="*/ 1356439 w 7804446"/>
              <a:gd name="connsiteY287" fmla="*/ 2165439 h 3866233"/>
              <a:gd name="connsiteX288" fmla="*/ 1362992 w 7804446"/>
              <a:gd name="connsiteY288" fmla="*/ 2152700 h 3866233"/>
              <a:gd name="connsiteX289" fmla="*/ 1310572 w 7804446"/>
              <a:gd name="connsiteY289" fmla="*/ 2104925 h 3866233"/>
              <a:gd name="connsiteX290" fmla="*/ 556991 w 7804446"/>
              <a:gd name="connsiteY290" fmla="*/ 1534808 h 3866233"/>
              <a:gd name="connsiteX291" fmla="*/ 498016 w 7804446"/>
              <a:gd name="connsiteY291" fmla="*/ 1537993 h 3866233"/>
              <a:gd name="connsiteX292" fmla="*/ 543888 w 7804446"/>
              <a:gd name="connsiteY292" fmla="*/ 1560287 h 3866233"/>
              <a:gd name="connsiteX293" fmla="*/ 471806 w 7804446"/>
              <a:gd name="connsiteY293" fmla="*/ 1576211 h 3866233"/>
              <a:gd name="connsiteX294" fmla="*/ 576652 w 7804446"/>
              <a:gd name="connsiteY294" fmla="*/ 1576212 h 3866233"/>
              <a:gd name="connsiteX295" fmla="*/ 556991 w 7804446"/>
              <a:gd name="connsiteY295" fmla="*/ 1534808 h 3866233"/>
              <a:gd name="connsiteX296" fmla="*/ 1559577 w 7804446"/>
              <a:gd name="connsiteY296" fmla="*/ 2241879 h 3866233"/>
              <a:gd name="connsiteX297" fmla="*/ 1546475 w 7804446"/>
              <a:gd name="connsiteY297" fmla="*/ 2235510 h 3866233"/>
              <a:gd name="connsiteX298" fmla="*/ 1533367 w 7804446"/>
              <a:gd name="connsiteY298" fmla="*/ 2245064 h 3866233"/>
              <a:gd name="connsiteX299" fmla="*/ 1546475 w 7804446"/>
              <a:gd name="connsiteY299" fmla="*/ 2251435 h 3866233"/>
              <a:gd name="connsiteX300" fmla="*/ 1559577 w 7804446"/>
              <a:gd name="connsiteY300" fmla="*/ 2241879 h 3866233"/>
              <a:gd name="connsiteX301" fmla="*/ 2814961 w 7804446"/>
              <a:gd name="connsiteY301" fmla="*/ 3137165 h 3866233"/>
              <a:gd name="connsiteX302" fmla="*/ 2798067 w 7804446"/>
              <a:gd name="connsiteY302" fmla="*/ 3133681 h 3866233"/>
              <a:gd name="connsiteX303" fmla="*/ 2752195 w 7804446"/>
              <a:gd name="connsiteY303" fmla="*/ 3155977 h 3866233"/>
              <a:gd name="connsiteX304" fmla="*/ 2817729 w 7804446"/>
              <a:gd name="connsiteY304" fmla="*/ 3155977 h 3866233"/>
              <a:gd name="connsiteX305" fmla="*/ 2814961 w 7804446"/>
              <a:gd name="connsiteY305" fmla="*/ 3137165 h 3866233"/>
              <a:gd name="connsiteX306" fmla="*/ 3610617 w 7804446"/>
              <a:gd name="connsiteY306" fmla="*/ 3636912 h 3866233"/>
              <a:gd name="connsiteX307" fmla="*/ 3545089 w 7804446"/>
              <a:gd name="connsiteY307" fmla="*/ 3646466 h 3866233"/>
              <a:gd name="connsiteX308" fmla="*/ 3575396 w 7804446"/>
              <a:gd name="connsiteY308" fmla="*/ 3636912 h 3866233"/>
              <a:gd name="connsiteX309" fmla="*/ 3610617 w 7804446"/>
              <a:gd name="connsiteY309" fmla="*/ 3636912 h 3866233"/>
              <a:gd name="connsiteX310" fmla="*/ 1526813 w 7804446"/>
              <a:gd name="connsiteY310" fmla="*/ 2079443 h 3866233"/>
              <a:gd name="connsiteX311" fmla="*/ 1500603 w 7804446"/>
              <a:gd name="connsiteY311" fmla="*/ 2073075 h 3866233"/>
              <a:gd name="connsiteX312" fmla="*/ 1491592 w 7804446"/>
              <a:gd name="connsiteY312" fmla="*/ 2057150 h 3866233"/>
              <a:gd name="connsiteX313" fmla="*/ 1467838 w 7804446"/>
              <a:gd name="connsiteY313" fmla="*/ 2060333 h 3866233"/>
              <a:gd name="connsiteX314" fmla="*/ 1494049 w 7804446"/>
              <a:gd name="connsiteY314" fmla="*/ 2066704 h 3866233"/>
              <a:gd name="connsiteX315" fmla="*/ 1526813 w 7804446"/>
              <a:gd name="connsiteY315" fmla="*/ 2079443 h 3866233"/>
              <a:gd name="connsiteX316" fmla="*/ 2981549 w 7804446"/>
              <a:gd name="connsiteY316" fmla="*/ 3076352 h 3866233"/>
              <a:gd name="connsiteX317" fmla="*/ 2968442 w 7804446"/>
              <a:gd name="connsiteY317" fmla="*/ 3066798 h 3866233"/>
              <a:gd name="connsiteX318" fmla="*/ 2955334 w 7804446"/>
              <a:gd name="connsiteY318" fmla="*/ 3073166 h 3866233"/>
              <a:gd name="connsiteX319" fmla="*/ 2968442 w 7804446"/>
              <a:gd name="connsiteY319" fmla="*/ 3082723 h 3866233"/>
              <a:gd name="connsiteX320" fmla="*/ 2981549 w 7804446"/>
              <a:gd name="connsiteY320" fmla="*/ 3076352 h 3866233"/>
              <a:gd name="connsiteX321" fmla="*/ 773237 w 7804446"/>
              <a:gd name="connsiteY321" fmla="*/ 1426516 h 3866233"/>
              <a:gd name="connsiteX322" fmla="*/ 760130 w 7804446"/>
              <a:gd name="connsiteY322" fmla="*/ 1420147 h 3866233"/>
              <a:gd name="connsiteX323" fmla="*/ 740473 w 7804446"/>
              <a:gd name="connsiteY323" fmla="*/ 1426516 h 3866233"/>
              <a:gd name="connsiteX324" fmla="*/ 753576 w 7804446"/>
              <a:gd name="connsiteY324" fmla="*/ 1432887 h 3866233"/>
              <a:gd name="connsiteX325" fmla="*/ 773237 w 7804446"/>
              <a:gd name="connsiteY325" fmla="*/ 1426516 h 3866233"/>
              <a:gd name="connsiteX326" fmla="*/ 1326132 w 7804446"/>
              <a:gd name="connsiteY326" fmla="*/ 1815486 h 3866233"/>
              <a:gd name="connsiteX327" fmla="*/ 1317126 w 7804446"/>
              <a:gd name="connsiteY327" fmla="*/ 1811904 h 3866233"/>
              <a:gd name="connsiteX328" fmla="*/ 1271254 w 7804446"/>
              <a:gd name="connsiteY328" fmla="*/ 1815087 h 3866233"/>
              <a:gd name="connsiteX329" fmla="*/ 1271253 w 7804446"/>
              <a:gd name="connsiteY329" fmla="*/ 1824643 h 3866233"/>
              <a:gd name="connsiteX330" fmla="*/ 1317126 w 7804446"/>
              <a:gd name="connsiteY330" fmla="*/ 1827828 h 3866233"/>
              <a:gd name="connsiteX331" fmla="*/ 1330228 w 7804446"/>
              <a:gd name="connsiteY331" fmla="*/ 1821458 h 3866233"/>
              <a:gd name="connsiteX332" fmla="*/ 1326132 w 7804446"/>
              <a:gd name="connsiteY332" fmla="*/ 1815486 h 3866233"/>
              <a:gd name="connsiteX333" fmla="*/ 773237 w 7804446"/>
              <a:gd name="connsiteY333" fmla="*/ 1394666 h 3866233"/>
              <a:gd name="connsiteX334" fmla="*/ 760130 w 7804446"/>
              <a:gd name="connsiteY334" fmla="*/ 1388297 h 3866233"/>
              <a:gd name="connsiteX335" fmla="*/ 747027 w 7804446"/>
              <a:gd name="connsiteY335" fmla="*/ 1397851 h 3866233"/>
              <a:gd name="connsiteX336" fmla="*/ 760130 w 7804446"/>
              <a:gd name="connsiteY336" fmla="*/ 1404223 h 3866233"/>
              <a:gd name="connsiteX337" fmla="*/ 773237 w 7804446"/>
              <a:gd name="connsiteY337" fmla="*/ 1394666 h 3866233"/>
              <a:gd name="connsiteX338" fmla="*/ 2024830 w 7804446"/>
              <a:gd name="connsiteY338" fmla="*/ 2146329 h 3866233"/>
              <a:gd name="connsiteX339" fmla="*/ 2011727 w 7804446"/>
              <a:gd name="connsiteY339" fmla="*/ 2139957 h 3866233"/>
              <a:gd name="connsiteX340" fmla="*/ 1992066 w 7804446"/>
              <a:gd name="connsiteY340" fmla="*/ 2146329 h 3866233"/>
              <a:gd name="connsiteX341" fmla="*/ 2005173 w 7804446"/>
              <a:gd name="connsiteY341" fmla="*/ 2152700 h 3866233"/>
              <a:gd name="connsiteX342" fmla="*/ 2024830 w 7804446"/>
              <a:gd name="connsiteY342" fmla="*/ 2146329 h 3866233"/>
              <a:gd name="connsiteX343" fmla="*/ 1125615 w 7804446"/>
              <a:gd name="connsiteY343" fmla="*/ 1097745 h 3866233"/>
              <a:gd name="connsiteX344" fmla="*/ 1113987 w 7804446"/>
              <a:gd name="connsiteY344" fmla="*/ 1101645 h 3866233"/>
              <a:gd name="connsiteX345" fmla="*/ 1101696 w 7804446"/>
              <a:gd name="connsiteY345" fmla="*/ 1104433 h 3866233"/>
              <a:gd name="connsiteX346" fmla="*/ 1100879 w 7804446"/>
              <a:gd name="connsiteY346" fmla="*/ 1101645 h 3866233"/>
              <a:gd name="connsiteX347" fmla="*/ 1120535 w 7804446"/>
              <a:gd name="connsiteY347" fmla="*/ 1095276 h 3866233"/>
              <a:gd name="connsiteX348" fmla="*/ 2155886 w 7804446"/>
              <a:gd name="connsiteY348" fmla="*/ 1837383 h 3866233"/>
              <a:gd name="connsiteX349" fmla="*/ 2142784 w 7804446"/>
              <a:gd name="connsiteY349" fmla="*/ 1827829 h 3866233"/>
              <a:gd name="connsiteX350" fmla="*/ 2129676 w 7804446"/>
              <a:gd name="connsiteY350" fmla="*/ 1834197 h 3866233"/>
              <a:gd name="connsiteX351" fmla="*/ 2142784 w 7804446"/>
              <a:gd name="connsiteY351" fmla="*/ 1843754 h 3866233"/>
              <a:gd name="connsiteX352" fmla="*/ 2155886 w 7804446"/>
              <a:gd name="connsiteY352" fmla="*/ 1837383 h 3866233"/>
              <a:gd name="connsiteX353" fmla="*/ 3676151 w 7804446"/>
              <a:gd name="connsiteY353" fmla="*/ 2945766 h 3866233"/>
              <a:gd name="connsiteX354" fmla="*/ 3663043 w 7804446"/>
              <a:gd name="connsiteY354" fmla="*/ 2939395 h 3866233"/>
              <a:gd name="connsiteX355" fmla="*/ 3649941 w 7804446"/>
              <a:gd name="connsiteY355" fmla="*/ 2948952 h 3866233"/>
              <a:gd name="connsiteX356" fmla="*/ 3663043 w 7804446"/>
              <a:gd name="connsiteY356" fmla="*/ 2955320 h 3866233"/>
              <a:gd name="connsiteX357" fmla="*/ 3676151 w 7804446"/>
              <a:gd name="connsiteY357" fmla="*/ 2945766 h 3866233"/>
              <a:gd name="connsiteX358" fmla="*/ 3774444 w 7804446"/>
              <a:gd name="connsiteY358" fmla="*/ 2894806 h 3866233"/>
              <a:gd name="connsiteX359" fmla="*/ 3761335 w 7804446"/>
              <a:gd name="connsiteY359" fmla="*/ 2888435 h 3866233"/>
              <a:gd name="connsiteX360" fmla="*/ 3741679 w 7804446"/>
              <a:gd name="connsiteY360" fmla="*/ 2894806 h 3866233"/>
              <a:gd name="connsiteX361" fmla="*/ 3754781 w 7804446"/>
              <a:gd name="connsiteY361" fmla="*/ 2901177 h 3866233"/>
              <a:gd name="connsiteX362" fmla="*/ 3774444 w 7804446"/>
              <a:gd name="connsiteY362" fmla="*/ 2894806 h 3866233"/>
              <a:gd name="connsiteX363" fmla="*/ 4403516 w 7804446"/>
              <a:gd name="connsiteY363" fmla="*/ 3302487 h 3866233"/>
              <a:gd name="connsiteX364" fmla="*/ 4390409 w 7804446"/>
              <a:gd name="connsiteY364" fmla="*/ 3296116 h 3866233"/>
              <a:gd name="connsiteX365" fmla="*/ 4370752 w 7804446"/>
              <a:gd name="connsiteY365" fmla="*/ 3302487 h 3866233"/>
              <a:gd name="connsiteX366" fmla="*/ 4383860 w 7804446"/>
              <a:gd name="connsiteY366" fmla="*/ 3308858 h 3866233"/>
              <a:gd name="connsiteX367" fmla="*/ 4403516 w 7804446"/>
              <a:gd name="connsiteY367" fmla="*/ 3302487 h 3866233"/>
              <a:gd name="connsiteX368" fmla="*/ 2549061 w 7804446"/>
              <a:gd name="connsiteY368" fmla="*/ 1929747 h 3866233"/>
              <a:gd name="connsiteX369" fmla="*/ 2470425 w 7804446"/>
              <a:gd name="connsiteY369" fmla="*/ 1910637 h 3866233"/>
              <a:gd name="connsiteX370" fmla="*/ 2437661 w 7804446"/>
              <a:gd name="connsiteY370" fmla="*/ 1923379 h 3866233"/>
              <a:gd name="connsiteX371" fmla="*/ 2404897 w 7804446"/>
              <a:gd name="connsiteY371" fmla="*/ 1910637 h 3866233"/>
              <a:gd name="connsiteX372" fmla="*/ 2352471 w 7804446"/>
              <a:gd name="connsiteY372" fmla="*/ 1932933 h 3866233"/>
              <a:gd name="connsiteX373" fmla="*/ 2418005 w 7804446"/>
              <a:gd name="connsiteY373" fmla="*/ 1948857 h 3866233"/>
              <a:gd name="connsiteX374" fmla="*/ 2418005 w 7804446"/>
              <a:gd name="connsiteY374" fmla="*/ 1974339 h 3866233"/>
              <a:gd name="connsiteX375" fmla="*/ 2391789 w 7804446"/>
              <a:gd name="connsiteY375" fmla="*/ 1990264 h 3866233"/>
              <a:gd name="connsiteX376" fmla="*/ 2345922 w 7804446"/>
              <a:gd name="connsiteY376" fmla="*/ 1990264 h 3866233"/>
              <a:gd name="connsiteX377" fmla="*/ 2326261 w 7804446"/>
              <a:gd name="connsiteY377" fmla="*/ 2006189 h 3866233"/>
              <a:gd name="connsiteX378" fmla="*/ 2247630 w 7804446"/>
              <a:gd name="connsiteY378" fmla="*/ 2006189 h 3866233"/>
              <a:gd name="connsiteX379" fmla="*/ 2168994 w 7804446"/>
              <a:gd name="connsiteY379" fmla="*/ 1996632 h 3866233"/>
              <a:gd name="connsiteX380" fmla="*/ 2162440 w 7804446"/>
              <a:gd name="connsiteY380" fmla="*/ 2015743 h 3866233"/>
              <a:gd name="connsiteX381" fmla="*/ 2227969 w 7804446"/>
              <a:gd name="connsiteY381" fmla="*/ 2031668 h 3866233"/>
              <a:gd name="connsiteX382" fmla="*/ 2227968 w 7804446"/>
              <a:gd name="connsiteY382" fmla="*/ 2053964 h 3866233"/>
              <a:gd name="connsiteX383" fmla="*/ 2221414 w 7804446"/>
              <a:gd name="connsiteY383" fmla="*/ 2057150 h 3866233"/>
              <a:gd name="connsiteX384" fmla="*/ 2149338 w 7804446"/>
              <a:gd name="connsiteY384" fmla="*/ 2057150 h 3866233"/>
              <a:gd name="connsiteX385" fmla="*/ 2070701 w 7804446"/>
              <a:gd name="connsiteY385" fmla="*/ 2044408 h 3866233"/>
              <a:gd name="connsiteX386" fmla="*/ 2064148 w 7804446"/>
              <a:gd name="connsiteY386" fmla="*/ 2089000 h 3866233"/>
              <a:gd name="connsiteX387" fmla="*/ 2057594 w 7804446"/>
              <a:gd name="connsiteY387" fmla="*/ 2088999 h 3866233"/>
              <a:gd name="connsiteX388" fmla="*/ 2057594 w 7804446"/>
              <a:gd name="connsiteY388" fmla="*/ 2089106 h 3866233"/>
              <a:gd name="connsiteX389" fmla="*/ 2015001 w 7804446"/>
              <a:gd name="connsiteY389" fmla="*/ 2089796 h 3866233"/>
              <a:gd name="connsiteX390" fmla="*/ 1965855 w 7804446"/>
              <a:gd name="connsiteY390" fmla="*/ 2095368 h 3866233"/>
              <a:gd name="connsiteX391" fmla="*/ 1972409 w 7804446"/>
              <a:gd name="connsiteY391" fmla="*/ 2124033 h 3866233"/>
              <a:gd name="connsiteX392" fmla="*/ 2011727 w 7804446"/>
              <a:gd name="connsiteY392" fmla="*/ 2104925 h 3866233"/>
              <a:gd name="connsiteX393" fmla="*/ 2057594 w 7804446"/>
              <a:gd name="connsiteY393" fmla="*/ 2101739 h 3866233"/>
              <a:gd name="connsiteX394" fmla="*/ 2057594 w 7804446"/>
              <a:gd name="connsiteY394" fmla="*/ 2104925 h 3866233"/>
              <a:gd name="connsiteX395" fmla="*/ 2059752 w 7804446"/>
              <a:gd name="connsiteY395" fmla="*/ 2105555 h 3866233"/>
              <a:gd name="connsiteX396" fmla="*/ 2066605 w 7804446"/>
              <a:gd name="connsiteY396" fmla="*/ 2117664 h 3866233"/>
              <a:gd name="connsiteX397" fmla="*/ 2090358 w 7804446"/>
              <a:gd name="connsiteY397" fmla="*/ 2114478 h 3866233"/>
              <a:gd name="connsiteX398" fmla="*/ 2059752 w 7804446"/>
              <a:gd name="connsiteY398" fmla="*/ 2105555 h 3866233"/>
              <a:gd name="connsiteX399" fmla="*/ 2057594 w 7804446"/>
              <a:gd name="connsiteY399" fmla="*/ 2101739 h 3866233"/>
              <a:gd name="connsiteX400" fmla="*/ 2057594 w 7804446"/>
              <a:gd name="connsiteY400" fmla="*/ 2089106 h 3866233"/>
              <a:gd name="connsiteX401" fmla="*/ 2064148 w 7804446"/>
              <a:gd name="connsiteY401" fmla="*/ 2089000 h 3866233"/>
              <a:gd name="connsiteX402" fmla="*/ 2175548 w 7804446"/>
              <a:gd name="connsiteY402" fmla="*/ 2088999 h 3866233"/>
              <a:gd name="connsiteX403" fmla="*/ 2221414 w 7804446"/>
              <a:gd name="connsiteY403" fmla="*/ 2057150 h 3866233"/>
              <a:gd name="connsiteX404" fmla="*/ 2227968 w 7804446"/>
              <a:gd name="connsiteY404" fmla="*/ 2057150 h 3866233"/>
              <a:gd name="connsiteX405" fmla="*/ 2227968 w 7804446"/>
              <a:gd name="connsiteY405" fmla="*/ 2053964 h 3866233"/>
              <a:gd name="connsiteX406" fmla="*/ 2319707 w 7804446"/>
              <a:gd name="connsiteY406" fmla="*/ 2009372 h 3866233"/>
              <a:gd name="connsiteX407" fmla="*/ 2365579 w 7804446"/>
              <a:gd name="connsiteY407" fmla="*/ 2009372 h 3866233"/>
              <a:gd name="connsiteX408" fmla="*/ 2391789 w 7804446"/>
              <a:gd name="connsiteY408" fmla="*/ 1990264 h 3866233"/>
              <a:gd name="connsiteX409" fmla="*/ 2424553 w 7804446"/>
              <a:gd name="connsiteY409" fmla="*/ 1974339 h 3866233"/>
              <a:gd name="connsiteX410" fmla="*/ 2476979 w 7804446"/>
              <a:gd name="connsiteY410" fmla="*/ 1958414 h 3866233"/>
              <a:gd name="connsiteX411" fmla="*/ 2542507 w 7804446"/>
              <a:gd name="connsiteY411" fmla="*/ 1939304 h 3866233"/>
              <a:gd name="connsiteX412" fmla="*/ 2549061 w 7804446"/>
              <a:gd name="connsiteY412" fmla="*/ 1929747 h 3866233"/>
              <a:gd name="connsiteX413" fmla="*/ 4364198 w 7804446"/>
              <a:gd name="connsiteY413" fmla="*/ 3235602 h 3866233"/>
              <a:gd name="connsiteX414" fmla="*/ 4351096 w 7804446"/>
              <a:gd name="connsiteY414" fmla="*/ 3229233 h 3866233"/>
              <a:gd name="connsiteX415" fmla="*/ 4337988 w 7804446"/>
              <a:gd name="connsiteY415" fmla="*/ 3238787 h 3866233"/>
              <a:gd name="connsiteX416" fmla="*/ 4351096 w 7804446"/>
              <a:gd name="connsiteY416" fmla="*/ 3245158 h 3866233"/>
              <a:gd name="connsiteX417" fmla="*/ 4364198 w 7804446"/>
              <a:gd name="connsiteY417" fmla="*/ 3235602 h 3866233"/>
              <a:gd name="connsiteX418" fmla="*/ 4469045 w 7804446"/>
              <a:gd name="connsiteY418" fmla="*/ 3286563 h 3866233"/>
              <a:gd name="connsiteX419" fmla="*/ 4449388 w 7804446"/>
              <a:gd name="connsiteY419" fmla="*/ 3280191 h 3866233"/>
              <a:gd name="connsiteX420" fmla="*/ 4436280 w 7804446"/>
              <a:gd name="connsiteY420" fmla="*/ 3286562 h 3866233"/>
              <a:gd name="connsiteX421" fmla="*/ 4455936 w 7804446"/>
              <a:gd name="connsiteY421" fmla="*/ 3292933 h 3866233"/>
              <a:gd name="connsiteX422" fmla="*/ 4469045 w 7804446"/>
              <a:gd name="connsiteY422" fmla="*/ 3286563 h 3866233"/>
              <a:gd name="connsiteX423" fmla="*/ 2621138 w 7804446"/>
              <a:gd name="connsiteY423" fmla="*/ 1853308 h 3866233"/>
              <a:gd name="connsiteX424" fmla="*/ 2588374 w 7804446"/>
              <a:gd name="connsiteY424" fmla="*/ 1844948 h 3866233"/>
              <a:gd name="connsiteX425" fmla="*/ 2555610 w 7804446"/>
              <a:gd name="connsiteY425" fmla="*/ 1853308 h 3866233"/>
              <a:gd name="connsiteX426" fmla="*/ 2575272 w 7804446"/>
              <a:gd name="connsiteY426" fmla="*/ 1875604 h 3866233"/>
              <a:gd name="connsiteX427" fmla="*/ 2621138 w 7804446"/>
              <a:gd name="connsiteY427" fmla="*/ 1853308 h 3866233"/>
              <a:gd name="connsiteX428" fmla="*/ 2739092 w 7804446"/>
              <a:gd name="connsiteY428" fmla="*/ 1827829 h 3866233"/>
              <a:gd name="connsiteX429" fmla="*/ 2699775 w 7804446"/>
              <a:gd name="connsiteY429" fmla="*/ 1859679 h 3866233"/>
              <a:gd name="connsiteX430" fmla="*/ 2739093 w 7804446"/>
              <a:gd name="connsiteY430" fmla="*/ 1862862 h 3866233"/>
              <a:gd name="connsiteX431" fmla="*/ 2739092 w 7804446"/>
              <a:gd name="connsiteY431" fmla="*/ 1827829 h 3866233"/>
              <a:gd name="connsiteX432" fmla="*/ 5353682 w 7804446"/>
              <a:gd name="connsiteY432" fmla="*/ 3445812 h 3866233"/>
              <a:gd name="connsiteX433" fmla="*/ 5306993 w 7804446"/>
              <a:gd name="connsiteY433" fmla="*/ 3442629 h 3866233"/>
              <a:gd name="connsiteX434" fmla="*/ 5275046 w 7804446"/>
              <a:gd name="connsiteY434" fmla="*/ 3458551 h 3866233"/>
              <a:gd name="connsiteX435" fmla="*/ 5265945 w 7804446"/>
              <a:gd name="connsiteY435" fmla="*/ 3459769 h 3866233"/>
              <a:gd name="connsiteX436" fmla="*/ 5261938 w 7804446"/>
              <a:gd name="connsiteY436" fmla="*/ 3458552 h 3866233"/>
              <a:gd name="connsiteX437" fmla="*/ 5261939 w 7804446"/>
              <a:gd name="connsiteY437" fmla="*/ 3452183 h 3866233"/>
              <a:gd name="connsiteX438" fmla="*/ 5256757 w 7804446"/>
              <a:gd name="connsiteY438" fmla="*/ 3460997 h 3866233"/>
              <a:gd name="connsiteX439" fmla="*/ 5242282 w 7804446"/>
              <a:gd name="connsiteY439" fmla="*/ 3462931 h 3866233"/>
              <a:gd name="connsiteX440" fmla="*/ 5248836 w 7804446"/>
              <a:gd name="connsiteY440" fmla="*/ 3474477 h 3866233"/>
              <a:gd name="connsiteX441" fmla="*/ 5256757 w 7804446"/>
              <a:gd name="connsiteY441" fmla="*/ 3460997 h 3866233"/>
              <a:gd name="connsiteX442" fmla="*/ 5265945 w 7804446"/>
              <a:gd name="connsiteY442" fmla="*/ 3459769 h 3866233"/>
              <a:gd name="connsiteX443" fmla="*/ 5314364 w 7804446"/>
              <a:gd name="connsiteY443" fmla="*/ 3474477 h 3866233"/>
              <a:gd name="connsiteX444" fmla="*/ 5353682 w 7804446"/>
              <a:gd name="connsiteY444" fmla="*/ 3445812 h 3866233"/>
              <a:gd name="connsiteX445" fmla="*/ 3047078 w 7804446"/>
              <a:gd name="connsiteY445" fmla="*/ 1722722 h 3866233"/>
              <a:gd name="connsiteX446" fmla="*/ 3033970 w 7804446"/>
              <a:gd name="connsiteY446" fmla="*/ 1716354 h 3866233"/>
              <a:gd name="connsiteX447" fmla="*/ 3014313 w 7804446"/>
              <a:gd name="connsiteY447" fmla="*/ 1722722 h 3866233"/>
              <a:gd name="connsiteX448" fmla="*/ 3020862 w 7804446"/>
              <a:gd name="connsiteY448" fmla="*/ 1745018 h 3866233"/>
              <a:gd name="connsiteX449" fmla="*/ 3040524 w 7804446"/>
              <a:gd name="connsiteY449" fmla="*/ 1745019 h 3866233"/>
              <a:gd name="connsiteX450" fmla="*/ 3047078 w 7804446"/>
              <a:gd name="connsiteY450" fmla="*/ 1722722 h 3866233"/>
              <a:gd name="connsiteX451" fmla="*/ 5674765 w 7804446"/>
              <a:gd name="connsiteY451" fmla="*/ 3394852 h 3866233"/>
              <a:gd name="connsiteX452" fmla="*/ 5648554 w 7804446"/>
              <a:gd name="connsiteY452" fmla="*/ 3410776 h 3866233"/>
              <a:gd name="connsiteX453" fmla="*/ 5674765 w 7804446"/>
              <a:gd name="connsiteY453" fmla="*/ 3394852 h 3866233"/>
              <a:gd name="connsiteX454" fmla="*/ 3387822 w 7804446"/>
              <a:gd name="connsiteY454" fmla="*/ 1531622 h 3866233"/>
              <a:gd name="connsiteX455" fmla="*/ 3364891 w 7804446"/>
              <a:gd name="connsiteY455" fmla="*/ 1523263 h 3866233"/>
              <a:gd name="connsiteX456" fmla="*/ 3361723 w 7804446"/>
              <a:gd name="connsiteY456" fmla="*/ 1549801 h 3866233"/>
              <a:gd name="connsiteX457" fmla="*/ 3335284 w 7804446"/>
              <a:gd name="connsiteY457" fmla="*/ 1532902 h 3866233"/>
              <a:gd name="connsiteX458" fmla="*/ 3328848 w 7804446"/>
              <a:gd name="connsiteY458" fmla="*/ 1499772 h 3866233"/>
              <a:gd name="connsiteX459" fmla="*/ 3323939 w 7804446"/>
              <a:gd name="connsiteY459" fmla="*/ 1525651 h 3866233"/>
              <a:gd name="connsiteX460" fmla="*/ 3335284 w 7804446"/>
              <a:gd name="connsiteY460" fmla="*/ 1532902 h 3866233"/>
              <a:gd name="connsiteX461" fmla="*/ 3335401 w 7804446"/>
              <a:gd name="connsiteY461" fmla="*/ 1533515 h 3866233"/>
              <a:gd name="connsiteX462" fmla="*/ 3337041 w 7804446"/>
              <a:gd name="connsiteY462" fmla="*/ 1552327 h 3866233"/>
              <a:gd name="connsiteX463" fmla="*/ 3336843 w 7804446"/>
              <a:gd name="connsiteY463" fmla="*/ 1554046 h 3866233"/>
              <a:gd name="connsiteX464" fmla="*/ 3328847 w 7804446"/>
              <a:gd name="connsiteY464" fmla="*/ 1555112 h 3866233"/>
              <a:gd name="connsiteX465" fmla="*/ 3335401 w 7804446"/>
              <a:gd name="connsiteY465" fmla="*/ 1566658 h 3866233"/>
              <a:gd name="connsiteX466" fmla="*/ 3336843 w 7804446"/>
              <a:gd name="connsiteY466" fmla="*/ 1554046 h 3866233"/>
              <a:gd name="connsiteX467" fmla="*/ 3361612 w 7804446"/>
              <a:gd name="connsiteY467" fmla="*/ 1550733 h 3866233"/>
              <a:gd name="connsiteX468" fmla="*/ 3361723 w 7804446"/>
              <a:gd name="connsiteY468" fmla="*/ 1549801 h 3866233"/>
              <a:gd name="connsiteX469" fmla="*/ 3368166 w 7804446"/>
              <a:gd name="connsiteY469" fmla="*/ 1553919 h 3866233"/>
              <a:gd name="connsiteX470" fmla="*/ 3387822 w 7804446"/>
              <a:gd name="connsiteY470" fmla="*/ 1531622 h 3866233"/>
              <a:gd name="connsiteX471" fmla="*/ 2883257 w 7804446"/>
              <a:gd name="connsiteY471" fmla="*/ 1117570 h 3866233"/>
              <a:gd name="connsiteX472" fmla="*/ 2870149 w 7804446"/>
              <a:gd name="connsiteY472" fmla="*/ 1111202 h 3866233"/>
              <a:gd name="connsiteX473" fmla="*/ 2857041 w 7804446"/>
              <a:gd name="connsiteY473" fmla="*/ 1120755 h 3866233"/>
              <a:gd name="connsiteX474" fmla="*/ 2870149 w 7804446"/>
              <a:gd name="connsiteY474" fmla="*/ 1127127 h 3866233"/>
              <a:gd name="connsiteX475" fmla="*/ 2883257 w 7804446"/>
              <a:gd name="connsiteY475" fmla="*/ 1117570 h 3866233"/>
              <a:gd name="connsiteX476" fmla="*/ 5884458 w 7804446"/>
              <a:gd name="connsiteY476" fmla="*/ 3286562 h 3866233"/>
              <a:gd name="connsiteX477" fmla="*/ 5792719 w 7804446"/>
              <a:gd name="connsiteY477" fmla="*/ 3299302 h 3866233"/>
              <a:gd name="connsiteX478" fmla="*/ 5792719 w 7804446"/>
              <a:gd name="connsiteY478" fmla="*/ 3280191 h 3866233"/>
              <a:gd name="connsiteX479" fmla="*/ 5884458 w 7804446"/>
              <a:gd name="connsiteY479" fmla="*/ 3286562 h 3866233"/>
              <a:gd name="connsiteX480" fmla="*/ 3479566 w 7804446"/>
              <a:gd name="connsiteY480" fmla="*/ 1509326 h 3866233"/>
              <a:gd name="connsiteX481" fmla="*/ 3466458 w 7804446"/>
              <a:gd name="connsiteY481" fmla="*/ 1502958 h 3866233"/>
              <a:gd name="connsiteX482" fmla="*/ 3446802 w 7804446"/>
              <a:gd name="connsiteY482" fmla="*/ 1509326 h 3866233"/>
              <a:gd name="connsiteX483" fmla="*/ 3459904 w 7804446"/>
              <a:gd name="connsiteY483" fmla="*/ 1515698 h 3866233"/>
              <a:gd name="connsiteX484" fmla="*/ 3479566 w 7804446"/>
              <a:gd name="connsiteY484" fmla="*/ 1509326 h 3866233"/>
              <a:gd name="connsiteX485" fmla="*/ 5849233 w 7804446"/>
              <a:gd name="connsiteY485" fmla="*/ 3207982 h 3866233"/>
              <a:gd name="connsiteX486" fmla="*/ 5812375 w 7804446"/>
              <a:gd name="connsiteY486" fmla="*/ 3216491 h 3866233"/>
              <a:gd name="connsiteX487" fmla="*/ 5838585 w 7804446"/>
              <a:gd name="connsiteY487" fmla="*/ 3200566 h 3866233"/>
              <a:gd name="connsiteX488" fmla="*/ 5849233 w 7804446"/>
              <a:gd name="connsiteY488" fmla="*/ 3207982 h 3866233"/>
              <a:gd name="connsiteX489" fmla="*/ 3564751 w 7804446"/>
              <a:gd name="connsiteY489" fmla="*/ 1451997 h 3866233"/>
              <a:gd name="connsiteX490" fmla="*/ 3525432 w 7804446"/>
              <a:gd name="connsiteY490" fmla="*/ 1483847 h 3866233"/>
              <a:gd name="connsiteX491" fmla="*/ 3564750 w 7804446"/>
              <a:gd name="connsiteY491" fmla="*/ 1487033 h 3866233"/>
              <a:gd name="connsiteX492" fmla="*/ 3564751 w 7804446"/>
              <a:gd name="connsiteY492" fmla="*/ 1451997 h 3866233"/>
              <a:gd name="connsiteX493" fmla="*/ 2476979 w 7804446"/>
              <a:gd name="connsiteY493" fmla="*/ 649374 h 3866233"/>
              <a:gd name="connsiteX494" fmla="*/ 2424553 w 7804446"/>
              <a:gd name="connsiteY494" fmla="*/ 681224 h 3866233"/>
              <a:gd name="connsiteX495" fmla="*/ 2483533 w 7804446"/>
              <a:gd name="connsiteY495" fmla="*/ 678041 h 3866233"/>
              <a:gd name="connsiteX496" fmla="*/ 2476979 w 7804446"/>
              <a:gd name="connsiteY496" fmla="*/ 649374 h 3866233"/>
              <a:gd name="connsiteX497" fmla="*/ 6028622 w 7804446"/>
              <a:gd name="connsiteY497" fmla="*/ 3206934 h 3866233"/>
              <a:gd name="connsiteX498" fmla="*/ 5956540 w 7804446"/>
              <a:gd name="connsiteY498" fmla="*/ 3232417 h 3866233"/>
              <a:gd name="connsiteX499" fmla="*/ 5893196 w 7804446"/>
              <a:gd name="connsiteY499" fmla="*/ 3247811 h 3866233"/>
              <a:gd name="connsiteX500" fmla="*/ 5871355 w 7804446"/>
              <a:gd name="connsiteY500" fmla="*/ 3261081 h 3866233"/>
              <a:gd name="connsiteX501" fmla="*/ 5864801 w 7804446"/>
              <a:gd name="connsiteY501" fmla="*/ 3249535 h 3866233"/>
              <a:gd name="connsiteX502" fmla="*/ 5891011 w 7804446"/>
              <a:gd name="connsiteY502" fmla="*/ 3246033 h 3866233"/>
              <a:gd name="connsiteX503" fmla="*/ 5891011 w 7804446"/>
              <a:gd name="connsiteY503" fmla="*/ 3222860 h 3866233"/>
              <a:gd name="connsiteX504" fmla="*/ 5989304 w 7804446"/>
              <a:gd name="connsiteY504" fmla="*/ 3197381 h 3866233"/>
              <a:gd name="connsiteX505" fmla="*/ 6028622 w 7804446"/>
              <a:gd name="connsiteY505" fmla="*/ 3206934 h 3866233"/>
              <a:gd name="connsiteX506" fmla="*/ 6120361 w 7804446"/>
              <a:gd name="connsiteY506" fmla="*/ 3108200 h 3866233"/>
              <a:gd name="connsiteX507" fmla="*/ 6100704 w 7804446"/>
              <a:gd name="connsiteY507" fmla="*/ 3114570 h 3866233"/>
              <a:gd name="connsiteX508" fmla="*/ 6087596 w 7804446"/>
              <a:gd name="connsiteY508" fmla="*/ 3108199 h 3866233"/>
              <a:gd name="connsiteX509" fmla="*/ 6107253 w 7804446"/>
              <a:gd name="connsiteY509" fmla="*/ 3101831 h 3866233"/>
              <a:gd name="connsiteX510" fmla="*/ 6120361 w 7804446"/>
              <a:gd name="connsiteY510" fmla="*/ 3108200 h 3866233"/>
              <a:gd name="connsiteX511" fmla="*/ 3864545 w 7804446"/>
              <a:gd name="connsiteY511" fmla="*/ 1392279 h 3866233"/>
              <a:gd name="connsiteX512" fmla="*/ 3813761 w 7804446"/>
              <a:gd name="connsiteY512" fmla="*/ 1372373 h 3866233"/>
              <a:gd name="connsiteX513" fmla="*/ 3807207 w 7804446"/>
              <a:gd name="connsiteY513" fmla="*/ 1416962 h 3866233"/>
              <a:gd name="connsiteX514" fmla="*/ 3748233 w 7804446"/>
              <a:gd name="connsiteY514" fmla="*/ 1448812 h 3866233"/>
              <a:gd name="connsiteX515" fmla="*/ 3722017 w 7804446"/>
              <a:gd name="connsiteY515" fmla="*/ 1464737 h 3866233"/>
              <a:gd name="connsiteX516" fmla="*/ 3741679 w 7804446"/>
              <a:gd name="connsiteY516" fmla="*/ 1451997 h 3866233"/>
              <a:gd name="connsiteX517" fmla="*/ 3807207 w 7804446"/>
              <a:gd name="connsiteY517" fmla="*/ 1451998 h 3866233"/>
              <a:gd name="connsiteX518" fmla="*/ 3813761 w 7804446"/>
              <a:gd name="connsiteY518" fmla="*/ 1420148 h 3866233"/>
              <a:gd name="connsiteX519" fmla="*/ 3866181 w 7804446"/>
              <a:gd name="connsiteY519" fmla="*/ 1416962 h 3866233"/>
              <a:gd name="connsiteX520" fmla="*/ 3864545 w 7804446"/>
              <a:gd name="connsiteY520" fmla="*/ 1392279 h 3866233"/>
              <a:gd name="connsiteX521" fmla="*/ 4075875 w 7804446"/>
              <a:gd name="connsiteY521" fmla="*/ 1525251 h 3866233"/>
              <a:gd name="connsiteX522" fmla="*/ 4062767 w 7804446"/>
              <a:gd name="connsiteY522" fmla="*/ 1518883 h 3866233"/>
              <a:gd name="connsiteX523" fmla="*/ 4043110 w 7804446"/>
              <a:gd name="connsiteY523" fmla="*/ 1525251 h 3866233"/>
              <a:gd name="connsiteX524" fmla="*/ 4049664 w 7804446"/>
              <a:gd name="connsiteY524" fmla="*/ 1547547 h 3866233"/>
              <a:gd name="connsiteX525" fmla="*/ 4069320 w 7804446"/>
              <a:gd name="connsiteY525" fmla="*/ 1547547 h 3866233"/>
              <a:gd name="connsiteX526" fmla="*/ 4075875 w 7804446"/>
              <a:gd name="connsiteY526" fmla="*/ 1525251 h 3866233"/>
              <a:gd name="connsiteX527" fmla="*/ 2791513 w 7804446"/>
              <a:gd name="connsiteY527" fmla="*/ 572935 h 3866233"/>
              <a:gd name="connsiteX528" fmla="*/ 2758749 w 7804446"/>
              <a:gd name="connsiteY528" fmla="*/ 572935 h 3866233"/>
              <a:gd name="connsiteX529" fmla="*/ 2732539 w 7804446"/>
              <a:gd name="connsiteY529" fmla="*/ 579306 h 3866233"/>
              <a:gd name="connsiteX530" fmla="*/ 2745646 w 7804446"/>
              <a:gd name="connsiteY530" fmla="*/ 588860 h 3866233"/>
              <a:gd name="connsiteX531" fmla="*/ 2784965 w 7804446"/>
              <a:gd name="connsiteY531" fmla="*/ 607970 h 3866233"/>
              <a:gd name="connsiteX532" fmla="*/ 2791513 w 7804446"/>
              <a:gd name="connsiteY532" fmla="*/ 572935 h 3866233"/>
              <a:gd name="connsiteX533" fmla="*/ 2916021 w 7804446"/>
              <a:gd name="connsiteY533" fmla="*/ 646192 h 3866233"/>
              <a:gd name="connsiteX534" fmla="*/ 2824277 w 7804446"/>
              <a:gd name="connsiteY534" fmla="*/ 620710 h 3866233"/>
              <a:gd name="connsiteX535" fmla="*/ 2771857 w 7804446"/>
              <a:gd name="connsiteY535" fmla="*/ 620710 h 3866233"/>
              <a:gd name="connsiteX536" fmla="*/ 2719431 w 7804446"/>
              <a:gd name="connsiteY536" fmla="*/ 643006 h 3866233"/>
              <a:gd name="connsiteX537" fmla="*/ 2719431 w 7804446"/>
              <a:gd name="connsiteY537" fmla="*/ 668485 h 3866233"/>
              <a:gd name="connsiteX538" fmla="*/ 2791513 w 7804446"/>
              <a:gd name="connsiteY538" fmla="*/ 668485 h 3866233"/>
              <a:gd name="connsiteX539" fmla="*/ 2857041 w 7804446"/>
              <a:gd name="connsiteY539" fmla="*/ 652559 h 3866233"/>
              <a:gd name="connsiteX540" fmla="*/ 2916021 w 7804446"/>
              <a:gd name="connsiteY540" fmla="*/ 646192 h 3866233"/>
              <a:gd name="connsiteX541" fmla="*/ 4003793 w 7804446"/>
              <a:gd name="connsiteY541" fmla="*/ 1299116 h 3866233"/>
              <a:gd name="connsiteX542" fmla="*/ 3984136 w 7804446"/>
              <a:gd name="connsiteY542" fmla="*/ 1292748 h 3866233"/>
              <a:gd name="connsiteX543" fmla="*/ 3971028 w 7804446"/>
              <a:gd name="connsiteY543" fmla="*/ 1299116 h 3866233"/>
              <a:gd name="connsiteX544" fmla="*/ 3990685 w 7804446"/>
              <a:gd name="connsiteY544" fmla="*/ 1305487 h 3866233"/>
              <a:gd name="connsiteX545" fmla="*/ 4003793 w 7804446"/>
              <a:gd name="connsiteY545" fmla="*/ 1299116 h 3866233"/>
              <a:gd name="connsiteX546" fmla="*/ 5091564 w 7804446"/>
              <a:gd name="connsiteY546" fmla="*/ 1920193 h 3866233"/>
              <a:gd name="connsiteX547" fmla="*/ 5078461 w 7804446"/>
              <a:gd name="connsiteY547" fmla="*/ 1910637 h 3866233"/>
              <a:gd name="connsiteX548" fmla="*/ 5065354 w 7804446"/>
              <a:gd name="connsiteY548" fmla="*/ 1917008 h 3866233"/>
              <a:gd name="connsiteX549" fmla="*/ 5078461 w 7804446"/>
              <a:gd name="connsiteY549" fmla="*/ 1926562 h 3866233"/>
              <a:gd name="connsiteX550" fmla="*/ 5091564 w 7804446"/>
              <a:gd name="connsiteY550" fmla="*/ 1920193 h 3866233"/>
              <a:gd name="connsiteX551" fmla="*/ 3108916 w 7804446"/>
              <a:gd name="connsiteY551" fmla="*/ 448670 h 3866233"/>
              <a:gd name="connsiteX552" fmla="*/ 3092944 w 7804446"/>
              <a:gd name="connsiteY552" fmla="*/ 442349 h 3866233"/>
              <a:gd name="connsiteX553" fmla="*/ 3085573 w 7804446"/>
              <a:gd name="connsiteY553" fmla="*/ 462654 h 3866233"/>
              <a:gd name="connsiteX554" fmla="*/ 3112606 w 7804446"/>
              <a:gd name="connsiteY554" fmla="*/ 471014 h 3866233"/>
              <a:gd name="connsiteX555" fmla="*/ 3112606 w 7804446"/>
              <a:gd name="connsiteY555" fmla="*/ 474199 h 3866233"/>
              <a:gd name="connsiteX556" fmla="*/ 3114764 w 7804446"/>
              <a:gd name="connsiteY556" fmla="*/ 474827 h 3866233"/>
              <a:gd name="connsiteX557" fmla="*/ 3121617 w 7804446"/>
              <a:gd name="connsiteY557" fmla="*/ 486939 h 3866233"/>
              <a:gd name="connsiteX558" fmla="*/ 3145370 w 7804446"/>
              <a:gd name="connsiteY558" fmla="*/ 483754 h 3866233"/>
              <a:gd name="connsiteX559" fmla="*/ 3114764 w 7804446"/>
              <a:gd name="connsiteY559" fmla="*/ 474827 h 3866233"/>
              <a:gd name="connsiteX560" fmla="*/ 3112606 w 7804446"/>
              <a:gd name="connsiteY560" fmla="*/ 471014 h 3866233"/>
              <a:gd name="connsiteX561" fmla="*/ 3112606 w 7804446"/>
              <a:gd name="connsiteY561" fmla="*/ 457080 h 3866233"/>
              <a:gd name="connsiteX562" fmla="*/ 3108916 w 7804446"/>
              <a:gd name="connsiteY562" fmla="*/ 448670 h 3866233"/>
              <a:gd name="connsiteX563" fmla="*/ 3276421 w 7804446"/>
              <a:gd name="connsiteY563" fmla="*/ 531528 h 3866233"/>
              <a:gd name="connsiteX564" fmla="*/ 3263319 w 7804446"/>
              <a:gd name="connsiteY564" fmla="*/ 537899 h 3866233"/>
              <a:gd name="connsiteX565" fmla="*/ 3250211 w 7804446"/>
              <a:gd name="connsiteY565" fmla="*/ 528342 h 3866233"/>
              <a:gd name="connsiteX566" fmla="*/ 3263319 w 7804446"/>
              <a:gd name="connsiteY566" fmla="*/ 521974 h 3866233"/>
              <a:gd name="connsiteX567" fmla="*/ 3276421 w 7804446"/>
              <a:gd name="connsiteY567" fmla="*/ 531528 h 3866233"/>
              <a:gd name="connsiteX568" fmla="*/ 3210898 w 7804446"/>
              <a:gd name="connsiteY568" fmla="*/ 467828 h 3866233"/>
              <a:gd name="connsiteX569" fmla="*/ 3197791 w 7804446"/>
              <a:gd name="connsiteY569" fmla="*/ 458274 h 3866233"/>
              <a:gd name="connsiteX570" fmla="*/ 3184688 w 7804446"/>
              <a:gd name="connsiteY570" fmla="*/ 464645 h 3866233"/>
              <a:gd name="connsiteX571" fmla="*/ 3197791 w 7804446"/>
              <a:gd name="connsiteY571" fmla="*/ 474199 h 3866233"/>
              <a:gd name="connsiteX572" fmla="*/ 3210898 w 7804446"/>
              <a:gd name="connsiteY572" fmla="*/ 467828 h 3866233"/>
              <a:gd name="connsiteX573" fmla="*/ 4298670 w 7804446"/>
              <a:gd name="connsiteY573" fmla="*/ 1235416 h 3866233"/>
              <a:gd name="connsiteX574" fmla="*/ 4272459 w 7804446"/>
              <a:gd name="connsiteY574" fmla="*/ 1229045 h 3866233"/>
              <a:gd name="connsiteX575" fmla="*/ 4263449 w 7804446"/>
              <a:gd name="connsiteY575" fmla="*/ 1213123 h 3866233"/>
              <a:gd name="connsiteX576" fmla="*/ 4239695 w 7804446"/>
              <a:gd name="connsiteY576" fmla="*/ 1216305 h 3866233"/>
              <a:gd name="connsiteX577" fmla="*/ 4265906 w 7804446"/>
              <a:gd name="connsiteY577" fmla="*/ 1222677 h 3866233"/>
              <a:gd name="connsiteX578" fmla="*/ 4298670 w 7804446"/>
              <a:gd name="connsiteY578" fmla="*/ 1235416 h 3866233"/>
              <a:gd name="connsiteX579" fmla="*/ 3433694 w 7804446"/>
              <a:gd name="connsiteY579" fmla="*/ 499678 h 3866233"/>
              <a:gd name="connsiteX580" fmla="*/ 3368165 w 7804446"/>
              <a:gd name="connsiteY580" fmla="*/ 471014 h 3866233"/>
              <a:gd name="connsiteX581" fmla="*/ 3269873 w 7804446"/>
              <a:gd name="connsiteY581" fmla="*/ 490124 h 3866233"/>
              <a:gd name="connsiteX582" fmla="*/ 3224001 w 7804446"/>
              <a:gd name="connsiteY582" fmla="*/ 512420 h 3866233"/>
              <a:gd name="connsiteX583" fmla="*/ 3224001 w 7804446"/>
              <a:gd name="connsiteY583" fmla="*/ 547456 h 3866233"/>
              <a:gd name="connsiteX584" fmla="*/ 3217453 w 7804446"/>
              <a:gd name="connsiteY584" fmla="*/ 547456 h 3866233"/>
              <a:gd name="connsiteX585" fmla="*/ 3263319 w 7804446"/>
              <a:gd name="connsiteY585" fmla="*/ 569749 h 3866233"/>
              <a:gd name="connsiteX586" fmla="*/ 3368165 w 7804446"/>
              <a:gd name="connsiteY586" fmla="*/ 506049 h 3866233"/>
              <a:gd name="connsiteX587" fmla="*/ 3433694 w 7804446"/>
              <a:gd name="connsiteY587" fmla="*/ 499678 h 3866233"/>
              <a:gd name="connsiteX588" fmla="*/ 5386446 w 7804446"/>
              <a:gd name="connsiteY588" fmla="*/ 1805533 h 3866233"/>
              <a:gd name="connsiteX589" fmla="*/ 5373338 w 7804446"/>
              <a:gd name="connsiteY589" fmla="*/ 1795979 h 3866233"/>
              <a:gd name="connsiteX590" fmla="*/ 5360231 w 7804446"/>
              <a:gd name="connsiteY590" fmla="*/ 1802347 h 3866233"/>
              <a:gd name="connsiteX591" fmla="*/ 5373338 w 7804446"/>
              <a:gd name="connsiteY591" fmla="*/ 1811904 h 3866233"/>
              <a:gd name="connsiteX592" fmla="*/ 5386446 w 7804446"/>
              <a:gd name="connsiteY592" fmla="*/ 1805533 h 3866233"/>
              <a:gd name="connsiteX593" fmla="*/ 5989309 w 7804446"/>
              <a:gd name="connsiteY593" fmla="*/ 2194104 h 3866233"/>
              <a:gd name="connsiteX594" fmla="*/ 5949169 w 7804446"/>
              <a:gd name="connsiteY594" fmla="*/ 2184947 h 3866233"/>
              <a:gd name="connsiteX595" fmla="*/ 5923775 w 7804446"/>
              <a:gd name="connsiteY595" fmla="*/ 2197289 h 3866233"/>
              <a:gd name="connsiteX596" fmla="*/ 5989309 w 7804446"/>
              <a:gd name="connsiteY596" fmla="*/ 2194104 h 3866233"/>
              <a:gd name="connsiteX597" fmla="*/ 6664248 w 7804446"/>
              <a:gd name="connsiteY597" fmla="*/ 2684595 h 3866233"/>
              <a:gd name="connsiteX598" fmla="*/ 6670802 w 7804446"/>
              <a:gd name="connsiteY598" fmla="*/ 2738739 h 3866233"/>
              <a:gd name="connsiteX599" fmla="*/ 6703567 w 7804446"/>
              <a:gd name="connsiteY599" fmla="*/ 2722814 h 3866233"/>
              <a:gd name="connsiteX600" fmla="*/ 6664248 w 7804446"/>
              <a:gd name="connsiteY600" fmla="*/ 2684595 h 3866233"/>
              <a:gd name="connsiteX601" fmla="*/ 3852076 w 7804446"/>
              <a:gd name="connsiteY601" fmla="*/ 410500 h 3866233"/>
              <a:gd name="connsiteX602" fmla="*/ 3846284 w 7804446"/>
              <a:gd name="connsiteY602" fmla="*/ 411322 h 3866233"/>
              <a:gd name="connsiteX603" fmla="*/ 3846526 w 7804446"/>
              <a:gd name="connsiteY603" fmla="*/ 410500 h 3866233"/>
              <a:gd name="connsiteX604" fmla="*/ 4947404 w 7804446"/>
              <a:gd name="connsiteY604" fmla="*/ 1194012 h 3866233"/>
              <a:gd name="connsiteX605" fmla="*/ 4953953 w 7804446"/>
              <a:gd name="connsiteY605" fmla="*/ 1244973 h 3866233"/>
              <a:gd name="connsiteX606" fmla="*/ 4947404 w 7804446"/>
              <a:gd name="connsiteY606" fmla="*/ 1194012 h 3866233"/>
              <a:gd name="connsiteX607" fmla="*/ 5694426 w 7804446"/>
              <a:gd name="connsiteY607" fmla="*/ 1690872 h 3866233"/>
              <a:gd name="connsiteX608" fmla="*/ 5622349 w 7804446"/>
              <a:gd name="connsiteY608" fmla="*/ 1687687 h 3866233"/>
              <a:gd name="connsiteX609" fmla="*/ 5628898 w 7804446"/>
              <a:gd name="connsiteY609" fmla="*/ 1709983 h 3866233"/>
              <a:gd name="connsiteX610" fmla="*/ 5694426 w 7804446"/>
              <a:gd name="connsiteY610" fmla="*/ 1690872 h 3866233"/>
              <a:gd name="connsiteX611" fmla="*/ 4792590 w 7804446"/>
              <a:gd name="connsiteY611" fmla="*/ 1016048 h 3866233"/>
              <a:gd name="connsiteX612" fmla="*/ 4783583 w 7804446"/>
              <a:gd name="connsiteY612" fmla="*/ 1012466 h 3866233"/>
              <a:gd name="connsiteX613" fmla="*/ 4737712 w 7804446"/>
              <a:gd name="connsiteY613" fmla="*/ 1015652 h 3866233"/>
              <a:gd name="connsiteX614" fmla="*/ 4737711 w 7804446"/>
              <a:gd name="connsiteY614" fmla="*/ 1025205 h 3866233"/>
              <a:gd name="connsiteX615" fmla="*/ 4783583 w 7804446"/>
              <a:gd name="connsiteY615" fmla="*/ 1028391 h 3866233"/>
              <a:gd name="connsiteX616" fmla="*/ 4796686 w 7804446"/>
              <a:gd name="connsiteY616" fmla="*/ 1022020 h 3866233"/>
              <a:gd name="connsiteX617" fmla="*/ 4792590 w 7804446"/>
              <a:gd name="connsiteY617" fmla="*/ 1016048 h 3866233"/>
              <a:gd name="connsiteX618" fmla="*/ 4501808 w 7804446"/>
              <a:gd name="connsiteY618" fmla="*/ 776776 h 3866233"/>
              <a:gd name="connsiteX619" fmla="*/ 4488701 w 7804446"/>
              <a:gd name="connsiteY619" fmla="*/ 767220 h 3866233"/>
              <a:gd name="connsiteX620" fmla="*/ 4475598 w 7804446"/>
              <a:gd name="connsiteY620" fmla="*/ 773591 h 3866233"/>
              <a:gd name="connsiteX621" fmla="*/ 4488701 w 7804446"/>
              <a:gd name="connsiteY621" fmla="*/ 783145 h 3866233"/>
              <a:gd name="connsiteX622" fmla="*/ 4501808 w 7804446"/>
              <a:gd name="connsiteY622" fmla="*/ 776776 h 3866233"/>
              <a:gd name="connsiteX623" fmla="*/ 3905500 w 7804446"/>
              <a:gd name="connsiteY623" fmla="*/ 299025 h 3866233"/>
              <a:gd name="connsiteX624" fmla="*/ 3859628 w 7804446"/>
              <a:gd name="connsiteY624" fmla="*/ 276728 h 3866233"/>
              <a:gd name="connsiteX625" fmla="*/ 3859628 w 7804446"/>
              <a:gd name="connsiteY625" fmla="*/ 308578 h 3866233"/>
              <a:gd name="connsiteX626" fmla="*/ 3905500 w 7804446"/>
              <a:gd name="connsiteY626" fmla="*/ 299025 h 3866233"/>
              <a:gd name="connsiteX627" fmla="*/ 5120646 w 7804446"/>
              <a:gd name="connsiteY627" fmla="*/ 1149372 h 3866233"/>
              <a:gd name="connsiteX628" fmla="*/ 5104671 w 7804446"/>
              <a:gd name="connsiteY628" fmla="*/ 1143051 h 3866233"/>
              <a:gd name="connsiteX629" fmla="*/ 5065353 w 7804446"/>
              <a:gd name="connsiteY629" fmla="*/ 1171716 h 3866233"/>
              <a:gd name="connsiteX630" fmla="*/ 5124328 w 7804446"/>
              <a:gd name="connsiteY630" fmla="*/ 1171717 h 3866233"/>
              <a:gd name="connsiteX631" fmla="*/ 5124327 w 7804446"/>
              <a:gd name="connsiteY631" fmla="*/ 1171719 h 3866233"/>
              <a:gd name="connsiteX632" fmla="*/ 5124328 w 7804446"/>
              <a:gd name="connsiteY632" fmla="*/ 1174902 h 3866233"/>
              <a:gd name="connsiteX633" fmla="*/ 5126485 w 7804446"/>
              <a:gd name="connsiteY633" fmla="*/ 1175532 h 3866233"/>
              <a:gd name="connsiteX634" fmla="*/ 5133339 w 7804446"/>
              <a:gd name="connsiteY634" fmla="*/ 1187641 h 3866233"/>
              <a:gd name="connsiteX635" fmla="*/ 5157092 w 7804446"/>
              <a:gd name="connsiteY635" fmla="*/ 1184455 h 3866233"/>
              <a:gd name="connsiteX636" fmla="*/ 5126485 w 7804446"/>
              <a:gd name="connsiteY636" fmla="*/ 1175532 h 3866233"/>
              <a:gd name="connsiteX637" fmla="*/ 5124327 w 7804446"/>
              <a:gd name="connsiteY637" fmla="*/ 1171719 h 3866233"/>
              <a:gd name="connsiteX638" fmla="*/ 5124328 w 7804446"/>
              <a:gd name="connsiteY638" fmla="*/ 1171716 h 3866233"/>
              <a:gd name="connsiteX639" fmla="*/ 5124328 w 7804446"/>
              <a:gd name="connsiteY639" fmla="*/ 1171717 h 3866233"/>
              <a:gd name="connsiteX640" fmla="*/ 5124333 w 7804446"/>
              <a:gd name="connsiteY640" fmla="*/ 1157782 h 3866233"/>
              <a:gd name="connsiteX641" fmla="*/ 5120646 w 7804446"/>
              <a:gd name="connsiteY641" fmla="*/ 1149372 h 3866233"/>
              <a:gd name="connsiteX642" fmla="*/ 4600101 w 7804446"/>
              <a:gd name="connsiteY642" fmla="*/ 741741 h 3866233"/>
              <a:gd name="connsiteX643" fmla="*/ 4580445 w 7804446"/>
              <a:gd name="connsiteY643" fmla="*/ 735370 h 3866233"/>
              <a:gd name="connsiteX644" fmla="*/ 4567337 w 7804446"/>
              <a:gd name="connsiteY644" fmla="*/ 741741 h 3866233"/>
              <a:gd name="connsiteX645" fmla="*/ 4586998 w 7804446"/>
              <a:gd name="connsiteY645" fmla="*/ 748110 h 3866233"/>
              <a:gd name="connsiteX646" fmla="*/ 4600101 w 7804446"/>
              <a:gd name="connsiteY646" fmla="*/ 741741 h 3866233"/>
              <a:gd name="connsiteX647" fmla="*/ 4305224 w 7804446"/>
              <a:gd name="connsiteY647" fmla="*/ 499678 h 3866233"/>
              <a:gd name="connsiteX648" fmla="*/ 4292116 w 7804446"/>
              <a:gd name="connsiteY648" fmla="*/ 493310 h 3866233"/>
              <a:gd name="connsiteX649" fmla="*/ 4272459 w 7804446"/>
              <a:gd name="connsiteY649" fmla="*/ 499678 h 3866233"/>
              <a:gd name="connsiteX650" fmla="*/ 4279013 w 7804446"/>
              <a:gd name="connsiteY650" fmla="*/ 521974 h 3866233"/>
              <a:gd name="connsiteX651" fmla="*/ 4298670 w 7804446"/>
              <a:gd name="connsiteY651" fmla="*/ 521974 h 3866233"/>
              <a:gd name="connsiteX652" fmla="*/ 4305224 w 7804446"/>
              <a:gd name="connsiteY652" fmla="*/ 499678 h 3866233"/>
              <a:gd name="connsiteX653" fmla="*/ 4967061 w 7804446"/>
              <a:gd name="connsiteY653" fmla="*/ 986985 h 3866233"/>
              <a:gd name="connsiteX654" fmla="*/ 4915457 w 7804446"/>
              <a:gd name="connsiteY654" fmla="*/ 982607 h 3866233"/>
              <a:gd name="connsiteX655" fmla="*/ 4868768 w 7804446"/>
              <a:gd name="connsiteY655" fmla="*/ 990170 h 3866233"/>
              <a:gd name="connsiteX656" fmla="*/ 4868768 w 7804446"/>
              <a:gd name="connsiteY656" fmla="*/ 1037945 h 3866233"/>
              <a:gd name="connsiteX657" fmla="*/ 4967061 w 7804446"/>
              <a:gd name="connsiteY657" fmla="*/ 986985 h 3866233"/>
              <a:gd name="connsiteX658" fmla="*/ 4464949 w 7804446"/>
              <a:gd name="connsiteY658" fmla="*/ 461858 h 3866233"/>
              <a:gd name="connsiteX659" fmla="*/ 4455936 w 7804446"/>
              <a:gd name="connsiteY659" fmla="*/ 458274 h 3866233"/>
              <a:gd name="connsiteX660" fmla="*/ 4410070 w 7804446"/>
              <a:gd name="connsiteY660" fmla="*/ 461460 h 3866233"/>
              <a:gd name="connsiteX661" fmla="*/ 4410070 w 7804446"/>
              <a:gd name="connsiteY661" fmla="*/ 471014 h 3866233"/>
              <a:gd name="connsiteX662" fmla="*/ 4455937 w 7804446"/>
              <a:gd name="connsiteY662" fmla="*/ 474199 h 3866233"/>
              <a:gd name="connsiteX663" fmla="*/ 4469044 w 7804446"/>
              <a:gd name="connsiteY663" fmla="*/ 467828 h 3866233"/>
              <a:gd name="connsiteX664" fmla="*/ 4464949 w 7804446"/>
              <a:gd name="connsiteY664" fmla="*/ 461858 h 3866233"/>
              <a:gd name="connsiteX665" fmla="*/ 4147956 w 7804446"/>
              <a:gd name="connsiteY665" fmla="*/ 219399 h 3866233"/>
              <a:gd name="connsiteX666" fmla="*/ 4075874 w 7804446"/>
              <a:gd name="connsiteY666" fmla="*/ 213028 h 3866233"/>
              <a:gd name="connsiteX667" fmla="*/ 4075875 w 7804446"/>
              <a:gd name="connsiteY667" fmla="*/ 232139 h 3866233"/>
              <a:gd name="connsiteX668" fmla="*/ 4088977 w 7804446"/>
              <a:gd name="connsiteY668" fmla="*/ 244878 h 3866233"/>
              <a:gd name="connsiteX669" fmla="*/ 4108639 w 7804446"/>
              <a:gd name="connsiteY669" fmla="*/ 238507 h 3866233"/>
              <a:gd name="connsiteX670" fmla="*/ 4147956 w 7804446"/>
              <a:gd name="connsiteY670" fmla="*/ 219399 h 3866233"/>
              <a:gd name="connsiteX671" fmla="*/ 4036556 w 7804446"/>
              <a:gd name="connsiteY671" fmla="*/ 92000 h 3866233"/>
              <a:gd name="connsiteX672" fmla="*/ 4023449 w 7804446"/>
              <a:gd name="connsiteY672" fmla="*/ 98368 h 3866233"/>
              <a:gd name="connsiteX673" fmla="*/ 4003792 w 7804446"/>
              <a:gd name="connsiteY673" fmla="*/ 91999 h 3866233"/>
              <a:gd name="connsiteX674" fmla="*/ 4016900 w 7804446"/>
              <a:gd name="connsiteY674" fmla="*/ 85629 h 3866233"/>
              <a:gd name="connsiteX675" fmla="*/ 4036556 w 7804446"/>
              <a:gd name="connsiteY675" fmla="*/ 92000 h 3866233"/>
              <a:gd name="connsiteX676" fmla="*/ 4239690 w 7804446"/>
              <a:gd name="connsiteY676" fmla="*/ 158882 h 3866233"/>
              <a:gd name="connsiteX677" fmla="*/ 4206926 w 7804446"/>
              <a:gd name="connsiteY677" fmla="*/ 181179 h 3866233"/>
              <a:gd name="connsiteX678" fmla="*/ 4161054 w 7804446"/>
              <a:gd name="connsiteY678" fmla="*/ 149328 h 3866233"/>
              <a:gd name="connsiteX679" fmla="*/ 4102079 w 7804446"/>
              <a:gd name="connsiteY679" fmla="*/ 168439 h 3866233"/>
              <a:gd name="connsiteX680" fmla="*/ 4075869 w 7804446"/>
              <a:gd name="connsiteY680" fmla="*/ 139774 h 3866233"/>
              <a:gd name="connsiteX681" fmla="*/ 4128295 w 7804446"/>
              <a:gd name="connsiteY681" fmla="*/ 133004 h 3866233"/>
              <a:gd name="connsiteX682" fmla="*/ 4180716 w 7804446"/>
              <a:gd name="connsiteY682" fmla="*/ 133403 h 3866233"/>
              <a:gd name="connsiteX683" fmla="*/ 4239690 w 7804446"/>
              <a:gd name="connsiteY683" fmla="*/ 158882 h 3866233"/>
              <a:gd name="connsiteX684" fmla="*/ 6749438 w 7804446"/>
              <a:gd name="connsiteY684" fmla="*/ 1967968 h 3866233"/>
              <a:gd name="connsiteX685" fmla="*/ 6736331 w 7804446"/>
              <a:gd name="connsiteY685" fmla="*/ 1961597 h 3866233"/>
              <a:gd name="connsiteX686" fmla="*/ 6716674 w 7804446"/>
              <a:gd name="connsiteY686" fmla="*/ 1967968 h 3866233"/>
              <a:gd name="connsiteX687" fmla="*/ 6729777 w 7804446"/>
              <a:gd name="connsiteY687" fmla="*/ 1974339 h 3866233"/>
              <a:gd name="connsiteX688" fmla="*/ 6749438 w 7804446"/>
              <a:gd name="connsiteY688" fmla="*/ 1967968 h 3866233"/>
              <a:gd name="connsiteX689" fmla="*/ 4600101 w 7804446"/>
              <a:gd name="connsiteY689" fmla="*/ 362725 h 3866233"/>
              <a:gd name="connsiteX690" fmla="*/ 4554229 w 7804446"/>
              <a:gd name="connsiteY690" fmla="*/ 359539 h 3866233"/>
              <a:gd name="connsiteX691" fmla="*/ 4541127 w 7804446"/>
              <a:gd name="connsiteY691" fmla="*/ 365910 h 3866233"/>
              <a:gd name="connsiteX692" fmla="*/ 4554229 w 7804446"/>
              <a:gd name="connsiteY692" fmla="*/ 375464 h 3866233"/>
              <a:gd name="connsiteX693" fmla="*/ 4600101 w 7804446"/>
              <a:gd name="connsiteY693" fmla="*/ 372278 h 3866233"/>
              <a:gd name="connsiteX694" fmla="*/ 4600101 w 7804446"/>
              <a:gd name="connsiteY694" fmla="*/ 362725 h 3866233"/>
              <a:gd name="connsiteX695" fmla="*/ 5642006 w 7804446"/>
              <a:gd name="connsiteY695" fmla="*/ 1092091 h 3866233"/>
              <a:gd name="connsiteX696" fmla="*/ 5648559 w 7804446"/>
              <a:gd name="connsiteY696" fmla="*/ 1123941 h 3866233"/>
              <a:gd name="connsiteX697" fmla="*/ 5642006 w 7804446"/>
              <a:gd name="connsiteY697" fmla="*/ 1092091 h 3866233"/>
              <a:gd name="connsiteX698" fmla="*/ 4429726 w 7804446"/>
              <a:gd name="connsiteY698" fmla="*/ 101553 h 3866233"/>
              <a:gd name="connsiteX699" fmla="*/ 4436280 w 7804446"/>
              <a:gd name="connsiteY699" fmla="*/ 123849 h 3866233"/>
              <a:gd name="connsiteX700" fmla="*/ 4416624 w 7804446"/>
              <a:gd name="connsiteY700" fmla="*/ 130218 h 3866233"/>
              <a:gd name="connsiteX701" fmla="*/ 4403516 w 7804446"/>
              <a:gd name="connsiteY701" fmla="*/ 123849 h 3866233"/>
              <a:gd name="connsiteX702" fmla="*/ 4410070 w 7804446"/>
              <a:gd name="connsiteY702" fmla="*/ 101554 h 3866233"/>
              <a:gd name="connsiteX703" fmla="*/ 4429726 w 7804446"/>
              <a:gd name="connsiteY703" fmla="*/ 101553 h 3866233"/>
              <a:gd name="connsiteX704" fmla="*/ 5589580 w 7804446"/>
              <a:gd name="connsiteY704" fmla="*/ 891435 h 3866233"/>
              <a:gd name="connsiteX705" fmla="*/ 5576477 w 7804446"/>
              <a:gd name="connsiteY705" fmla="*/ 881881 h 3866233"/>
              <a:gd name="connsiteX706" fmla="*/ 5563370 w 7804446"/>
              <a:gd name="connsiteY706" fmla="*/ 888252 h 3866233"/>
              <a:gd name="connsiteX707" fmla="*/ 5576478 w 7804446"/>
              <a:gd name="connsiteY707" fmla="*/ 897806 h 3866233"/>
              <a:gd name="connsiteX708" fmla="*/ 5589580 w 7804446"/>
              <a:gd name="connsiteY708" fmla="*/ 891435 h 3866233"/>
              <a:gd name="connsiteX709" fmla="*/ 4528019 w 7804446"/>
              <a:gd name="connsiteY709" fmla="*/ 85629 h 3866233"/>
              <a:gd name="connsiteX710" fmla="*/ 4528019 w 7804446"/>
              <a:gd name="connsiteY710" fmla="*/ 95182 h 3866233"/>
              <a:gd name="connsiteX711" fmla="*/ 4482152 w 7804446"/>
              <a:gd name="connsiteY711" fmla="*/ 98368 h 3866233"/>
              <a:gd name="connsiteX712" fmla="*/ 4469044 w 7804446"/>
              <a:gd name="connsiteY712" fmla="*/ 88814 h 3866233"/>
              <a:gd name="connsiteX713" fmla="*/ 4482152 w 7804446"/>
              <a:gd name="connsiteY713" fmla="*/ 82443 h 3866233"/>
              <a:gd name="connsiteX714" fmla="*/ 4528019 w 7804446"/>
              <a:gd name="connsiteY714" fmla="*/ 85629 h 3866233"/>
              <a:gd name="connsiteX715" fmla="*/ 5026035 w 7804446"/>
              <a:gd name="connsiteY715" fmla="*/ 432793 h 3866233"/>
              <a:gd name="connsiteX716" fmla="*/ 4993276 w 7804446"/>
              <a:gd name="connsiteY716" fmla="*/ 424830 h 3866233"/>
              <a:gd name="connsiteX717" fmla="*/ 4960507 w 7804446"/>
              <a:gd name="connsiteY717" fmla="*/ 426424 h 3866233"/>
              <a:gd name="connsiteX718" fmla="*/ 4927743 w 7804446"/>
              <a:gd name="connsiteY718" fmla="*/ 432793 h 3866233"/>
              <a:gd name="connsiteX719" fmla="*/ 4927743 w 7804446"/>
              <a:gd name="connsiteY719" fmla="*/ 458274 h 3866233"/>
              <a:gd name="connsiteX720" fmla="*/ 4934296 w 7804446"/>
              <a:gd name="connsiteY720" fmla="*/ 458274 h 3866233"/>
              <a:gd name="connsiteX721" fmla="*/ 5026035 w 7804446"/>
              <a:gd name="connsiteY721" fmla="*/ 432793 h 3866233"/>
              <a:gd name="connsiteX722" fmla="*/ 6369371 w 7804446"/>
              <a:gd name="connsiteY722" fmla="*/ 1420148 h 3866233"/>
              <a:gd name="connsiteX723" fmla="*/ 6349715 w 7804446"/>
              <a:gd name="connsiteY723" fmla="*/ 1451997 h 3866233"/>
              <a:gd name="connsiteX724" fmla="*/ 6290735 w 7804446"/>
              <a:gd name="connsiteY724" fmla="*/ 1455183 h 3866233"/>
              <a:gd name="connsiteX725" fmla="*/ 6297289 w 7804446"/>
              <a:gd name="connsiteY725" fmla="*/ 1502958 h 3866233"/>
              <a:gd name="connsiteX726" fmla="*/ 6336607 w 7804446"/>
              <a:gd name="connsiteY726" fmla="*/ 1499773 h 3866233"/>
              <a:gd name="connsiteX727" fmla="*/ 6349715 w 7804446"/>
              <a:gd name="connsiteY727" fmla="*/ 1451997 h 3866233"/>
              <a:gd name="connsiteX728" fmla="*/ 6369371 w 7804446"/>
              <a:gd name="connsiteY728" fmla="*/ 1420148 h 3866233"/>
              <a:gd name="connsiteX729" fmla="*/ 5255389 w 7804446"/>
              <a:gd name="connsiteY729" fmla="*/ 566563 h 3866233"/>
              <a:gd name="connsiteX730" fmla="*/ 5242282 w 7804446"/>
              <a:gd name="connsiteY730" fmla="*/ 557010 h 3866233"/>
              <a:gd name="connsiteX731" fmla="*/ 5229174 w 7804446"/>
              <a:gd name="connsiteY731" fmla="*/ 563381 h 3866233"/>
              <a:gd name="connsiteX732" fmla="*/ 5242282 w 7804446"/>
              <a:gd name="connsiteY732" fmla="*/ 572934 h 3866233"/>
              <a:gd name="connsiteX733" fmla="*/ 5255389 w 7804446"/>
              <a:gd name="connsiteY733" fmla="*/ 566563 h 3866233"/>
              <a:gd name="connsiteX734" fmla="*/ 6549561 w 7804446"/>
              <a:gd name="connsiteY734" fmla="*/ 1511685 h 3866233"/>
              <a:gd name="connsiteX735" fmla="*/ 6533192 w 7804446"/>
              <a:gd name="connsiteY735" fmla="*/ 1502958 h 3866233"/>
              <a:gd name="connsiteX736" fmla="*/ 6448008 w 7804446"/>
              <a:gd name="connsiteY736" fmla="*/ 1544362 h 3866233"/>
              <a:gd name="connsiteX737" fmla="*/ 6349715 w 7804446"/>
              <a:gd name="connsiteY737" fmla="*/ 1582583 h 3866233"/>
              <a:gd name="connsiteX738" fmla="*/ 6362817 w 7804446"/>
              <a:gd name="connsiteY738" fmla="*/ 1598508 h 3866233"/>
              <a:gd name="connsiteX739" fmla="*/ 6520089 w 7804446"/>
              <a:gd name="connsiteY739" fmla="*/ 1557104 h 3866233"/>
              <a:gd name="connsiteX740" fmla="*/ 6549561 w 7804446"/>
              <a:gd name="connsiteY740" fmla="*/ 1511685 h 3866233"/>
              <a:gd name="connsiteX741" fmla="*/ 5753406 w 7804446"/>
              <a:gd name="connsiteY741" fmla="*/ 875510 h 3866233"/>
              <a:gd name="connsiteX742" fmla="*/ 5740298 w 7804446"/>
              <a:gd name="connsiteY742" fmla="*/ 865956 h 3866233"/>
              <a:gd name="connsiteX743" fmla="*/ 5727191 w 7804446"/>
              <a:gd name="connsiteY743" fmla="*/ 872327 h 3866233"/>
              <a:gd name="connsiteX744" fmla="*/ 5740299 w 7804446"/>
              <a:gd name="connsiteY744" fmla="*/ 881881 h 3866233"/>
              <a:gd name="connsiteX745" fmla="*/ 5753406 w 7804446"/>
              <a:gd name="connsiteY745" fmla="*/ 875510 h 3866233"/>
              <a:gd name="connsiteX746" fmla="*/ 4894978 w 7804446"/>
              <a:gd name="connsiteY746" fmla="*/ 235324 h 3866233"/>
              <a:gd name="connsiteX747" fmla="*/ 4881876 w 7804446"/>
              <a:gd name="connsiteY747" fmla="*/ 244879 h 3866233"/>
              <a:gd name="connsiteX748" fmla="*/ 4868768 w 7804446"/>
              <a:gd name="connsiteY748" fmla="*/ 238507 h 3866233"/>
              <a:gd name="connsiteX749" fmla="*/ 4881876 w 7804446"/>
              <a:gd name="connsiteY749" fmla="*/ 228953 h 3866233"/>
              <a:gd name="connsiteX750" fmla="*/ 4894978 w 7804446"/>
              <a:gd name="connsiteY750" fmla="*/ 235324 h 3866233"/>
              <a:gd name="connsiteX751" fmla="*/ 7175373 w 7804446"/>
              <a:gd name="connsiteY751" fmla="*/ 1904268 h 3866233"/>
              <a:gd name="connsiteX752" fmla="*/ 7090188 w 7804446"/>
              <a:gd name="connsiteY752" fmla="*/ 1894712 h 3866233"/>
              <a:gd name="connsiteX753" fmla="*/ 7037762 w 7804446"/>
              <a:gd name="connsiteY753" fmla="*/ 1926562 h 3866233"/>
              <a:gd name="connsiteX754" fmla="*/ 6991891 w 7804446"/>
              <a:gd name="connsiteY754" fmla="*/ 1926562 h 3866233"/>
              <a:gd name="connsiteX755" fmla="*/ 7018106 w 7804446"/>
              <a:gd name="connsiteY755" fmla="*/ 1961597 h 3866233"/>
              <a:gd name="connsiteX756" fmla="*/ 7175373 w 7804446"/>
              <a:gd name="connsiteY756" fmla="*/ 1904268 h 3866233"/>
              <a:gd name="connsiteX757" fmla="*/ 5687878 w 7804446"/>
              <a:gd name="connsiteY757" fmla="*/ 786331 h 3866233"/>
              <a:gd name="connsiteX758" fmla="*/ 5652656 w 7804446"/>
              <a:gd name="connsiteY758" fmla="*/ 783545 h 3866233"/>
              <a:gd name="connsiteX759" fmla="*/ 5622349 w 7804446"/>
              <a:gd name="connsiteY759" fmla="*/ 792702 h 3866233"/>
              <a:gd name="connsiteX760" fmla="*/ 5543713 w 7804446"/>
              <a:gd name="connsiteY760" fmla="*/ 799070 h 3866233"/>
              <a:gd name="connsiteX761" fmla="*/ 5504395 w 7804446"/>
              <a:gd name="connsiteY761" fmla="*/ 837291 h 3866233"/>
              <a:gd name="connsiteX762" fmla="*/ 5569923 w 7804446"/>
              <a:gd name="connsiteY762" fmla="*/ 865956 h 3866233"/>
              <a:gd name="connsiteX763" fmla="*/ 5687878 w 7804446"/>
              <a:gd name="connsiteY763" fmla="*/ 786331 h 3866233"/>
              <a:gd name="connsiteX764" fmla="*/ 6677356 w 7804446"/>
              <a:gd name="connsiteY764" fmla="*/ 1509326 h 3866233"/>
              <a:gd name="connsiteX765" fmla="*/ 6585618 w 7804446"/>
              <a:gd name="connsiteY765" fmla="*/ 1512512 h 3866233"/>
              <a:gd name="connsiteX766" fmla="*/ 6677356 w 7804446"/>
              <a:gd name="connsiteY766" fmla="*/ 1509326 h 3866233"/>
              <a:gd name="connsiteX767" fmla="*/ 5091563 w 7804446"/>
              <a:gd name="connsiteY767" fmla="*/ 321318 h 3866233"/>
              <a:gd name="connsiteX768" fmla="*/ 4960507 w 7804446"/>
              <a:gd name="connsiteY768" fmla="*/ 349985 h 3866233"/>
              <a:gd name="connsiteX769" fmla="*/ 4980168 w 7804446"/>
              <a:gd name="connsiteY769" fmla="*/ 391389 h 3866233"/>
              <a:gd name="connsiteX770" fmla="*/ 5019486 w 7804446"/>
              <a:gd name="connsiteY770" fmla="*/ 388203 h 3866233"/>
              <a:gd name="connsiteX771" fmla="*/ 5058800 w 7804446"/>
              <a:gd name="connsiteY771" fmla="*/ 375464 h 3866233"/>
              <a:gd name="connsiteX772" fmla="*/ 5098118 w 7804446"/>
              <a:gd name="connsiteY772" fmla="*/ 369093 h 3866233"/>
              <a:gd name="connsiteX773" fmla="*/ 5098117 w 7804446"/>
              <a:gd name="connsiteY773" fmla="*/ 349985 h 3866233"/>
              <a:gd name="connsiteX774" fmla="*/ 5091563 w 7804446"/>
              <a:gd name="connsiteY774" fmla="*/ 321318 h 3866233"/>
              <a:gd name="connsiteX775" fmla="*/ 5884462 w 7804446"/>
              <a:gd name="connsiteY775" fmla="*/ 872326 h 3866233"/>
              <a:gd name="connsiteX776" fmla="*/ 5851698 w 7804446"/>
              <a:gd name="connsiteY776" fmla="*/ 856402 h 3866233"/>
              <a:gd name="connsiteX777" fmla="*/ 5773062 w 7804446"/>
              <a:gd name="connsiteY777" fmla="*/ 875509 h 3866233"/>
              <a:gd name="connsiteX778" fmla="*/ 5884462 w 7804446"/>
              <a:gd name="connsiteY778" fmla="*/ 872326 h 3866233"/>
              <a:gd name="connsiteX779" fmla="*/ 5749310 w 7804446"/>
              <a:gd name="connsiteY779" fmla="*/ 738954 h 3866233"/>
              <a:gd name="connsiteX780" fmla="*/ 5740299 w 7804446"/>
              <a:gd name="connsiteY780" fmla="*/ 735370 h 3866233"/>
              <a:gd name="connsiteX781" fmla="*/ 5694427 w 7804446"/>
              <a:gd name="connsiteY781" fmla="*/ 738556 h 3866233"/>
              <a:gd name="connsiteX782" fmla="*/ 5694426 w 7804446"/>
              <a:gd name="connsiteY782" fmla="*/ 748109 h 3866233"/>
              <a:gd name="connsiteX783" fmla="*/ 5740298 w 7804446"/>
              <a:gd name="connsiteY783" fmla="*/ 751295 h 3866233"/>
              <a:gd name="connsiteX784" fmla="*/ 5753406 w 7804446"/>
              <a:gd name="connsiteY784" fmla="*/ 744927 h 3866233"/>
              <a:gd name="connsiteX785" fmla="*/ 5749310 w 7804446"/>
              <a:gd name="connsiteY785" fmla="*/ 738954 h 3866233"/>
              <a:gd name="connsiteX786" fmla="*/ 4770476 w 7804446"/>
              <a:gd name="connsiteY786" fmla="*/ 9189 h 3866233"/>
              <a:gd name="connsiteX787" fmla="*/ 4704947 w 7804446"/>
              <a:gd name="connsiteY787" fmla="*/ 12374 h 3866233"/>
              <a:gd name="connsiteX788" fmla="*/ 4730341 w 7804446"/>
              <a:gd name="connsiteY788" fmla="*/ 32 h 3866233"/>
              <a:gd name="connsiteX789" fmla="*/ 4770476 w 7804446"/>
              <a:gd name="connsiteY789" fmla="*/ 9189 h 3866233"/>
              <a:gd name="connsiteX790" fmla="*/ 5091563 w 7804446"/>
              <a:gd name="connsiteY790" fmla="*/ 235324 h 3866233"/>
              <a:gd name="connsiteX791" fmla="*/ 5078461 w 7804446"/>
              <a:gd name="connsiteY791" fmla="*/ 244878 h 3866233"/>
              <a:gd name="connsiteX792" fmla="*/ 5065354 w 7804446"/>
              <a:gd name="connsiteY792" fmla="*/ 238507 h 3866233"/>
              <a:gd name="connsiteX793" fmla="*/ 5078461 w 7804446"/>
              <a:gd name="connsiteY793" fmla="*/ 228953 h 3866233"/>
              <a:gd name="connsiteX794" fmla="*/ 5091563 w 7804446"/>
              <a:gd name="connsiteY794" fmla="*/ 235324 h 3866233"/>
              <a:gd name="connsiteX795" fmla="*/ 6845272 w 7804446"/>
              <a:gd name="connsiteY795" fmla="*/ 1526298 h 3866233"/>
              <a:gd name="connsiteX796" fmla="*/ 6834624 w 7804446"/>
              <a:gd name="connsiteY796" fmla="*/ 1518883 h 3866233"/>
              <a:gd name="connsiteX797" fmla="*/ 6821521 w 7804446"/>
              <a:gd name="connsiteY797" fmla="*/ 1531622 h 3866233"/>
              <a:gd name="connsiteX798" fmla="*/ 6795305 w 7804446"/>
              <a:gd name="connsiteY798" fmla="*/ 1547547 h 3866233"/>
              <a:gd name="connsiteX799" fmla="*/ 6808413 w 7804446"/>
              <a:gd name="connsiteY799" fmla="*/ 1534808 h 3866233"/>
              <a:gd name="connsiteX800" fmla="*/ 6845272 w 7804446"/>
              <a:gd name="connsiteY800" fmla="*/ 1526298 h 3866233"/>
              <a:gd name="connsiteX801" fmla="*/ 6638039 w 7804446"/>
              <a:gd name="connsiteY801" fmla="*/ 1337337 h 3866233"/>
              <a:gd name="connsiteX802" fmla="*/ 6552854 w 7804446"/>
              <a:gd name="connsiteY802" fmla="*/ 1356447 h 3866233"/>
              <a:gd name="connsiteX803" fmla="*/ 6539746 w 7804446"/>
              <a:gd name="connsiteY803" fmla="*/ 1381926 h 3866233"/>
              <a:gd name="connsiteX804" fmla="*/ 6474217 w 7804446"/>
              <a:gd name="connsiteY804" fmla="*/ 1388297 h 3866233"/>
              <a:gd name="connsiteX805" fmla="*/ 6415243 w 7804446"/>
              <a:gd name="connsiteY805" fmla="*/ 1410591 h 3866233"/>
              <a:gd name="connsiteX806" fmla="*/ 6526638 w 7804446"/>
              <a:gd name="connsiteY806" fmla="*/ 1432887 h 3866233"/>
              <a:gd name="connsiteX807" fmla="*/ 6605275 w 7804446"/>
              <a:gd name="connsiteY807" fmla="*/ 1410591 h 3866233"/>
              <a:gd name="connsiteX808" fmla="*/ 6638039 w 7804446"/>
              <a:gd name="connsiteY808" fmla="*/ 1337337 h 3866233"/>
              <a:gd name="connsiteX809" fmla="*/ 5229174 w 7804446"/>
              <a:gd name="connsiteY809" fmla="*/ 286282 h 3866233"/>
              <a:gd name="connsiteX810" fmla="*/ 5209518 w 7804446"/>
              <a:gd name="connsiteY810" fmla="*/ 292653 h 3866233"/>
              <a:gd name="connsiteX811" fmla="*/ 5196410 w 7804446"/>
              <a:gd name="connsiteY811" fmla="*/ 286282 h 3866233"/>
              <a:gd name="connsiteX812" fmla="*/ 5216067 w 7804446"/>
              <a:gd name="connsiteY812" fmla="*/ 279914 h 3866233"/>
              <a:gd name="connsiteX813" fmla="*/ 5229174 w 7804446"/>
              <a:gd name="connsiteY813" fmla="*/ 286282 h 3866233"/>
              <a:gd name="connsiteX814" fmla="*/ 6812507 w 7804446"/>
              <a:gd name="connsiteY814" fmla="*/ 1446673 h 3866233"/>
              <a:gd name="connsiteX815" fmla="*/ 6801859 w 7804446"/>
              <a:gd name="connsiteY815" fmla="*/ 1439258 h 3866233"/>
              <a:gd name="connsiteX816" fmla="*/ 6782203 w 7804446"/>
              <a:gd name="connsiteY816" fmla="*/ 1451997 h 3866233"/>
              <a:gd name="connsiteX817" fmla="*/ 6716674 w 7804446"/>
              <a:gd name="connsiteY817" fmla="*/ 1455183 h 3866233"/>
              <a:gd name="connsiteX818" fmla="*/ 6723223 w 7804446"/>
              <a:gd name="connsiteY818" fmla="*/ 1487033 h 3866233"/>
              <a:gd name="connsiteX819" fmla="*/ 6775649 w 7804446"/>
              <a:gd name="connsiteY819" fmla="*/ 1455183 h 3866233"/>
              <a:gd name="connsiteX820" fmla="*/ 6812507 w 7804446"/>
              <a:gd name="connsiteY820" fmla="*/ 1446673 h 3866233"/>
              <a:gd name="connsiteX821" fmla="*/ 5019482 w 7804446"/>
              <a:gd name="connsiteY821" fmla="*/ 121062 h 3866233"/>
              <a:gd name="connsiteX822" fmla="*/ 5026035 w 7804446"/>
              <a:gd name="connsiteY822" fmla="*/ 127032 h 3866233"/>
              <a:gd name="connsiteX823" fmla="*/ 5012933 w 7804446"/>
              <a:gd name="connsiteY823" fmla="*/ 133403 h 3866233"/>
              <a:gd name="connsiteX824" fmla="*/ 4999825 w 7804446"/>
              <a:gd name="connsiteY824" fmla="*/ 123849 h 3866233"/>
              <a:gd name="connsiteX825" fmla="*/ 5012933 w 7804446"/>
              <a:gd name="connsiteY825" fmla="*/ 117479 h 3866233"/>
              <a:gd name="connsiteX826" fmla="*/ 5019482 w 7804446"/>
              <a:gd name="connsiteY826" fmla="*/ 121062 h 3866233"/>
              <a:gd name="connsiteX827" fmla="*/ 5189856 w 7804446"/>
              <a:gd name="connsiteY827" fmla="*/ 225768 h 3866233"/>
              <a:gd name="connsiteX828" fmla="*/ 5196410 w 7804446"/>
              <a:gd name="connsiteY828" fmla="*/ 257618 h 3866233"/>
              <a:gd name="connsiteX829" fmla="*/ 5130881 w 7804446"/>
              <a:gd name="connsiteY829" fmla="*/ 263989 h 3866233"/>
              <a:gd name="connsiteX830" fmla="*/ 5130881 w 7804446"/>
              <a:gd name="connsiteY830" fmla="*/ 235324 h 3866233"/>
              <a:gd name="connsiteX831" fmla="*/ 5189856 w 7804446"/>
              <a:gd name="connsiteY831" fmla="*/ 225768 h 3866233"/>
              <a:gd name="connsiteX832" fmla="*/ 6306760 w 7804446"/>
              <a:gd name="connsiteY832" fmla="*/ 1045734 h 3866233"/>
              <a:gd name="connsiteX833" fmla="*/ 6298016 w 7804446"/>
              <a:gd name="connsiteY833" fmla="*/ 1047367 h 3866233"/>
              <a:gd name="connsiteX834" fmla="*/ 6303843 w 7804446"/>
              <a:gd name="connsiteY834" fmla="*/ 1044316 h 3866233"/>
              <a:gd name="connsiteX835" fmla="*/ 5419205 w 7804446"/>
              <a:gd name="connsiteY835" fmla="*/ 362724 h 3866233"/>
              <a:gd name="connsiteX836" fmla="*/ 5406103 w 7804446"/>
              <a:gd name="connsiteY836" fmla="*/ 372278 h 3866233"/>
              <a:gd name="connsiteX837" fmla="*/ 5353677 w 7804446"/>
              <a:gd name="connsiteY837" fmla="*/ 388204 h 3866233"/>
              <a:gd name="connsiteX838" fmla="*/ 5320912 w 7804446"/>
              <a:gd name="connsiteY838" fmla="*/ 375464 h 3866233"/>
              <a:gd name="connsiteX839" fmla="*/ 5288148 w 7804446"/>
              <a:gd name="connsiteY839" fmla="*/ 362724 h 3866233"/>
              <a:gd name="connsiteX840" fmla="*/ 5320912 w 7804446"/>
              <a:gd name="connsiteY840" fmla="*/ 375464 h 3866233"/>
              <a:gd name="connsiteX841" fmla="*/ 5320913 w 7804446"/>
              <a:gd name="connsiteY841" fmla="*/ 388203 h 3866233"/>
              <a:gd name="connsiteX842" fmla="*/ 5288148 w 7804446"/>
              <a:gd name="connsiteY842" fmla="*/ 404128 h 3866233"/>
              <a:gd name="connsiteX843" fmla="*/ 5196410 w 7804446"/>
              <a:gd name="connsiteY843" fmla="*/ 404129 h 3866233"/>
              <a:gd name="connsiteX844" fmla="*/ 5261939 w 7804446"/>
              <a:gd name="connsiteY844" fmla="*/ 353168 h 3866233"/>
              <a:gd name="connsiteX845" fmla="*/ 5307810 w 7804446"/>
              <a:gd name="connsiteY845" fmla="*/ 295839 h 3866233"/>
              <a:gd name="connsiteX846" fmla="*/ 5373339 w 7804446"/>
              <a:gd name="connsiteY846" fmla="*/ 359539 h 3866233"/>
              <a:gd name="connsiteX847" fmla="*/ 5406102 w 7804446"/>
              <a:gd name="connsiteY847" fmla="*/ 359539 h 3866233"/>
              <a:gd name="connsiteX848" fmla="*/ 5419205 w 7804446"/>
              <a:gd name="connsiteY848" fmla="*/ 362724 h 3866233"/>
              <a:gd name="connsiteX849" fmla="*/ 5694426 w 7804446"/>
              <a:gd name="connsiteY849" fmla="*/ 563381 h 3866233"/>
              <a:gd name="connsiteX850" fmla="*/ 5681324 w 7804446"/>
              <a:gd name="connsiteY850" fmla="*/ 557010 h 3866233"/>
              <a:gd name="connsiteX851" fmla="*/ 5661662 w 7804446"/>
              <a:gd name="connsiteY851" fmla="*/ 563381 h 3866233"/>
              <a:gd name="connsiteX852" fmla="*/ 5674770 w 7804446"/>
              <a:gd name="connsiteY852" fmla="*/ 569750 h 3866233"/>
              <a:gd name="connsiteX853" fmla="*/ 5694426 w 7804446"/>
              <a:gd name="connsiteY853" fmla="*/ 563381 h 3866233"/>
              <a:gd name="connsiteX854" fmla="*/ 6081043 w 7804446"/>
              <a:gd name="connsiteY854" fmla="*/ 837289 h 3866233"/>
              <a:gd name="connsiteX855" fmla="*/ 6094150 w 7804446"/>
              <a:gd name="connsiteY855" fmla="*/ 869138 h 3866233"/>
              <a:gd name="connsiteX856" fmla="*/ 6015514 w 7804446"/>
              <a:gd name="connsiteY856" fmla="*/ 862768 h 3866233"/>
              <a:gd name="connsiteX857" fmla="*/ 6081043 w 7804446"/>
              <a:gd name="connsiteY857" fmla="*/ 837289 h 3866233"/>
              <a:gd name="connsiteX858" fmla="*/ 6841177 w 7804446"/>
              <a:gd name="connsiteY858" fmla="*/ 1381926 h 3866233"/>
              <a:gd name="connsiteX859" fmla="*/ 6828069 w 7804446"/>
              <a:gd name="connsiteY859" fmla="*/ 1372372 h 3866233"/>
              <a:gd name="connsiteX860" fmla="*/ 6814967 w 7804446"/>
              <a:gd name="connsiteY860" fmla="*/ 1378741 h 3866233"/>
              <a:gd name="connsiteX861" fmla="*/ 6828069 w 7804446"/>
              <a:gd name="connsiteY861" fmla="*/ 1388298 h 3866233"/>
              <a:gd name="connsiteX862" fmla="*/ 6841177 w 7804446"/>
              <a:gd name="connsiteY862" fmla="*/ 1381926 h 3866233"/>
              <a:gd name="connsiteX863" fmla="*/ 5189857 w 7804446"/>
              <a:gd name="connsiteY863" fmla="*/ 117877 h 3866233"/>
              <a:gd name="connsiteX864" fmla="*/ 5196410 w 7804446"/>
              <a:gd name="connsiteY864" fmla="*/ 123849 h 3866233"/>
              <a:gd name="connsiteX865" fmla="*/ 5183308 w 7804446"/>
              <a:gd name="connsiteY865" fmla="*/ 130218 h 3866233"/>
              <a:gd name="connsiteX866" fmla="*/ 5137435 w 7804446"/>
              <a:gd name="connsiteY866" fmla="*/ 127032 h 3866233"/>
              <a:gd name="connsiteX867" fmla="*/ 5137435 w 7804446"/>
              <a:gd name="connsiteY867" fmla="*/ 117478 h 3866233"/>
              <a:gd name="connsiteX868" fmla="*/ 5183307 w 7804446"/>
              <a:gd name="connsiteY868" fmla="*/ 114293 h 3866233"/>
              <a:gd name="connsiteX869" fmla="*/ 5189857 w 7804446"/>
              <a:gd name="connsiteY869" fmla="*/ 117877 h 3866233"/>
              <a:gd name="connsiteX870" fmla="*/ 5720642 w 7804446"/>
              <a:gd name="connsiteY870" fmla="*/ 506049 h 3866233"/>
              <a:gd name="connsiteX871" fmla="*/ 5655114 w 7804446"/>
              <a:gd name="connsiteY871" fmla="*/ 512421 h 3866233"/>
              <a:gd name="connsiteX872" fmla="*/ 5668216 w 7804446"/>
              <a:gd name="connsiteY872" fmla="*/ 544270 h 3866233"/>
              <a:gd name="connsiteX873" fmla="*/ 5720642 w 7804446"/>
              <a:gd name="connsiteY873" fmla="*/ 537899 h 3866233"/>
              <a:gd name="connsiteX874" fmla="*/ 6149443 w 7804446"/>
              <a:gd name="connsiteY874" fmla="*/ 808130 h 3866233"/>
              <a:gd name="connsiteX875" fmla="*/ 6153130 w 7804446"/>
              <a:gd name="connsiteY875" fmla="*/ 815792 h 3866233"/>
              <a:gd name="connsiteX876" fmla="*/ 6153124 w 7804446"/>
              <a:gd name="connsiteY876" fmla="*/ 830284 h 3866233"/>
              <a:gd name="connsiteX877" fmla="*/ 6179335 w 7804446"/>
              <a:gd name="connsiteY877" fmla="*/ 840477 h 3866233"/>
              <a:gd name="connsiteX878" fmla="*/ 6158038 w 7804446"/>
              <a:gd name="connsiteY878" fmla="*/ 843662 h 3866233"/>
              <a:gd name="connsiteX879" fmla="*/ 6150331 w 7804446"/>
              <a:gd name="connsiteY879" fmla="*/ 832953 h 3866233"/>
              <a:gd name="connsiteX880" fmla="*/ 6126097 w 7804446"/>
              <a:gd name="connsiteY880" fmla="*/ 822961 h 3866233"/>
              <a:gd name="connsiteX881" fmla="*/ 6133468 w 7804446"/>
              <a:gd name="connsiteY881" fmla="*/ 802256 h 3866233"/>
              <a:gd name="connsiteX882" fmla="*/ 6149443 w 7804446"/>
              <a:gd name="connsiteY882" fmla="*/ 808130 h 3866233"/>
              <a:gd name="connsiteX883" fmla="*/ 7286773 w 7804446"/>
              <a:gd name="connsiteY883" fmla="*/ 1639912 h 3866233"/>
              <a:gd name="connsiteX884" fmla="*/ 7214691 w 7804446"/>
              <a:gd name="connsiteY884" fmla="*/ 1635932 h 3866233"/>
              <a:gd name="connsiteX885" fmla="*/ 7181927 w 7804446"/>
              <a:gd name="connsiteY885" fmla="*/ 1646283 h 3866233"/>
              <a:gd name="connsiteX886" fmla="*/ 7286773 w 7804446"/>
              <a:gd name="connsiteY886" fmla="*/ 1639912 h 3866233"/>
              <a:gd name="connsiteX887" fmla="*/ 6323499 w 7804446"/>
              <a:gd name="connsiteY887" fmla="*/ 910542 h 3866233"/>
              <a:gd name="connsiteX888" fmla="*/ 6257971 w 7804446"/>
              <a:gd name="connsiteY888" fmla="*/ 923285 h 3866233"/>
              <a:gd name="connsiteX889" fmla="*/ 6251417 w 7804446"/>
              <a:gd name="connsiteY889" fmla="*/ 961503 h 3866233"/>
              <a:gd name="connsiteX890" fmla="*/ 6198991 w 7804446"/>
              <a:gd name="connsiteY890" fmla="*/ 986984 h 3866233"/>
              <a:gd name="connsiteX891" fmla="*/ 6179335 w 7804446"/>
              <a:gd name="connsiteY891" fmla="*/ 955134 h 3866233"/>
              <a:gd name="connsiteX892" fmla="*/ 6113807 w 7804446"/>
              <a:gd name="connsiteY892" fmla="*/ 967874 h 3866233"/>
              <a:gd name="connsiteX893" fmla="*/ 6054832 w 7804446"/>
              <a:gd name="connsiteY893" fmla="*/ 990170 h 3866233"/>
              <a:gd name="connsiteX894" fmla="*/ 6054832 w 7804446"/>
              <a:gd name="connsiteY894" fmla="*/ 1012464 h 3866233"/>
              <a:gd name="connsiteX895" fmla="*/ 6002406 w 7804446"/>
              <a:gd name="connsiteY895" fmla="*/ 1012464 h 3866233"/>
              <a:gd name="connsiteX896" fmla="*/ 5949985 w 7804446"/>
              <a:gd name="connsiteY896" fmla="*/ 977428 h 3866233"/>
              <a:gd name="connsiteX897" fmla="*/ 5982750 w 7804446"/>
              <a:gd name="connsiteY897" fmla="*/ 955135 h 3866233"/>
              <a:gd name="connsiteX898" fmla="*/ 5956540 w 7804446"/>
              <a:gd name="connsiteY898" fmla="*/ 939210 h 3866233"/>
              <a:gd name="connsiteX899" fmla="*/ 6002406 w 7804446"/>
              <a:gd name="connsiteY899" fmla="*/ 916913 h 3866233"/>
              <a:gd name="connsiteX900" fmla="*/ 6067934 w 7804446"/>
              <a:gd name="connsiteY900" fmla="*/ 932838 h 3866233"/>
              <a:gd name="connsiteX901" fmla="*/ 6172781 w 7804446"/>
              <a:gd name="connsiteY901" fmla="*/ 900989 h 3866233"/>
              <a:gd name="connsiteX902" fmla="*/ 6271074 w 7804446"/>
              <a:gd name="connsiteY902" fmla="*/ 888249 h 3866233"/>
              <a:gd name="connsiteX903" fmla="*/ 6323499 w 7804446"/>
              <a:gd name="connsiteY903" fmla="*/ 910542 h 3866233"/>
              <a:gd name="connsiteX904" fmla="*/ 5589580 w 7804446"/>
              <a:gd name="connsiteY904" fmla="*/ 369093 h 3866233"/>
              <a:gd name="connsiteX905" fmla="*/ 5543708 w 7804446"/>
              <a:gd name="connsiteY905" fmla="*/ 391389 h 3866233"/>
              <a:gd name="connsiteX906" fmla="*/ 5524051 w 7804446"/>
              <a:gd name="connsiteY906" fmla="*/ 369092 h 3866233"/>
              <a:gd name="connsiteX907" fmla="*/ 5589580 w 7804446"/>
              <a:gd name="connsiteY907" fmla="*/ 369093 h 3866233"/>
              <a:gd name="connsiteX908" fmla="*/ 5268492 w 7804446"/>
              <a:gd name="connsiteY908" fmla="*/ 72886 h 3866233"/>
              <a:gd name="connsiteX909" fmla="*/ 5143984 w 7804446"/>
              <a:gd name="connsiteY909" fmla="*/ 82440 h 3866233"/>
              <a:gd name="connsiteX910" fmla="*/ 5117774 w 7804446"/>
              <a:gd name="connsiteY910" fmla="*/ 25111 h 3866233"/>
              <a:gd name="connsiteX911" fmla="*/ 5268492 w 7804446"/>
              <a:gd name="connsiteY911" fmla="*/ 72886 h 3866233"/>
              <a:gd name="connsiteX912" fmla="*/ 7444040 w 7804446"/>
              <a:gd name="connsiteY912" fmla="*/ 1639912 h 3866233"/>
              <a:gd name="connsiteX913" fmla="*/ 7408819 w 7804446"/>
              <a:gd name="connsiteY913" fmla="*/ 1631552 h 3866233"/>
              <a:gd name="connsiteX914" fmla="*/ 7378511 w 7804446"/>
              <a:gd name="connsiteY914" fmla="*/ 1639912 h 3866233"/>
              <a:gd name="connsiteX915" fmla="*/ 7437486 w 7804446"/>
              <a:gd name="connsiteY915" fmla="*/ 1662208 h 3866233"/>
              <a:gd name="connsiteX916" fmla="*/ 7444040 w 7804446"/>
              <a:gd name="connsiteY916" fmla="*/ 1639912 h 3866233"/>
              <a:gd name="connsiteX917" fmla="*/ 7172915 w 7804446"/>
              <a:gd name="connsiteY917" fmla="*/ 1427563 h 3866233"/>
              <a:gd name="connsiteX918" fmla="*/ 7162265 w 7804446"/>
              <a:gd name="connsiteY918" fmla="*/ 1420148 h 3866233"/>
              <a:gd name="connsiteX919" fmla="*/ 7143906 w 7804446"/>
              <a:gd name="connsiteY919" fmla="*/ 1435023 h 3866233"/>
              <a:gd name="connsiteX920" fmla="*/ 7136055 w 7804446"/>
              <a:gd name="connsiteY920" fmla="*/ 1436072 h 3866233"/>
              <a:gd name="connsiteX921" fmla="*/ 7135679 w 7804446"/>
              <a:gd name="connsiteY921" fmla="*/ 1437395 h 3866233"/>
              <a:gd name="connsiteX922" fmla="*/ 7119674 w 7804446"/>
              <a:gd name="connsiteY922" fmla="*/ 1440451 h 3866233"/>
              <a:gd name="connsiteX923" fmla="*/ 7116774 w 7804446"/>
              <a:gd name="connsiteY923" fmla="*/ 1450674 h 3866233"/>
              <a:gd name="connsiteX924" fmla="*/ 7109844 w 7804446"/>
              <a:gd name="connsiteY924" fmla="*/ 1451997 h 3866233"/>
              <a:gd name="connsiteX925" fmla="*/ 7108552 w 7804446"/>
              <a:gd name="connsiteY925" fmla="*/ 1453046 h 3866233"/>
              <a:gd name="connsiteX926" fmla="*/ 7083634 w 7804446"/>
              <a:gd name="connsiteY926" fmla="*/ 1456377 h 3866233"/>
              <a:gd name="connsiteX927" fmla="*/ 7090188 w 7804446"/>
              <a:gd name="connsiteY927" fmla="*/ 1467923 h 3866233"/>
              <a:gd name="connsiteX928" fmla="*/ 7108552 w 7804446"/>
              <a:gd name="connsiteY928" fmla="*/ 1453046 h 3866233"/>
              <a:gd name="connsiteX929" fmla="*/ 7116399 w 7804446"/>
              <a:gd name="connsiteY929" fmla="*/ 1451998 h 3866233"/>
              <a:gd name="connsiteX930" fmla="*/ 7116774 w 7804446"/>
              <a:gd name="connsiteY930" fmla="*/ 1450674 h 3866233"/>
              <a:gd name="connsiteX931" fmla="*/ 7132779 w 7804446"/>
              <a:gd name="connsiteY931" fmla="*/ 1447618 h 3866233"/>
              <a:gd name="connsiteX932" fmla="*/ 7135679 w 7804446"/>
              <a:gd name="connsiteY932" fmla="*/ 1437395 h 3866233"/>
              <a:gd name="connsiteX933" fmla="*/ 7142608 w 7804446"/>
              <a:gd name="connsiteY933" fmla="*/ 1436072 h 3866233"/>
              <a:gd name="connsiteX934" fmla="*/ 7143906 w 7804446"/>
              <a:gd name="connsiteY934" fmla="*/ 1435023 h 3866233"/>
              <a:gd name="connsiteX935" fmla="*/ 7168819 w 7804446"/>
              <a:gd name="connsiteY935" fmla="*/ 1431693 h 3866233"/>
              <a:gd name="connsiteX936" fmla="*/ 7172915 w 7804446"/>
              <a:gd name="connsiteY936" fmla="*/ 1427563 h 3866233"/>
              <a:gd name="connsiteX937" fmla="*/ 7404722 w 7804446"/>
              <a:gd name="connsiteY937" fmla="*/ 1588954 h 3866233"/>
              <a:gd name="connsiteX938" fmla="*/ 7391614 w 7804446"/>
              <a:gd name="connsiteY938" fmla="*/ 1582583 h 3866233"/>
              <a:gd name="connsiteX939" fmla="*/ 7378512 w 7804446"/>
              <a:gd name="connsiteY939" fmla="*/ 1592137 h 3866233"/>
              <a:gd name="connsiteX940" fmla="*/ 7391614 w 7804446"/>
              <a:gd name="connsiteY940" fmla="*/ 1598508 h 3866233"/>
              <a:gd name="connsiteX941" fmla="*/ 7404722 w 7804446"/>
              <a:gd name="connsiteY941" fmla="*/ 1588954 h 3866233"/>
              <a:gd name="connsiteX942" fmla="*/ 6969776 w 7804446"/>
              <a:gd name="connsiteY942" fmla="*/ 1252387 h 3866233"/>
              <a:gd name="connsiteX943" fmla="*/ 6959126 w 7804446"/>
              <a:gd name="connsiteY943" fmla="*/ 1244973 h 3866233"/>
              <a:gd name="connsiteX944" fmla="*/ 6946023 w 7804446"/>
              <a:gd name="connsiteY944" fmla="*/ 1257712 h 3866233"/>
              <a:gd name="connsiteX945" fmla="*/ 6900152 w 7804446"/>
              <a:gd name="connsiteY945" fmla="*/ 1257712 h 3866233"/>
              <a:gd name="connsiteX946" fmla="*/ 6891146 w 7804446"/>
              <a:gd name="connsiteY946" fmla="*/ 1267666 h 3866233"/>
              <a:gd name="connsiteX947" fmla="*/ 6894100 w 7804446"/>
              <a:gd name="connsiteY947" fmla="*/ 1273637 h 3866233"/>
              <a:gd name="connsiteX948" fmla="*/ 6873941 w 7804446"/>
              <a:gd name="connsiteY948" fmla="*/ 1273637 h 3866233"/>
              <a:gd name="connsiteX949" fmla="*/ 6828070 w 7804446"/>
              <a:gd name="connsiteY949" fmla="*/ 1260898 h 3866233"/>
              <a:gd name="connsiteX950" fmla="*/ 6677356 w 7804446"/>
              <a:gd name="connsiteY950" fmla="*/ 1334151 h 3866233"/>
              <a:gd name="connsiteX951" fmla="*/ 6716674 w 7804446"/>
              <a:gd name="connsiteY951" fmla="*/ 1340522 h 3866233"/>
              <a:gd name="connsiteX952" fmla="*/ 6755987 w 7804446"/>
              <a:gd name="connsiteY952" fmla="*/ 1324597 h 3866233"/>
              <a:gd name="connsiteX953" fmla="*/ 6788757 w 7804446"/>
              <a:gd name="connsiteY953" fmla="*/ 1340523 h 3866233"/>
              <a:gd name="connsiteX954" fmla="*/ 6867387 w 7804446"/>
              <a:gd name="connsiteY954" fmla="*/ 1334151 h 3866233"/>
              <a:gd name="connsiteX955" fmla="*/ 6841178 w 7804446"/>
              <a:gd name="connsiteY955" fmla="*/ 1311856 h 3866233"/>
              <a:gd name="connsiteX956" fmla="*/ 6873941 w 7804446"/>
              <a:gd name="connsiteY956" fmla="*/ 1273637 h 3866233"/>
              <a:gd name="connsiteX957" fmla="*/ 6906706 w 7804446"/>
              <a:gd name="connsiteY957" fmla="*/ 1299116 h 3866233"/>
              <a:gd name="connsiteX958" fmla="*/ 6894100 w 7804446"/>
              <a:gd name="connsiteY958" fmla="*/ 1273637 h 3866233"/>
              <a:gd name="connsiteX959" fmla="*/ 6919813 w 7804446"/>
              <a:gd name="connsiteY959" fmla="*/ 1273637 h 3866233"/>
              <a:gd name="connsiteX960" fmla="*/ 6932916 w 7804446"/>
              <a:gd name="connsiteY960" fmla="*/ 1260897 h 3866233"/>
              <a:gd name="connsiteX961" fmla="*/ 6969776 w 7804446"/>
              <a:gd name="connsiteY961" fmla="*/ 1252387 h 3866233"/>
              <a:gd name="connsiteX962" fmla="*/ 5524052 w 7804446"/>
              <a:gd name="connsiteY962" fmla="*/ 165254 h 3866233"/>
              <a:gd name="connsiteX963" fmla="*/ 5530605 w 7804446"/>
              <a:gd name="connsiteY963" fmla="*/ 193918 h 3866233"/>
              <a:gd name="connsiteX964" fmla="*/ 5392995 w 7804446"/>
              <a:gd name="connsiteY964" fmla="*/ 187549 h 3866233"/>
              <a:gd name="connsiteX965" fmla="*/ 5445415 w 7804446"/>
              <a:gd name="connsiteY965" fmla="*/ 165253 h 3866233"/>
              <a:gd name="connsiteX966" fmla="*/ 5753401 w 7804446"/>
              <a:gd name="connsiteY966" fmla="*/ 330872 h 3866233"/>
              <a:gd name="connsiteX967" fmla="*/ 5687873 w 7804446"/>
              <a:gd name="connsiteY967" fmla="*/ 334057 h 3866233"/>
              <a:gd name="connsiteX968" fmla="*/ 5753401 w 7804446"/>
              <a:gd name="connsiteY968" fmla="*/ 330872 h 3866233"/>
              <a:gd name="connsiteX969" fmla="*/ 7444040 w 7804446"/>
              <a:gd name="connsiteY969" fmla="*/ 1560287 h 3866233"/>
              <a:gd name="connsiteX970" fmla="*/ 7411276 w 7804446"/>
              <a:gd name="connsiteY970" fmla="*/ 1551133 h 3866233"/>
              <a:gd name="connsiteX971" fmla="*/ 7383357 w 7804446"/>
              <a:gd name="connsiteY971" fmla="*/ 1553508 h 3866233"/>
              <a:gd name="connsiteX972" fmla="*/ 7378511 w 7804446"/>
              <a:gd name="connsiteY972" fmla="*/ 1550733 h 3866233"/>
              <a:gd name="connsiteX973" fmla="*/ 7376354 w 7804446"/>
              <a:gd name="connsiteY973" fmla="*/ 1550105 h 3866233"/>
              <a:gd name="connsiteX974" fmla="*/ 7369501 w 7804446"/>
              <a:gd name="connsiteY974" fmla="*/ 1537993 h 3866233"/>
              <a:gd name="connsiteX975" fmla="*/ 7345747 w 7804446"/>
              <a:gd name="connsiteY975" fmla="*/ 1541179 h 3866233"/>
              <a:gd name="connsiteX976" fmla="*/ 7376354 w 7804446"/>
              <a:gd name="connsiteY976" fmla="*/ 1550105 h 3866233"/>
              <a:gd name="connsiteX977" fmla="*/ 7378511 w 7804446"/>
              <a:gd name="connsiteY977" fmla="*/ 1553918 h 3866233"/>
              <a:gd name="connsiteX978" fmla="*/ 7383357 w 7804446"/>
              <a:gd name="connsiteY978" fmla="*/ 1553508 h 3866233"/>
              <a:gd name="connsiteX979" fmla="*/ 7401448 w 7804446"/>
              <a:gd name="connsiteY979" fmla="*/ 1563872 h 3866233"/>
              <a:gd name="connsiteX980" fmla="*/ 7444040 w 7804446"/>
              <a:gd name="connsiteY980" fmla="*/ 1560287 h 3866233"/>
              <a:gd name="connsiteX981" fmla="*/ 6480766 w 7804446"/>
              <a:gd name="connsiteY981" fmla="*/ 837289 h 3866233"/>
              <a:gd name="connsiteX982" fmla="*/ 6441448 w 7804446"/>
              <a:gd name="connsiteY982" fmla="*/ 865953 h 3866233"/>
              <a:gd name="connsiteX983" fmla="*/ 6356264 w 7804446"/>
              <a:gd name="connsiteY983" fmla="*/ 865953 h 3866233"/>
              <a:gd name="connsiteX984" fmla="*/ 6356263 w 7804446"/>
              <a:gd name="connsiteY984" fmla="*/ 837288 h 3866233"/>
              <a:gd name="connsiteX985" fmla="*/ 6480766 w 7804446"/>
              <a:gd name="connsiteY985" fmla="*/ 837289 h 3866233"/>
              <a:gd name="connsiteX986" fmla="*/ 7044316 w 7804446"/>
              <a:gd name="connsiteY986" fmla="*/ 1248156 h 3866233"/>
              <a:gd name="connsiteX987" fmla="*/ 7024660 w 7804446"/>
              <a:gd name="connsiteY987" fmla="*/ 1241787 h 3866233"/>
              <a:gd name="connsiteX988" fmla="*/ 7011552 w 7804446"/>
              <a:gd name="connsiteY988" fmla="*/ 1248155 h 3866233"/>
              <a:gd name="connsiteX989" fmla="*/ 7031209 w 7804446"/>
              <a:gd name="connsiteY989" fmla="*/ 1254527 h 3866233"/>
              <a:gd name="connsiteX990" fmla="*/ 7044316 w 7804446"/>
              <a:gd name="connsiteY990" fmla="*/ 1248156 h 3866233"/>
              <a:gd name="connsiteX991" fmla="*/ 6205545 w 7804446"/>
              <a:gd name="connsiteY991" fmla="*/ 607968 h 3866233"/>
              <a:gd name="connsiteX992" fmla="*/ 6179335 w 7804446"/>
              <a:gd name="connsiteY992" fmla="*/ 623892 h 3866233"/>
              <a:gd name="connsiteX993" fmla="*/ 6205545 w 7804446"/>
              <a:gd name="connsiteY993" fmla="*/ 607968 h 3866233"/>
              <a:gd name="connsiteX994" fmla="*/ 6081042 w 7804446"/>
              <a:gd name="connsiteY994" fmla="*/ 499678 h 3866233"/>
              <a:gd name="connsiteX995" fmla="*/ 6067940 w 7804446"/>
              <a:gd name="connsiteY995" fmla="*/ 506049 h 3866233"/>
              <a:gd name="connsiteX996" fmla="*/ 6054832 w 7804446"/>
              <a:gd name="connsiteY996" fmla="*/ 496493 h 3866233"/>
              <a:gd name="connsiteX997" fmla="*/ 6067940 w 7804446"/>
              <a:gd name="connsiteY997" fmla="*/ 490125 h 3866233"/>
              <a:gd name="connsiteX998" fmla="*/ 6081042 w 7804446"/>
              <a:gd name="connsiteY998" fmla="*/ 499678 h 3866233"/>
              <a:gd name="connsiteX999" fmla="*/ 7037762 w 7804446"/>
              <a:gd name="connsiteY999" fmla="*/ 1194012 h 3866233"/>
              <a:gd name="connsiteX1000" fmla="*/ 6991891 w 7804446"/>
              <a:gd name="connsiteY1000" fmla="*/ 1190827 h 3866233"/>
              <a:gd name="connsiteX1001" fmla="*/ 6978788 w 7804446"/>
              <a:gd name="connsiteY1001" fmla="*/ 1197195 h 3866233"/>
              <a:gd name="connsiteX1002" fmla="*/ 6991890 w 7804446"/>
              <a:gd name="connsiteY1002" fmla="*/ 1206751 h 3866233"/>
              <a:gd name="connsiteX1003" fmla="*/ 7037762 w 7804446"/>
              <a:gd name="connsiteY1003" fmla="*/ 1203566 h 3866233"/>
              <a:gd name="connsiteX1004" fmla="*/ 7037762 w 7804446"/>
              <a:gd name="connsiteY1004" fmla="*/ 1194012 h 3866233"/>
              <a:gd name="connsiteX1005" fmla="*/ 7142608 w 7804446"/>
              <a:gd name="connsiteY1005" fmla="*/ 1267266 h 3866233"/>
              <a:gd name="connsiteX1006" fmla="*/ 7129501 w 7804446"/>
              <a:gd name="connsiteY1006" fmla="*/ 1260898 h 3866233"/>
              <a:gd name="connsiteX1007" fmla="*/ 7109845 w 7804446"/>
              <a:gd name="connsiteY1007" fmla="*/ 1267266 h 3866233"/>
              <a:gd name="connsiteX1008" fmla="*/ 7122952 w 7804446"/>
              <a:gd name="connsiteY1008" fmla="*/ 1273637 h 3866233"/>
              <a:gd name="connsiteX1009" fmla="*/ 7142608 w 7804446"/>
              <a:gd name="connsiteY1009" fmla="*/ 1267266 h 3866233"/>
              <a:gd name="connsiteX1010" fmla="*/ 6054832 w 7804446"/>
              <a:gd name="connsiteY1010" fmla="*/ 448718 h 3866233"/>
              <a:gd name="connsiteX1011" fmla="*/ 6041725 w 7804446"/>
              <a:gd name="connsiteY1011" fmla="*/ 455089 h 3866233"/>
              <a:gd name="connsiteX1012" fmla="*/ 6022068 w 7804446"/>
              <a:gd name="connsiteY1012" fmla="*/ 448718 h 3866233"/>
              <a:gd name="connsiteX1013" fmla="*/ 6035176 w 7804446"/>
              <a:gd name="connsiteY1013" fmla="*/ 442349 h 3866233"/>
              <a:gd name="connsiteX1014" fmla="*/ 6054832 w 7804446"/>
              <a:gd name="connsiteY1014" fmla="*/ 448718 h 3866233"/>
              <a:gd name="connsiteX1015" fmla="*/ 5884457 w 7804446"/>
              <a:gd name="connsiteY1015" fmla="*/ 299024 h 3866233"/>
              <a:gd name="connsiteX1016" fmla="*/ 5779611 w 7804446"/>
              <a:gd name="connsiteY1016" fmla="*/ 305393 h 3866233"/>
              <a:gd name="connsiteX1017" fmla="*/ 5884457 w 7804446"/>
              <a:gd name="connsiteY1017" fmla="*/ 299024 h 3866233"/>
              <a:gd name="connsiteX1018" fmla="*/ 6611823 w 7804446"/>
              <a:gd name="connsiteY1018" fmla="*/ 824552 h 3866233"/>
              <a:gd name="connsiteX1019" fmla="*/ 6598721 w 7804446"/>
              <a:gd name="connsiteY1019" fmla="*/ 830920 h 3866233"/>
              <a:gd name="connsiteX1020" fmla="*/ 6585613 w 7804446"/>
              <a:gd name="connsiteY1020" fmla="*/ 821366 h 3866233"/>
              <a:gd name="connsiteX1021" fmla="*/ 6598720 w 7804446"/>
              <a:gd name="connsiteY1021" fmla="*/ 814995 h 3866233"/>
              <a:gd name="connsiteX1022" fmla="*/ 6611823 w 7804446"/>
              <a:gd name="connsiteY1022" fmla="*/ 824552 h 3866233"/>
              <a:gd name="connsiteX1023" fmla="*/ 7345748 w 7804446"/>
              <a:gd name="connsiteY1023" fmla="*/ 1362816 h 3866233"/>
              <a:gd name="connsiteX1024" fmla="*/ 7326086 w 7804446"/>
              <a:gd name="connsiteY1024" fmla="*/ 1356448 h 3866233"/>
              <a:gd name="connsiteX1025" fmla="*/ 7312983 w 7804446"/>
              <a:gd name="connsiteY1025" fmla="*/ 1362816 h 3866233"/>
              <a:gd name="connsiteX1026" fmla="*/ 7332639 w 7804446"/>
              <a:gd name="connsiteY1026" fmla="*/ 1369187 h 3866233"/>
              <a:gd name="connsiteX1027" fmla="*/ 7345748 w 7804446"/>
              <a:gd name="connsiteY1027" fmla="*/ 1362816 h 3866233"/>
              <a:gd name="connsiteX1028" fmla="*/ 6015514 w 7804446"/>
              <a:gd name="connsiteY1028" fmla="*/ 378650 h 3866233"/>
              <a:gd name="connsiteX1029" fmla="*/ 6015514 w 7804446"/>
              <a:gd name="connsiteY1029" fmla="*/ 388203 h 3866233"/>
              <a:gd name="connsiteX1030" fmla="*/ 5969648 w 7804446"/>
              <a:gd name="connsiteY1030" fmla="*/ 391389 h 3866233"/>
              <a:gd name="connsiteX1031" fmla="*/ 5956539 w 7804446"/>
              <a:gd name="connsiteY1031" fmla="*/ 381832 h 3866233"/>
              <a:gd name="connsiteX1032" fmla="*/ 5969647 w 7804446"/>
              <a:gd name="connsiteY1032" fmla="*/ 375464 h 3866233"/>
              <a:gd name="connsiteX1033" fmla="*/ 6015514 w 7804446"/>
              <a:gd name="connsiteY1033" fmla="*/ 378650 h 3866233"/>
              <a:gd name="connsiteX1034" fmla="*/ 6382473 w 7804446"/>
              <a:gd name="connsiteY1034" fmla="*/ 646189 h 3866233"/>
              <a:gd name="connsiteX1035" fmla="*/ 6375920 w 7804446"/>
              <a:gd name="connsiteY1035" fmla="*/ 668482 h 3866233"/>
              <a:gd name="connsiteX1036" fmla="*/ 6356263 w 7804446"/>
              <a:gd name="connsiteY1036" fmla="*/ 668482 h 3866233"/>
              <a:gd name="connsiteX1037" fmla="*/ 6349710 w 7804446"/>
              <a:gd name="connsiteY1037" fmla="*/ 646189 h 3866233"/>
              <a:gd name="connsiteX1038" fmla="*/ 6369366 w 7804446"/>
              <a:gd name="connsiteY1038" fmla="*/ 639818 h 3866233"/>
              <a:gd name="connsiteX1039" fmla="*/ 6382473 w 7804446"/>
              <a:gd name="connsiteY1039" fmla="*/ 646189 h 3866233"/>
              <a:gd name="connsiteX1040" fmla="*/ 6841172 w 7804446"/>
              <a:gd name="connsiteY1040" fmla="*/ 983799 h 3866233"/>
              <a:gd name="connsiteX1041" fmla="*/ 6847726 w 7804446"/>
              <a:gd name="connsiteY1041" fmla="*/ 999724 h 3866233"/>
              <a:gd name="connsiteX1042" fmla="*/ 6814962 w 7804446"/>
              <a:gd name="connsiteY1042" fmla="*/ 986985 h 3866233"/>
              <a:gd name="connsiteX1043" fmla="*/ 6841172 w 7804446"/>
              <a:gd name="connsiteY1043" fmla="*/ 983799 h 3866233"/>
              <a:gd name="connsiteX1044" fmla="*/ 7175373 w 7804446"/>
              <a:gd name="connsiteY1044" fmla="*/ 1184456 h 3866233"/>
              <a:gd name="connsiteX1045" fmla="*/ 7162265 w 7804446"/>
              <a:gd name="connsiteY1045" fmla="*/ 1174902 h 3866233"/>
              <a:gd name="connsiteX1046" fmla="*/ 7149162 w 7804446"/>
              <a:gd name="connsiteY1046" fmla="*/ 1181270 h 3866233"/>
              <a:gd name="connsiteX1047" fmla="*/ 7162265 w 7804446"/>
              <a:gd name="connsiteY1047" fmla="*/ 1190826 h 3866233"/>
              <a:gd name="connsiteX1048" fmla="*/ 7175373 w 7804446"/>
              <a:gd name="connsiteY1048" fmla="*/ 1184456 h 3866233"/>
              <a:gd name="connsiteX1049" fmla="*/ 7365404 w 7804446"/>
              <a:gd name="connsiteY1049" fmla="*/ 1305487 h 3866233"/>
              <a:gd name="connsiteX1050" fmla="*/ 7280219 w 7804446"/>
              <a:gd name="connsiteY1050" fmla="*/ 1251341 h 3866233"/>
              <a:gd name="connsiteX1051" fmla="*/ 7234347 w 7804446"/>
              <a:gd name="connsiteY1051" fmla="*/ 1260897 h 3866233"/>
              <a:gd name="connsiteX1052" fmla="*/ 7234347 w 7804446"/>
              <a:gd name="connsiteY1052" fmla="*/ 1283191 h 3866233"/>
              <a:gd name="connsiteX1053" fmla="*/ 7240901 w 7804446"/>
              <a:gd name="connsiteY1053" fmla="*/ 1283191 h 3866233"/>
              <a:gd name="connsiteX1054" fmla="*/ 7293321 w 7804446"/>
              <a:gd name="connsiteY1054" fmla="*/ 1292747 h 3866233"/>
              <a:gd name="connsiteX1055" fmla="*/ 7352301 w 7804446"/>
              <a:gd name="connsiteY1055" fmla="*/ 1321412 h 3866233"/>
              <a:gd name="connsiteX1056" fmla="*/ 7365404 w 7804446"/>
              <a:gd name="connsiteY1056" fmla="*/ 1305487 h 3866233"/>
              <a:gd name="connsiteX1057" fmla="*/ 7273666 w 7804446"/>
              <a:gd name="connsiteY1057" fmla="*/ 1216306 h 3866233"/>
              <a:gd name="connsiteX1058" fmla="*/ 7260558 w 7804446"/>
              <a:gd name="connsiteY1058" fmla="*/ 1206752 h 3866233"/>
              <a:gd name="connsiteX1059" fmla="*/ 7247455 w 7804446"/>
              <a:gd name="connsiteY1059" fmla="*/ 1213120 h 3866233"/>
              <a:gd name="connsiteX1060" fmla="*/ 7260557 w 7804446"/>
              <a:gd name="connsiteY1060" fmla="*/ 1222676 h 3866233"/>
              <a:gd name="connsiteX1061" fmla="*/ 7273666 w 7804446"/>
              <a:gd name="connsiteY1061" fmla="*/ 1216306 h 3866233"/>
              <a:gd name="connsiteX1062" fmla="*/ 6972234 w 7804446"/>
              <a:gd name="connsiteY1062" fmla="*/ 983801 h 3866233"/>
              <a:gd name="connsiteX1063" fmla="*/ 6978782 w 7804446"/>
              <a:gd name="connsiteY1063" fmla="*/ 1012466 h 3866233"/>
              <a:gd name="connsiteX1064" fmla="*/ 6867388 w 7804446"/>
              <a:gd name="connsiteY1064" fmla="*/ 1012466 h 3866233"/>
              <a:gd name="connsiteX1065" fmla="*/ 6847726 w 7804446"/>
              <a:gd name="connsiteY1065" fmla="*/ 996541 h 3866233"/>
              <a:gd name="connsiteX1066" fmla="*/ 6926362 w 7804446"/>
              <a:gd name="connsiteY1066" fmla="*/ 996541 h 3866233"/>
              <a:gd name="connsiteX1067" fmla="*/ 6959126 w 7804446"/>
              <a:gd name="connsiteY1067" fmla="*/ 980616 h 3866233"/>
              <a:gd name="connsiteX1068" fmla="*/ 6972234 w 7804446"/>
              <a:gd name="connsiteY1068" fmla="*/ 983801 h 3866233"/>
              <a:gd name="connsiteX1069" fmla="*/ 6841172 w 7804446"/>
              <a:gd name="connsiteY1069" fmla="*/ 865956 h 3866233"/>
              <a:gd name="connsiteX1070" fmla="*/ 6808408 w 7804446"/>
              <a:gd name="connsiteY1070" fmla="*/ 891435 h 3866233"/>
              <a:gd name="connsiteX1071" fmla="*/ 6867382 w 7804446"/>
              <a:gd name="connsiteY1071" fmla="*/ 926470 h 3866233"/>
              <a:gd name="connsiteX1072" fmla="*/ 6854280 w 7804446"/>
              <a:gd name="connsiteY1072" fmla="*/ 932841 h 3866233"/>
              <a:gd name="connsiteX1073" fmla="*/ 6690459 w 7804446"/>
              <a:gd name="connsiteY1073" fmla="*/ 929655 h 3866233"/>
              <a:gd name="connsiteX1074" fmla="*/ 6638033 w 7804446"/>
              <a:gd name="connsiteY1074" fmla="*/ 961506 h 3866233"/>
              <a:gd name="connsiteX1075" fmla="*/ 6526638 w 7804446"/>
              <a:gd name="connsiteY1075" fmla="*/ 961506 h 3866233"/>
              <a:gd name="connsiteX1076" fmla="*/ 6513530 w 7804446"/>
              <a:gd name="connsiteY1076" fmla="*/ 939210 h 3866233"/>
              <a:gd name="connsiteX1077" fmla="*/ 6559403 w 7804446"/>
              <a:gd name="connsiteY1077" fmla="*/ 913731 h 3866233"/>
              <a:gd name="connsiteX1078" fmla="*/ 6631485 w 7804446"/>
              <a:gd name="connsiteY1078" fmla="*/ 910545 h 3866233"/>
              <a:gd name="connsiteX1079" fmla="*/ 6723223 w 7804446"/>
              <a:gd name="connsiteY1079" fmla="*/ 865956 h 3866233"/>
              <a:gd name="connsiteX1080" fmla="*/ 6048278 w 7804446"/>
              <a:gd name="connsiteY1080" fmla="*/ 263986 h 3866233"/>
              <a:gd name="connsiteX1081" fmla="*/ 6054832 w 7804446"/>
              <a:gd name="connsiteY1081" fmla="*/ 283097 h 3866233"/>
              <a:gd name="connsiteX1082" fmla="*/ 5969648 w 7804446"/>
              <a:gd name="connsiteY1082" fmla="*/ 295839 h 3866233"/>
              <a:gd name="connsiteX1083" fmla="*/ 5923775 w 7804446"/>
              <a:gd name="connsiteY1083" fmla="*/ 270357 h 3866233"/>
              <a:gd name="connsiteX1084" fmla="*/ 5983572 w 7804446"/>
              <a:gd name="connsiteY1084" fmla="*/ 262395 h 3866233"/>
              <a:gd name="connsiteX1085" fmla="*/ 6048278 w 7804446"/>
              <a:gd name="connsiteY1085" fmla="*/ 263986 h 3866233"/>
              <a:gd name="connsiteX1086" fmla="*/ 6421792 w 7804446"/>
              <a:gd name="connsiteY1086" fmla="*/ 525160 h 3866233"/>
              <a:gd name="connsiteX1087" fmla="*/ 6421792 w 7804446"/>
              <a:gd name="connsiteY1087" fmla="*/ 547453 h 3866233"/>
              <a:gd name="connsiteX1088" fmla="*/ 6382473 w 7804446"/>
              <a:gd name="connsiteY1088" fmla="*/ 544268 h 3866233"/>
              <a:gd name="connsiteX1089" fmla="*/ 6369371 w 7804446"/>
              <a:gd name="connsiteY1089" fmla="*/ 537899 h 3866233"/>
              <a:gd name="connsiteX1090" fmla="*/ 6238314 w 7804446"/>
              <a:gd name="connsiteY1090" fmla="*/ 537899 h 3866233"/>
              <a:gd name="connsiteX1091" fmla="*/ 6159678 w 7804446"/>
              <a:gd name="connsiteY1091" fmla="*/ 512418 h 3866233"/>
              <a:gd name="connsiteX1092" fmla="*/ 6179335 w 7804446"/>
              <a:gd name="connsiteY1092" fmla="*/ 506049 h 3866233"/>
              <a:gd name="connsiteX1093" fmla="*/ 6343161 w 7804446"/>
              <a:gd name="connsiteY1093" fmla="*/ 506049 h 3866233"/>
              <a:gd name="connsiteX1094" fmla="*/ 6375925 w 7804446"/>
              <a:gd name="connsiteY1094" fmla="*/ 521974 h 3866233"/>
              <a:gd name="connsiteX1095" fmla="*/ 6421792 w 7804446"/>
              <a:gd name="connsiteY1095" fmla="*/ 525160 h 3866233"/>
              <a:gd name="connsiteX1096" fmla="*/ 7195029 w 7804446"/>
              <a:gd name="connsiteY1096" fmla="*/ 1079352 h 3866233"/>
              <a:gd name="connsiteX1097" fmla="*/ 7136055 w 7804446"/>
              <a:gd name="connsiteY1097" fmla="*/ 1079351 h 3866233"/>
              <a:gd name="connsiteX1098" fmla="*/ 7149163 w 7804446"/>
              <a:gd name="connsiteY1098" fmla="*/ 1111202 h 3866233"/>
              <a:gd name="connsiteX1099" fmla="*/ 7208137 w 7804446"/>
              <a:gd name="connsiteY1099" fmla="*/ 1104831 h 3866233"/>
              <a:gd name="connsiteX1100" fmla="*/ 7195029 w 7804446"/>
              <a:gd name="connsiteY1100" fmla="*/ 1079352 h 3866233"/>
              <a:gd name="connsiteX1101" fmla="*/ 6120360 w 7804446"/>
              <a:gd name="connsiteY1101" fmla="*/ 270357 h 3866233"/>
              <a:gd name="connsiteX1102" fmla="*/ 6100704 w 7804446"/>
              <a:gd name="connsiteY1102" fmla="*/ 276728 h 3866233"/>
              <a:gd name="connsiteX1103" fmla="*/ 6087596 w 7804446"/>
              <a:gd name="connsiteY1103" fmla="*/ 270357 h 3866233"/>
              <a:gd name="connsiteX1104" fmla="*/ 6107252 w 7804446"/>
              <a:gd name="connsiteY1104" fmla="*/ 263989 h 3866233"/>
              <a:gd name="connsiteX1105" fmla="*/ 6120360 w 7804446"/>
              <a:gd name="connsiteY1105" fmla="*/ 270357 h 3866233"/>
              <a:gd name="connsiteX1106" fmla="*/ 7509568 w 7804446"/>
              <a:gd name="connsiteY1106" fmla="*/ 1241787 h 3866233"/>
              <a:gd name="connsiteX1107" fmla="*/ 7509569 w 7804446"/>
              <a:gd name="connsiteY1107" fmla="*/ 1267266 h 3866233"/>
              <a:gd name="connsiteX1108" fmla="*/ 7489913 w 7804446"/>
              <a:gd name="connsiteY1108" fmla="*/ 1270451 h 3866233"/>
              <a:gd name="connsiteX1109" fmla="*/ 7489912 w 7804446"/>
              <a:gd name="connsiteY1109" fmla="*/ 1270451 h 3866233"/>
              <a:gd name="connsiteX1110" fmla="*/ 7489910 w 7804446"/>
              <a:gd name="connsiteY1110" fmla="*/ 1270452 h 3866233"/>
              <a:gd name="connsiteX1111" fmla="*/ 7450594 w 7804446"/>
              <a:gd name="connsiteY1111" fmla="*/ 1276823 h 3866233"/>
              <a:gd name="connsiteX1112" fmla="*/ 7444040 w 7804446"/>
              <a:gd name="connsiteY1112" fmla="*/ 1244973 h 3866233"/>
              <a:gd name="connsiteX1113" fmla="*/ 7509568 w 7804446"/>
              <a:gd name="connsiteY1113" fmla="*/ 1241787 h 3866233"/>
              <a:gd name="connsiteX1114" fmla="*/ 7509568 w 7804446"/>
              <a:gd name="connsiteY1114" fmla="*/ 1238601 h 3866233"/>
              <a:gd name="connsiteX1115" fmla="*/ 7513141 w 7804446"/>
              <a:gd name="connsiteY1115" fmla="*/ 1241787 h 3866233"/>
              <a:gd name="connsiteX1116" fmla="*/ 7509568 w 7804446"/>
              <a:gd name="connsiteY1116" fmla="*/ 1241787 h 3866233"/>
              <a:gd name="connsiteX1117" fmla="*/ 7509568 w 7804446"/>
              <a:gd name="connsiteY1117" fmla="*/ 1238601 h 3866233"/>
              <a:gd name="connsiteX1118" fmla="*/ 6710121 w 7804446"/>
              <a:gd name="connsiteY1118" fmla="*/ 646189 h 3866233"/>
              <a:gd name="connsiteX1119" fmla="*/ 6611828 w 7804446"/>
              <a:gd name="connsiteY1119" fmla="*/ 652559 h 3866233"/>
              <a:gd name="connsiteX1120" fmla="*/ 6546300 w 7804446"/>
              <a:gd name="connsiteY1120" fmla="*/ 646188 h 3866233"/>
              <a:gd name="connsiteX1121" fmla="*/ 6598720 w 7804446"/>
              <a:gd name="connsiteY1121" fmla="*/ 601599 h 3866233"/>
              <a:gd name="connsiteX1122" fmla="*/ 6631484 w 7804446"/>
              <a:gd name="connsiteY1122" fmla="*/ 607968 h 3866233"/>
              <a:gd name="connsiteX1123" fmla="*/ 6710121 w 7804446"/>
              <a:gd name="connsiteY1123" fmla="*/ 646189 h 3866233"/>
              <a:gd name="connsiteX1124" fmla="*/ 7444275 w 7804446"/>
              <a:gd name="connsiteY1124" fmla="*/ 1159545 h 3866233"/>
              <a:gd name="connsiteX1125" fmla="*/ 7424384 w 7804446"/>
              <a:gd name="connsiteY1125" fmla="*/ 1165345 h 3866233"/>
              <a:gd name="connsiteX1126" fmla="*/ 7448255 w 7804446"/>
              <a:gd name="connsiteY1126" fmla="*/ 1169214 h 3866233"/>
              <a:gd name="connsiteX1127" fmla="*/ 7673389 w 7804446"/>
              <a:gd name="connsiteY1127" fmla="*/ 1085720 h 3866233"/>
              <a:gd name="connsiteX1128" fmla="*/ 7660281 w 7804446"/>
              <a:gd name="connsiteY1128" fmla="*/ 1092091 h 3866233"/>
              <a:gd name="connsiteX1129" fmla="*/ 7640625 w 7804446"/>
              <a:gd name="connsiteY1129" fmla="*/ 1085720 h 3866233"/>
              <a:gd name="connsiteX1130" fmla="*/ 7653733 w 7804446"/>
              <a:gd name="connsiteY1130" fmla="*/ 1079352 h 3866233"/>
              <a:gd name="connsiteX1131" fmla="*/ 7673389 w 7804446"/>
              <a:gd name="connsiteY1131" fmla="*/ 1085720 h 3866233"/>
              <a:gd name="connsiteX1132" fmla="*/ 7588205 w 7804446"/>
              <a:gd name="connsiteY1132" fmla="*/ 980616 h 3866233"/>
              <a:gd name="connsiteX1133" fmla="*/ 7567036 w 7804446"/>
              <a:gd name="connsiteY1133" fmla="*/ 1002909 h 3866233"/>
              <a:gd name="connsiteX1134" fmla="*/ 7548887 w 7804446"/>
              <a:gd name="connsiteY1134" fmla="*/ 1022020 h 3866233"/>
              <a:gd name="connsiteX1135" fmla="*/ 7503014 w 7804446"/>
              <a:gd name="connsiteY1135" fmla="*/ 1025206 h 3866233"/>
              <a:gd name="connsiteX1136" fmla="*/ 7489912 w 7804446"/>
              <a:gd name="connsiteY1136" fmla="*/ 974245 h 3866233"/>
              <a:gd name="connsiteX1137" fmla="*/ 7424384 w 7804446"/>
              <a:gd name="connsiteY1137" fmla="*/ 980616 h 3866233"/>
              <a:gd name="connsiteX1138" fmla="*/ 7450594 w 7804446"/>
              <a:gd name="connsiteY1138" fmla="*/ 993356 h 3866233"/>
              <a:gd name="connsiteX1139" fmla="*/ 7463696 w 7804446"/>
              <a:gd name="connsiteY1139" fmla="*/ 1047502 h 3866233"/>
              <a:gd name="connsiteX1140" fmla="*/ 7378512 w 7804446"/>
              <a:gd name="connsiteY1140" fmla="*/ 1088906 h 3866233"/>
              <a:gd name="connsiteX1141" fmla="*/ 7332639 w 7804446"/>
              <a:gd name="connsiteY1141" fmla="*/ 1101645 h 3866233"/>
              <a:gd name="connsiteX1142" fmla="*/ 7450594 w 7804446"/>
              <a:gd name="connsiteY1142" fmla="*/ 1111202 h 3866233"/>
              <a:gd name="connsiteX1143" fmla="*/ 7489912 w 7804446"/>
              <a:gd name="connsiteY1143" fmla="*/ 1130310 h 3866233"/>
              <a:gd name="connsiteX1144" fmla="*/ 7490457 w 7804446"/>
              <a:gd name="connsiteY1144" fmla="*/ 1142784 h 3866233"/>
              <a:gd name="connsiteX1145" fmla="*/ 7522671 w 7804446"/>
              <a:gd name="connsiteY1145" fmla="*/ 1127127 h 3866233"/>
              <a:gd name="connsiteX1146" fmla="*/ 7548887 w 7804446"/>
              <a:gd name="connsiteY1146" fmla="*/ 1139866 h 3866233"/>
              <a:gd name="connsiteX1147" fmla="*/ 7640625 w 7804446"/>
              <a:gd name="connsiteY1147" fmla="*/ 1146237 h 3866233"/>
              <a:gd name="connsiteX1148" fmla="*/ 7588204 w 7804446"/>
              <a:gd name="connsiteY1148" fmla="*/ 1158976 h 3866233"/>
              <a:gd name="connsiteX1149" fmla="*/ 7522671 w 7804446"/>
              <a:gd name="connsiteY1149" fmla="*/ 1174902 h 3866233"/>
              <a:gd name="connsiteX1150" fmla="*/ 7483358 w 7804446"/>
              <a:gd name="connsiteY1150" fmla="*/ 1174902 h 3866233"/>
              <a:gd name="connsiteX1151" fmla="*/ 7496461 w 7804446"/>
              <a:gd name="connsiteY1151" fmla="*/ 1187641 h 3866233"/>
              <a:gd name="connsiteX1152" fmla="*/ 7444040 w 7804446"/>
              <a:gd name="connsiteY1152" fmla="*/ 1203566 h 3866233"/>
              <a:gd name="connsiteX1153" fmla="*/ 7417830 w 7804446"/>
              <a:gd name="connsiteY1153" fmla="*/ 1190827 h 3866233"/>
              <a:gd name="connsiteX1154" fmla="*/ 7385066 w 7804446"/>
              <a:gd name="connsiteY1154" fmla="*/ 1203566 h 3866233"/>
              <a:gd name="connsiteX1155" fmla="*/ 7339193 w 7804446"/>
              <a:gd name="connsiteY1155" fmla="*/ 1190827 h 3866233"/>
              <a:gd name="connsiteX1156" fmla="*/ 7299876 w 7804446"/>
              <a:gd name="connsiteY1156" fmla="*/ 1216306 h 3866233"/>
              <a:gd name="connsiteX1157" fmla="*/ 7378511 w 7804446"/>
              <a:gd name="connsiteY1157" fmla="*/ 1225862 h 3866233"/>
              <a:gd name="connsiteX1158" fmla="*/ 7417830 w 7804446"/>
              <a:gd name="connsiteY1158" fmla="*/ 1264080 h 3866233"/>
              <a:gd name="connsiteX1159" fmla="*/ 7398168 w 7804446"/>
              <a:gd name="connsiteY1159" fmla="*/ 1276823 h 3866233"/>
              <a:gd name="connsiteX1160" fmla="*/ 7446498 w 7804446"/>
              <a:gd name="connsiteY1160" fmla="*/ 1285581 h 3866233"/>
              <a:gd name="connsiteX1161" fmla="*/ 7489910 w 7804446"/>
              <a:gd name="connsiteY1161" fmla="*/ 1270452 h 3866233"/>
              <a:gd name="connsiteX1162" fmla="*/ 7489913 w 7804446"/>
              <a:gd name="connsiteY1162" fmla="*/ 1270451 h 3866233"/>
              <a:gd name="connsiteX1163" fmla="*/ 7516940 w 7804446"/>
              <a:gd name="connsiteY1163" fmla="*/ 1270850 h 3866233"/>
              <a:gd name="connsiteX1164" fmla="*/ 7548886 w 7804446"/>
              <a:gd name="connsiteY1164" fmla="*/ 1273637 h 3866233"/>
              <a:gd name="connsiteX1165" fmla="*/ 7513141 w 7804446"/>
              <a:gd name="connsiteY1165" fmla="*/ 1241787 h 3866233"/>
              <a:gd name="connsiteX1166" fmla="*/ 7607861 w 7804446"/>
              <a:gd name="connsiteY1166" fmla="*/ 1241787 h 3866233"/>
              <a:gd name="connsiteX1167" fmla="*/ 7745472 w 7804446"/>
              <a:gd name="connsiteY1167" fmla="*/ 1209937 h 3866233"/>
              <a:gd name="connsiteX1168" fmla="*/ 7804446 w 7804446"/>
              <a:gd name="connsiteY1168" fmla="*/ 1216305 h 3866233"/>
              <a:gd name="connsiteX1169" fmla="*/ 7738918 w 7804446"/>
              <a:gd name="connsiteY1169" fmla="*/ 1232231 h 3866233"/>
              <a:gd name="connsiteX1170" fmla="*/ 7738917 w 7804446"/>
              <a:gd name="connsiteY1170" fmla="*/ 1264080 h 3866233"/>
              <a:gd name="connsiteX1171" fmla="*/ 7640625 w 7804446"/>
              <a:gd name="connsiteY1171" fmla="*/ 1289562 h 3866233"/>
              <a:gd name="connsiteX1172" fmla="*/ 7522676 w 7804446"/>
              <a:gd name="connsiteY1172" fmla="*/ 1289562 h 3866233"/>
              <a:gd name="connsiteX1173" fmla="*/ 7430932 w 7804446"/>
              <a:gd name="connsiteY1173" fmla="*/ 1353262 h 3866233"/>
              <a:gd name="connsiteX1174" fmla="*/ 7378512 w 7804446"/>
              <a:gd name="connsiteY1174" fmla="*/ 1359633 h 3866233"/>
              <a:gd name="connsiteX1175" fmla="*/ 7516122 w 7804446"/>
              <a:gd name="connsiteY1175" fmla="*/ 1369187 h 3866233"/>
              <a:gd name="connsiteX1176" fmla="*/ 7561989 w 7804446"/>
              <a:gd name="connsiteY1176" fmla="*/ 1334151 h 3866233"/>
              <a:gd name="connsiteX1177" fmla="*/ 7652911 w 7804446"/>
              <a:gd name="connsiteY1177" fmla="*/ 1356048 h 3866233"/>
              <a:gd name="connsiteX1178" fmla="*/ 7710089 w 7804446"/>
              <a:gd name="connsiteY1178" fmla="*/ 1369018 h 3866233"/>
              <a:gd name="connsiteX1179" fmla="*/ 7687726 w 7804446"/>
              <a:gd name="connsiteY1179" fmla="*/ 1399383 h 3866233"/>
              <a:gd name="connsiteX1180" fmla="*/ 7643902 w 7804446"/>
              <a:gd name="connsiteY1180" fmla="*/ 1403027 h 3866233"/>
              <a:gd name="connsiteX1181" fmla="*/ 7581651 w 7804446"/>
              <a:gd name="connsiteY1181" fmla="*/ 1410591 h 3866233"/>
              <a:gd name="connsiteX1182" fmla="*/ 7660625 w 7804446"/>
              <a:gd name="connsiteY1182" fmla="*/ 1436181 h 3866233"/>
              <a:gd name="connsiteX1183" fmla="*/ 7633337 w 7804446"/>
              <a:gd name="connsiteY1183" fmla="*/ 1473233 h 3866233"/>
              <a:gd name="connsiteX1184" fmla="*/ 7627517 w 7804446"/>
              <a:gd name="connsiteY1184" fmla="*/ 1474294 h 3866233"/>
              <a:gd name="connsiteX1185" fmla="*/ 7548887 w 7804446"/>
              <a:gd name="connsiteY1185" fmla="*/ 1512512 h 3866233"/>
              <a:gd name="connsiteX1186" fmla="*/ 7575096 w 7804446"/>
              <a:gd name="connsiteY1186" fmla="*/ 1525251 h 3866233"/>
              <a:gd name="connsiteX1187" fmla="*/ 7529225 w 7804446"/>
              <a:gd name="connsiteY1187" fmla="*/ 1537994 h 3866233"/>
              <a:gd name="connsiteX1188" fmla="*/ 7516122 w 7804446"/>
              <a:gd name="connsiteY1188" fmla="*/ 1576211 h 3866233"/>
              <a:gd name="connsiteX1189" fmla="*/ 7545821 w 7804446"/>
              <a:gd name="connsiteY1189" fmla="*/ 1592063 h 3866233"/>
              <a:gd name="connsiteX1190" fmla="*/ 7453828 w 7804446"/>
              <a:gd name="connsiteY1190" fmla="*/ 1716973 h 3866233"/>
              <a:gd name="connsiteX1191" fmla="*/ 7434415 w 7804446"/>
              <a:gd name="connsiteY1191" fmla="*/ 1714362 h 3866233"/>
              <a:gd name="connsiteX1192" fmla="*/ 7398168 w 7804446"/>
              <a:gd name="connsiteY1192" fmla="*/ 1719537 h 3866233"/>
              <a:gd name="connsiteX1193" fmla="*/ 7398168 w 7804446"/>
              <a:gd name="connsiteY1193" fmla="*/ 1732279 h 3866233"/>
              <a:gd name="connsiteX1194" fmla="*/ 7417830 w 7804446"/>
              <a:gd name="connsiteY1194" fmla="*/ 1751387 h 3866233"/>
              <a:gd name="connsiteX1195" fmla="*/ 7424037 w 7804446"/>
              <a:gd name="connsiteY1195" fmla="*/ 1757422 h 3866233"/>
              <a:gd name="connsiteX1196" fmla="*/ 7383913 w 7804446"/>
              <a:gd name="connsiteY1196" fmla="*/ 1811904 h 3866233"/>
              <a:gd name="connsiteX1197" fmla="*/ 7345748 w 7804446"/>
              <a:gd name="connsiteY1197" fmla="*/ 1811904 h 3866233"/>
              <a:gd name="connsiteX1198" fmla="*/ 7273666 w 7804446"/>
              <a:gd name="connsiteY1198" fmla="*/ 1834197 h 3866233"/>
              <a:gd name="connsiteX1199" fmla="*/ 7280219 w 7804446"/>
              <a:gd name="connsiteY1199" fmla="*/ 1843754 h 3866233"/>
              <a:gd name="connsiteX1200" fmla="*/ 7360456 w 7804446"/>
              <a:gd name="connsiteY1200" fmla="*/ 1843754 h 3866233"/>
              <a:gd name="connsiteX1201" fmla="*/ 6650743 w 7804446"/>
              <a:gd name="connsiteY1201" fmla="*/ 2807408 h 3866233"/>
              <a:gd name="connsiteX1202" fmla="*/ 6611828 w 7804446"/>
              <a:gd name="connsiteY1202" fmla="*/ 2818366 h 3866233"/>
              <a:gd name="connsiteX1203" fmla="*/ 6585618 w 7804446"/>
              <a:gd name="connsiteY1203" fmla="*/ 2831106 h 3866233"/>
              <a:gd name="connsiteX1204" fmla="*/ 6546300 w 7804446"/>
              <a:gd name="connsiteY1204" fmla="*/ 2859770 h 3866233"/>
              <a:gd name="connsiteX1205" fmla="*/ 6493874 w 7804446"/>
              <a:gd name="connsiteY1205" fmla="*/ 2875695 h 3866233"/>
              <a:gd name="connsiteX1206" fmla="*/ 6448007 w 7804446"/>
              <a:gd name="connsiteY1206" fmla="*/ 2882067 h 3866233"/>
              <a:gd name="connsiteX1207" fmla="*/ 6375925 w 7804446"/>
              <a:gd name="connsiteY1207" fmla="*/ 2917102 h 3866233"/>
              <a:gd name="connsiteX1208" fmla="*/ 6297289 w 7804446"/>
              <a:gd name="connsiteY1208" fmla="*/ 2942581 h 3866233"/>
              <a:gd name="connsiteX1209" fmla="*/ 6225207 w 7804446"/>
              <a:gd name="connsiteY1209" fmla="*/ 2974430 h 3866233"/>
              <a:gd name="connsiteX1210" fmla="*/ 6192443 w 7804446"/>
              <a:gd name="connsiteY1210" fmla="*/ 2974431 h 3866233"/>
              <a:gd name="connsiteX1211" fmla="*/ 6172786 w 7804446"/>
              <a:gd name="connsiteY1211" fmla="*/ 3003095 h 3866233"/>
              <a:gd name="connsiteX1212" fmla="*/ 6126914 w 7804446"/>
              <a:gd name="connsiteY1212" fmla="*/ 3009466 h 3866233"/>
              <a:gd name="connsiteX1213" fmla="*/ 6067940 w 7804446"/>
              <a:gd name="connsiteY1213" fmla="*/ 3069981 h 3866233"/>
              <a:gd name="connsiteX1214" fmla="*/ 6041729 w 7804446"/>
              <a:gd name="connsiteY1214" fmla="*/ 3073166 h 3866233"/>
              <a:gd name="connsiteX1215" fmla="*/ 5845144 w 7804446"/>
              <a:gd name="connsiteY1215" fmla="*/ 3168716 h 3866233"/>
              <a:gd name="connsiteX1216" fmla="*/ 5845144 w 7804446"/>
              <a:gd name="connsiteY1216" fmla="*/ 3178272 h 3866233"/>
              <a:gd name="connsiteX1217" fmla="*/ 5753406 w 7804446"/>
              <a:gd name="connsiteY1217" fmla="*/ 3213309 h 3866233"/>
              <a:gd name="connsiteX1218" fmla="*/ 5812380 w 7804446"/>
              <a:gd name="connsiteY1218" fmla="*/ 3219677 h 3866233"/>
              <a:gd name="connsiteX1219" fmla="*/ 5779616 w 7804446"/>
              <a:gd name="connsiteY1219" fmla="*/ 3283376 h 3866233"/>
              <a:gd name="connsiteX1220" fmla="*/ 5753406 w 7804446"/>
              <a:gd name="connsiteY1220" fmla="*/ 3289748 h 3866233"/>
              <a:gd name="connsiteX1221" fmla="*/ 5779616 w 7804446"/>
              <a:gd name="connsiteY1221" fmla="*/ 3299302 h 3866233"/>
              <a:gd name="connsiteX1222" fmla="*/ 5779617 w 7804446"/>
              <a:gd name="connsiteY1222" fmla="*/ 3324783 h 3866233"/>
              <a:gd name="connsiteX1223" fmla="*/ 5687877 w 7804446"/>
              <a:gd name="connsiteY1223" fmla="*/ 3353447 h 3866233"/>
              <a:gd name="connsiteX1224" fmla="*/ 5602687 w 7804446"/>
              <a:gd name="connsiteY1224" fmla="*/ 3382112 h 3866233"/>
              <a:gd name="connsiteX1225" fmla="*/ 5556816 w 7804446"/>
              <a:gd name="connsiteY1225" fmla="*/ 3366187 h 3866233"/>
              <a:gd name="connsiteX1226" fmla="*/ 5478185 w 7804446"/>
              <a:gd name="connsiteY1226" fmla="*/ 3388484 h 3866233"/>
              <a:gd name="connsiteX1227" fmla="*/ 5478185 w 7804446"/>
              <a:gd name="connsiteY1227" fmla="*/ 3407591 h 3866233"/>
              <a:gd name="connsiteX1228" fmla="*/ 5491288 w 7804446"/>
              <a:gd name="connsiteY1228" fmla="*/ 3413962 h 3866233"/>
              <a:gd name="connsiteX1229" fmla="*/ 5635452 w 7804446"/>
              <a:gd name="connsiteY1229" fmla="*/ 3413962 h 3866233"/>
              <a:gd name="connsiteX1230" fmla="*/ 5504395 w 7804446"/>
              <a:gd name="connsiteY1230" fmla="*/ 3461737 h 3866233"/>
              <a:gd name="connsiteX1231" fmla="*/ 5419211 w 7804446"/>
              <a:gd name="connsiteY1231" fmla="*/ 3480848 h 3866233"/>
              <a:gd name="connsiteX1232" fmla="*/ 5353682 w 7804446"/>
              <a:gd name="connsiteY1232" fmla="*/ 3496773 h 3866233"/>
              <a:gd name="connsiteX1233" fmla="*/ 5196410 w 7804446"/>
              <a:gd name="connsiteY1233" fmla="*/ 3528623 h 3866233"/>
              <a:gd name="connsiteX1234" fmla="*/ 5170200 w 7804446"/>
              <a:gd name="connsiteY1234" fmla="*/ 3538177 h 3866233"/>
              <a:gd name="connsiteX1235" fmla="*/ 5150543 w 7804446"/>
              <a:gd name="connsiteY1235" fmla="*/ 3547733 h 3866233"/>
              <a:gd name="connsiteX1236" fmla="*/ 5098117 w 7804446"/>
              <a:gd name="connsiteY1236" fmla="*/ 3519066 h 3866233"/>
              <a:gd name="connsiteX1237" fmla="*/ 5124327 w 7804446"/>
              <a:gd name="connsiteY1237" fmla="*/ 3496773 h 3866233"/>
              <a:gd name="connsiteX1238" fmla="*/ 5137436 w 7804446"/>
              <a:gd name="connsiteY1238" fmla="*/ 3484033 h 3866233"/>
              <a:gd name="connsiteX1239" fmla="*/ 5091564 w 7804446"/>
              <a:gd name="connsiteY1239" fmla="*/ 3480848 h 3866233"/>
              <a:gd name="connsiteX1240" fmla="*/ 5065353 w 7804446"/>
              <a:gd name="connsiteY1240" fmla="*/ 3541362 h 3866233"/>
              <a:gd name="connsiteX1241" fmla="*/ 5012933 w 7804446"/>
              <a:gd name="connsiteY1241" fmla="*/ 3522252 h 3866233"/>
              <a:gd name="connsiteX1242" fmla="*/ 4999825 w 7804446"/>
              <a:gd name="connsiteY1242" fmla="*/ 3496773 h 3866233"/>
              <a:gd name="connsiteX1243" fmla="*/ 4921189 w 7804446"/>
              <a:gd name="connsiteY1243" fmla="*/ 3496773 h 3866233"/>
              <a:gd name="connsiteX1244" fmla="*/ 4868768 w 7804446"/>
              <a:gd name="connsiteY1244" fmla="*/ 3534991 h 3866233"/>
              <a:gd name="connsiteX1245" fmla="*/ 4796686 w 7804446"/>
              <a:gd name="connsiteY1245" fmla="*/ 3496773 h 3866233"/>
              <a:gd name="connsiteX1246" fmla="*/ 4750819 w 7804446"/>
              <a:gd name="connsiteY1246" fmla="*/ 3452183 h 3866233"/>
              <a:gd name="connsiteX1247" fmla="*/ 4750819 w 7804446"/>
              <a:gd name="connsiteY1247" fmla="*/ 3426701 h 3866233"/>
              <a:gd name="connsiteX1248" fmla="*/ 4718055 w 7804446"/>
              <a:gd name="connsiteY1248" fmla="*/ 3410777 h 3866233"/>
              <a:gd name="connsiteX1249" fmla="*/ 4718055 w 7804446"/>
              <a:gd name="connsiteY1249" fmla="*/ 3378927 h 3866233"/>
              <a:gd name="connsiteX1250" fmla="*/ 4750820 w 7804446"/>
              <a:gd name="connsiteY1250" fmla="*/ 3359816 h 3866233"/>
              <a:gd name="connsiteX1251" fmla="*/ 4750819 w 7804446"/>
              <a:gd name="connsiteY1251" fmla="*/ 3334337 h 3866233"/>
              <a:gd name="connsiteX1252" fmla="*/ 4750819 w 7804446"/>
              <a:gd name="connsiteY1252" fmla="*/ 3327966 h 3866233"/>
              <a:gd name="connsiteX1253" fmla="*/ 4849112 w 7804446"/>
              <a:gd name="connsiteY1253" fmla="*/ 3273823 h 3866233"/>
              <a:gd name="connsiteX1254" fmla="*/ 4921189 w 7804446"/>
              <a:gd name="connsiteY1254" fmla="*/ 3213308 h 3866233"/>
              <a:gd name="connsiteX1255" fmla="*/ 4875322 w 7804446"/>
              <a:gd name="connsiteY1255" fmla="*/ 3203752 h 3866233"/>
              <a:gd name="connsiteX1256" fmla="*/ 4803240 w 7804446"/>
              <a:gd name="connsiteY1256" fmla="*/ 3235602 h 3866233"/>
              <a:gd name="connsiteX1257" fmla="*/ 4737711 w 7804446"/>
              <a:gd name="connsiteY1257" fmla="*/ 3254712 h 3866233"/>
              <a:gd name="connsiteX1258" fmla="*/ 4659076 w 7804446"/>
              <a:gd name="connsiteY1258" fmla="*/ 3277008 h 3866233"/>
              <a:gd name="connsiteX1259" fmla="*/ 4645973 w 7804446"/>
              <a:gd name="connsiteY1259" fmla="*/ 3299302 h 3866233"/>
              <a:gd name="connsiteX1260" fmla="*/ 4560783 w 7804446"/>
              <a:gd name="connsiteY1260" fmla="*/ 3305673 h 3866233"/>
              <a:gd name="connsiteX1261" fmla="*/ 4547681 w 7804446"/>
              <a:gd name="connsiteY1261" fmla="*/ 3331152 h 3866233"/>
              <a:gd name="connsiteX1262" fmla="*/ 4495255 w 7804446"/>
              <a:gd name="connsiteY1262" fmla="*/ 3340708 h 3866233"/>
              <a:gd name="connsiteX1263" fmla="*/ 4436281 w 7804446"/>
              <a:gd name="connsiteY1263" fmla="*/ 3369373 h 3866233"/>
              <a:gd name="connsiteX1264" fmla="*/ 4305223 w 7804446"/>
              <a:gd name="connsiteY1264" fmla="*/ 3369373 h 3866233"/>
              <a:gd name="connsiteX1265" fmla="*/ 4265905 w 7804446"/>
              <a:gd name="connsiteY1265" fmla="*/ 3385297 h 3866233"/>
              <a:gd name="connsiteX1266" fmla="*/ 4200377 w 7804446"/>
              <a:gd name="connsiteY1266" fmla="*/ 3385297 h 3866233"/>
              <a:gd name="connsiteX1267" fmla="*/ 4167613 w 7804446"/>
              <a:gd name="connsiteY1267" fmla="*/ 3369373 h 3866233"/>
              <a:gd name="connsiteX1268" fmla="*/ 4154506 w 7804446"/>
              <a:gd name="connsiteY1268" fmla="*/ 3407592 h 3866233"/>
              <a:gd name="connsiteX1269" fmla="*/ 4056213 w 7804446"/>
              <a:gd name="connsiteY1269" fmla="*/ 3442626 h 3866233"/>
              <a:gd name="connsiteX1270" fmla="*/ 3990684 w 7804446"/>
              <a:gd name="connsiteY1270" fmla="*/ 3493587 h 3866233"/>
              <a:gd name="connsiteX1271" fmla="*/ 3944818 w 7804446"/>
              <a:gd name="connsiteY1271" fmla="*/ 3531808 h 3866233"/>
              <a:gd name="connsiteX1272" fmla="*/ 3859628 w 7804446"/>
              <a:gd name="connsiteY1272" fmla="*/ 3531808 h 3866233"/>
              <a:gd name="connsiteX1273" fmla="*/ 3813761 w 7804446"/>
              <a:gd name="connsiteY1273" fmla="*/ 3554101 h 3866233"/>
              <a:gd name="connsiteX1274" fmla="*/ 3807207 w 7804446"/>
              <a:gd name="connsiteY1274" fmla="*/ 3595508 h 3866233"/>
              <a:gd name="connsiteX1275" fmla="*/ 3682704 w 7804446"/>
              <a:gd name="connsiteY1275" fmla="*/ 3563658 h 3866233"/>
              <a:gd name="connsiteX1276" fmla="*/ 3676151 w 7804446"/>
              <a:gd name="connsiteY1276" fmla="*/ 3620987 h 3866233"/>
              <a:gd name="connsiteX1277" fmla="*/ 3610623 w 7804446"/>
              <a:gd name="connsiteY1277" fmla="*/ 3643283 h 3866233"/>
              <a:gd name="connsiteX1278" fmla="*/ 3610623 w 7804446"/>
              <a:gd name="connsiteY1278" fmla="*/ 3617802 h 3866233"/>
              <a:gd name="connsiteX1279" fmla="*/ 3486120 w 7804446"/>
              <a:gd name="connsiteY1279" fmla="*/ 3608247 h 3866233"/>
              <a:gd name="connsiteX1280" fmla="*/ 3473012 w 7804446"/>
              <a:gd name="connsiteY1280" fmla="*/ 3636912 h 3866233"/>
              <a:gd name="connsiteX1281" fmla="*/ 3414037 w 7804446"/>
              <a:gd name="connsiteY1281" fmla="*/ 3646468 h 3866233"/>
              <a:gd name="connsiteX1282" fmla="*/ 3407483 w 7804446"/>
              <a:gd name="connsiteY1282" fmla="*/ 3684687 h 3866233"/>
              <a:gd name="connsiteX1283" fmla="*/ 3361612 w 7804446"/>
              <a:gd name="connsiteY1283" fmla="*/ 3706983 h 3866233"/>
              <a:gd name="connsiteX1284" fmla="*/ 3282981 w 7804446"/>
              <a:gd name="connsiteY1284" fmla="*/ 3700612 h 3866233"/>
              <a:gd name="connsiteX1285" fmla="*/ 3309191 w 7804446"/>
              <a:gd name="connsiteY1285" fmla="*/ 3684687 h 3866233"/>
              <a:gd name="connsiteX1286" fmla="*/ 3217453 w 7804446"/>
              <a:gd name="connsiteY1286" fmla="*/ 3700612 h 3866233"/>
              <a:gd name="connsiteX1287" fmla="*/ 3243662 w 7804446"/>
              <a:gd name="connsiteY1287" fmla="*/ 3713354 h 3866233"/>
              <a:gd name="connsiteX1288" fmla="*/ 3256765 w 7804446"/>
              <a:gd name="connsiteY1288" fmla="*/ 3767497 h 3866233"/>
              <a:gd name="connsiteX1289" fmla="*/ 3132263 w 7804446"/>
              <a:gd name="connsiteY1289" fmla="*/ 3780239 h 3866233"/>
              <a:gd name="connsiteX1290" fmla="*/ 3165026 w 7804446"/>
              <a:gd name="connsiteY1290" fmla="*/ 3812090 h 3866233"/>
              <a:gd name="connsiteX1291" fmla="*/ 3092944 w 7804446"/>
              <a:gd name="connsiteY1291" fmla="*/ 3824829 h 3866233"/>
              <a:gd name="connsiteX1292" fmla="*/ 3092944 w 7804446"/>
              <a:gd name="connsiteY1292" fmla="*/ 3815273 h 3866233"/>
              <a:gd name="connsiteX1293" fmla="*/ 3092945 w 7804446"/>
              <a:gd name="connsiteY1293" fmla="*/ 3799348 h 3866233"/>
              <a:gd name="connsiteX1294" fmla="*/ 3053626 w 7804446"/>
              <a:gd name="connsiteY1294" fmla="*/ 3792979 h 3866233"/>
              <a:gd name="connsiteX1295" fmla="*/ 2935678 w 7804446"/>
              <a:gd name="connsiteY1295" fmla="*/ 3834383 h 3866233"/>
              <a:gd name="connsiteX1296" fmla="*/ 2961888 w 7804446"/>
              <a:gd name="connsiteY1296" fmla="*/ 3850308 h 3866233"/>
              <a:gd name="connsiteX1297" fmla="*/ 2876703 w 7804446"/>
              <a:gd name="connsiteY1297" fmla="*/ 3856679 h 3866233"/>
              <a:gd name="connsiteX1298" fmla="*/ 2857041 w 7804446"/>
              <a:gd name="connsiteY1298" fmla="*/ 3828014 h 3866233"/>
              <a:gd name="connsiteX1299" fmla="*/ 2745647 w 7804446"/>
              <a:gd name="connsiteY1299" fmla="*/ 3824829 h 3866233"/>
              <a:gd name="connsiteX1300" fmla="*/ 2680118 w 7804446"/>
              <a:gd name="connsiteY1300" fmla="*/ 3856679 h 3866233"/>
              <a:gd name="connsiteX1301" fmla="*/ 2608036 w 7804446"/>
              <a:gd name="connsiteY1301" fmla="*/ 3859864 h 3866233"/>
              <a:gd name="connsiteX1302" fmla="*/ 2575272 w 7804446"/>
              <a:gd name="connsiteY1302" fmla="*/ 3831198 h 3866233"/>
              <a:gd name="connsiteX1303" fmla="*/ 2601482 w 7804446"/>
              <a:gd name="connsiteY1303" fmla="*/ 3815272 h 3866233"/>
              <a:gd name="connsiteX1304" fmla="*/ 2516297 w 7804446"/>
              <a:gd name="connsiteY1304" fmla="*/ 3761129 h 3866233"/>
              <a:gd name="connsiteX1305" fmla="*/ 2470425 w 7804446"/>
              <a:gd name="connsiteY1305" fmla="*/ 3754758 h 3866233"/>
              <a:gd name="connsiteX1306" fmla="*/ 2562164 w 7804446"/>
              <a:gd name="connsiteY1306" fmla="*/ 3710169 h 3866233"/>
              <a:gd name="connsiteX1307" fmla="*/ 2562163 w 7804446"/>
              <a:gd name="connsiteY1307" fmla="*/ 3675133 h 3866233"/>
              <a:gd name="connsiteX1308" fmla="*/ 2627692 w 7804446"/>
              <a:gd name="connsiteY1308" fmla="*/ 3665579 h 3866233"/>
              <a:gd name="connsiteX1309" fmla="*/ 2568717 w 7804446"/>
              <a:gd name="connsiteY1309" fmla="*/ 3646469 h 3866233"/>
              <a:gd name="connsiteX1310" fmla="*/ 2562163 w 7804446"/>
              <a:gd name="connsiteY1310" fmla="*/ 3675133 h 3866233"/>
              <a:gd name="connsiteX1311" fmla="*/ 2476980 w 7804446"/>
              <a:gd name="connsiteY1311" fmla="*/ 3706983 h 3866233"/>
              <a:gd name="connsiteX1312" fmla="*/ 2418005 w 7804446"/>
              <a:gd name="connsiteY1312" fmla="*/ 3646468 h 3866233"/>
              <a:gd name="connsiteX1313" fmla="*/ 2385240 w 7804446"/>
              <a:gd name="connsiteY1313" fmla="*/ 3643283 h 3866233"/>
              <a:gd name="connsiteX1314" fmla="*/ 2273841 w 7804446"/>
              <a:gd name="connsiteY1314" fmla="*/ 3675133 h 3866233"/>
              <a:gd name="connsiteX1315" fmla="*/ 2195204 w 7804446"/>
              <a:gd name="connsiteY1315" fmla="*/ 3630543 h 3866233"/>
              <a:gd name="connsiteX1316" fmla="*/ 2195204 w 7804446"/>
              <a:gd name="connsiteY1316" fmla="*/ 3585951 h 3866233"/>
              <a:gd name="connsiteX1317" fmla="*/ 2254179 w 7804446"/>
              <a:gd name="connsiteY1317" fmla="*/ 3576398 h 3866233"/>
              <a:gd name="connsiteX1318" fmla="*/ 2267286 w 7804446"/>
              <a:gd name="connsiteY1318" fmla="*/ 3550919 h 3866233"/>
              <a:gd name="connsiteX1319" fmla="*/ 2300050 w 7804446"/>
              <a:gd name="connsiteY1319" fmla="*/ 3534991 h 3866233"/>
              <a:gd name="connsiteX1320" fmla="*/ 2247630 w 7804446"/>
              <a:gd name="connsiteY1320" fmla="*/ 3525437 h 3866233"/>
              <a:gd name="connsiteX1321" fmla="*/ 2188650 w 7804446"/>
              <a:gd name="connsiteY1321" fmla="*/ 3563658 h 3866233"/>
              <a:gd name="connsiteX1322" fmla="*/ 2149337 w 7804446"/>
              <a:gd name="connsiteY1322" fmla="*/ 3544548 h 3866233"/>
              <a:gd name="connsiteX1323" fmla="*/ 2110020 w 7804446"/>
              <a:gd name="connsiteY1323" fmla="*/ 3544548 h 3866233"/>
              <a:gd name="connsiteX1324" fmla="*/ 2090358 w 7804446"/>
              <a:gd name="connsiteY1324" fmla="*/ 3570026 h 3866233"/>
              <a:gd name="connsiteX1325" fmla="*/ 2168994 w 7804446"/>
              <a:gd name="connsiteY1325" fmla="*/ 3598694 h 3866233"/>
              <a:gd name="connsiteX1326" fmla="*/ 2149337 w 7804446"/>
              <a:gd name="connsiteY1326" fmla="*/ 3608248 h 3866233"/>
              <a:gd name="connsiteX1327" fmla="*/ 1992065 w 7804446"/>
              <a:gd name="connsiteY1327" fmla="*/ 3611433 h 3866233"/>
              <a:gd name="connsiteX1328" fmla="*/ 1939645 w 7804446"/>
              <a:gd name="connsiteY1328" fmla="*/ 3595508 h 3866233"/>
              <a:gd name="connsiteX1329" fmla="*/ 1834799 w 7804446"/>
              <a:gd name="connsiteY1329" fmla="*/ 3605062 h 3866233"/>
              <a:gd name="connsiteX1330" fmla="*/ 1841352 w 7804446"/>
              <a:gd name="connsiteY1330" fmla="*/ 3595508 h 3866233"/>
              <a:gd name="connsiteX1331" fmla="*/ 1841352 w 7804446"/>
              <a:gd name="connsiteY1331" fmla="*/ 3563658 h 3866233"/>
              <a:gd name="connsiteX1332" fmla="*/ 1815142 w 7804446"/>
              <a:gd name="connsiteY1332" fmla="*/ 3576397 h 3866233"/>
              <a:gd name="connsiteX1333" fmla="*/ 1769270 w 7804446"/>
              <a:gd name="connsiteY1333" fmla="*/ 3563658 h 3866233"/>
              <a:gd name="connsiteX1334" fmla="*/ 1697188 w 7804446"/>
              <a:gd name="connsiteY1334" fmla="*/ 3579583 h 3866233"/>
              <a:gd name="connsiteX1335" fmla="*/ 1598896 w 7804446"/>
              <a:gd name="connsiteY1335" fmla="*/ 3554102 h 3866233"/>
              <a:gd name="connsiteX1336" fmla="*/ 1651316 w 7804446"/>
              <a:gd name="connsiteY1336" fmla="*/ 3528622 h 3866233"/>
              <a:gd name="connsiteX1337" fmla="*/ 1736505 w 7804446"/>
              <a:gd name="connsiteY1337" fmla="*/ 3547733 h 3866233"/>
              <a:gd name="connsiteX1338" fmla="*/ 1828244 w 7804446"/>
              <a:gd name="connsiteY1338" fmla="*/ 3506326 h 3866233"/>
              <a:gd name="connsiteX1339" fmla="*/ 1828245 w 7804446"/>
              <a:gd name="connsiteY1339" fmla="*/ 3487216 h 3866233"/>
              <a:gd name="connsiteX1340" fmla="*/ 1874117 w 7804446"/>
              <a:gd name="connsiteY1340" fmla="*/ 3477662 h 3866233"/>
              <a:gd name="connsiteX1341" fmla="*/ 1926537 w 7804446"/>
              <a:gd name="connsiteY1341" fmla="*/ 3499958 h 3866233"/>
              <a:gd name="connsiteX1342" fmla="*/ 1933091 w 7804446"/>
              <a:gd name="connsiteY1342" fmla="*/ 3534991 h 3866233"/>
              <a:gd name="connsiteX1343" fmla="*/ 1985517 w 7804446"/>
              <a:gd name="connsiteY1343" fmla="*/ 3560472 h 3866233"/>
              <a:gd name="connsiteX1344" fmla="*/ 2005174 w 7804446"/>
              <a:gd name="connsiteY1344" fmla="*/ 3512698 h 3866233"/>
              <a:gd name="connsiteX1345" fmla="*/ 2051045 w 7804446"/>
              <a:gd name="connsiteY1345" fmla="*/ 3506326 h 3866233"/>
              <a:gd name="connsiteX1346" fmla="*/ 2064148 w 7804446"/>
              <a:gd name="connsiteY1346" fmla="*/ 3484033 h 3866233"/>
              <a:gd name="connsiteX1347" fmla="*/ 1992065 w 7804446"/>
              <a:gd name="connsiteY1347" fmla="*/ 3468108 h 3866233"/>
              <a:gd name="connsiteX1348" fmla="*/ 1992065 w 7804446"/>
              <a:gd name="connsiteY1348" fmla="*/ 3452183 h 3866233"/>
              <a:gd name="connsiteX1349" fmla="*/ 2051046 w 7804446"/>
              <a:gd name="connsiteY1349" fmla="*/ 3442627 h 3866233"/>
              <a:gd name="connsiteX1350" fmla="*/ 2090358 w 7804446"/>
              <a:gd name="connsiteY1350" fmla="*/ 3426702 h 3866233"/>
              <a:gd name="connsiteX1351" fmla="*/ 2116573 w 7804446"/>
              <a:gd name="connsiteY1351" fmla="*/ 3420333 h 3866233"/>
              <a:gd name="connsiteX1352" fmla="*/ 2155886 w 7804446"/>
              <a:gd name="connsiteY1352" fmla="*/ 3407592 h 3866233"/>
              <a:gd name="connsiteX1353" fmla="*/ 2188650 w 7804446"/>
              <a:gd name="connsiteY1353" fmla="*/ 3420333 h 3866233"/>
              <a:gd name="connsiteX1354" fmla="*/ 2155886 w 7804446"/>
              <a:gd name="connsiteY1354" fmla="*/ 3407592 h 3866233"/>
              <a:gd name="connsiteX1355" fmla="*/ 2155886 w 7804446"/>
              <a:gd name="connsiteY1355" fmla="*/ 3401223 h 3866233"/>
              <a:gd name="connsiteX1356" fmla="*/ 2142784 w 7804446"/>
              <a:gd name="connsiteY1356" fmla="*/ 3394852 h 3866233"/>
              <a:gd name="connsiteX1357" fmla="*/ 2011727 w 7804446"/>
              <a:gd name="connsiteY1357" fmla="*/ 3375741 h 3866233"/>
              <a:gd name="connsiteX1358" fmla="*/ 1952747 w 7804446"/>
              <a:gd name="connsiteY1358" fmla="*/ 3375741 h 3866233"/>
              <a:gd name="connsiteX1359" fmla="*/ 1841352 w 7804446"/>
              <a:gd name="connsiteY1359" fmla="*/ 3429887 h 3866233"/>
              <a:gd name="connsiteX1360" fmla="*/ 1749614 w 7804446"/>
              <a:gd name="connsiteY1360" fmla="*/ 3375741 h 3866233"/>
              <a:gd name="connsiteX1361" fmla="*/ 1703737 w 7804446"/>
              <a:gd name="connsiteY1361" fmla="*/ 3375742 h 3866233"/>
              <a:gd name="connsiteX1362" fmla="*/ 1697188 w 7804446"/>
              <a:gd name="connsiteY1362" fmla="*/ 3375742 h 3866233"/>
              <a:gd name="connsiteX1363" fmla="*/ 1729952 w 7804446"/>
              <a:gd name="connsiteY1363" fmla="*/ 3350262 h 3866233"/>
              <a:gd name="connsiteX1364" fmla="*/ 1684086 w 7804446"/>
              <a:gd name="connsiteY1364" fmla="*/ 3327966 h 3866233"/>
              <a:gd name="connsiteX1365" fmla="*/ 1651316 w 7804446"/>
              <a:gd name="connsiteY1365" fmla="*/ 3327966 h 3866233"/>
              <a:gd name="connsiteX1366" fmla="*/ 1618552 w 7804446"/>
              <a:gd name="connsiteY1366" fmla="*/ 3359816 h 3866233"/>
              <a:gd name="connsiteX1367" fmla="*/ 1592342 w 7804446"/>
              <a:gd name="connsiteY1367" fmla="*/ 3343892 h 3866233"/>
              <a:gd name="connsiteX1368" fmla="*/ 1441628 w 7804446"/>
              <a:gd name="connsiteY1368" fmla="*/ 3382112 h 3866233"/>
              <a:gd name="connsiteX1369" fmla="*/ 1343336 w 7804446"/>
              <a:gd name="connsiteY1369" fmla="*/ 3385298 h 3866233"/>
              <a:gd name="connsiteX1370" fmla="*/ 1376100 w 7804446"/>
              <a:gd name="connsiteY1370" fmla="*/ 3359816 h 3866233"/>
              <a:gd name="connsiteX1371" fmla="*/ 1277807 w 7804446"/>
              <a:gd name="connsiteY1371" fmla="*/ 3353448 h 3866233"/>
              <a:gd name="connsiteX1372" fmla="*/ 1310572 w 7804446"/>
              <a:gd name="connsiteY1372" fmla="*/ 3334337 h 3866233"/>
              <a:gd name="connsiteX1373" fmla="*/ 1277808 w 7804446"/>
              <a:gd name="connsiteY1373" fmla="*/ 3308858 h 3866233"/>
              <a:gd name="connsiteX1374" fmla="*/ 1317126 w 7804446"/>
              <a:gd name="connsiteY1374" fmla="*/ 3283377 h 3866233"/>
              <a:gd name="connsiteX1375" fmla="*/ 1284362 w 7804446"/>
              <a:gd name="connsiteY1375" fmla="*/ 3267452 h 3866233"/>
              <a:gd name="connsiteX1376" fmla="*/ 1343336 w 7804446"/>
              <a:gd name="connsiteY1376" fmla="*/ 3216491 h 3866233"/>
              <a:gd name="connsiteX1377" fmla="*/ 1225382 w 7804446"/>
              <a:gd name="connsiteY1377" fmla="*/ 3210123 h 3866233"/>
              <a:gd name="connsiteX1378" fmla="*/ 1205726 w 7804446"/>
              <a:gd name="connsiteY1378" fmla="*/ 3261083 h 3866233"/>
              <a:gd name="connsiteX1379" fmla="*/ 1153300 w 7804446"/>
              <a:gd name="connsiteY1379" fmla="*/ 3203752 h 3866233"/>
              <a:gd name="connsiteX1380" fmla="*/ 1153299 w 7804446"/>
              <a:gd name="connsiteY1380" fmla="*/ 3159162 h 3866233"/>
              <a:gd name="connsiteX1381" fmla="*/ 1186064 w 7804446"/>
              <a:gd name="connsiteY1381" fmla="*/ 3143237 h 3866233"/>
              <a:gd name="connsiteX1382" fmla="*/ 1100879 w 7804446"/>
              <a:gd name="connsiteY1382" fmla="*/ 3101831 h 3866233"/>
              <a:gd name="connsiteX1383" fmla="*/ 1041905 w 7804446"/>
              <a:gd name="connsiteY1383" fmla="*/ 3101831 h 3866233"/>
              <a:gd name="connsiteX1384" fmla="*/ 989479 w 7804446"/>
              <a:gd name="connsiteY1384" fmla="*/ 3085906 h 3866233"/>
              <a:gd name="connsiteX1385" fmla="*/ 956714 w 7804446"/>
              <a:gd name="connsiteY1385" fmla="*/ 3060427 h 3866233"/>
              <a:gd name="connsiteX1386" fmla="*/ 956715 w 7804446"/>
              <a:gd name="connsiteY1386" fmla="*/ 3028577 h 3866233"/>
              <a:gd name="connsiteX1387" fmla="*/ 982930 w 7804446"/>
              <a:gd name="connsiteY1387" fmla="*/ 3015837 h 3866233"/>
              <a:gd name="connsiteX1388" fmla="*/ 982930 w 7804446"/>
              <a:gd name="connsiteY1388" fmla="*/ 2980802 h 3866233"/>
              <a:gd name="connsiteX1389" fmla="*/ 956715 w 7804446"/>
              <a:gd name="connsiteY1389" fmla="*/ 2968063 h 3866233"/>
              <a:gd name="connsiteX1390" fmla="*/ 956714 w 7804446"/>
              <a:gd name="connsiteY1390" fmla="*/ 2888435 h 3866233"/>
              <a:gd name="connsiteX1391" fmla="*/ 996033 w 7804446"/>
              <a:gd name="connsiteY1391" fmla="*/ 2847031 h 3866233"/>
              <a:gd name="connsiteX1392" fmla="*/ 1146751 w 7804446"/>
              <a:gd name="connsiteY1392" fmla="*/ 2802441 h 3866233"/>
              <a:gd name="connsiteX1393" fmla="*/ 1055007 w 7804446"/>
              <a:gd name="connsiteY1393" fmla="*/ 2780145 h 3866233"/>
              <a:gd name="connsiteX1394" fmla="*/ 1002587 w 7804446"/>
              <a:gd name="connsiteY1394" fmla="*/ 2780146 h 3866233"/>
              <a:gd name="connsiteX1395" fmla="*/ 950166 w 7804446"/>
              <a:gd name="connsiteY1395" fmla="*/ 2796071 h 3866233"/>
              <a:gd name="connsiteX1396" fmla="*/ 950166 w 7804446"/>
              <a:gd name="connsiteY1396" fmla="*/ 2821549 h 3866233"/>
              <a:gd name="connsiteX1397" fmla="*/ 904294 w 7804446"/>
              <a:gd name="connsiteY1397" fmla="*/ 2843845 h 3866233"/>
              <a:gd name="connsiteX1398" fmla="*/ 858422 w 7804446"/>
              <a:gd name="connsiteY1398" fmla="*/ 2827921 h 3866233"/>
              <a:gd name="connsiteX1399" fmla="*/ 766684 w 7804446"/>
              <a:gd name="connsiteY1399" fmla="*/ 2850217 h 3866233"/>
              <a:gd name="connsiteX1400" fmla="*/ 753576 w 7804446"/>
              <a:gd name="connsiteY1400" fmla="*/ 2818366 h 3866233"/>
              <a:gd name="connsiteX1401" fmla="*/ 819104 w 7804446"/>
              <a:gd name="connsiteY1401" fmla="*/ 2805624 h 3866233"/>
              <a:gd name="connsiteX1402" fmla="*/ 648735 w 7804446"/>
              <a:gd name="connsiteY1402" fmla="*/ 2754667 h 3866233"/>
              <a:gd name="connsiteX1403" fmla="*/ 655283 w 7804446"/>
              <a:gd name="connsiteY1403" fmla="*/ 2729185 h 3866233"/>
              <a:gd name="connsiteX1404" fmla="*/ 694601 w 7804446"/>
              <a:gd name="connsiteY1404" fmla="*/ 2745110 h 3866233"/>
              <a:gd name="connsiteX1405" fmla="*/ 779791 w 7804446"/>
              <a:gd name="connsiteY1405" fmla="*/ 2725999 h 3866233"/>
              <a:gd name="connsiteX1406" fmla="*/ 786340 w 7804446"/>
              <a:gd name="connsiteY1406" fmla="*/ 2690964 h 3866233"/>
              <a:gd name="connsiteX1407" fmla="*/ 832212 w 7804446"/>
              <a:gd name="connsiteY1407" fmla="*/ 2668671 h 3866233"/>
              <a:gd name="connsiteX1408" fmla="*/ 937058 w 7804446"/>
              <a:gd name="connsiteY1408" fmla="*/ 2668670 h 3866233"/>
              <a:gd name="connsiteX1409" fmla="*/ 950166 w 7804446"/>
              <a:gd name="connsiteY1409" fmla="*/ 2649560 h 3866233"/>
              <a:gd name="connsiteX1410" fmla="*/ 1048458 w 7804446"/>
              <a:gd name="connsiteY1410" fmla="*/ 2595414 h 3866233"/>
              <a:gd name="connsiteX1411" fmla="*/ 1048459 w 7804446"/>
              <a:gd name="connsiteY1411" fmla="*/ 2579489 h 3866233"/>
              <a:gd name="connsiteX1412" fmla="*/ 1113987 w 7804446"/>
              <a:gd name="connsiteY1412" fmla="*/ 2563564 h 3866233"/>
              <a:gd name="connsiteX1413" fmla="*/ 1107433 w 7804446"/>
              <a:gd name="connsiteY1413" fmla="*/ 2538085 h 3866233"/>
              <a:gd name="connsiteX1414" fmla="*/ 1133643 w 7804446"/>
              <a:gd name="connsiteY1414" fmla="*/ 2522160 h 3866233"/>
              <a:gd name="connsiteX1415" fmla="*/ 1107433 w 7804446"/>
              <a:gd name="connsiteY1415" fmla="*/ 2538085 h 3866233"/>
              <a:gd name="connsiteX1416" fmla="*/ 1074669 w 7804446"/>
              <a:gd name="connsiteY1416" fmla="*/ 2547639 h 3866233"/>
              <a:gd name="connsiteX1417" fmla="*/ 1015695 w 7804446"/>
              <a:gd name="connsiteY1417" fmla="*/ 2544456 h 3866233"/>
              <a:gd name="connsiteX1418" fmla="*/ 1048459 w 7804446"/>
              <a:gd name="connsiteY1418" fmla="*/ 2525346 h 3866233"/>
              <a:gd name="connsiteX1419" fmla="*/ 996033 w 7804446"/>
              <a:gd name="connsiteY1419" fmla="*/ 2506235 h 3866233"/>
              <a:gd name="connsiteX1420" fmla="*/ 878084 w 7804446"/>
              <a:gd name="connsiteY1420" fmla="*/ 2576306 h 3866233"/>
              <a:gd name="connsiteX1421" fmla="*/ 878084 w 7804446"/>
              <a:gd name="connsiteY1421" fmla="*/ 2630449 h 3866233"/>
              <a:gd name="connsiteX1422" fmla="*/ 792894 w 7804446"/>
              <a:gd name="connsiteY1422" fmla="*/ 2652746 h 3866233"/>
              <a:gd name="connsiteX1423" fmla="*/ 694601 w 7804446"/>
              <a:gd name="connsiteY1423" fmla="*/ 2652746 h 3866233"/>
              <a:gd name="connsiteX1424" fmla="*/ 668391 w 7804446"/>
              <a:gd name="connsiteY1424" fmla="*/ 2640006 h 3866233"/>
              <a:gd name="connsiteX1425" fmla="*/ 596309 w 7804446"/>
              <a:gd name="connsiteY1425" fmla="*/ 2668671 h 3866233"/>
              <a:gd name="connsiteX1426" fmla="*/ 491462 w 7804446"/>
              <a:gd name="connsiteY1426" fmla="*/ 2668670 h 3866233"/>
              <a:gd name="connsiteX1427" fmla="*/ 439042 w 7804446"/>
              <a:gd name="connsiteY1427" fmla="*/ 2636821 h 3866233"/>
              <a:gd name="connsiteX1428" fmla="*/ 380067 w 7804446"/>
              <a:gd name="connsiteY1428" fmla="*/ 2636821 h 3866233"/>
              <a:gd name="connsiteX1429" fmla="*/ 380067 w 7804446"/>
              <a:gd name="connsiteY1429" fmla="*/ 2611339 h 3866233"/>
              <a:gd name="connsiteX1430" fmla="*/ 511124 w 7804446"/>
              <a:gd name="connsiteY1430" fmla="*/ 2579489 h 3866233"/>
              <a:gd name="connsiteX1431" fmla="*/ 484909 w 7804446"/>
              <a:gd name="connsiteY1431" fmla="*/ 2550824 h 3866233"/>
              <a:gd name="connsiteX1432" fmla="*/ 458698 w 7804446"/>
              <a:gd name="connsiteY1432" fmla="*/ 2522160 h 3866233"/>
              <a:gd name="connsiteX1433" fmla="*/ 445596 w 7804446"/>
              <a:gd name="connsiteY1433" fmla="*/ 2499864 h 3866233"/>
              <a:gd name="connsiteX1434" fmla="*/ 425934 w 7804446"/>
              <a:gd name="connsiteY1434" fmla="*/ 2471200 h 3866233"/>
              <a:gd name="connsiteX1435" fmla="*/ 406278 w 7804446"/>
              <a:gd name="connsiteY1435" fmla="*/ 2503049 h 3866233"/>
              <a:gd name="connsiteX1436" fmla="*/ 327642 w 7804446"/>
              <a:gd name="connsiteY1436" fmla="*/ 2506235 h 3866233"/>
              <a:gd name="connsiteX1437" fmla="*/ 307985 w 7804446"/>
              <a:gd name="connsiteY1437" fmla="*/ 2538085 h 3866233"/>
              <a:gd name="connsiteX1438" fmla="*/ 249011 w 7804446"/>
              <a:gd name="connsiteY1438" fmla="*/ 2538085 h 3866233"/>
              <a:gd name="connsiteX1439" fmla="*/ 91738 w 7804446"/>
              <a:gd name="connsiteY1439" fmla="*/ 2480756 h 3866233"/>
              <a:gd name="connsiteX1440" fmla="*/ 85185 w 7804446"/>
              <a:gd name="connsiteY1440" fmla="*/ 2445720 h 3866233"/>
              <a:gd name="connsiteX1441" fmla="*/ 39318 w 7804446"/>
              <a:gd name="connsiteY1441" fmla="*/ 2439349 h 3866233"/>
              <a:gd name="connsiteX1442" fmla="*/ 0 w 7804446"/>
              <a:gd name="connsiteY1442" fmla="*/ 2417056 h 3866233"/>
              <a:gd name="connsiteX1443" fmla="*/ 0 w 7804446"/>
              <a:gd name="connsiteY1443" fmla="*/ 2362910 h 3866233"/>
              <a:gd name="connsiteX1444" fmla="*/ 52421 w 7804446"/>
              <a:gd name="connsiteY1444" fmla="*/ 2356539 h 3866233"/>
              <a:gd name="connsiteX1445" fmla="*/ 216247 w 7804446"/>
              <a:gd name="connsiteY1445" fmla="*/ 2276914 h 3866233"/>
              <a:gd name="connsiteX1446" fmla="*/ 249011 w 7804446"/>
              <a:gd name="connsiteY1446" fmla="*/ 2276914 h 3866233"/>
              <a:gd name="connsiteX1447" fmla="*/ 288324 w 7804446"/>
              <a:gd name="connsiteY1447" fmla="*/ 2260989 h 3866233"/>
              <a:gd name="connsiteX1448" fmla="*/ 353852 w 7804446"/>
              <a:gd name="connsiteY1448" fmla="*/ 2260989 h 3866233"/>
              <a:gd name="connsiteX1449" fmla="*/ 373513 w 7804446"/>
              <a:gd name="connsiteY1449" fmla="*/ 2232325 h 3866233"/>
              <a:gd name="connsiteX1450" fmla="*/ 393170 w 7804446"/>
              <a:gd name="connsiteY1450" fmla="*/ 2203660 h 3866233"/>
              <a:gd name="connsiteX1451" fmla="*/ 360406 w 7804446"/>
              <a:gd name="connsiteY1451" fmla="*/ 2187735 h 3866233"/>
              <a:gd name="connsiteX1452" fmla="*/ 360406 w 7804446"/>
              <a:gd name="connsiteY1452" fmla="*/ 2162253 h 3866233"/>
              <a:gd name="connsiteX1453" fmla="*/ 412832 w 7804446"/>
              <a:gd name="connsiteY1453" fmla="*/ 2178178 h 3866233"/>
              <a:gd name="connsiteX1454" fmla="*/ 393170 w 7804446"/>
              <a:gd name="connsiteY1454" fmla="*/ 2136775 h 3866233"/>
              <a:gd name="connsiteX1455" fmla="*/ 393170 w 7804446"/>
              <a:gd name="connsiteY1455" fmla="*/ 2101739 h 3866233"/>
              <a:gd name="connsiteX1456" fmla="*/ 347304 w 7804446"/>
              <a:gd name="connsiteY1456" fmla="*/ 2101739 h 3866233"/>
              <a:gd name="connsiteX1457" fmla="*/ 307985 w 7804446"/>
              <a:gd name="connsiteY1457" fmla="*/ 2085814 h 3866233"/>
              <a:gd name="connsiteX1458" fmla="*/ 242457 w 7804446"/>
              <a:gd name="connsiteY1458" fmla="*/ 2085814 h 3866233"/>
              <a:gd name="connsiteX1459" fmla="*/ 255560 w 7804446"/>
              <a:gd name="connsiteY1459" fmla="*/ 2047593 h 3866233"/>
              <a:gd name="connsiteX1460" fmla="*/ 222795 w 7804446"/>
              <a:gd name="connsiteY1460" fmla="*/ 2028483 h 3866233"/>
              <a:gd name="connsiteX1461" fmla="*/ 321088 w 7804446"/>
              <a:gd name="connsiteY1461" fmla="*/ 2018928 h 3866233"/>
              <a:gd name="connsiteX1462" fmla="*/ 268667 w 7804446"/>
              <a:gd name="connsiteY1462" fmla="*/ 2003004 h 3866233"/>
              <a:gd name="connsiteX1463" fmla="*/ 203139 w 7804446"/>
              <a:gd name="connsiteY1463" fmla="*/ 1987079 h 3866233"/>
              <a:gd name="connsiteX1464" fmla="*/ 163821 w 7804446"/>
              <a:gd name="connsiteY1464" fmla="*/ 1936118 h 3866233"/>
              <a:gd name="connsiteX1465" fmla="*/ 196585 w 7804446"/>
              <a:gd name="connsiteY1465" fmla="*/ 1917008 h 3866233"/>
              <a:gd name="connsiteX1466" fmla="*/ 196585 w 7804446"/>
              <a:gd name="connsiteY1466" fmla="*/ 1885158 h 3866233"/>
              <a:gd name="connsiteX1467" fmla="*/ 131057 w 7804446"/>
              <a:gd name="connsiteY1467" fmla="*/ 1869233 h 3866233"/>
              <a:gd name="connsiteX1468" fmla="*/ 176929 w 7804446"/>
              <a:gd name="connsiteY1468" fmla="*/ 1846937 h 3866233"/>
              <a:gd name="connsiteX1469" fmla="*/ 294877 w 7804446"/>
              <a:gd name="connsiteY1469" fmla="*/ 1831012 h 3866233"/>
              <a:gd name="connsiteX1470" fmla="*/ 393170 w 7804446"/>
              <a:gd name="connsiteY1470" fmla="*/ 1808718 h 3866233"/>
              <a:gd name="connsiteX1471" fmla="*/ 334196 w 7804446"/>
              <a:gd name="connsiteY1471" fmla="*/ 1754572 h 3866233"/>
              <a:gd name="connsiteX1472" fmla="*/ 334196 w 7804446"/>
              <a:gd name="connsiteY1472" fmla="*/ 1709983 h 3866233"/>
              <a:gd name="connsiteX1473" fmla="*/ 366959 w 7804446"/>
              <a:gd name="connsiteY1473" fmla="*/ 1690872 h 3866233"/>
              <a:gd name="connsiteX1474" fmla="*/ 366960 w 7804446"/>
              <a:gd name="connsiteY1474" fmla="*/ 1659023 h 3866233"/>
              <a:gd name="connsiteX1475" fmla="*/ 458698 w 7804446"/>
              <a:gd name="connsiteY1475" fmla="*/ 1611247 h 3866233"/>
              <a:gd name="connsiteX1476" fmla="*/ 452144 w 7804446"/>
              <a:gd name="connsiteY1476" fmla="*/ 1604879 h 3866233"/>
              <a:gd name="connsiteX1477" fmla="*/ 347303 w 7804446"/>
              <a:gd name="connsiteY1477" fmla="*/ 1595322 h 3866233"/>
              <a:gd name="connsiteX1478" fmla="*/ 478360 w 7804446"/>
              <a:gd name="connsiteY1478" fmla="*/ 1502958 h 3866233"/>
              <a:gd name="connsiteX1479" fmla="*/ 596309 w 7804446"/>
              <a:gd name="connsiteY1479" fmla="*/ 1496587 h 3866233"/>
              <a:gd name="connsiteX1480" fmla="*/ 524227 w 7804446"/>
              <a:gd name="connsiteY1480" fmla="*/ 1455183 h 3866233"/>
              <a:gd name="connsiteX1481" fmla="*/ 563545 w 7804446"/>
              <a:gd name="connsiteY1481" fmla="*/ 1426516 h 3866233"/>
              <a:gd name="connsiteX1482" fmla="*/ 563545 w 7804446"/>
              <a:gd name="connsiteY1482" fmla="*/ 1362816 h 3866233"/>
              <a:gd name="connsiteX1483" fmla="*/ 550437 w 7804446"/>
              <a:gd name="connsiteY1483" fmla="*/ 1356447 h 3866233"/>
              <a:gd name="connsiteX1484" fmla="*/ 511124 w 7804446"/>
              <a:gd name="connsiteY1484" fmla="*/ 1372373 h 3866233"/>
              <a:gd name="connsiteX1485" fmla="*/ 491463 w 7804446"/>
              <a:gd name="connsiteY1485" fmla="*/ 1356447 h 3866233"/>
              <a:gd name="connsiteX1486" fmla="*/ 576653 w 7804446"/>
              <a:gd name="connsiteY1486" fmla="*/ 1308673 h 3866233"/>
              <a:gd name="connsiteX1487" fmla="*/ 674945 w 7804446"/>
              <a:gd name="connsiteY1487" fmla="*/ 1276822 h 3866233"/>
              <a:gd name="connsiteX1488" fmla="*/ 806001 w 7804446"/>
              <a:gd name="connsiteY1488" fmla="*/ 1276822 h 3866233"/>
              <a:gd name="connsiteX1489" fmla="*/ 864976 w 7804446"/>
              <a:gd name="connsiteY1489" fmla="*/ 1229045 h 3866233"/>
              <a:gd name="connsiteX1490" fmla="*/ 956714 w 7804446"/>
              <a:gd name="connsiteY1490" fmla="*/ 1200380 h 3866233"/>
              <a:gd name="connsiteX1491" fmla="*/ 1048458 w 7804446"/>
              <a:gd name="connsiteY1491" fmla="*/ 1171716 h 3866233"/>
              <a:gd name="connsiteX1492" fmla="*/ 1015694 w 7804446"/>
              <a:gd name="connsiteY1492" fmla="*/ 1155791 h 3866233"/>
              <a:gd name="connsiteX1493" fmla="*/ 1015694 w 7804446"/>
              <a:gd name="connsiteY1493" fmla="*/ 1123941 h 3866233"/>
              <a:gd name="connsiteX1494" fmla="*/ 1101696 w 7804446"/>
              <a:gd name="connsiteY1494" fmla="*/ 1104433 h 3866233"/>
              <a:gd name="connsiteX1495" fmla="*/ 1107433 w 7804446"/>
              <a:gd name="connsiteY1495" fmla="*/ 1123941 h 3866233"/>
              <a:gd name="connsiteX1496" fmla="*/ 1127089 w 7804446"/>
              <a:gd name="connsiteY1496" fmla="*/ 1123941 h 3866233"/>
              <a:gd name="connsiteX1497" fmla="*/ 1133643 w 7804446"/>
              <a:gd name="connsiteY1497" fmla="*/ 1101645 h 3866233"/>
              <a:gd name="connsiteX1498" fmla="*/ 1125615 w 7804446"/>
              <a:gd name="connsiteY1498" fmla="*/ 1097745 h 3866233"/>
              <a:gd name="connsiteX1499" fmla="*/ 1161493 w 7804446"/>
              <a:gd name="connsiteY1499" fmla="*/ 1085720 h 3866233"/>
              <a:gd name="connsiteX1500" fmla="*/ 1199171 w 7804446"/>
              <a:gd name="connsiteY1500" fmla="*/ 1069795 h 3866233"/>
              <a:gd name="connsiteX1501" fmla="*/ 1297464 w 7804446"/>
              <a:gd name="connsiteY1501" fmla="*/ 1037945 h 3866233"/>
              <a:gd name="connsiteX1502" fmla="*/ 1356439 w 7804446"/>
              <a:gd name="connsiteY1502" fmla="*/ 1037945 h 3866233"/>
              <a:gd name="connsiteX1503" fmla="*/ 1415418 w 7804446"/>
              <a:gd name="connsiteY1503" fmla="*/ 1002909 h 3866233"/>
              <a:gd name="connsiteX1504" fmla="*/ 1507157 w 7804446"/>
              <a:gd name="connsiteY1504" fmla="*/ 967876 h 3866233"/>
              <a:gd name="connsiteX1505" fmla="*/ 1520259 w 7804446"/>
              <a:gd name="connsiteY1505" fmla="*/ 945581 h 3866233"/>
              <a:gd name="connsiteX1506" fmla="*/ 1598896 w 7804446"/>
              <a:gd name="connsiteY1506" fmla="*/ 939210 h 3866233"/>
              <a:gd name="connsiteX1507" fmla="*/ 1684086 w 7804446"/>
              <a:gd name="connsiteY1507" fmla="*/ 891435 h 3866233"/>
              <a:gd name="connsiteX1508" fmla="*/ 1736506 w 7804446"/>
              <a:gd name="connsiteY1508" fmla="*/ 872327 h 3866233"/>
              <a:gd name="connsiteX1509" fmla="*/ 1913435 w 7804446"/>
              <a:gd name="connsiteY1509" fmla="*/ 786331 h 3866233"/>
              <a:gd name="connsiteX1510" fmla="*/ 1913434 w 7804446"/>
              <a:gd name="connsiteY1510" fmla="*/ 770405 h 3866233"/>
              <a:gd name="connsiteX1511" fmla="*/ 1959301 w 7804446"/>
              <a:gd name="connsiteY1511" fmla="*/ 748110 h 3866233"/>
              <a:gd name="connsiteX1512" fmla="*/ 2070701 w 7804446"/>
              <a:gd name="connsiteY1512" fmla="*/ 751295 h 3866233"/>
              <a:gd name="connsiteX1513" fmla="*/ 2077255 w 7804446"/>
              <a:gd name="connsiteY1513" fmla="*/ 792702 h 3866233"/>
              <a:gd name="connsiteX1514" fmla="*/ 2201758 w 7804446"/>
              <a:gd name="connsiteY1514" fmla="*/ 792702 h 3866233"/>
              <a:gd name="connsiteX1515" fmla="*/ 2201758 w 7804446"/>
              <a:gd name="connsiteY1515" fmla="*/ 786331 h 3866233"/>
              <a:gd name="connsiteX1516" fmla="*/ 2110019 w 7804446"/>
              <a:gd name="connsiteY1516" fmla="*/ 741741 h 3866233"/>
              <a:gd name="connsiteX1517" fmla="*/ 2142784 w 7804446"/>
              <a:gd name="connsiteY1517" fmla="*/ 725816 h 3866233"/>
              <a:gd name="connsiteX1518" fmla="*/ 2142784 w 7804446"/>
              <a:gd name="connsiteY1518" fmla="*/ 706706 h 3866233"/>
              <a:gd name="connsiteX1519" fmla="*/ 2201758 w 7804446"/>
              <a:gd name="connsiteY1519" fmla="*/ 697149 h 3866233"/>
              <a:gd name="connsiteX1520" fmla="*/ 2221415 w 7804446"/>
              <a:gd name="connsiteY1520" fmla="*/ 668485 h 3866233"/>
              <a:gd name="connsiteX1521" fmla="*/ 2260732 w 7804446"/>
              <a:gd name="connsiteY1521" fmla="*/ 668485 h 3866233"/>
              <a:gd name="connsiteX1522" fmla="*/ 2293497 w 7804446"/>
              <a:gd name="connsiteY1522" fmla="*/ 636635 h 3866233"/>
              <a:gd name="connsiteX1523" fmla="*/ 2326260 w 7804446"/>
              <a:gd name="connsiteY1523" fmla="*/ 636635 h 3866233"/>
              <a:gd name="connsiteX1524" fmla="*/ 2359025 w 7804446"/>
              <a:gd name="connsiteY1524" fmla="*/ 652560 h 3866233"/>
              <a:gd name="connsiteX1525" fmla="*/ 2418005 w 7804446"/>
              <a:gd name="connsiteY1525" fmla="*/ 639820 h 3866233"/>
              <a:gd name="connsiteX1526" fmla="*/ 2476979 w 7804446"/>
              <a:gd name="connsiteY1526" fmla="*/ 630264 h 3866233"/>
              <a:gd name="connsiteX1527" fmla="*/ 2476979 w 7804446"/>
              <a:gd name="connsiteY1527" fmla="*/ 595231 h 3866233"/>
              <a:gd name="connsiteX1528" fmla="*/ 2594928 w 7804446"/>
              <a:gd name="connsiteY1528" fmla="*/ 537899 h 3866233"/>
              <a:gd name="connsiteX1529" fmla="*/ 2647354 w 7804446"/>
              <a:gd name="connsiteY1529" fmla="*/ 563381 h 3866233"/>
              <a:gd name="connsiteX1530" fmla="*/ 2542507 w 7804446"/>
              <a:gd name="connsiteY1530" fmla="*/ 607970 h 3866233"/>
              <a:gd name="connsiteX1531" fmla="*/ 2588374 w 7804446"/>
              <a:gd name="connsiteY1531" fmla="*/ 633449 h 3866233"/>
              <a:gd name="connsiteX1532" fmla="*/ 2706328 w 7804446"/>
              <a:gd name="connsiteY1532" fmla="*/ 576120 h 3866233"/>
              <a:gd name="connsiteX1533" fmla="*/ 2706328 w 7804446"/>
              <a:gd name="connsiteY1533" fmla="*/ 544270 h 3866233"/>
              <a:gd name="connsiteX1534" fmla="*/ 2739093 w 7804446"/>
              <a:gd name="connsiteY1534" fmla="*/ 528345 h 3866233"/>
              <a:gd name="connsiteX1535" fmla="*/ 2712882 w 7804446"/>
              <a:gd name="connsiteY1535" fmla="*/ 515603 h 3866233"/>
              <a:gd name="connsiteX1536" fmla="*/ 2712882 w 7804446"/>
              <a:gd name="connsiteY1536" fmla="*/ 509235 h 3866233"/>
              <a:gd name="connsiteX1537" fmla="*/ 2863595 w 7804446"/>
              <a:gd name="connsiteY1537" fmla="*/ 423239 h 3866233"/>
              <a:gd name="connsiteX1538" fmla="*/ 2955334 w 7804446"/>
              <a:gd name="connsiteY1538" fmla="*/ 423239 h 3866233"/>
              <a:gd name="connsiteX1539" fmla="*/ 3014314 w 7804446"/>
              <a:gd name="connsiteY1539" fmla="*/ 388203 h 3866233"/>
              <a:gd name="connsiteX1540" fmla="*/ 3053626 w 7804446"/>
              <a:gd name="connsiteY1540" fmla="*/ 407314 h 3866233"/>
              <a:gd name="connsiteX1541" fmla="*/ 3079842 w 7804446"/>
              <a:gd name="connsiteY1541" fmla="*/ 394574 h 3866233"/>
              <a:gd name="connsiteX1542" fmla="*/ 3158473 w 7804446"/>
              <a:gd name="connsiteY1542" fmla="*/ 404129 h 3866233"/>
              <a:gd name="connsiteX1543" fmla="*/ 3171580 w 7804446"/>
              <a:gd name="connsiteY1543" fmla="*/ 397760 h 3866233"/>
              <a:gd name="connsiteX1544" fmla="*/ 3171581 w 7804446"/>
              <a:gd name="connsiteY1544" fmla="*/ 334060 h 3866233"/>
              <a:gd name="connsiteX1545" fmla="*/ 3315745 w 7804446"/>
              <a:gd name="connsiteY1545" fmla="*/ 308578 h 3866233"/>
              <a:gd name="connsiteX1546" fmla="*/ 3387822 w 7804446"/>
              <a:gd name="connsiteY1546" fmla="*/ 276728 h 3866233"/>
              <a:gd name="connsiteX1547" fmla="*/ 3433694 w 7804446"/>
              <a:gd name="connsiteY1547" fmla="*/ 299025 h 3866233"/>
              <a:gd name="connsiteX1548" fmla="*/ 3400930 w 7804446"/>
              <a:gd name="connsiteY1548" fmla="*/ 314949 h 3866233"/>
              <a:gd name="connsiteX1549" fmla="*/ 3486120 w 7804446"/>
              <a:gd name="connsiteY1549" fmla="*/ 337243 h 3866233"/>
              <a:gd name="connsiteX1550" fmla="*/ 3571304 w 7804446"/>
              <a:gd name="connsiteY1550" fmla="*/ 244878 h 3866233"/>
              <a:gd name="connsiteX1551" fmla="*/ 3649941 w 7804446"/>
              <a:gd name="connsiteY1551" fmla="*/ 241693 h 3866233"/>
              <a:gd name="connsiteX1552" fmla="*/ 3695807 w 7804446"/>
              <a:gd name="connsiteY1552" fmla="*/ 289468 h 3866233"/>
              <a:gd name="connsiteX1553" fmla="*/ 3663043 w 7804446"/>
              <a:gd name="connsiteY1553" fmla="*/ 299024 h 3866233"/>
              <a:gd name="connsiteX1554" fmla="*/ 3663043 w 7804446"/>
              <a:gd name="connsiteY1554" fmla="*/ 314949 h 3866233"/>
              <a:gd name="connsiteX1555" fmla="*/ 3663043 w 7804446"/>
              <a:gd name="connsiteY1555" fmla="*/ 321318 h 3866233"/>
              <a:gd name="connsiteX1556" fmla="*/ 3564750 w 7804446"/>
              <a:gd name="connsiteY1556" fmla="*/ 327689 h 3866233"/>
              <a:gd name="connsiteX1557" fmla="*/ 3604068 w 7804446"/>
              <a:gd name="connsiteY1557" fmla="*/ 337243 h 3866233"/>
              <a:gd name="connsiteX1558" fmla="*/ 3630279 w 7804446"/>
              <a:gd name="connsiteY1558" fmla="*/ 349985 h 3866233"/>
              <a:gd name="connsiteX1559" fmla="*/ 3564750 w 7804446"/>
              <a:gd name="connsiteY1559" fmla="*/ 362724 h 3866233"/>
              <a:gd name="connsiteX1560" fmla="*/ 3636833 w 7804446"/>
              <a:gd name="connsiteY1560" fmla="*/ 378649 h 3866233"/>
              <a:gd name="connsiteX1561" fmla="*/ 3617176 w 7804446"/>
              <a:gd name="connsiteY1561" fmla="*/ 391389 h 3866233"/>
              <a:gd name="connsiteX1562" fmla="*/ 3590961 w 7804446"/>
              <a:gd name="connsiteY1562" fmla="*/ 435978 h 3866233"/>
              <a:gd name="connsiteX1563" fmla="*/ 3545094 w 7804446"/>
              <a:gd name="connsiteY1563" fmla="*/ 435978 h 3866233"/>
              <a:gd name="connsiteX1564" fmla="*/ 3453350 w 7804446"/>
              <a:gd name="connsiteY1564" fmla="*/ 372278 h 3866233"/>
              <a:gd name="connsiteX1565" fmla="*/ 3276427 w 7804446"/>
              <a:gd name="connsiteY1565" fmla="*/ 372278 h 3866233"/>
              <a:gd name="connsiteX1566" fmla="*/ 3243663 w 7804446"/>
              <a:gd name="connsiteY1566" fmla="*/ 365910 h 3866233"/>
              <a:gd name="connsiteX1567" fmla="*/ 3210899 w 7804446"/>
              <a:gd name="connsiteY1567" fmla="*/ 359539 h 3866233"/>
              <a:gd name="connsiteX1568" fmla="*/ 3224001 w 7804446"/>
              <a:gd name="connsiteY1568" fmla="*/ 404128 h 3866233"/>
              <a:gd name="connsiteX1569" fmla="*/ 3289529 w 7804446"/>
              <a:gd name="connsiteY1569" fmla="*/ 388203 h 3866233"/>
              <a:gd name="connsiteX1570" fmla="*/ 3322294 w 7804446"/>
              <a:gd name="connsiteY1570" fmla="*/ 423239 h 3866233"/>
              <a:gd name="connsiteX1571" fmla="*/ 3387822 w 7804446"/>
              <a:gd name="connsiteY1571" fmla="*/ 404128 h 3866233"/>
              <a:gd name="connsiteX1572" fmla="*/ 3400929 w 7804446"/>
              <a:gd name="connsiteY1572" fmla="*/ 432793 h 3866233"/>
              <a:gd name="connsiteX1573" fmla="*/ 3335401 w 7804446"/>
              <a:gd name="connsiteY1573" fmla="*/ 442349 h 3866233"/>
              <a:gd name="connsiteX1574" fmla="*/ 3400929 w 7804446"/>
              <a:gd name="connsiteY1574" fmla="*/ 432793 h 3866233"/>
              <a:gd name="connsiteX1575" fmla="*/ 3433693 w 7804446"/>
              <a:gd name="connsiteY1575" fmla="*/ 423239 h 3866233"/>
              <a:gd name="connsiteX1576" fmla="*/ 3499222 w 7804446"/>
              <a:gd name="connsiteY1576" fmla="*/ 439164 h 3866233"/>
              <a:gd name="connsiteX1577" fmla="*/ 3466458 w 7804446"/>
              <a:gd name="connsiteY1577" fmla="*/ 464645 h 3866233"/>
              <a:gd name="connsiteX1578" fmla="*/ 3433694 w 7804446"/>
              <a:gd name="connsiteY1578" fmla="*/ 490124 h 3866233"/>
              <a:gd name="connsiteX1579" fmla="*/ 3499222 w 7804446"/>
              <a:gd name="connsiteY1579" fmla="*/ 512420 h 3866233"/>
              <a:gd name="connsiteX1580" fmla="*/ 3531986 w 7804446"/>
              <a:gd name="connsiteY1580" fmla="*/ 525160 h 3866233"/>
              <a:gd name="connsiteX1581" fmla="*/ 3499222 w 7804446"/>
              <a:gd name="connsiteY1581" fmla="*/ 512420 h 3866233"/>
              <a:gd name="connsiteX1582" fmla="*/ 3499222 w 7804446"/>
              <a:gd name="connsiteY1582" fmla="*/ 490124 h 3866233"/>
              <a:gd name="connsiteX1583" fmla="*/ 3545094 w 7804446"/>
              <a:gd name="connsiteY1583" fmla="*/ 467828 h 3866233"/>
              <a:gd name="connsiteX1584" fmla="*/ 3610622 w 7804446"/>
              <a:gd name="connsiteY1584" fmla="*/ 480570 h 3866233"/>
              <a:gd name="connsiteX1585" fmla="*/ 3643386 w 7804446"/>
              <a:gd name="connsiteY1585" fmla="*/ 464645 h 3866233"/>
              <a:gd name="connsiteX1586" fmla="*/ 3708915 w 7804446"/>
              <a:gd name="connsiteY1586" fmla="*/ 464645 h 3866233"/>
              <a:gd name="connsiteX1587" fmla="*/ 3754781 w 7804446"/>
              <a:gd name="connsiteY1587" fmla="*/ 442349 h 3866233"/>
              <a:gd name="connsiteX1588" fmla="*/ 3807207 w 7804446"/>
              <a:gd name="connsiteY1588" fmla="*/ 416868 h 3866233"/>
              <a:gd name="connsiteX1589" fmla="*/ 3846284 w 7804446"/>
              <a:gd name="connsiteY1589" fmla="*/ 411322 h 3866233"/>
              <a:gd name="connsiteX1590" fmla="*/ 3843248 w 7804446"/>
              <a:gd name="connsiteY1590" fmla="*/ 421646 h 3866233"/>
              <a:gd name="connsiteX1591" fmla="*/ 3839972 w 7804446"/>
              <a:gd name="connsiteY1591" fmla="*/ 432793 h 3866233"/>
              <a:gd name="connsiteX1592" fmla="*/ 3853079 w 7804446"/>
              <a:gd name="connsiteY1592" fmla="*/ 439164 h 3866233"/>
              <a:gd name="connsiteX1593" fmla="*/ 3872736 w 7804446"/>
              <a:gd name="connsiteY1593" fmla="*/ 432792 h 3866233"/>
              <a:gd name="connsiteX1594" fmla="*/ 3866182 w 7804446"/>
              <a:gd name="connsiteY1594" fmla="*/ 410500 h 3866233"/>
              <a:gd name="connsiteX1595" fmla="*/ 3852076 w 7804446"/>
              <a:gd name="connsiteY1595" fmla="*/ 410500 h 3866233"/>
              <a:gd name="connsiteX1596" fmla="*/ 3881540 w 7804446"/>
              <a:gd name="connsiteY1596" fmla="*/ 406318 h 3866233"/>
              <a:gd name="connsiteX1597" fmla="*/ 4082429 w 7804446"/>
              <a:gd name="connsiteY1597" fmla="*/ 343614 h 3866233"/>
              <a:gd name="connsiteX1598" fmla="*/ 4036557 w 7804446"/>
              <a:gd name="connsiteY1598" fmla="*/ 299025 h 3866233"/>
              <a:gd name="connsiteX1599" fmla="*/ 3990684 w 7804446"/>
              <a:gd name="connsiteY1599" fmla="*/ 305392 h 3866233"/>
              <a:gd name="connsiteX1600" fmla="*/ 4023449 w 7804446"/>
              <a:gd name="connsiteY1600" fmla="*/ 324503 h 3866233"/>
              <a:gd name="connsiteX1601" fmla="*/ 3951372 w 7804446"/>
              <a:gd name="connsiteY1601" fmla="*/ 349985 h 3866233"/>
              <a:gd name="connsiteX1602" fmla="*/ 3859628 w 7804446"/>
              <a:gd name="connsiteY1602" fmla="*/ 375464 h 3866233"/>
              <a:gd name="connsiteX1603" fmla="*/ 3774444 w 7804446"/>
              <a:gd name="connsiteY1603" fmla="*/ 394574 h 3866233"/>
              <a:gd name="connsiteX1604" fmla="*/ 3663043 w 7804446"/>
              <a:gd name="connsiteY1604" fmla="*/ 314949 h 3866233"/>
              <a:gd name="connsiteX1605" fmla="*/ 3695807 w 7804446"/>
              <a:gd name="connsiteY1605" fmla="*/ 305393 h 3866233"/>
              <a:gd name="connsiteX1606" fmla="*/ 3695807 w 7804446"/>
              <a:gd name="connsiteY1606" fmla="*/ 289468 h 3866233"/>
              <a:gd name="connsiteX1607" fmla="*/ 3695807 w 7804446"/>
              <a:gd name="connsiteY1607" fmla="*/ 283100 h 3866233"/>
              <a:gd name="connsiteX1608" fmla="*/ 3741679 w 7804446"/>
              <a:gd name="connsiteY1608" fmla="*/ 283099 h 3866233"/>
              <a:gd name="connsiteX1609" fmla="*/ 3761335 w 7804446"/>
              <a:gd name="connsiteY1609" fmla="*/ 299024 h 3866233"/>
              <a:gd name="connsiteX1610" fmla="*/ 3728571 w 7804446"/>
              <a:gd name="connsiteY1610" fmla="*/ 318132 h 3866233"/>
              <a:gd name="connsiteX1611" fmla="*/ 3761335 w 7804446"/>
              <a:gd name="connsiteY1611" fmla="*/ 343614 h 3866233"/>
              <a:gd name="connsiteX1612" fmla="*/ 3794099 w 7804446"/>
              <a:gd name="connsiteY1612" fmla="*/ 356353 h 3866233"/>
              <a:gd name="connsiteX1613" fmla="*/ 3761335 w 7804446"/>
              <a:gd name="connsiteY1613" fmla="*/ 343614 h 3866233"/>
              <a:gd name="connsiteX1614" fmla="*/ 3761335 w 7804446"/>
              <a:gd name="connsiteY1614" fmla="*/ 299024 h 3866233"/>
              <a:gd name="connsiteX1615" fmla="*/ 3761335 w 7804446"/>
              <a:gd name="connsiteY1615" fmla="*/ 295839 h 3866233"/>
              <a:gd name="connsiteX1616" fmla="*/ 3826864 w 7804446"/>
              <a:gd name="connsiteY1616" fmla="*/ 267174 h 3866233"/>
              <a:gd name="connsiteX1617" fmla="*/ 3820315 w 7804446"/>
              <a:gd name="connsiteY1617" fmla="*/ 251249 h 3866233"/>
              <a:gd name="connsiteX1618" fmla="*/ 3748233 w 7804446"/>
              <a:gd name="connsiteY1618" fmla="*/ 235324 h 3866233"/>
              <a:gd name="connsiteX1619" fmla="*/ 3715469 w 7804446"/>
              <a:gd name="connsiteY1619" fmla="*/ 200289 h 3866233"/>
              <a:gd name="connsiteX1620" fmla="*/ 3695807 w 7804446"/>
              <a:gd name="connsiteY1620" fmla="*/ 190732 h 3866233"/>
              <a:gd name="connsiteX1621" fmla="*/ 3774443 w 7804446"/>
              <a:gd name="connsiteY1621" fmla="*/ 149329 h 3866233"/>
              <a:gd name="connsiteX1622" fmla="*/ 3807207 w 7804446"/>
              <a:gd name="connsiteY1622" fmla="*/ 165254 h 3866233"/>
              <a:gd name="connsiteX1623" fmla="*/ 3879290 w 7804446"/>
              <a:gd name="connsiteY1623" fmla="*/ 165254 h 3866233"/>
              <a:gd name="connsiteX1624" fmla="*/ 3898946 w 7804446"/>
              <a:gd name="connsiteY1624" fmla="*/ 133404 h 3866233"/>
              <a:gd name="connsiteX1625" fmla="*/ 3944818 w 7804446"/>
              <a:gd name="connsiteY1625" fmla="*/ 149328 h 3866233"/>
              <a:gd name="connsiteX1626" fmla="*/ 4003792 w 7804446"/>
              <a:gd name="connsiteY1626" fmla="*/ 149328 h 3866233"/>
              <a:gd name="connsiteX1627" fmla="*/ 4023449 w 7804446"/>
              <a:gd name="connsiteY1627" fmla="*/ 158882 h 3866233"/>
              <a:gd name="connsiteX1628" fmla="*/ 4003792 w 7804446"/>
              <a:gd name="connsiteY1628" fmla="*/ 187549 h 3866233"/>
              <a:gd name="connsiteX1629" fmla="*/ 3984136 w 7804446"/>
              <a:gd name="connsiteY1629" fmla="*/ 213029 h 3866233"/>
              <a:gd name="connsiteX1630" fmla="*/ 3944818 w 7804446"/>
              <a:gd name="connsiteY1630" fmla="*/ 216214 h 3866233"/>
              <a:gd name="connsiteX1631" fmla="*/ 3892392 w 7804446"/>
              <a:gd name="connsiteY1631" fmla="*/ 260803 h 3866233"/>
              <a:gd name="connsiteX1632" fmla="*/ 3905500 w 7804446"/>
              <a:gd name="connsiteY1632" fmla="*/ 283099 h 3866233"/>
              <a:gd name="connsiteX1633" fmla="*/ 3931710 w 7804446"/>
              <a:gd name="connsiteY1633" fmla="*/ 267175 h 3866233"/>
              <a:gd name="connsiteX1634" fmla="*/ 4023449 w 7804446"/>
              <a:gd name="connsiteY1634" fmla="*/ 260803 h 3866233"/>
              <a:gd name="connsiteX1635" fmla="*/ 3984136 w 7804446"/>
              <a:gd name="connsiteY1635" fmla="*/ 238507 h 3866233"/>
              <a:gd name="connsiteX1636" fmla="*/ 4049664 w 7804446"/>
              <a:gd name="connsiteY1636" fmla="*/ 222582 h 3866233"/>
              <a:gd name="connsiteX1637" fmla="*/ 4108639 w 7804446"/>
              <a:gd name="connsiteY1637" fmla="*/ 193918 h 3866233"/>
              <a:gd name="connsiteX1638" fmla="*/ 4167613 w 7804446"/>
              <a:gd name="connsiteY1638" fmla="*/ 213028 h 3866233"/>
              <a:gd name="connsiteX1639" fmla="*/ 4220039 w 7804446"/>
              <a:gd name="connsiteY1639" fmla="*/ 200289 h 3866233"/>
              <a:gd name="connsiteX1640" fmla="*/ 4220039 w 7804446"/>
              <a:gd name="connsiteY1640" fmla="*/ 241693 h 3866233"/>
              <a:gd name="connsiteX1641" fmla="*/ 4252803 w 7804446"/>
              <a:gd name="connsiteY1641" fmla="*/ 257618 h 3866233"/>
              <a:gd name="connsiteX1642" fmla="*/ 4206931 w 7804446"/>
              <a:gd name="connsiteY1642" fmla="*/ 279914 h 3866233"/>
              <a:gd name="connsiteX1643" fmla="*/ 4108638 w 7804446"/>
              <a:gd name="connsiteY1643" fmla="*/ 279914 h 3866233"/>
              <a:gd name="connsiteX1644" fmla="*/ 4095531 w 7804446"/>
              <a:gd name="connsiteY1644" fmla="*/ 308578 h 3866233"/>
              <a:gd name="connsiteX1645" fmla="*/ 4167613 w 7804446"/>
              <a:gd name="connsiteY1645" fmla="*/ 314949 h 3866233"/>
              <a:gd name="connsiteX1646" fmla="*/ 4220039 w 7804446"/>
              <a:gd name="connsiteY1646" fmla="*/ 334060 h 3866233"/>
              <a:gd name="connsiteX1647" fmla="*/ 4318331 w 7804446"/>
              <a:gd name="connsiteY1647" fmla="*/ 292653 h 3866233"/>
              <a:gd name="connsiteX1648" fmla="*/ 4331434 w 7804446"/>
              <a:gd name="connsiteY1648" fmla="*/ 267174 h 3866233"/>
              <a:gd name="connsiteX1649" fmla="*/ 4410070 w 7804446"/>
              <a:gd name="connsiteY1649" fmla="*/ 267175 h 3866233"/>
              <a:gd name="connsiteX1650" fmla="*/ 4455937 w 7804446"/>
              <a:gd name="connsiteY1650" fmla="*/ 232139 h 3866233"/>
              <a:gd name="connsiteX1651" fmla="*/ 4508363 w 7804446"/>
              <a:gd name="connsiteY1651" fmla="*/ 232139 h 3866233"/>
              <a:gd name="connsiteX1652" fmla="*/ 4541127 w 7804446"/>
              <a:gd name="connsiteY1652" fmla="*/ 200289 h 3866233"/>
              <a:gd name="connsiteX1653" fmla="*/ 4573891 w 7804446"/>
              <a:gd name="connsiteY1653" fmla="*/ 216214 h 3866233"/>
              <a:gd name="connsiteX1654" fmla="*/ 4613209 w 7804446"/>
              <a:gd name="connsiteY1654" fmla="*/ 200289 h 3866233"/>
              <a:gd name="connsiteX1655" fmla="*/ 4750819 w 7804446"/>
              <a:gd name="connsiteY1655" fmla="*/ 213028 h 3866233"/>
              <a:gd name="connsiteX1656" fmla="*/ 4737711 w 7804446"/>
              <a:gd name="connsiteY1656" fmla="*/ 197103 h 3866233"/>
              <a:gd name="connsiteX1657" fmla="*/ 4731158 w 7804446"/>
              <a:gd name="connsiteY1657" fmla="*/ 158883 h 3866233"/>
              <a:gd name="connsiteX1658" fmla="*/ 4777030 w 7804446"/>
              <a:gd name="connsiteY1658" fmla="*/ 133403 h 3866233"/>
              <a:gd name="connsiteX1659" fmla="*/ 4862214 w 7804446"/>
              <a:gd name="connsiteY1659" fmla="*/ 200289 h 3866233"/>
              <a:gd name="connsiteX1660" fmla="*/ 4822897 w 7804446"/>
              <a:gd name="connsiteY1660" fmla="*/ 225768 h 3866233"/>
              <a:gd name="connsiteX1661" fmla="*/ 4888424 w 7804446"/>
              <a:gd name="connsiteY1661" fmla="*/ 289468 h 3866233"/>
              <a:gd name="connsiteX1662" fmla="*/ 4829450 w 7804446"/>
              <a:gd name="connsiteY1662" fmla="*/ 318132 h 3866233"/>
              <a:gd name="connsiteX1663" fmla="*/ 4829451 w 7804446"/>
              <a:gd name="connsiteY1663" fmla="*/ 356353 h 3866233"/>
              <a:gd name="connsiteX1664" fmla="*/ 4888424 w 7804446"/>
              <a:gd name="connsiteY1664" fmla="*/ 356353 h 3866233"/>
              <a:gd name="connsiteX1665" fmla="*/ 4947405 w 7804446"/>
              <a:gd name="connsiteY1665" fmla="*/ 311764 h 3866233"/>
              <a:gd name="connsiteX1666" fmla="*/ 4993271 w 7804446"/>
              <a:gd name="connsiteY1666" fmla="*/ 270358 h 3866233"/>
              <a:gd name="connsiteX1667" fmla="*/ 5071907 w 7804446"/>
              <a:gd name="connsiteY1667" fmla="*/ 283099 h 3866233"/>
              <a:gd name="connsiteX1668" fmla="*/ 5157092 w 7804446"/>
              <a:gd name="connsiteY1668" fmla="*/ 283100 h 3866233"/>
              <a:gd name="connsiteX1669" fmla="*/ 5157092 w 7804446"/>
              <a:gd name="connsiteY1669" fmla="*/ 308578 h 3866233"/>
              <a:gd name="connsiteX1670" fmla="*/ 5117779 w 7804446"/>
              <a:gd name="connsiteY1670" fmla="*/ 327689 h 3866233"/>
              <a:gd name="connsiteX1671" fmla="*/ 5209518 w 7804446"/>
              <a:gd name="connsiteY1671" fmla="*/ 334060 h 3866233"/>
              <a:gd name="connsiteX1672" fmla="*/ 5216072 w 7804446"/>
              <a:gd name="connsiteY1672" fmla="*/ 375464 h 3866233"/>
              <a:gd name="connsiteX1673" fmla="*/ 5157092 w 7804446"/>
              <a:gd name="connsiteY1673" fmla="*/ 385018 h 3866233"/>
              <a:gd name="connsiteX1674" fmla="*/ 5202964 w 7804446"/>
              <a:gd name="connsiteY1674" fmla="*/ 429610 h 3866233"/>
              <a:gd name="connsiteX1675" fmla="*/ 5216072 w 7804446"/>
              <a:gd name="connsiteY1675" fmla="*/ 429610 h 3866233"/>
              <a:gd name="connsiteX1676" fmla="*/ 5202964 w 7804446"/>
              <a:gd name="connsiteY1676" fmla="*/ 458274 h 3866233"/>
              <a:gd name="connsiteX1677" fmla="*/ 5124327 w 7804446"/>
              <a:gd name="connsiteY1677" fmla="*/ 471014 h 3866233"/>
              <a:gd name="connsiteX1678" fmla="*/ 5261939 w 7804446"/>
              <a:gd name="connsiteY1678" fmla="*/ 477385 h 3866233"/>
              <a:gd name="connsiteX1679" fmla="*/ 5307811 w 7804446"/>
              <a:gd name="connsiteY1679" fmla="*/ 455089 h 3866233"/>
              <a:gd name="connsiteX1680" fmla="*/ 5307811 w 7804446"/>
              <a:gd name="connsiteY1680" fmla="*/ 429610 h 3866233"/>
              <a:gd name="connsiteX1681" fmla="*/ 5340574 w 7804446"/>
              <a:gd name="connsiteY1681" fmla="*/ 413685 h 3866233"/>
              <a:gd name="connsiteX1682" fmla="*/ 5373339 w 7804446"/>
              <a:gd name="connsiteY1682" fmla="*/ 413685 h 3866233"/>
              <a:gd name="connsiteX1683" fmla="*/ 5458523 w 7804446"/>
              <a:gd name="connsiteY1683" fmla="*/ 477385 h 3866233"/>
              <a:gd name="connsiteX1684" fmla="*/ 5491288 w 7804446"/>
              <a:gd name="connsiteY1684" fmla="*/ 461460 h 3866233"/>
              <a:gd name="connsiteX1685" fmla="*/ 5589580 w 7804446"/>
              <a:gd name="connsiteY1685" fmla="*/ 461460 h 3866233"/>
              <a:gd name="connsiteX1686" fmla="*/ 5615795 w 7804446"/>
              <a:gd name="connsiteY1686" fmla="*/ 448720 h 3866233"/>
              <a:gd name="connsiteX1687" fmla="*/ 5661662 w 7804446"/>
              <a:gd name="connsiteY1687" fmla="*/ 464645 h 3866233"/>
              <a:gd name="connsiteX1688" fmla="*/ 5799273 w 7804446"/>
              <a:gd name="connsiteY1688" fmla="*/ 455089 h 3866233"/>
              <a:gd name="connsiteX1689" fmla="*/ 5766509 w 7804446"/>
              <a:gd name="connsiteY1689" fmla="*/ 477385 h 3866233"/>
              <a:gd name="connsiteX1690" fmla="*/ 5818935 w 7804446"/>
              <a:gd name="connsiteY1690" fmla="*/ 515603 h 3866233"/>
              <a:gd name="connsiteX1691" fmla="*/ 5884463 w 7804446"/>
              <a:gd name="connsiteY1691" fmla="*/ 515603 h 3866233"/>
              <a:gd name="connsiteX1692" fmla="*/ 5917227 w 7804446"/>
              <a:gd name="connsiteY1692" fmla="*/ 499678 h 3866233"/>
              <a:gd name="connsiteX1693" fmla="*/ 5949991 w 7804446"/>
              <a:gd name="connsiteY1693" fmla="*/ 499678 h 3866233"/>
              <a:gd name="connsiteX1694" fmla="*/ 5963094 w 7804446"/>
              <a:gd name="connsiteY1694" fmla="*/ 537899 h 3866233"/>
              <a:gd name="connsiteX1695" fmla="*/ 5950755 w 7804446"/>
              <a:gd name="connsiteY1695" fmla="*/ 540675 h 3866233"/>
              <a:gd name="connsiteX1696" fmla="*/ 6048284 w 7804446"/>
              <a:gd name="connsiteY1696" fmla="*/ 560193 h 3866233"/>
              <a:gd name="connsiteX1697" fmla="*/ 6126914 w 7804446"/>
              <a:gd name="connsiteY1697" fmla="*/ 601599 h 3866233"/>
              <a:gd name="connsiteX1698" fmla="*/ 6074494 w 7804446"/>
              <a:gd name="connsiteY1698" fmla="*/ 604785 h 3866233"/>
              <a:gd name="connsiteX1699" fmla="*/ 6008965 w 7804446"/>
              <a:gd name="connsiteY1699" fmla="*/ 572935 h 3866233"/>
              <a:gd name="connsiteX1700" fmla="*/ 5963093 w 7804446"/>
              <a:gd name="connsiteY1700" fmla="*/ 569749 h 3866233"/>
              <a:gd name="connsiteX1701" fmla="*/ 5925421 w 7804446"/>
              <a:gd name="connsiteY1701" fmla="*/ 565769 h 3866233"/>
              <a:gd name="connsiteX1702" fmla="*/ 5934212 w 7804446"/>
              <a:gd name="connsiteY1702" fmla="*/ 544395 h 3866233"/>
              <a:gd name="connsiteX1703" fmla="*/ 5908216 w 7804446"/>
              <a:gd name="connsiteY1703" fmla="*/ 550242 h 3866233"/>
              <a:gd name="connsiteX1704" fmla="*/ 5838590 w 7804446"/>
              <a:gd name="connsiteY1704" fmla="*/ 550639 h 3866233"/>
              <a:gd name="connsiteX1705" fmla="*/ 5805827 w 7804446"/>
              <a:gd name="connsiteY1705" fmla="*/ 576120 h 3866233"/>
              <a:gd name="connsiteX1706" fmla="*/ 5740298 w 7804446"/>
              <a:gd name="connsiteY1706" fmla="*/ 582489 h 3866233"/>
              <a:gd name="connsiteX1707" fmla="*/ 5746852 w 7804446"/>
              <a:gd name="connsiteY1707" fmla="*/ 595231 h 3866233"/>
              <a:gd name="connsiteX1708" fmla="*/ 5779616 w 7804446"/>
              <a:gd name="connsiteY1708" fmla="*/ 630264 h 3866233"/>
              <a:gd name="connsiteX1709" fmla="*/ 5805827 w 7804446"/>
              <a:gd name="connsiteY1709" fmla="*/ 617524 h 3866233"/>
              <a:gd name="connsiteX1710" fmla="*/ 5877909 w 7804446"/>
              <a:gd name="connsiteY1710" fmla="*/ 614339 h 3866233"/>
              <a:gd name="connsiteX1711" fmla="*/ 5910673 w 7804446"/>
              <a:gd name="connsiteY1711" fmla="*/ 630264 h 3866233"/>
              <a:gd name="connsiteX1712" fmla="*/ 6022073 w 7804446"/>
              <a:gd name="connsiteY1712" fmla="*/ 633449 h 3866233"/>
              <a:gd name="connsiteX1713" fmla="*/ 6035176 w 7804446"/>
              <a:gd name="connsiteY1713" fmla="*/ 655745 h 3866233"/>
              <a:gd name="connsiteX1714" fmla="*/ 5949991 w 7804446"/>
              <a:gd name="connsiteY1714" fmla="*/ 678041 h 3866233"/>
              <a:gd name="connsiteX1715" fmla="*/ 5917227 w 7804446"/>
              <a:gd name="connsiteY1715" fmla="*/ 665299 h 3866233"/>
              <a:gd name="connsiteX1716" fmla="*/ 5884463 w 7804446"/>
              <a:gd name="connsiteY1716" fmla="*/ 681224 h 3866233"/>
              <a:gd name="connsiteX1717" fmla="*/ 5845144 w 7804446"/>
              <a:gd name="connsiteY1717" fmla="*/ 665299 h 3866233"/>
              <a:gd name="connsiteX1718" fmla="*/ 5832037 w 7804446"/>
              <a:gd name="connsiteY1718" fmla="*/ 690781 h 3866233"/>
              <a:gd name="connsiteX1719" fmla="*/ 5707534 w 7804446"/>
              <a:gd name="connsiteY1719" fmla="*/ 722630 h 3866233"/>
              <a:gd name="connsiteX1720" fmla="*/ 5786170 w 7804446"/>
              <a:gd name="connsiteY1720" fmla="*/ 732185 h 3866233"/>
              <a:gd name="connsiteX1721" fmla="*/ 5825483 w 7804446"/>
              <a:gd name="connsiteY1721" fmla="*/ 716260 h 3866233"/>
              <a:gd name="connsiteX1722" fmla="*/ 5845145 w 7804446"/>
              <a:gd name="connsiteY1722" fmla="*/ 725816 h 3866233"/>
              <a:gd name="connsiteX1723" fmla="*/ 5871355 w 7804446"/>
              <a:gd name="connsiteY1723" fmla="*/ 783145 h 3866233"/>
              <a:gd name="connsiteX1724" fmla="*/ 5891011 w 7804446"/>
              <a:gd name="connsiteY1724" fmla="*/ 735370 h 3866233"/>
              <a:gd name="connsiteX1725" fmla="*/ 5943437 w 7804446"/>
              <a:gd name="connsiteY1725" fmla="*/ 693966 h 3866233"/>
              <a:gd name="connsiteX1726" fmla="*/ 6008965 w 7804446"/>
              <a:gd name="connsiteY1726" fmla="*/ 713074 h 3866233"/>
              <a:gd name="connsiteX1727" fmla="*/ 6035175 w 7804446"/>
              <a:gd name="connsiteY1727" fmla="*/ 684410 h 3866233"/>
              <a:gd name="connsiteX1728" fmla="*/ 6107258 w 7804446"/>
              <a:gd name="connsiteY1728" fmla="*/ 681224 h 3866233"/>
              <a:gd name="connsiteX1729" fmla="*/ 6126915 w 7804446"/>
              <a:gd name="connsiteY1729" fmla="*/ 655745 h 3866233"/>
              <a:gd name="connsiteX1730" fmla="*/ 6153130 w 7804446"/>
              <a:gd name="connsiteY1730" fmla="*/ 649374 h 3866233"/>
              <a:gd name="connsiteX1731" fmla="*/ 6218658 w 7804446"/>
              <a:gd name="connsiteY1731" fmla="*/ 649374 h 3866233"/>
              <a:gd name="connsiteX1732" fmla="*/ 6218658 w 7804446"/>
              <a:gd name="connsiteY1732" fmla="*/ 662113 h 3866233"/>
              <a:gd name="connsiteX1733" fmla="*/ 6238309 w 7804446"/>
              <a:gd name="connsiteY1733" fmla="*/ 655742 h 3866233"/>
              <a:gd name="connsiteX1734" fmla="*/ 6251417 w 7804446"/>
              <a:gd name="connsiteY1734" fmla="*/ 662114 h 3866233"/>
              <a:gd name="connsiteX1735" fmla="*/ 6231760 w 7804446"/>
              <a:gd name="connsiteY1735" fmla="*/ 668482 h 3866233"/>
              <a:gd name="connsiteX1736" fmla="*/ 6218658 w 7804446"/>
              <a:gd name="connsiteY1736" fmla="*/ 662116 h 3866233"/>
              <a:gd name="connsiteX1737" fmla="*/ 6218658 w 7804446"/>
              <a:gd name="connsiteY1737" fmla="*/ 674856 h 3866233"/>
              <a:gd name="connsiteX1738" fmla="*/ 6172786 w 7804446"/>
              <a:gd name="connsiteY1738" fmla="*/ 697149 h 3866233"/>
              <a:gd name="connsiteX1739" fmla="*/ 6087601 w 7804446"/>
              <a:gd name="connsiteY1739" fmla="*/ 700335 h 3866233"/>
              <a:gd name="connsiteX1740" fmla="*/ 6120365 w 7804446"/>
              <a:gd name="connsiteY1740" fmla="*/ 722631 h 3866233"/>
              <a:gd name="connsiteX1741" fmla="*/ 6094150 w 7804446"/>
              <a:gd name="connsiteY1741" fmla="*/ 741741 h 3866233"/>
              <a:gd name="connsiteX1742" fmla="*/ 6094150 w 7804446"/>
              <a:gd name="connsiteY1742" fmla="*/ 805441 h 3866233"/>
              <a:gd name="connsiteX1743" fmla="*/ 6028622 w 7804446"/>
              <a:gd name="connsiteY1743" fmla="*/ 805441 h 3866233"/>
              <a:gd name="connsiteX1744" fmla="*/ 6054837 w 7804446"/>
              <a:gd name="connsiteY1744" fmla="*/ 789516 h 3866233"/>
              <a:gd name="connsiteX1745" fmla="*/ 6028622 w 7804446"/>
              <a:gd name="connsiteY1745" fmla="*/ 773591 h 3866233"/>
              <a:gd name="connsiteX1746" fmla="*/ 6022074 w 7804446"/>
              <a:gd name="connsiteY1746" fmla="*/ 735370 h 3866233"/>
              <a:gd name="connsiteX1747" fmla="*/ 5963094 w 7804446"/>
              <a:gd name="connsiteY1747" fmla="*/ 757666 h 3866233"/>
              <a:gd name="connsiteX1748" fmla="*/ 5995858 w 7804446"/>
              <a:gd name="connsiteY1748" fmla="*/ 789516 h 3866233"/>
              <a:gd name="connsiteX1749" fmla="*/ 5910673 w 7804446"/>
              <a:gd name="connsiteY1749" fmla="*/ 795885 h 3866233"/>
              <a:gd name="connsiteX1750" fmla="*/ 5897565 w 7804446"/>
              <a:gd name="connsiteY1750" fmla="*/ 811810 h 3866233"/>
              <a:gd name="connsiteX1751" fmla="*/ 6041730 w 7804446"/>
              <a:gd name="connsiteY1751" fmla="*/ 881881 h 3866233"/>
              <a:gd name="connsiteX1752" fmla="*/ 5963094 w 7804446"/>
              <a:gd name="connsiteY1752" fmla="*/ 920102 h 3866233"/>
              <a:gd name="connsiteX1753" fmla="*/ 5917227 w 7804446"/>
              <a:gd name="connsiteY1753" fmla="*/ 961505 h 3866233"/>
              <a:gd name="connsiteX1754" fmla="*/ 5851698 w 7804446"/>
              <a:gd name="connsiteY1754" fmla="*/ 961506 h 3866233"/>
              <a:gd name="connsiteX1755" fmla="*/ 5818934 w 7804446"/>
              <a:gd name="connsiteY1755" fmla="*/ 977430 h 3866233"/>
              <a:gd name="connsiteX1756" fmla="*/ 5746852 w 7804446"/>
              <a:gd name="connsiteY1756" fmla="*/ 977431 h 3866233"/>
              <a:gd name="connsiteX1757" fmla="*/ 5733745 w 7804446"/>
              <a:gd name="connsiteY1757" fmla="*/ 1022020 h 3866233"/>
              <a:gd name="connsiteX1758" fmla="*/ 5576477 w 7804446"/>
              <a:gd name="connsiteY1758" fmla="*/ 1031576 h 3866233"/>
              <a:gd name="connsiteX1759" fmla="*/ 5609241 w 7804446"/>
              <a:gd name="connsiteY1759" fmla="*/ 1050685 h 3866233"/>
              <a:gd name="connsiteX1760" fmla="*/ 5583032 w 7804446"/>
              <a:gd name="connsiteY1760" fmla="*/ 1076166 h 3866233"/>
              <a:gd name="connsiteX1761" fmla="*/ 5556815 w 7804446"/>
              <a:gd name="connsiteY1761" fmla="*/ 1092091 h 3866233"/>
              <a:gd name="connsiteX1762" fmla="*/ 5583032 w 7804446"/>
              <a:gd name="connsiteY1762" fmla="*/ 1076166 h 3866233"/>
              <a:gd name="connsiteX1763" fmla="*/ 5661662 w 7804446"/>
              <a:gd name="connsiteY1763" fmla="*/ 1076166 h 3866233"/>
              <a:gd name="connsiteX1764" fmla="*/ 5720642 w 7804446"/>
              <a:gd name="connsiteY1764" fmla="*/ 1047502 h 3866233"/>
              <a:gd name="connsiteX1765" fmla="*/ 5877909 w 7804446"/>
              <a:gd name="connsiteY1765" fmla="*/ 1025205 h 3866233"/>
              <a:gd name="connsiteX1766" fmla="*/ 5877909 w 7804446"/>
              <a:gd name="connsiteY1766" fmla="*/ 1002910 h 3866233"/>
              <a:gd name="connsiteX1767" fmla="*/ 5923775 w 7804446"/>
              <a:gd name="connsiteY1767" fmla="*/ 996541 h 3866233"/>
              <a:gd name="connsiteX1768" fmla="*/ 5976202 w 7804446"/>
              <a:gd name="connsiteY1768" fmla="*/ 1041131 h 3866233"/>
              <a:gd name="connsiteX1769" fmla="*/ 5943437 w 7804446"/>
              <a:gd name="connsiteY1769" fmla="*/ 1057056 h 3866233"/>
              <a:gd name="connsiteX1770" fmla="*/ 6002411 w 7804446"/>
              <a:gd name="connsiteY1770" fmla="*/ 1069795 h 3866233"/>
              <a:gd name="connsiteX1771" fmla="*/ 6067940 w 7804446"/>
              <a:gd name="connsiteY1771" fmla="*/ 1079351 h 3866233"/>
              <a:gd name="connsiteX1772" fmla="*/ 6113812 w 7804446"/>
              <a:gd name="connsiteY1772" fmla="*/ 1047502 h 3866233"/>
              <a:gd name="connsiteX1773" fmla="*/ 6166232 w 7804446"/>
              <a:gd name="connsiteY1773" fmla="*/ 1063426 h 3866233"/>
              <a:gd name="connsiteX1774" fmla="*/ 6212104 w 7804446"/>
              <a:gd name="connsiteY1774" fmla="*/ 1063426 h 3866233"/>
              <a:gd name="connsiteX1775" fmla="*/ 6297289 w 7804446"/>
              <a:gd name="connsiteY1775" fmla="*/ 1047502 h 3866233"/>
              <a:gd name="connsiteX1776" fmla="*/ 6298016 w 7804446"/>
              <a:gd name="connsiteY1776" fmla="*/ 1047367 h 3866233"/>
              <a:gd name="connsiteX1777" fmla="*/ 6218658 w 7804446"/>
              <a:gd name="connsiteY1777" fmla="*/ 1088905 h 3866233"/>
              <a:gd name="connsiteX1778" fmla="*/ 6225207 w 7804446"/>
              <a:gd name="connsiteY1778" fmla="*/ 1127127 h 3866233"/>
              <a:gd name="connsiteX1779" fmla="*/ 6389033 w 7804446"/>
              <a:gd name="connsiteY1779" fmla="*/ 1085720 h 3866233"/>
              <a:gd name="connsiteX1780" fmla="*/ 6306760 w 7804446"/>
              <a:gd name="connsiteY1780" fmla="*/ 1045734 h 3866233"/>
              <a:gd name="connsiteX1781" fmla="*/ 6382479 w 7804446"/>
              <a:gd name="connsiteY1781" fmla="*/ 1031577 h 3866233"/>
              <a:gd name="connsiteX1782" fmla="*/ 6461110 w 7804446"/>
              <a:gd name="connsiteY1782" fmla="*/ 999727 h 3866233"/>
              <a:gd name="connsiteX1783" fmla="*/ 6506982 w 7804446"/>
              <a:gd name="connsiteY1783" fmla="*/ 1028391 h 3866233"/>
              <a:gd name="connsiteX1784" fmla="*/ 6441454 w 7804446"/>
              <a:gd name="connsiteY1784" fmla="*/ 1050685 h 3866233"/>
              <a:gd name="connsiteX1785" fmla="*/ 6454562 w 7804446"/>
              <a:gd name="connsiteY1785" fmla="*/ 1095277 h 3866233"/>
              <a:gd name="connsiteX1786" fmla="*/ 6539746 w 7804446"/>
              <a:gd name="connsiteY1786" fmla="*/ 1088906 h 3866233"/>
              <a:gd name="connsiteX1787" fmla="*/ 6506982 w 7804446"/>
              <a:gd name="connsiteY1787" fmla="*/ 1114385 h 3866233"/>
              <a:gd name="connsiteX1788" fmla="*/ 6526638 w 7804446"/>
              <a:gd name="connsiteY1788" fmla="*/ 1133495 h 3866233"/>
              <a:gd name="connsiteX1789" fmla="*/ 6657695 w 7804446"/>
              <a:gd name="connsiteY1789" fmla="*/ 1165345 h 3866233"/>
              <a:gd name="connsiteX1790" fmla="*/ 6749438 w 7804446"/>
              <a:gd name="connsiteY1790" fmla="*/ 1117570 h 3866233"/>
              <a:gd name="connsiteX1791" fmla="*/ 6814967 w 7804446"/>
              <a:gd name="connsiteY1791" fmla="*/ 1117570 h 3866233"/>
              <a:gd name="connsiteX1792" fmla="*/ 6939470 w 7804446"/>
              <a:gd name="connsiteY1792" fmla="*/ 1072981 h 3866233"/>
              <a:gd name="connsiteX1793" fmla="*/ 7018106 w 7804446"/>
              <a:gd name="connsiteY1793" fmla="*/ 1066609 h 3866233"/>
              <a:gd name="connsiteX1794" fmla="*/ 7031209 w 7804446"/>
              <a:gd name="connsiteY1794" fmla="*/ 1053870 h 3866233"/>
              <a:gd name="connsiteX1795" fmla="*/ 7195029 w 7804446"/>
              <a:gd name="connsiteY1795" fmla="*/ 1025206 h 3866233"/>
              <a:gd name="connsiteX1796" fmla="*/ 7260557 w 7804446"/>
              <a:gd name="connsiteY1796" fmla="*/ 1050684 h 3866233"/>
              <a:gd name="connsiteX1797" fmla="*/ 7293322 w 7804446"/>
              <a:gd name="connsiteY1797" fmla="*/ 1063427 h 3866233"/>
              <a:gd name="connsiteX1798" fmla="*/ 7260557 w 7804446"/>
              <a:gd name="connsiteY1798" fmla="*/ 1050684 h 3866233"/>
              <a:gd name="connsiteX1799" fmla="*/ 7260557 w 7804446"/>
              <a:gd name="connsiteY1799" fmla="*/ 1028391 h 3866233"/>
              <a:gd name="connsiteX1800" fmla="*/ 7227794 w 7804446"/>
              <a:gd name="connsiteY1800" fmla="*/ 1012466 h 3866233"/>
              <a:gd name="connsiteX1801" fmla="*/ 7306429 w 7804446"/>
              <a:gd name="connsiteY1801" fmla="*/ 1006095 h 3866233"/>
              <a:gd name="connsiteX1802" fmla="*/ 7371958 w 7804446"/>
              <a:gd name="connsiteY1802" fmla="*/ 958320 h 3866233"/>
              <a:gd name="connsiteX1803" fmla="*/ 7548886 w 7804446"/>
              <a:gd name="connsiteY1803" fmla="*/ 958320 h 3866233"/>
              <a:gd name="connsiteX1804" fmla="*/ 7588205 w 7804446"/>
              <a:gd name="connsiteY1804" fmla="*/ 980616 h 3866233"/>
              <a:gd name="connsiteX1805" fmla="*/ 7765128 w 7804446"/>
              <a:gd name="connsiteY1805" fmla="*/ 942395 h 3866233"/>
              <a:gd name="connsiteX1806" fmla="*/ 7752025 w 7804446"/>
              <a:gd name="connsiteY1806" fmla="*/ 948766 h 3866233"/>
              <a:gd name="connsiteX1807" fmla="*/ 7738917 w 7804446"/>
              <a:gd name="connsiteY1807" fmla="*/ 939209 h 3866233"/>
              <a:gd name="connsiteX1808" fmla="*/ 7752025 w 7804446"/>
              <a:gd name="connsiteY1808" fmla="*/ 932841 h 3866233"/>
              <a:gd name="connsiteX1809" fmla="*/ 7765128 w 7804446"/>
              <a:gd name="connsiteY1809" fmla="*/ 942395 h 3866233"/>
              <a:gd name="connsiteX1810" fmla="*/ 7693047 w 7804446"/>
              <a:gd name="connsiteY1810" fmla="*/ 885464 h 3866233"/>
              <a:gd name="connsiteX1811" fmla="*/ 7699600 w 7804446"/>
              <a:gd name="connsiteY1811" fmla="*/ 891435 h 3866233"/>
              <a:gd name="connsiteX1812" fmla="*/ 7686497 w 7804446"/>
              <a:gd name="connsiteY1812" fmla="*/ 897806 h 3866233"/>
              <a:gd name="connsiteX1813" fmla="*/ 7640625 w 7804446"/>
              <a:gd name="connsiteY1813" fmla="*/ 894620 h 3866233"/>
              <a:gd name="connsiteX1814" fmla="*/ 7640625 w 7804446"/>
              <a:gd name="connsiteY1814" fmla="*/ 885066 h 3866233"/>
              <a:gd name="connsiteX1815" fmla="*/ 7686497 w 7804446"/>
              <a:gd name="connsiteY1815" fmla="*/ 881881 h 3866233"/>
              <a:gd name="connsiteX1816" fmla="*/ 7693047 w 7804446"/>
              <a:gd name="connsiteY1816" fmla="*/ 885464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</a:cxnLst>
            <a:rect l="l" t="t" r="r" b="b"/>
            <a:pathLst>
              <a:path w="7804446" h="3866233">
                <a:moveTo>
                  <a:pt x="104841" y="2547639"/>
                </a:moveTo>
                <a:cubicBezTo>
                  <a:pt x="104841" y="2550822"/>
                  <a:pt x="104841" y="2554007"/>
                  <a:pt x="104841" y="2557193"/>
                </a:cubicBezTo>
                <a:cubicBezTo>
                  <a:pt x="91738" y="2557193"/>
                  <a:pt x="78631" y="2560379"/>
                  <a:pt x="58974" y="2560378"/>
                </a:cubicBezTo>
                <a:cubicBezTo>
                  <a:pt x="52421" y="2560378"/>
                  <a:pt x="52420" y="2554008"/>
                  <a:pt x="45867" y="2550822"/>
                </a:cubicBezTo>
                <a:cubicBezTo>
                  <a:pt x="45867" y="2550822"/>
                  <a:pt x="52421" y="2544454"/>
                  <a:pt x="58974" y="2544454"/>
                </a:cubicBezTo>
                <a:cubicBezTo>
                  <a:pt x="72077" y="2544453"/>
                  <a:pt x="85185" y="2547639"/>
                  <a:pt x="104841" y="2547639"/>
                </a:cubicBezTo>
                <a:close/>
                <a:moveTo>
                  <a:pt x="78631" y="2522160"/>
                </a:moveTo>
                <a:cubicBezTo>
                  <a:pt x="72077" y="2525345"/>
                  <a:pt x="65523" y="2525346"/>
                  <a:pt x="58974" y="2528531"/>
                </a:cubicBezTo>
                <a:cubicBezTo>
                  <a:pt x="58974" y="2528531"/>
                  <a:pt x="52420" y="2525346"/>
                  <a:pt x="45867" y="2522160"/>
                </a:cubicBezTo>
                <a:cubicBezTo>
                  <a:pt x="52421" y="2518975"/>
                  <a:pt x="58974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lose/>
                <a:moveTo>
                  <a:pt x="1526813" y="3566841"/>
                </a:moveTo>
                <a:cubicBezTo>
                  <a:pt x="1520259" y="3570027"/>
                  <a:pt x="1520259" y="3570027"/>
                  <a:pt x="1513711" y="3573212"/>
                </a:cubicBezTo>
                <a:cubicBezTo>
                  <a:pt x="1507157" y="3570026"/>
                  <a:pt x="1507157" y="3566841"/>
                  <a:pt x="1500603" y="3563658"/>
                </a:cubicBezTo>
                <a:cubicBezTo>
                  <a:pt x="1500603" y="3563658"/>
                  <a:pt x="1507157" y="3560473"/>
                  <a:pt x="1513710" y="3557287"/>
                </a:cubicBezTo>
                <a:cubicBezTo>
                  <a:pt x="1520259" y="3560472"/>
                  <a:pt x="1520259" y="3563658"/>
                  <a:pt x="1526813" y="3566841"/>
                </a:cubicBezTo>
                <a:close/>
                <a:moveTo>
                  <a:pt x="963268" y="3082720"/>
                </a:moveTo>
                <a:lnTo>
                  <a:pt x="963268" y="3127309"/>
                </a:lnTo>
                <a:cubicBezTo>
                  <a:pt x="930504" y="3127310"/>
                  <a:pt x="923951" y="3114570"/>
                  <a:pt x="904294" y="3108199"/>
                </a:cubicBezTo>
                <a:cubicBezTo>
                  <a:pt x="910848" y="3085906"/>
                  <a:pt x="910848" y="3085906"/>
                  <a:pt x="963268" y="3082720"/>
                </a:cubicBezTo>
                <a:close/>
                <a:moveTo>
                  <a:pt x="373508" y="2630449"/>
                </a:moveTo>
                <a:lnTo>
                  <a:pt x="373508" y="2652746"/>
                </a:lnTo>
                <a:cubicBezTo>
                  <a:pt x="334196" y="2665485"/>
                  <a:pt x="294877" y="2659114"/>
                  <a:pt x="249006" y="2659114"/>
                </a:cubicBezTo>
                <a:cubicBezTo>
                  <a:pt x="229349" y="2649560"/>
                  <a:pt x="235903" y="2640006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50"/>
                </a:cubicBezTo>
                <a:close/>
                <a:moveTo>
                  <a:pt x="1068115" y="3120941"/>
                </a:moveTo>
                <a:cubicBezTo>
                  <a:pt x="1055007" y="3140052"/>
                  <a:pt x="1028797" y="3133681"/>
                  <a:pt x="1002587" y="3124127"/>
                </a:cubicBezTo>
                <a:cubicBezTo>
                  <a:pt x="1015689" y="3117756"/>
                  <a:pt x="1027157" y="3115367"/>
                  <a:pt x="1037808" y="3115367"/>
                </a:cubicBezTo>
                <a:cubicBezTo>
                  <a:pt x="1048458" y="3115367"/>
                  <a:pt x="1058287" y="3117756"/>
                  <a:pt x="1068115" y="3120941"/>
                </a:cubicBezTo>
                <a:close/>
                <a:moveTo>
                  <a:pt x="635627" y="2796071"/>
                </a:moveTo>
                <a:cubicBezTo>
                  <a:pt x="622519" y="2815181"/>
                  <a:pt x="602863" y="2808810"/>
                  <a:pt x="570098" y="2799256"/>
                </a:cubicBez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8" y="2792885"/>
                  <a:pt x="635627" y="2796071"/>
                </a:cubicBezTo>
                <a:close/>
                <a:moveTo>
                  <a:pt x="137611" y="2372464"/>
                </a:moveTo>
                <a:cubicBezTo>
                  <a:pt x="131057" y="2369281"/>
                  <a:pt x="131057" y="2369281"/>
                  <a:pt x="124503" y="2366096"/>
                </a:cubicBezTo>
                <a:cubicBezTo>
                  <a:pt x="117949" y="2369281"/>
                  <a:pt x="117949" y="2372464"/>
                  <a:pt x="111400" y="2375650"/>
                </a:cubicBezTo>
                <a:cubicBezTo>
                  <a:pt x="111400" y="2375650"/>
                  <a:pt x="117949" y="2378835"/>
                  <a:pt x="124503" y="2382021"/>
                </a:cubicBezTo>
                <a:cubicBezTo>
                  <a:pt x="131056" y="2378835"/>
                  <a:pt x="137611" y="2375650"/>
                  <a:pt x="137611" y="2372464"/>
                </a:cubicBezTo>
                <a:close/>
                <a:moveTo>
                  <a:pt x="406272" y="2566750"/>
                </a:moveTo>
                <a:cubicBezTo>
                  <a:pt x="406272" y="2566750"/>
                  <a:pt x="406273" y="2573120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50"/>
                  <a:pt x="406272" y="2566750"/>
                </a:cubicBezTo>
                <a:close/>
                <a:moveTo>
                  <a:pt x="1598895" y="3436258"/>
                </a:moveTo>
                <a:cubicBezTo>
                  <a:pt x="1592342" y="3439441"/>
                  <a:pt x="1585787" y="3439441"/>
                  <a:pt x="1579239" y="3442627"/>
                </a:cubicBezTo>
                <a:cubicBezTo>
                  <a:pt x="1579239" y="3442627"/>
                  <a:pt x="1572685" y="3439441"/>
                  <a:pt x="1566131" y="3436258"/>
                </a:cubicBez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1" y="3433073"/>
                  <a:pt x="1592341" y="3433073"/>
                  <a:pt x="1598895" y="3436258"/>
                </a:cubicBezTo>
                <a:close/>
                <a:moveTo>
                  <a:pt x="1883123" y="3624172"/>
                </a:moveTo>
                <a:cubicBezTo>
                  <a:pt x="1885580" y="3624969"/>
                  <a:pt x="1887219" y="3625766"/>
                  <a:pt x="1887219" y="3627358"/>
                </a:cubicBezTo>
                <a:cubicBezTo>
                  <a:pt x="1880665" y="3630541"/>
                  <a:pt x="1880665" y="3633726"/>
                  <a:pt x="1874117" y="3636912"/>
                </a:cubicBezTo>
                <a:cubicBezTo>
                  <a:pt x="1867563" y="3633727"/>
                  <a:pt x="1861008" y="3633726"/>
                  <a:pt x="1861008" y="3630541"/>
                </a:cubicBezTo>
                <a:cubicBezTo>
                  <a:pt x="1861009" y="3627358"/>
                  <a:pt x="1867563" y="3624173"/>
                  <a:pt x="1874116" y="3620987"/>
                </a:cubicBezTo>
                <a:cubicBezTo>
                  <a:pt x="1877391" y="3622580"/>
                  <a:pt x="1880667" y="3623376"/>
                  <a:pt x="1883123" y="3624172"/>
                </a:cubicBezTo>
                <a:close/>
                <a:moveTo>
                  <a:pt x="307980" y="2436161"/>
                </a:moveTo>
                <a:cubicBezTo>
                  <a:pt x="301426" y="2439347"/>
                  <a:pt x="301426" y="2442533"/>
                  <a:pt x="294877" y="2445718"/>
                </a:cubicBezTo>
                <a:cubicBezTo>
                  <a:pt x="288323" y="2442533"/>
                  <a:pt x="281770" y="2442533"/>
                  <a:pt x="281770" y="2439347"/>
                </a:cubicBezTo>
                <a:cubicBezTo>
                  <a:pt x="281770" y="2436162"/>
                  <a:pt x="288324" y="2432979"/>
                  <a:pt x="294877" y="2429793"/>
                </a:cubicBezTo>
                <a:cubicBezTo>
                  <a:pt x="294877" y="2432979"/>
                  <a:pt x="301426" y="2436161"/>
                  <a:pt x="307980" y="2436161"/>
                </a:cubicBezTo>
                <a:close/>
                <a:moveTo>
                  <a:pt x="576653" y="2601785"/>
                </a:moveTo>
                <a:cubicBezTo>
                  <a:pt x="570099" y="2598599"/>
                  <a:pt x="563545" y="2598600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ubicBezTo>
                  <a:pt x="550437" y="2604970"/>
                  <a:pt x="556991" y="2604970"/>
                  <a:pt x="563545" y="2608156"/>
                </a:cubicBezTo>
                <a:cubicBezTo>
                  <a:pt x="570098" y="2604970"/>
                  <a:pt x="570098" y="2604970"/>
                  <a:pt x="576653" y="2601785"/>
                </a:cubicBezTo>
                <a:close/>
                <a:moveTo>
                  <a:pt x="1362992" y="3143237"/>
                </a:moveTo>
                <a:cubicBezTo>
                  <a:pt x="1323674" y="3152791"/>
                  <a:pt x="1297464" y="3143237"/>
                  <a:pt x="1271254" y="3152791"/>
                </a:cubicBez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close/>
                <a:moveTo>
                  <a:pt x="111395" y="2210029"/>
                </a:moveTo>
                <a:cubicBezTo>
                  <a:pt x="104841" y="2213211"/>
                  <a:pt x="98287" y="2213211"/>
                  <a:pt x="91739" y="2216397"/>
                </a:cubicBezTo>
                <a:cubicBezTo>
                  <a:pt x="91739" y="2216397"/>
                  <a:pt x="85185" y="2213211"/>
                  <a:pt x="78631" y="2210028"/>
                </a:cubicBez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9"/>
                  <a:pt x="111395" y="2210029"/>
                </a:cubicBezTo>
                <a:close/>
                <a:moveTo>
                  <a:pt x="1703737" y="3375742"/>
                </a:moveTo>
                <a:cubicBezTo>
                  <a:pt x="1690634" y="3382112"/>
                  <a:pt x="1684080" y="3388483"/>
                  <a:pt x="1677526" y="3391666"/>
                </a:cubicBezTo>
                <a:cubicBezTo>
                  <a:pt x="1657870" y="3378927"/>
                  <a:pt x="1677526" y="3378927"/>
                  <a:pt x="1703737" y="3375742"/>
                </a:cubicBezTo>
                <a:close/>
                <a:moveTo>
                  <a:pt x="1788926" y="3429887"/>
                </a:moveTo>
                <a:cubicBezTo>
                  <a:pt x="1795480" y="3448998"/>
                  <a:pt x="1756162" y="3448997"/>
                  <a:pt x="1756162" y="3461737"/>
                </a:cubicBezTo>
                <a:cubicBezTo>
                  <a:pt x="1733226" y="3456960"/>
                  <a:pt x="1728312" y="3450592"/>
                  <a:pt x="1728312" y="3444221"/>
                </a:cubicBezTo>
                <a:lnTo>
                  <a:pt x="1729893" y="3427317"/>
                </a:lnTo>
                <a:lnTo>
                  <a:pt x="1703741" y="3417147"/>
                </a:lnTo>
                <a:cubicBezTo>
                  <a:pt x="1716844" y="3410776"/>
                  <a:pt x="1721758" y="3410777"/>
                  <a:pt x="1725038" y="3413962"/>
                </a:cubicBezTo>
                <a:lnTo>
                  <a:pt x="1734386" y="3426941"/>
                </a:lnTo>
                <a:close/>
                <a:moveTo>
                  <a:pt x="910848" y="2769794"/>
                </a:moveTo>
                <a:cubicBezTo>
                  <a:pt x="907568" y="2766609"/>
                  <a:pt x="901014" y="2765815"/>
                  <a:pt x="884632" y="2770591"/>
                </a:cubicBez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lose/>
                <a:moveTo>
                  <a:pt x="2024830" y="3582769"/>
                </a:moveTo>
                <a:cubicBezTo>
                  <a:pt x="2018281" y="3579584"/>
                  <a:pt x="2018281" y="3576397"/>
                  <a:pt x="2011727" y="3573212"/>
                </a:cubicBezTo>
                <a:cubicBezTo>
                  <a:pt x="2005173" y="3576398"/>
                  <a:pt x="1998619" y="3576398"/>
                  <a:pt x="1998619" y="3579583"/>
                </a:cubicBezTo>
                <a:cubicBezTo>
                  <a:pt x="1998619" y="3582769"/>
                  <a:pt x="2005173" y="3585952"/>
                  <a:pt x="2011727" y="3589137"/>
                </a:cubicBezTo>
                <a:cubicBezTo>
                  <a:pt x="2011727" y="3585952"/>
                  <a:pt x="2018281" y="3585951"/>
                  <a:pt x="2024830" y="3582769"/>
                </a:cubicBezTo>
                <a:close/>
                <a:moveTo>
                  <a:pt x="471806" y="2404314"/>
                </a:move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5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2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5"/>
                </a:cubicBezTo>
                <a:lnTo>
                  <a:pt x="275221" y="2391575"/>
                </a:lnTo>
                <a:cubicBezTo>
                  <a:pt x="262113" y="2429796"/>
                  <a:pt x="203139" y="2423424"/>
                  <a:pt x="176929" y="2439349"/>
                </a:cubicBezTo>
                <a:lnTo>
                  <a:pt x="176929" y="2471199"/>
                </a:lnTo>
                <a:cubicBezTo>
                  <a:pt x="203139" y="2480756"/>
                  <a:pt x="216247" y="2499864"/>
                  <a:pt x="262113" y="2493495"/>
                </a:cubicBezTo>
                <a:cubicBezTo>
                  <a:pt x="275221" y="2483939"/>
                  <a:pt x="294877" y="2471200"/>
                  <a:pt x="314539" y="2461646"/>
                </a:cubicBezTo>
                <a:lnTo>
                  <a:pt x="360406" y="2461646"/>
                </a:lnTo>
                <a:cubicBezTo>
                  <a:pt x="380067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500"/>
                </a:lnTo>
                <a:cubicBezTo>
                  <a:pt x="452149" y="2410685"/>
                  <a:pt x="458698" y="2410685"/>
                  <a:pt x="471806" y="2404314"/>
                </a:cubicBezTo>
                <a:close/>
                <a:moveTo>
                  <a:pt x="773238" y="2620896"/>
                </a:moveTo>
                <a:cubicBezTo>
                  <a:pt x="766683" y="2617710"/>
                  <a:pt x="760130" y="2614525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3" y="2624081"/>
                  <a:pt x="773238" y="2620896"/>
                </a:cubicBezTo>
                <a:close/>
                <a:moveTo>
                  <a:pt x="209687" y="2174993"/>
                </a:moveTo>
                <a:cubicBezTo>
                  <a:pt x="203134" y="2178179"/>
                  <a:pt x="209687" y="2181362"/>
                  <a:pt x="209688" y="2184547"/>
                </a:cubicBezTo>
                <a:cubicBezTo>
                  <a:pt x="196585" y="2184547"/>
                  <a:pt x="183477" y="2187732"/>
                  <a:pt x="163821" y="2187732"/>
                </a:cubicBezTo>
                <a:cubicBezTo>
                  <a:pt x="157267" y="2187733"/>
                  <a:pt x="157267" y="2181361"/>
                  <a:pt x="150713" y="2178179"/>
                </a:cubicBezTo>
                <a:cubicBezTo>
                  <a:pt x="150713" y="2178179"/>
                  <a:pt x="157267" y="2171808"/>
                  <a:pt x="163821" y="2171808"/>
                </a:cubicBezTo>
                <a:cubicBezTo>
                  <a:pt x="176923" y="2171808"/>
                  <a:pt x="190031" y="2174993"/>
                  <a:pt x="209687" y="2174993"/>
                </a:cubicBezTo>
                <a:close/>
                <a:moveTo>
                  <a:pt x="281770" y="2213211"/>
                </a:move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ubicBezTo>
                  <a:pt x="249005" y="2210029"/>
                  <a:pt x="255559" y="2206843"/>
                  <a:pt x="268662" y="2206843"/>
                </a:cubicBezTo>
                <a:cubicBezTo>
                  <a:pt x="275216" y="2210029"/>
                  <a:pt x="275216" y="2210029"/>
                  <a:pt x="281770" y="2213211"/>
                </a:cubicBezTo>
                <a:close/>
                <a:moveTo>
                  <a:pt x="1796200" y="3304726"/>
                </a:moveTo>
                <a:cubicBezTo>
                  <a:pt x="1792206" y="3302687"/>
                  <a:pt x="1785654" y="3300895"/>
                  <a:pt x="1775824" y="3299302"/>
                </a:cubicBezTo>
                <a:cubicBezTo>
                  <a:pt x="1756162" y="3305673"/>
                  <a:pt x="1756162" y="3315227"/>
                  <a:pt x="1782378" y="3331152"/>
                </a:cubicBezTo>
                <a:cubicBezTo>
                  <a:pt x="1797120" y="3319208"/>
                  <a:pt x="1808179" y="3310848"/>
                  <a:pt x="1796200" y="3304726"/>
                </a:cubicBezTo>
                <a:close/>
                <a:moveTo>
                  <a:pt x="35217" y="1995837"/>
                </a:moveTo>
                <a:cubicBezTo>
                  <a:pt x="37674" y="1997429"/>
                  <a:pt x="39313" y="1999818"/>
                  <a:pt x="39313" y="2003004"/>
                </a:cubicBezTo>
                <a:cubicBezTo>
                  <a:pt x="32759" y="2006187"/>
                  <a:pt x="32759" y="2006187"/>
                  <a:pt x="26211" y="2009372"/>
                </a:cubicBezTo>
                <a:cubicBezTo>
                  <a:pt x="19657" y="2006187"/>
                  <a:pt x="19656" y="2003004"/>
                  <a:pt x="13102" y="1999818"/>
                </a:cubicBezTo>
                <a:cubicBezTo>
                  <a:pt x="13102" y="1999818"/>
                  <a:pt x="19656" y="1996633"/>
                  <a:pt x="26210" y="1993447"/>
                </a:cubicBezTo>
                <a:cubicBezTo>
                  <a:pt x="29484" y="1993447"/>
                  <a:pt x="32760" y="1994244"/>
                  <a:pt x="35217" y="1995837"/>
                </a:cubicBezTo>
                <a:close/>
                <a:moveTo>
                  <a:pt x="2522846" y="3808902"/>
                </a:moveTo>
                <a:cubicBezTo>
                  <a:pt x="2516292" y="3812087"/>
                  <a:pt x="2509738" y="3812087"/>
                  <a:pt x="2503190" y="3815273"/>
                </a:cubicBezTo>
                <a:cubicBezTo>
                  <a:pt x="2503190" y="3815273"/>
                  <a:pt x="2496635" y="3812087"/>
                  <a:pt x="2490081" y="3808901"/>
                </a:cubicBezTo>
                <a:cubicBezTo>
                  <a:pt x="2496636" y="3805718"/>
                  <a:pt x="2503189" y="3805718"/>
                  <a:pt x="2509738" y="3802533"/>
                </a:cubicBezTo>
                <a:cubicBezTo>
                  <a:pt x="2516292" y="3802533"/>
                  <a:pt x="2516292" y="3808902"/>
                  <a:pt x="2522846" y="3808902"/>
                </a:cubicBezTo>
                <a:close/>
                <a:moveTo>
                  <a:pt x="1861008" y="3289748"/>
                </a:move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8" y="3286562"/>
                  <a:pt x="1834798" y="3286562"/>
                  <a:pt x="1828245" y="3289748"/>
                </a:cubicBezTo>
                <a:cubicBezTo>
                  <a:pt x="1834798" y="3292933"/>
                  <a:pt x="1841352" y="3292933"/>
                  <a:pt x="1847906" y="3296116"/>
                </a:cubicBezTo>
                <a:cubicBezTo>
                  <a:pt x="1847906" y="3296116"/>
                  <a:pt x="1854454" y="3292933"/>
                  <a:pt x="1861008" y="3289748"/>
                </a:cubicBezTo>
                <a:close/>
                <a:moveTo>
                  <a:pt x="537334" y="2302395"/>
                </a:moveTo>
                <a:cubicBezTo>
                  <a:pt x="504570" y="2305578"/>
                  <a:pt x="498016" y="2318320"/>
                  <a:pt x="478360" y="2324689"/>
                </a:cubicBezTo>
                <a:cubicBezTo>
                  <a:pt x="498017" y="2337428"/>
                  <a:pt x="524227" y="2337428"/>
                  <a:pt x="543888" y="2324689"/>
                </a:cubicBezTo>
                <a:cubicBezTo>
                  <a:pt x="543888" y="2318321"/>
                  <a:pt x="537334" y="2311949"/>
                  <a:pt x="537334" y="2302395"/>
                </a:cubicBezTo>
                <a:close/>
                <a:moveTo>
                  <a:pt x="338287" y="2143143"/>
                </a:move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2"/>
                  <a:pt x="314534" y="2146329"/>
                </a:cubicBezTo>
                <a:cubicBezTo>
                  <a:pt x="327636" y="2139958"/>
                  <a:pt x="334190" y="2139957"/>
                  <a:pt x="338287" y="2143143"/>
                </a:cubicBezTo>
                <a:close/>
                <a:moveTo>
                  <a:pt x="314534" y="2114479"/>
                </a:moveTo>
                <a:cubicBezTo>
                  <a:pt x="307980" y="2117662"/>
                  <a:pt x="301426" y="2117661"/>
                  <a:pt x="294878" y="2120847"/>
                </a:cubicBezTo>
                <a:cubicBezTo>
                  <a:pt x="294878" y="2120847"/>
                  <a:pt x="288323" y="2117662"/>
                  <a:pt x="281770" y="2114479"/>
                </a:cubicBezTo>
                <a:cubicBezTo>
                  <a:pt x="281770" y="2111293"/>
                  <a:pt x="294877" y="2108107"/>
                  <a:pt x="301426" y="2108107"/>
                </a:cubicBezTo>
                <a:cubicBezTo>
                  <a:pt x="307980" y="2111293"/>
                  <a:pt x="307980" y="2111293"/>
                  <a:pt x="314534" y="2114479"/>
                </a:cubicBezTo>
                <a:close/>
                <a:moveTo>
                  <a:pt x="2352471" y="3614619"/>
                </a:moveTo>
                <a:cubicBezTo>
                  <a:pt x="2345922" y="3611433"/>
                  <a:pt x="2345922" y="3608248"/>
                  <a:pt x="2339369" y="3605062"/>
                </a:cubicBezTo>
                <a:cubicBezTo>
                  <a:pt x="2332815" y="3608248"/>
                  <a:pt x="2326261" y="3608248"/>
                  <a:pt x="2326261" y="3611433"/>
                </a:cubicBezTo>
                <a:cubicBezTo>
                  <a:pt x="2326261" y="3614619"/>
                  <a:pt x="2332814" y="3617801"/>
                  <a:pt x="2339369" y="3620987"/>
                </a:cubicBezTo>
                <a:cubicBezTo>
                  <a:pt x="2345923" y="3617801"/>
                  <a:pt x="2352471" y="3617802"/>
                  <a:pt x="2352471" y="3614619"/>
                </a:cubicBezTo>
                <a:close/>
                <a:moveTo>
                  <a:pt x="2089411" y="3415890"/>
                </a:moveTo>
                <a:cubicBezTo>
                  <a:pt x="2090768" y="3417843"/>
                  <a:pt x="2091177" y="3420331"/>
                  <a:pt x="2090358" y="3423516"/>
                </a:cubicBezTo>
                <a:lnTo>
                  <a:pt x="1998619" y="3423516"/>
                </a:ln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20" y="3398038"/>
                  <a:pt x="2011721" y="3398037"/>
                  <a:pt x="2018276" y="3398037"/>
                </a:cubicBezTo>
                <a:cubicBezTo>
                  <a:pt x="2024011" y="3414759"/>
                  <a:pt x="2079916" y="3402218"/>
                  <a:pt x="2089411" y="3415890"/>
                </a:cubicBezTo>
                <a:close/>
                <a:moveTo>
                  <a:pt x="511124" y="2245064"/>
                </a:moveTo>
                <a:cubicBezTo>
                  <a:pt x="504570" y="2241878"/>
                  <a:pt x="504570" y="2238693"/>
                  <a:pt x="498016" y="2238693"/>
                </a:cubicBezTo>
                <a:cubicBezTo>
                  <a:pt x="491462" y="2238693"/>
                  <a:pt x="484909" y="2241879"/>
                  <a:pt x="478360" y="2245064"/>
                </a:cubicBezTo>
                <a:cubicBezTo>
                  <a:pt x="484909" y="2248249"/>
                  <a:pt x="484909" y="2251435"/>
                  <a:pt x="491462" y="2251435"/>
                </a:cubicBezTo>
                <a:cubicBezTo>
                  <a:pt x="491462" y="2248249"/>
                  <a:pt x="498016" y="2245064"/>
                  <a:pt x="511124" y="2245064"/>
                </a:cubicBezTo>
                <a:close/>
                <a:moveTo>
                  <a:pt x="727365" y="2391575"/>
                </a:moveTo>
                <a:cubicBezTo>
                  <a:pt x="694602" y="2401131"/>
                  <a:pt x="674945" y="2407499"/>
                  <a:pt x="648735" y="2413871"/>
                </a:cubicBezTo>
                <a:cubicBezTo>
                  <a:pt x="609416" y="2413871"/>
                  <a:pt x="556991" y="2410685"/>
                  <a:pt x="511124" y="2417056"/>
                </a:cubicBezTo>
                <a:cubicBezTo>
                  <a:pt x="511124" y="2445721"/>
                  <a:pt x="511124" y="2474385"/>
                  <a:pt x="511124" y="2499864"/>
                </a:cubicBezTo>
                <a:cubicBezTo>
                  <a:pt x="511124" y="2503050"/>
                  <a:pt x="524226" y="2506235"/>
                  <a:pt x="524226" y="2509421"/>
                </a:cubicBezTo>
                <a:cubicBezTo>
                  <a:pt x="550437" y="2496681"/>
                  <a:pt x="583206" y="2483939"/>
                  <a:pt x="609417" y="2471200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6"/>
                  <a:pt x="740473" y="2420239"/>
                </a:cubicBezTo>
                <a:cubicBezTo>
                  <a:pt x="740473" y="2413871"/>
                  <a:pt x="733919" y="2410685"/>
                  <a:pt x="727365" y="2391575"/>
                </a:cubicBezTo>
                <a:close/>
                <a:moveTo>
                  <a:pt x="111395" y="1932933"/>
                </a:move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ubicBezTo>
                  <a:pt x="85185" y="1929747"/>
                  <a:pt x="91739" y="1929747"/>
                  <a:pt x="98287" y="1926561"/>
                </a:cubicBezTo>
                <a:cubicBezTo>
                  <a:pt x="104841" y="1929747"/>
                  <a:pt x="111395" y="1932933"/>
                  <a:pt x="111395" y="1932933"/>
                </a:cubicBezTo>
                <a:close/>
                <a:moveTo>
                  <a:pt x="688047" y="2350170"/>
                </a:moveTo>
                <a:cubicBezTo>
                  <a:pt x="678219" y="2350171"/>
                  <a:pt x="668391" y="2348579"/>
                  <a:pt x="660203" y="2348976"/>
                </a:cubicBezTo>
                <a:cubicBezTo>
                  <a:pt x="652009" y="2349374"/>
                  <a:pt x="645455" y="2351762"/>
                  <a:pt x="642181" y="2359725"/>
                </a:cubicBezTo>
                <a:cubicBezTo>
                  <a:pt x="661837" y="2366096"/>
                  <a:pt x="674945" y="2375650"/>
                  <a:pt x="688048" y="2382021"/>
                </a:cubicBezTo>
                <a:cubicBezTo>
                  <a:pt x="707709" y="2369281"/>
                  <a:pt x="714263" y="2359725"/>
                  <a:pt x="688047" y="2350170"/>
                </a:cubicBezTo>
                <a:close/>
                <a:moveTo>
                  <a:pt x="2293497" y="3417148"/>
                </a:moveTo>
                <a:cubicBezTo>
                  <a:pt x="2286943" y="3413962"/>
                  <a:pt x="2286943" y="3410777"/>
                  <a:pt x="2280394" y="3410777"/>
                </a:cubicBezTo>
                <a:cubicBezTo>
                  <a:pt x="2273840" y="3410777"/>
                  <a:pt x="2267287" y="3413963"/>
                  <a:pt x="2260732" y="3417148"/>
                </a:cubicBezTo>
                <a:cubicBezTo>
                  <a:pt x="2267287" y="3420333"/>
                  <a:pt x="2267286" y="3423516"/>
                  <a:pt x="2273840" y="3423516"/>
                </a:cubicBezTo>
                <a:cubicBezTo>
                  <a:pt x="2273840" y="3423516"/>
                  <a:pt x="2280394" y="3420333"/>
                  <a:pt x="2293497" y="3417148"/>
                </a:cubicBezTo>
                <a:close/>
                <a:moveTo>
                  <a:pt x="727366" y="2251435"/>
                </a:moveTo>
                <a:lnTo>
                  <a:pt x="655284" y="2251435"/>
                </a:lnTo>
                <a:cubicBezTo>
                  <a:pt x="635627" y="2264175"/>
                  <a:pt x="596309" y="2267360"/>
                  <a:pt x="602863" y="2286470"/>
                </a:cubicBezTo>
                <a:cubicBezTo>
                  <a:pt x="622519" y="2302396"/>
                  <a:pt x="642181" y="2318320"/>
                  <a:pt x="688047" y="2315135"/>
                </a:cubicBezTo>
                <a:cubicBezTo>
                  <a:pt x="694601" y="2305579"/>
                  <a:pt x="694601" y="2296025"/>
                  <a:pt x="707709" y="2289654"/>
                </a:cubicBezTo>
                <a:cubicBezTo>
                  <a:pt x="727365" y="2280100"/>
                  <a:pt x="747027" y="2273728"/>
                  <a:pt x="727366" y="2251435"/>
                </a:cubicBezTo>
                <a:close/>
                <a:moveTo>
                  <a:pt x="2850493" y="3777054"/>
                </a:moveTo>
                <a:cubicBezTo>
                  <a:pt x="2843938" y="3773869"/>
                  <a:pt x="2837385" y="3773868"/>
                  <a:pt x="2830831" y="3770683"/>
                </a:cubicBezTo>
                <a:cubicBezTo>
                  <a:pt x="2824277" y="3773869"/>
                  <a:pt x="2824277" y="3773869"/>
                  <a:pt x="2817729" y="3777054"/>
                </a:cubicBezTo>
                <a:cubicBezTo>
                  <a:pt x="2824277" y="3780239"/>
                  <a:pt x="2830831" y="3780239"/>
                  <a:pt x="2837385" y="3783423"/>
                </a:cubicBezTo>
                <a:cubicBezTo>
                  <a:pt x="2837385" y="3783423"/>
                  <a:pt x="2843939" y="3780239"/>
                  <a:pt x="2850493" y="3777054"/>
                </a:cubicBezTo>
                <a:close/>
                <a:moveTo>
                  <a:pt x="556991" y="2053964"/>
                </a:moveTo>
                <a:cubicBezTo>
                  <a:pt x="517673" y="2053964"/>
                  <a:pt x="478360" y="2050779"/>
                  <a:pt x="445596" y="2050779"/>
                </a:cubicBezTo>
                <a:cubicBezTo>
                  <a:pt x="435762" y="2049187"/>
                  <a:pt x="429208" y="2043613"/>
                  <a:pt x="421837" y="2040427"/>
                </a:cubicBezTo>
                <a:cubicBezTo>
                  <a:pt x="414466" y="2037242"/>
                  <a:pt x="406272" y="2036445"/>
                  <a:pt x="393170" y="2044407"/>
                </a:cubicBezTo>
                <a:lnTo>
                  <a:pt x="393170" y="2098554"/>
                </a:lnTo>
                <a:lnTo>
                  <a:pt x="445596" y="2098554"/>
                </a:lnTo>
                <a:cubicBezTo>
                  <a:pt x="458698" y="2089000"/>
                  <a:pt x="465252" y="2076258"/>
                  <a:pt x="478360" y="2066704"/>
                </a:cubicBezTo>
                <a:cubicBezTo>
                  <a:pt x="491462" y="2066704"/>
                  <a:pt x="504570" y="2066704"/>
                  <a:pt x="511124" y="2066704"/>
                </a:cubicBezTo>
                <a:cubicBezTo>
                  <a:pt x="524226" y="2066704"/>
                  <a:pt x="530780" y="2066704"/>
                  <a:pt x="543888" y="2066704"/>
                </a:cubicBezTo>
                <a:cubicBezTo>
                  <a:pt x="550437" y="2066704"/>
                  <a:pt x="550437" y="2060333"/>
                  <a:pt x="556991" y="2053964"/>
                </a:cubicBezTo>
                <a:close/>
                <a:moveTo>
                  <a:pt x="3014308" y="3856677"/>
                </a:moveTo>
                <a:cubicBezTo>
                  <a:pt x="3007755" y="3859862"/>
                  <a:pt x="3007754" y="3863048"/>
                  <a:pt x="3001206" y="3866233"/>
                </a:cubicBezTo>
                <a:cubicBezTo>
                  <a:pt x="2994652" y="3863048"/>
                  <a:pt x="2988098" y="3863048"/>
                  <a:pt x="2988098" y="3859862"/>
                </a:cubicBezTo>
                <a:cubicBezTo>
                  <a:pt x="2988098" y="3856677"/>
                  <a:pt x="2994652" y="3853493"/>
                  <a:pt x="3001206" y="3850308"/>
                </a:cubicBezTo>
                <a:cubicBezTo>
                  <a:pt x="3001206" y="3853493"/>
                  <a:pt x="3007754" y="3853493"/>
                  <a:pt x="3014308" y="3856677"/>
                </a:cubicBezTo>
                <a:close/>
                <a:moveTo>
                  <a:pt x="380068" y="1901083"/>
                </a:moveTo>
                <a:cubicBezTo>
                  <a:pt x="366960" y="1897897"/>
                  <a:pt x="353852" y="1894712"/>
                  <a:pt x="327642" y="1891529"/>
                </a:cubicBezTo>
                <a:cubicBezTo>
                  <a:pt x="314539" y="1901083"/>
                  <a:pt x="301431" y="1910637"/>
                  <a:pt x="288324" y="1920193"/>
                </a:cubicBezTo>
                <a:cubicBezTo>
                  <a:pt x="307985" y="1926562"/>
                  <a:pt x="340749" y="1932933"/>
                  <a:pt x="366960" y="1939304"/>
                </a:cubicBezTo>
                <a:cubicBezTo>
                  <a:pt x="386616" y="1926561"/>
                  <a:pt x="373514" y="1913822"/>
                  <a:pt x="380068" y="1901083"/>
                </a:cubicBezTo>
                <a:close/>
                <a:moveTo>
                  <a:pt x="800164" y="2209084"/>
                </a:moveTo>
                <a:cubicBezTo>
                  <a:pt x="796172" y="2207043"/>
                  <a:pt x="789619" y="2205252"/>
                  <a:pt x="779791" y="2203660"/>
                </a:cubicBezTo>
                <a:cubicBezTo>
                  <a:pt x="766684" y="2213214"/>
                  <a:pt x="766684" y="2222768"/>
                  <a:pt x="786340" y="2235510"/>
                </a:cubicBezTo>
                <a:cubicBezTo>
                  <a:pt x="801086" y="2223566"/>
                  <a:pt x="812143" y="2215205"/>
                  <a:pt x="800164" y="2209084"/>
                </a:cubicBezTo>
                <a:close/>
                <a:moveTo>
                  <a:pt x="3092944" y="3815273"/>
                </a:moveTo>
                <a:cubicBezTo>
                  <a:pt x="3079837" y="3821641"/>
                  <a:pt x="3073283" y="3828012"/>
                  <a:pt x="3066734" y="3831198"/>
                </a:cubicBezTo>
                <a:cubicBezTo>
                  <a:pt x="3040518" y="3818458"/>
                  <a:pt x="3066734" y="3818458"/>
                  <a:pt x="3092944" y="3815273"/>
                </a:cubicBezTo>
                <a:close/>
                <a:moveTo>
                  <a:pt x="629073" y="1993447"/>
                </a:moveTo>
                <a:cubicBezTo>
                  <a:pt x="602863" y="1996632"/>
                  <a:pt x="589755" y="2009372"/>
                  <a:pt x="576653" y="2015743"/>
                </a:cubicBezTo>
                <a:lnTo>
                  <a:pt x="576652" y="2031668"/>
                </a:lnTo>
                <a:cubicBezTo>
                  <a:pt x="596309" y="2041222"/>
                  <a:pt x="622519" y="2044408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lose/>
                <a:moveTo>
                  <a:pt x="2749741" y="3548777"/>
                </a:moveTo>
                <a:cubicBezTo>
                  <a:pt x="2748921" y="3546936"/>
                  <a:pt x="2745645" y="3544547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699775" y="3557287"/>
                  <a:pt x="2673565" y="3557287"/>
                  <a:pt x="2699775" y="3570027"/>
                </a:cubicBezTo>
                <a:cubicBezTo>
                  <a:pt x="2706328" y="3566844"/>
                  <a:pt x="2712882" y="3563658"/>
                  <a:pt x="2712882" y="3557287"/>
                </a:cubicBezTo>
                <a:cubicBezTo>
                  <a:pt x="2732540" y="3554898"/>
                  <a:pt x="2752198" y="3554301"/>
                  <a:pt x="2749741" y="3548777"/>
                </a:cubicBezTo>
                <a:close/>
                <a:moveTo>
                  <a:pt x="731462" y="2048638"/>
                </a:moveTo>
                <a:cubicBezTo>
                  <a:pt x="730642" y="2046797"/>
                  <a:pt x="727366" y="2044408"/>
                  <a:pt x="720812" y="2041222"/>
                </a:cubicBezTo>
                <a:cubicBezTo>
                  <a:pt x="714263" y="2044407"/>
                  <a:pt x="707709" y="2050778"/>
                  <a:pt x="707709" y="2053964"/>
                </a:cubicBezTo>
                <a:cubicBezTo>
                  <a:pt x="681499" y="2057150"/>
                  <a:pt x="655283" y="2057149"/>
                  <a:pt x="681499" y="2069889"/>
                </a:cubicBezTo>
                <a:cubicBezTo>
                  <a:pt x="694601" y="2066704"/>
                  <a:pt x="701155" y="2063518"/>
                  <a:pt x="694602" y="2057150"/>
                </a:cubicBezTo>
                <a:cubicBezTo>
                  <a:pt x="714259" y="2054760"/>
                  <a:pt x="733920" y="2054163"/>
                  <a:pt x="731462" y="2048638"/>
                </a:cubicBezTo>
                <a:close/>
                <a:moveTo>
                  <a:pt x="1153300" y="2350170"/>
                </a:moveTo>
                <a:cubicBezTo>
                  <a:pt x="1143471" y="2350170"/>
                  <a:pt x="1133643" y="2348579"/>
                  <a:pt x="1125455" y="2348976"/>
                </a:cubicBezTo>
                <a:cubicBezTo>
                  <a:pt x="1117261" y="2349373"/>
                  <a:pt x="1110707" y="2351762"/>
                  <a:pt x="1107433" y="2359725"/>
                </a:cubicBezTo>
                <a:cubicBezTo>
                  <a:pt x="1120536" y="2366096"/>
                  <a:pt x="1140197" y="2375649"/>
                  <a:pt x="1153300" y="2382020"/>
                </a:cubicBezTo>
                <a:cubicBezTo>
                  <a:pt x="1172961" y="2369281"/>
                  <a:pt x="1179515" y="2359725"/>
                  <a:pt x="1153300" y="2350170"/>
                </a:cubicBezTo>
                <a:close/>
                <a:moveTo>
                  <a:pt x="1107433" y="2276914"/>
                </a:moveTo>
                <a:cubicBezTo>
                  <a:pt x="1081223" y="2264174"/>
                  <a:pt x="1061561" y="2264174"/>
                  <a:pt x="1035351" y="2273729"/>
                </a:cubicBezTo>
                <a:cubicBezTo>
                  <a:pt x="1035351" y="2280100"/>
                  <a:pt x="1041905" y="2289653"/>
                  <a:pt x="1041905" y="2296025"/>
                </a:cubicBezTo>
                <a:cubicBezTo>
                  <a:pt x="1068115" y="2289653"/>
                  <a:pt x="1087771" y="2286471"/>
                  <a:pt x="1107433" y="2276914"/>
                </a:cubicBezTo>
                <a:close/>
                <a:moveTo>
                  <a:pt x="1231936" y="2245064"/>
                </a:move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79" y="2238693"/>
                  <a:pt x="1205725" y="2241879"/>
                  <a:pt x="1199172" y="2245064"/>
                </a:cubicBezTo>
                <a:cubicBezTo>
                  <a:pt x="1205725" y="2248250"/>
                  <a:pt x="1205725" y="2251435"/>
                  <a:pt x="1212279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lose/>
                <a:moveTo>
                  <a:pt x="1133643" y="2146328"/>
                </a:moveTo>
                <a:cubicBezTo>
                  <a:pt x="1127089" y="2143143"/>
                  <a:pt x="1120535" y="2143143"/>
                  <a:pt x="1113987" y="2139957"/>
                </a:cubicBezTo>
                <a:cubicBezTo>
                  <a:pt x="1113987" y="2139957"/>
                  <a:pt x="1107433" y="2143143"/>
                  <a:pt x="1100879" y="2146328"/>
                </a:cubicBezTo>
                <a:cubicBezTo>
                  <a:pt x="1107433" y="2149514"/>
                  <a:pt x="1113987" y="2149514"/>
                  <a:pt x="1120535" y="2152700"/>
                </a:cubicBezTo>
                <a:cubicBezTo>
                  <a:pt x="1127089" y="2149514"/>
                  <a:pt x="1127089" y="2149514"/>
                  <a:pt x="1133643" y="2146328"/>
                </a:cubicBezTo>
                <a:close/>
                <a:moveTo>
                  <a:pt x="2981549" y="3452183"/>
                </a:moveTo>
                <a:cubicBezTo>
                  <a:pt x="2974996" y="3448998"/>
                  <a:pt x="2968442" y="3445812"/>
                  <a:pt x="2961887" y="3445812"/>
                </a:cubicBezTo>
                <a:cubicBezTo>
                  <a:pt x="2955334" y="3448997"/>
                  <a:pt x="2955334" y="3448997"/>
                  <a:pt x="2948785" y="3452183"/>
                </a:cubicBezTo>
                <a:cubicBezTo>
                  <a:pt x="2955334" y="3455366"/>
                  <a:pt x="2961888" y="3455366"/>
                  <a:pt x="2968441" y="3458552"/>
                </a:cubicBezTo>
                <a:cubicBezTo>
                  <a:pt x="2968441" y="3458552"/>
                  <a:pt x="2974995" y="3455366"/>
                  <a:pt x="2981549" y="3452183"/>
                </a:cubicBezTo>
                <a:close/>
                <a:moveTo>
                  <a:pt x="1310572" y="2104925"/>
                </a:move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2" y="2159068"/>
                  <a:pt x="1362992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close/>
                <a:moveTo>
                  <a:pt x="556991" y="1534808"/>
                </a:move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7"/>
                  <a:pt x="530781" y="1553919"/>
                  <a:pt x="543888" y="1560287"/>
                </a:cubicBezTo>
                <a:cubicBezTo>
                  <a:pt x="524227" y="1566658"/>
                  <a:pt x="498016" y="1569843"/>
                  <a:pt x="471806" y="1576211"/>
                </a:cubicBezTo>
                <a:cubicBezTo>
                  <a:pt x="504570" y="1588954"/>
                  <a:pt x="537335" y="1588954"/>
                  <a:pt x="576652" y="1576212"/>
                </a:cubicBezTo>
                <a:cubicBezTo>
                  <a:pt x="563545" y="1563472"/>
                  <a:pt x="583206" y="1550733"/>
                  <a:pt x="556991" y="1534808"/>
                </a:cubicBezTo>
                <a:close/>
                <a:moveTo>
                  <a:pt x="1559577" y="2241879"/>
                </a:moveTo>
                <a:cubicBezTo>
                  <a:pt x="1553023" y="2238693"/>
                  <a:pt x="1553023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49"/>
                  <a:pt x="1553023" y="2245064"/>
                  <a:pt x="1559577" y="2241879"/>
                </a:cubicBezTo>
                <a:close/>
                <a:moveTo>
                  <a:pt x="2814961" y="3137165"/>
                </a:moveTo>
                <a:cubicBezTo>
                  <a:pt x="2811582" y="3135672"/>
                  <a:pt x="2806258" y="3134477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8" y="3148811"/>
                  <a:pt x="2825099" y="3141644"/>
                  <a:pt x="2814961" y="3137165"/>
                </a:cubicBezTo>
                <a:close/>
                <a:moveTo>
                  <a:pt x="3610617" y="3636912"/>
                </a:moveTo>
                <a:cubicBezTo>
                  <a:pt x="3590961" y="3652837"/>
                  <a:pt x="3590961" y="3652837"/>
                  <a:pt x="3545089" y="3646466"/>
                </a:cubicBezTo>
                <a:cubicBezTo>
                  <a:pt x="3551643" y="3638504"/>
                  <a:pt x="3563110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lose/>
                <a:moveTo>
                  <a:pt x="1526813" y="2079443"/>
                </a:moveTo>
                <a:cubicBezTo>
                  <a:pt x="1520259" y="2076257"/>
                  <a:pt x="1507157" y="2073075"/>
                  <a:pt x="1500603" y="2073075"/>
                </a:cubicBezTo>
                <a:cubicBezTo>
                  <a:pt x="1497323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8" y="2060333"/>
                </a:cubicBezTo>
                <a:cubicBezTo>
                  <a:pt x="1480947" y="2066703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lose/>
                <a:moveTo>
                  <a:pt x="2981549" y="3076352"/>
                </a:moveTo>
                <a:cubicBezTo>
                  <a:pt x="2974996" y="3073166"/>
                  <a:pt x="2968442" y="3069981"/>
                  <a:pt x="2968442" y="3066798"/>
                </a:cubicBezTo>
                <a:cubicBezTo>
                  <a:pt x="2961888" y="3069981"/>
                  <a:pt x="2955334" y="3069981"/>
                  <a:pt x="2955334" y="3073166"/>
                </a:cubicBezTo>
                <a:cubicBezTo>
                  <a:pt x="2955333" y="3076352"/>
                  <a:pt x="2961888" y="3079538"/>
                  <a:pt x="2968442" y="3082723"/>
                </a:cubicBezTo>
                <a:cubicBezTo>
                  <a:pt x="2974995" y="3079537"/>
                  <a:pt x="2981549" y="3079537"/>
                  <a:pt x="2981549" y="3076352"/>
                </a:cubicBezTo>
                <a:close/>
                <a:moveTo>
                  <a:pt x="773237" y="1426516"/>
                </a:moveTo>
                <a:cubicBezTo>
                  <a:pt x="766683" y="1423333"/>
                  <a:pt x="766683" y="1420147"/>
                  <a:pt x="760130" y="1420147"/>
                </a:cubicBezTo>
                <a:cubicBezTo>
                  <a:pt x="753576" y="1420147"/>
                  <a:pt x="747027" y="1423333"/>
                  <a:pt x="740473" y="1426516"/>
                </a:cubicBez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7" y="1426516"/>
                </a:cubicBezTo>
                <a:close/>
                <a:moveTo>
                  <a:pt x="1326132" y="1815486"/>
                </a:moveTo>
                <a:cubicBezTo>
                  <a:pt x="1323675" y="1813496"/>
                  <a:pt x="1320400" y="1811904"/>
                  <a:pt x="1317126" y="1811904"/>
                </a:cubicBezTo>
                <a:cubicBezTo>
                  <a:pt x="1304018" y="1811904"/>
                  <a:pt x="1284362" y="1815087"/>
                  <a:pt x="1271254" y="1815087"/>
                </a:cubicBezTo>
                <a:cubicBezTo>
                  <a:pt x="1271254" y="1818272"/>
                  <a:pt x="1271254" y="1821458"/>
                  <a:pt x="1271253" y="1824643"/>
                </a:cubicBezTo>
                <a:cubicBezTo>
                  <a:pt x="1284361" y="1824643"/>
                  <a:pt x="1297464" y="1827829"/>
                  <a:pt x="1317126" y="1827828"/>
                </a:cubicBezTo>
                <a:cubicBezTo>
                  <a:pt x="1323674" y="1827829"/>
                  <a:pt x="1330228" y="1824643"/>
                  <a:pt x="1330228" y="1821458"/>
                </a:cubicBezTo>
                <a:cubicBezTo>
                  <a:pt x="1330228" y="1819865"/>
                  <a:pt x="1328590" y="1817477"/>
                  <a:pt x="1326132" y="1815486"/>
                </a:cubicBezTo>
                <a:close/>
                <a:moveTo>
                  <a:pt x="773237" y="1394666"/>
                </a:moveTo>
                <a:cubicBezTo>
                  <a:pt x="773237" y="1394666"/>
                  <a:pt x="766684" y="1391483"/>
                  <a:pt x="760130" y="1388297"/>
                </a:cubicBezTo>
                <a:cubicBezTo>
                  <a:pt x="753576" y="1391483"/>
                  <a:pt x="747027" y="1394666"/>
                  <a:pt x="747027" y="1397851"/>
                </a:cubicBezTo>
                <a:cubicBezTo>
                  <a:pt x="753576" y="1401037"/>
                  <a:pt x="753576" y="1401037"/>
                  <a:pt x="760130" y="1404223"/>
                </a:cubicBezTo>
                <a:cubicBezTo>
                  <a:pt x="766684" y="1401037"/>
                  <a:pt x="766684" y="1397851"/>
                  <a:pt x="773237" y="1394666"/>
                </a:cubicBezTo>
                <a:close/>
                <a:moveTo>
                  <a:pt x="2024830" y="2146329"/>
                </a:moveTo>
                <a:cubicBezTo>
                  <a:pt x="2018281" y="2143143"/>
                  <a:pt x="2018281" y="2139958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ubicBezTo>
                  <a:pt x="1998619" y="2149514"/>
                  <a:pt x="1998619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lose/>
                <a:moveTo>
                  <a:pt x="1125615" y="1097745"/>
                </a:moveTo>
                <a:lnTo>
                  <a:pt x="1113987" y="1101645"/>
                </a:lnTo>
                <a:lnTo>
                  <a:pt x="1101696" y="1104433"/>
                </a:lnTo>
                <a:lnTo>
                  <a:pt x="1100879" y="1101645"/>
                </a:lnTo>
                <a:cubicBezTo>
                  <a:pt x="1100879" y="1098460"/>
                  <a:pt x="1113987" y="1095277"/>
                  <a:pt x="1120535" y="1095276"/>
                </a:cubicBezTo>
                <a:close/>
                <a:moveTo>
                  <a:pt x="2155886" y="1837383"/>
                </a:moveTo>
                <a:cubicBezTo>
                  <a:pt x="2155886" y="1834197"/>
                  <a:pt x="2149338" y="1831012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6" y="1840568"/>
                  <a:pt x="2155886" y="1837383"/>
                </a:cubicBezTo>
                <a:close/>
                <a:moveTo>
                  <a:pt x="3676151" y="2945766"/>
                </a:move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8"/>
                  <a:pt x="3669597" y="2948952"/>
                  <a:pt x="3676151" y="2945766"/>
                </a:cubicBezTo>
                <a:close/>
                <a:moveTo>
                  <a:pt x="3774444" y="2894806"/>
                </a:moveTo>
                <a:cubicBezTo>
                  <a:pt x="3767889" y="2891620"/>
                  <a:pt x="3767889" y="2888435"/>
                  <a:pt x="3761335" y="2888435"/>
                </a:cubicBezTo>
                <a:cubicBezTo>
                  <a:pt x="3754782" y="2888435"/>
                  <a:pt x="3748233" y="2891620"/>
                  <a:pt x="3741679" y="2894806"/>
                </a:cubicBezTo>
                <a:cubicBezTo>
                  <a:pt x="3748233" y="2897991"/>
                  <a:pt x="3748233" y="2901177"/>
                  <a:pt x="3754781" y="2901177"/>
                </a:cubicBezTo>
                <a:cubicBezTo>
                  <a:pt x="3761335" y="2897991"/>
                  <a:pt x="3767889" y="2897991"/>
                  <a:pt x="3774444" y="2894806"/>
                </a:cubicBezTo>
                <a:close/>
                <a:moveTo>
                  <a:pt x="4403516" y="3302487"/>
                </a:moveTo>
                <a:cubicBezTo>
                  <a:pt x="4396962" y="3299302"/>
                  <a:pt x="4396962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9" y="3308858"/>
                  <a:pt x="4396962" y="3305673"/>
                  <a:pt x="4403516" y="3302487"/>
                </a:cubicBezTo>
                <a:close/>
                <a:moveTo>
                  <a:pt x="2549061" y="1929747"/>
                </a:moveTo>
                <a:cubicBezTo>
                  <a:pt x="2522846" y="1923379"/>
                  <a:pt x="2496636" y="1917008"/>
                  <a:pt x="2470425" y="1910637"/>
                </a:cubicBezTo>
                <a:cubicBezTo>
                  <a:pt x="2463871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1" y="1920193"/>
                  <a:pt x="2372133" y="1926562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2" y="1990264"/>
                </a:cubicBezTo>
                <a:cubicBezTo>
                  <a:pt x="2332814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2"/>
                </a:cubicBezTo>
                <a:cubicBezTo>
                  <a:pt x="2168994" y="2003003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9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50"/>
                </a:lnTo>
                <a:cubicBezTo>
                  <a:pt x="2123122" y="2050779"/>
                  <a:pt x="2110020" y="2028483"/>
                  <a:pt x="2070701" y="2044408"/>
                </a:cubicBezTo>
                <a:cubicBezTo>
                  <a:pt x="2057594" y="2057150"/>
                  <a:pt x="2064147" y="2073075"/>
                  <a:pt x="2064148" y="2089000"/>
                </a:cubicBezTo>
                <a:lnTo>
                  <a:pt x="2057594" y="2088999"/>
                </a:lnTo>
                <a:lnTo>
                  <a:pt x="2057594" y="2089106"/>
                </a:lnTo>
                <a:lnTo>
                  <a:pt x="2015001" y="2089796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3"/>
                </a:cubicBezTo>
                <a:cubicBezTo>
                  <a:pt x="1992066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5"/>
                </a:lnTo>
                <a:lnTo>
                  <a:pt x="2066605" y="2117664"/>
                </a:lnTo>
                <a:cubicBezTo>
                  <a:pt x="2070702" y="2120850"/>
                  <a:pt x="2077250" y="2120850"/>
                  <a:pt x="2090358" y="2114478"/>
                </a:cubicBezTo>
                <a:lnTo>
                  <a:pt x="2059752" y="2105555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8999"/>
                </a:lnTo>
                <a:cubicBezTo>
                  <a:pt x="2188650" y="2076258"/>
                  <a:pt x="2221414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7"/>
                  <a:pt x="2365579" y="2009372"/>
                </a:cubicBezTo>
                <a:cubicBezTo>
                  <a:pt x="2378687" y="2003003"/>
                  <a:pt x="2385240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8" y="1958414"/>
                  <a:pt x="2476979" y="1958414"/>
                </a:cubicBezTo>
                <a:cubicBezTo>
                  <a:pt x="2509744" y="1958414"/>
                  <a:pt x="2522846" y="1948858"/>
                  <a:pt x="2542507" y="1939304"/>
                </a:cubicBezTo>
                <a:cubicBezTo>
                  <a:pt x="2549062" y="1936118"/>
                  <a:pt x="2549062" y="1932933"/>
                  <a:pt x="2549061" y="1929747"/>
                </a:cubicBezTo>
                <a:close/>
                <a:moveTo>
                  <a:pt x="4364198" y="3235602"/>
                </a:move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2"/>
                  <a:pt x="4364198" y="3238787"/>
                  <a:pt x="4364198" y="3235602"/>
                </a:cubicBezTo>
                <a:close/>
                <a:moveTo>
                  <a:pt x="4469045" y="3286563"/>
                </a:moveTo>
                <a:cubicBezTo>
                  <a:pt x="4462490" y="3283377"/>
                  <a:pt x="4455936" y="3283377"/>
                  <a:pt x="4449388" y="3280191"/>
                </a:cubicBezTo>
                <a:cubicBezTo>
                  <a:pt x="4449388" y="3280191"/>
                  <a:pt x="4442834" y="3283377"/>
                  <a:pt x="4436280" y="3286562"/>
                </a:cubicBez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5" y="3286563"/>
                </a:cubicBezTo>
                <a:close/>
                <a:moveTo>
                  <a:pt x="2621138" y="1853308"/>
                </a:moveTo>
                <a:cubicBezTo>
                  <a:pt x="2611310" y="1848531"/>
                  <a:pt x="2599842" y="1845348"/>
                  <a:pt x="2588374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62862"/>
                  <a:pt x="2542508" y="1872418"/>
                  <a:pt x="2575272" y="1875604"/>
                </a:cubicBezTo>
                <a:cubicBezTo>
                  <a:pt x="2588374" y="1866047"/>
                  <a:pt x="2608036" y="1859679"/>
                  <a:pt x="2621138" y="1853308"/>
                </a:cubicBezTo>
                <a:close/>
                <a:moveTo>
                  <a:pt x="2739092" y="1827829"/>
                </a:moveTo>
                <a:cubicBezTo>
                  <a:pt x="2732538" y="1840568"/>
                  <a:pt x="2699774" y="1840568"/>
                  <a:pt x="2699775" y="1859679"/>
                </a:cubicBez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8" y="1850122"/>
                  <a:pt x="2765303" y="1840568"/>
                  <a:pt x="2739092" y="1827829"/>
                </a:cubicBezTo>
                <a:close/>
                <a:moveTo>
                  <a:pt x="5353682" y="3445812"/>
                </a:moveTo>
                <a:cubicBezTo>
                  <a:pt x="5337300" y="3444221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1"/>
                </a:cubicBezTo>
                <a:lnTo>
                  <a:pt x="5265945" y="3459769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9" y="3452183"/>
                </a:cubicBezTo>
                <a:lnTo>
                  <a:pt x="5256757" y="3460997"/>
                </a:lnTo>
                <a:lnTo>
                  <a:pt x="5242282" y="3462931"/>
                </a:lnTo>
                <a:cubicBezTo>
                  <a:pt x="5235733" y="3464923"/>
                  <a:pt x="5235733" y="3468108"/>
                  <a:pt x="5248836" y="3474477"/>
                </a:cubicBezTo>
                <a:lnTo>
                  <a:pt x="5256757" y="3460997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2"/>
                </a:cubicBezTo>
                <a:close/>
                <a:moveTo>
                  <a:pt x="3047078" y="1722722"/>
                </a:moveTo>
                <a:cubicBezTo>
                  <a:pt x="3047078" y="1719537"/>
                  <a:pt x="3040524" y="1716354"/>
                  <a:pt x="3033970" y="1716354"/>
                </a:cubicBezTo>
                <a:cubicBezTo>
                  <a:pt x="3027416" y="1716354"/>
                  <a:pt x="3014313" y="1719536"/>
                  <a:pt x="3014313" y="1722722"/>
                </a:cubicBezTo>
                <a:cubicBezTo>
                  <a:pt x="3014313" y="1729093"/>
                  <a:pt x="3020862" y="1735462"/>
                  <a:pt x="3020862" y="1745018"/>
                </a:cubicBezTo>
                <a:cubicBezTo>
                  <a:pt x="3027416" y="1745018"/>
                  <a:pt x="3033970" y="1745018"/>
                  <a:pt x="3040524" y="1745019"/>
                </a:cubicBezTo>
                <a:cubicBezTo>
                  <a:pt x="3040523" y="1738647"/>
                  <a:pt x="3047078" y="1729093"/>
                  <a:pt x="3047078" y="1722722"/>
                </a:cubicBezTo>
                <a:close/>
                <a:moveTo>
                  <a:pt x="5674765" y="3394852"/>
                </a:moveTo>
                <a:cubicBezTo>
                  <a:pt x="5700975" y="3410777"/>
                  <a:pt x="5674765" y="3407591"/>
                  <a:pt x="5648554" y="3410776"/>
                </a:cubicBezTo>
                <a:cubicBezTo>
                  <a:pt x="5661662" y="3404408"/>
                  <a:pt x="5668211" y="3398037"/>
                  <a:pt x="5674765" y="3394852"/>
                </a:cubicBezTo>
                <a:close/>
                <a:moveTo>
                  <a:pt x="3387822" y="1531622"/>
                </a:moveTo>
                <a:cubicBezTo>
                  <a:pt x="3377994" y="1526845"/>
                  <a:pt x="3369805" y="1522069"/>
                  <a:pt x="3364891" y="1523263"/>
                </a:cubicBezTo>
                <a:lnTo>
                  <a:pt x="3361723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29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7" y="1555112"/>
                </a:lnTo>
                <a:cubicBezTo>
                  <a:pt x="3322299" y="1557104"/>
                  <a:pt x="3322299" y="1560289"/>
                  <a:pt x="3335401" y="1566658"/>
                </a:cubicBezTo>
                <a:lnTo>
                  <a:pt x="3336843" y="1554046"/>
                </a:lnTo>
                <a:lnTo>
                  <a:pt x="3361612" y="1550733"/>
                </a:lnTo>
                <a:lnTo>
                  <a:pt x="3361723" y="1549801"/>
                </a:lnTo>
                <a:lnTo>
                  <a:pt x="3368166" y="1553919"/>
                </a:lnTo>
                <a:cubicBezTo>
                  <a:pt x="3374719" y="1547547"/>
                  <a:pt x="3381273" y="1537993"/>
                  <a:pt x="3387822" y="1531622"/>
                </a:cubicBezTo>
                <a:close/>
                <a:moveTo>
                  <a:pt x="2883257" y="1117570"/>
                </a:moveTo>
                <a:cubicBezTo>
                  <a:pt x="2883257" y="1117570"/>
                  <a:pt x="2876703" y="1114385"/>
                  <a:pt x="2870149" y="1111202"/>
                </a:cubicBezTo>
                <a:cubicBezTo>
                  <a:pt x="2863595" y="1114384"/>
                  <a:pt x="2863595" y="1117570"/>
                  <a:pt x="2857041" y="1120755"/>
                </a:cubicBez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5"/>
                  <a:pt x="2883257" y="1117570"/>
                </a:cubicBezTo>
                <a:close/>
                <a:moveTo>
                  <a:pt x="5884458" y="3286562"/>
                </a:moveTo>
                <a:cubicBezTo>
                  <a:pt x="5864801" y="3296116"/>
                  <a:pt x="5864801" y="3296116"/>
                  <a:pt x="5792719" y="3299302"/>
                </a:cubicBezTo>
                <a:lnTo>
                  <a:pt x="5792719" y="3280191"/>
                </a:lnTo>
                <a:cubicBezTo>
                  <a:pt x="5825483" y="3283377"/>
                  <a:pt x="5858247" y="3277006"/>
                  <a:pt x="5884458" y="3286562"/>
                </a:cubicBezTo>
                <a:close/>
                <a:moveTo>
                  <a:pt x="3479566" y="1509326"/>
                </a:moveTo>
                <a:cubicBezTo>
                  <a:pt x="3473012" y="1509326"/>
                  <a:pt x="3473011" y="1506143"/>
                  <a:pt x="3466458" y="1502958"/>
                </a:cubicBezTo>
                <a:cubicBezTo>
                  <a:pt x="3459904" y="1506143"/>
                  <a:pt x="3453350" y="1506144"/>
                  <a:pt x="3446802" y="1509326"/>
                </a:cubicBezTo>
                <a:cubicBezTo>
                  <a:pt x="3453350" y="1512512"/>
                  <a:pt x="3453351" y="1515697"/>
                  <a:pt x="3459904" y="1515698"/>
                </a:cubicBezTo>
                <a:cubicBezTo>
                  <a:pt x="3466458" y="1515697"/>
                  <a:pt x="3473012" y="1512512"/>
                  <a:pt x="3479566" y="1509326"/>
                </a:cubicBezTo>
                <a:close/>
                <a:moveTo>
                  <a:pt x="5849233" y="3207982"/>
                </a:moveTo>
                <a:cubicBezTo>
                  <a:pt x="5851691" y="3213508"/>
                  <a:pt x="5832033" y="3214104"/>
                  <a:pt x="5812375" y="3216491"/>
                </a:cubicBezTo>
                <a:cubicBezTo>
                  <a:pt x="5825483" y="3210123"/>
                  <a:pt x="5832031" y="3203752"/>
                  <a:pt x="5838585" y="3200566"/>
                </a:cubicBezTo>
                <a:cubicBezTo>
                  <a:pt x="5845138" y="3203751"/>
                  <a:pt x="5848414" y="3206141"/>
                  <a:pt x="5849233" y="3207982"/>
                </a:cubicBezTo>
                <a:close/>
                <a:moveTo>
                  <a:pt x="3564751" y="1451997"/>
                </a:moveTo>
                <a:cubicBezTo>
                  <a:pt x="3558196" y="1464737"/>
                  <a:pt x="3525432" y="1464737"/>
                  <a:pt x="3525432" y="1483847"/>
                </a:cubicBezTo>
                <a:cubicBezTo>
                  <a:pt x="3531987" y="1483848"/>
                  <a:pt x="3545094" y="1483847"/>
                  <a:pt x="3564750" y="1487033"/>
                </a:cubicBezTo>
                <a:cubicBezTo>
                  <a:pt x="3584412" y="1474293"/>
                  <a:pt x="3590961" y="1464737"/>
                  <a:pt x="3564751" y="1451997"/>
                </a:cubicBezTo>
                <a:close/>
                <a:moveTo>
                  <a:pt x="2476979" y="649374"/>
                </a:moveTo>
                <a:cubicBezTo>
                  <a:pt x="2457318" y="662116"/>
                  <a:pt x="2431107" y="668485"/>
                  <a:pt x="2424553" y="681224"/>
                </a:cubicBezTo>
                <a:cubicBezTo>
                  <a:pt x="2444215" y="687595"/>
                  <a:pt x="2463871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lose/>
                <a:moveTo>
                  <a:pt x="6028622" y="3206934"/>
                </a:moveTo>
                <a:cubicBezTo>
                  <a:pt x="6002411" y="3216491"/>
                  <a:pt x="5982750" y="3222860"/>
                  <a:pt x="5956540" y="3232417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58247" y="3254712"/>
                  <a:pt x="5858247" y="3251527"/>
                  <a:pt x="5864801" y="3249535"/>
                </a:cubicBezTo>
                <a:lnTo>
                  <a:pt x="5891011" y="3246033"/>
                </a:lnTo>
                <a:lnTo>
                  <a:pt x="5891011" y="3222860"/>
                </a:lnTo>
                <a:cubicBezTo>
                  <a:pt x="5923776" y="3213306"/>
                  <a:pt x="5949986" y="3206935"/>
                  <a:pt x="5989304" y="3197381"/>
                </a:cubicBezTo>
                <a:cubicBezTo>
                  <a:pt x="5995857" y="3200566"/>
                  <a:pt x="6008965" y="3203749"/>
                  <a:pt x="6028622" y="3206934"/>
                </a:cubicBezTo>
                <a:close/>
                <a:moveTo>
                  <a:pt x="6120361" y="3108200"/>
                </a:move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ubicBezTo>
                  <a:pt x="6094150" y="3105017"/>
                  <a:pt x="6100704" y="3105016"/>
                  <a:pt x="6107253" y="3101831"/>
                </a:cubicBezTo>
                <a:cubicBezTo>
                  <a:pt x="6113807" y="3105016"/>
                  <a:pt x="6113807" y="3105016"/>
                  <a:pt x="6120361" y="3108200"/>
                </a:cubicBezTo>
                <a:close/>
                <a:moveTo>
                  <a:pt x="3864545" y="1392279"/>
                </a:moveTo>
                <a:cubicBezTo>
                  <a:pt x="3857992" y="1386705"/>
                  <a:pt x="3843249" y="1381928"/>
                  <a:pt x="3813761" y="1372373"/>
                </a:cubicBezTo>
                <a:cubicBezTo>
                  <a:pt x="3813761" y="1388298"/>
                  <a:pt x="3813761" y="1404222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2017" y="1451997"/>
                  <a:pt x="3695807" y="1451998"/>
                  <a:pt x="3722017" y="1464737"/>
                </a:cubicBezTo>
                <a:cubicBezTo>
                  <a:pt x="3728571" y="1464737"/>
                  <a:pt x="3741679" y="1458369"/>
                  <a:pt x="3741679" y="1451997"/>
                </a:cubicBezTo>
                <a:cubicBezTo>
                  <a:pt x="3761335" y="1451997"/>
                  <a:pt x="3780997" y="1451997"/>
                  <a:pt x="3807207" y="1451998"/>
                </a:cubicBezTo>
                <a:cubicBezTo>
                  <a:pt x="3807207" y="1439258"/>
                  <a:pt x="3807207" y="1429701"/>
                  <a:pt x="3813761" y="1420148"/>
                </a:cubicBezTo>
                <a:cubicBezTo>
                  <a:pt x="3826864" y="1420148"/>
                  <a:pt x="3846525" y="1420147"/>
                  <a:pt x="3866181" y="1416962"/>
                </a:cubicBezTo>
                <a:cubicBezTo>
                  <a:pt x="3869458" y="1404222"/>
                  <a:pt x="3871097" y="1397853"/>
                  <a:pt x="3864545" y="1392279"/>
                </a:cubicBezTo>
                <a:close/>
                <a:moveTo>
                  <a:pt x="4075875" y="1525251"/>
                </a:moveTo>
                <a:cubicBezTo>
                  <a:pt x="4075874" y="1522069"/>
                  <a:pt x="4069321" y="1518883"/>
                  <a:pt x="4062767" y="1518883"/>
                </a:cubicBezTo>
                <a:cubicBezTo>
                  <a:pt x="4056213" y="1518883"/>
                  <a:pt x="4043111" y="1522069"/>
                  <a:pt x="4043110" y="1525251"/>
                </a:cubicBezTo>
                <a:cubicBezTo>
                  <a:pt x="4043110" y="1534808"/>
                  <a:pt x="4043110" y="1541179"/>
                  <a:pt x="4049664" y="1547547"/>
                </a:cubicBezTo>
                <a:cubicBezTo>
                  <a:pt x="4056213" y="1547547"/>
                  <a:pt x="4062767" y="1547547"/>
                  <a:pt x="4069320" y="1547547"/>
                </a:cubicBezTo>
                <a:cubicBezTo>
                  <a:pt x="4069321" y="1541179"/>
                  <a:pt x="4075875" y="1531622"/>
                  <a:pt x="4075875" y="1525251"/>
                </a:cubicBezTo>
                <a:close/>
                <a:moveTo>
                  <a:pt x="2791513" y="572935"/>
                </a:moveTo>
                <a:cubicBezTo>
                  <a:pt x="2765303" y="572935"/>
                  <a:pt x="2758749" y="572935"/>
                  <a:pt x="2758749" y="572935"/>
                </a:cubicBezTo>
                <a:cubicBezTo>
                  <a:pt x="2752195" y="572935"/>
                  <a:pt x="2739092" y="576120"/>
                  <a:pt x="2732539" y="579306"/>
                </a:cubicBezTo>
                <a:cubicBezTo>
                  <a:pt x="2739092" y="582488"/>
                  <a:pt x="2739092" y="585674"/>
                  <a:pt x="2745646" y="588860"/>
                </a:cubicBezTo>
                <a:cubicBezTo>
                  <a:pt x="2758749" y="595231"/>
                  <a:pt x="2765303" y="598414"/>
                  <a:pt x="2784965" y="607970"/>
                </a:cubicBezTo>
                <a:cubicBezTo>
                  <a:pt x="2778411" y="595231"/>
                  <a:pt x="2784964" y="585674"/>
                  <a:pt x="2791513" y="572935"/>
                </a:cubicBezTo>
                <a:close/>
                <a:moveTo>
                  <a:pt x="2916021" y="646192"/>
                </a:moveTo>
                <a:cubicBezTo>
                  <a:pt x="2883257" y="636635"/>
                  <a:pt x="2857041" y="627081"/>
                  <a:pt x="2824277" y="620710"/>
                </a:cubicBezTo>
                <a:cubicBezTo>
                  <a:pt x="2804621" y="617524"/>
                  <a:pt x="2784964" y="620710"/>
                  <a:pt x="2771857" y="620710"/>
                </a:cubicBezTo>
                <a:cubicBezTo>
                  <a:pt x="2752195" y="630264"/>
                  <a:pt x="2732538" y="636635"/>
                  <a:pt x="2719431" y="643006"/>
                </a:cubicBezTo>
                <a:lnTo>
                  <a:pt x="2719431" y="668485"/>
                </a:lnTo>
                <a:cubicBezTo>
                  <a:pt x="2752195" y="668485"/>
                  <a:pt x="2771856" y="668485"/>
                  <a:pt x="2791513" y="668485"/>
                </a:cubicBezTo>
                <a:cubicBezTo>
                  <a:pt x="2817729" y="668485"/>
                  <a:pt x="2824277" y="649374"/>
                  <a:pt x="2857041" y="652559"/>
                </a:cubicBezTo>
                <a:cubicBezTo>
                  <a:pt x="2876703" y="655745"/>
                  <a:pt x="2902913" y="655745"/>
                  <a:pt x="2916021" y="646192"/>
                </a:cubicBezTo>
                <a:close/>
                <a:moveTo>
                  <a:pt x="4003793" y="1299116"/>
                </a:moveTo>
                <a:cubicBezTo>
                  <a:pt x="3997239" y="1295931"/>
                  <a:pt x="3990685" y="1292748"/>
                  <a:pt x="3984136" y="1292748"/>
                </a:cubicBezTo>
                <a:cubicBezTo>
                  <a:pt x="3977582" y="1295930"/>
                  <a:pt x="3977582" y="1295930"/>
                  <a:pt x="3971028" y="1299116"/>
                </a:cubicBezTo>
                <a:cubicBezTo>
                  <a:pt x="3977581" y="1302301"/>
                  <a:pt x="3984136" y="1302301"/>
                  <a:pt x="3990685" y="1305487"/>
                </a:cubicBezTo>
                <a:cubicBezTo>
                  <a:pt x="3990685" y="1305487"/>
                  <a:pt x="3997239" y="1302302"/>
                  <a:pt x="4003793" y="1299116"/>
                </a:cubicBezTo>
                <a:close/>
                <a:moveTo>
                  <a:pt x="5091564" y="1920193"/>
                </a:moveTo>
                <a:cubicBezTo>
                  <a:pt x="5091564" y="1917008"/>
                  <a:pt x="5085015" y="1913822"/>
                  <a:pt x="5078461" y="1910637"/>
                </a:cubicBezTo>
                <a:cubicBezTo>
                  <a:pt x="5071907" y="1913822"/>
                  <a:pt x="5065354" y="1913822"/>
                  <a:pt x="5065354" y="1917008"/>
                </a:cubicBezTo>
                <a:cubicBezTo>
                  <a:pt x="5065354" y="1920194"/>
                  <a:pt x="5071907" y="1923379"/>
                  <a:pt x="5078461" y="1926562"/>
                </a:cubicBezTo>
                <a:cubicBezTo>
                  <a:pt x="5085015" y="1923379"/>
                  <a:pt x="5091564" y="1923379"/>
                  <a:pt x="5091564" y="1920193"/>
                </a:cubicBezTo>
                <a:close/>
                <a:moveTo>
                  <a:pt x="3108916" y="448670"/>
                </a:moveTo>
                <a:cubicBezTo>
                  <a:pt x="3106049" y="446132"/>
                  <a:pt x="3101135" y="443942"/>
                  <a:pt x="3092944" y="442349"/>
                </a:cubicBezTo>
                <a:cubicBezTo>
                  <a:pt x="3086391" y="453497"/>
                  <a:pt x="3083116" y="459071"/>
                  <a:pt x="3085573" y="462654"/>
                </a:cubicBezTo>
                <a:lnTo>
                  <a:pt x="3112606" y="471014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4"/>
                </a:cubicBezTo>
                <a:lnTo>
                  <a:pt x="3114764" y="474827"/>
                </a:lnTo>
                <a:lnTo>
                  <a:pt x="3112606" y="471014"/>
                </a:lnTo>
                <a:lnTo>
                  <a:pt x="3112606" y="457080"/>
                </a:lnTo>
                <a:cubicBezTo>
                  <a:pt x="3112603" y="454094"/>
                  <a:pt x="3111783" y="451208"/>
                  <a:pt x="3108916" y="448670"/>
                </a:cubicBezTo>
                <a:close/>
                <a:moveTo>
                  <a:pt x="3276421" y="531528"/>
                </a:moveTo>
                <a:cubicBezTo>
                  <a:pt x="3276421" y="531528"/>
                  <a:pt x="3269868" y="534714"/>
                  <a:pt x="3263319" y="537899"/>
                </a:cubicBezTo>
                <a:cubicBezTo>
                  <a:pt x="3256765" y="534714"/>
                  <a:pt x="3256765" y="531528"/>
                  <a:pt x="3250211" y="528342"/>
                </a:cubicBezTo>
                <a:cubicBezTo>
                  <a:pt x="3256765" y="528343"/>
                  <a:pt x="3263319" y="525160"/>
                  <a:pt x="3263319" y="521974"/>
                </a:cubicBezTo>
                <a:cubicBezTo>
                  <a:pt x="3269868" y="525160"/>
                  <a:pt x="3269868" y="528343"/>
                  <a:pt x="3276421" y="531528"/>
                </a:cubicBezTo>
                <a:close/>
                <a:moveTo>
                  <a:pt x="3210898" y="467828"/>
                </a:moveTo>
                <a:cubicBezTo>
                  <a:pt x="3210898" y="464645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5"/>
                </a:cubicBezTo>
                <a:cubicBezTo>
                  <a:pt x="3191237" y="467828"/>
                  <a:pt x="3191237" y="471014"/>
                  <a:pt x="3197791" y="474199"/>
                </a:cubicBezTo>
                <a:cubicBezTo>
                  <a:pt x="3204344" y="471014"/>
                  <a:pt x="3210898" y="471014"/>
                  <a:pt x="3210898" y="467828"/>
                </a:cubicBezTo>
                <a:close/>
                <a:moveTo>
                  <a:pt x="4298670" y="1235416"/>
                </a:moveTo>
                <a:cubicBezTo>
                  <a:pt x="4292116" y="1229045"/>
                  <a:pt x="4285567" y="1225862"/>
                  <a:pt x="4272459" y="1229045"/>
                </a:cubicBezTo>
                <a:cubicBezTo>
                  <a:pt x="4269186" y="1222677"/>
                  <a:pt x="4267546" y="1216305"/>
                  <a:pt x="4263449" y="1213123"/>
                </a:cubicBezTo>
                <a:cubicBezTo>
                  <a:pt x="4259352" y="1209937"/>
                  <a:pt x="4252803" y="1209937"/>
                  <a:pt x="4239695" y="1216305"/>
                </a:cubicBezTo>
                <a:cubicBezTo>
                  <a:pt x="4246250" y="1219491"/>
                  <a:pt x="4259351" y="1222676"/>
                  <a:pt x="4265906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lose/>
                <a:moveTo>
                  <a:pt x="3433694" y="499678"/>
                </a:moveTo>
                <a:cubicBezTo>
                  <a:pt x="3407483" y="486939"/>
                  <a:pt x="3387822" y="480570"/>
                  <a:pt x="3368165" y="471014"/>
                </a:cubicBezTo>
                <a:cubicBezTo>
                  <a:pt x="3341955" y="493310"/>
                  <a:pt x="3302637" y="483753"/>
                  <a:pt x="3269873" y="490124"/>
                </a:cubicBezTo>
                <a:cubicBezTo>
                  <a:pt x="3250216" y="499678"/>
                  <a:pt x="3237109" y="506049"/>
                  <a:pt x="3224001" y="512420"/>
                </a:cubicBezTo>
                <a:lnTo>
                  <a:pt x="3224001" y="547456"/>
                </a:lnTo>
                <a:lnTo>
                  <a:pt x="3217453" y="547456"/>
                </a:lnTo>
                <a:cubicBezTo>
                  <a:pt x="3230555" y="553824"/>
                  <a:pt x="3250216" y="563381"/>
                  <a:pt x="3263319" y="569749"/>
                </a:cubicBezTo>
                <a:cubicBezTo>
                  <a:pt x="3315745" y="553824"/>
                  <a:pt x="3341955" y="531528"/>
                  <a:pt x="3368165" y="506049"/>
                </a:cubicBezTo>
                <a:cubicBezTo>
                  <a:pt x="3387821" y="502864"/>
                  <a:pt x="3400929" y="502864"/>
                  <a:pt x="3433694" y="499678"/>
                </a:cubicBezTo>
                <a:close/>
                <a:moveTo>
                  <a:pt x="5386446" y="1805533"/>
                </a:moveTo>
                <a:cubicBezTo>
                  <a:pt x="5379893" y="1802347"/>
                  <a:pt x="5379892" y="1799162"/>
                  <a:pt x="5373338" y="1795979"/>
                </a:cubicBezTo>
                <a:cubicBezTo>
                  <a:pt x="5366784" y="1799161"/>
                  <a:pt x="5360231" y="1799162"/>
                  <a:pt x="5360231" y="1802347"/>
                </a:cubicBezTo>
                <a:cubicBezTo>
                  <a:pt x="5360231" y="1805533"/>
                  <a:pt x="5366785" y="1808719"/>
                  <a:pt x="5373338" y="1811904"/>
                </a:cubicBezTo>
                <a:cubicBezTo>
                  <a:pt x="5379892" y="1808718"/>
                  <a:pt x="5386446" y="1808718"/>
                  <a:pt x="5386446" y="1805533"/>
                </a:cubicBezTo>
                <a:close/>
                <a:moveTo>
                  <a:pt x="5989309" y="2194104"/>
                </a:moveTo>
                <a:cubicBezTo>
                  <a:pt x="5972927" y="2189327"/>
                  <a:pt x="5959819" y="2185347"/>
                  <a:pt x="5949169" y="2184947"/>
                </a:cubicBezTo>
                <a:cubicBezTo>
                  <a:pt x="5938522" y="2184550"/>
                  <a:pt x="5930329" y="2187735"/>
                  <a:pt x="5923775" y="2197289"/>
                </a:cubicBezTo>
                <a:cubicBezTo>
                  <a:pt x="5943437" y="2206843"/>
                  <a:pt x="5963094" y="2206843"/>
                  <a:pt x="5989309" y="2194104"/>
                </a:cubicBezTo>
                <a:close/>
                <a:moveTo>
                  <a:pt x="6664248" y="2684595"/>
                </a:moveTo>
                <a:cubicBezTo>
                  <a:pt x="6651146" y="2722814"/>
                  <a:pt x="6651146" y="2722814"/>
                  <a:pt x="6670802" y="2738739"/>
                </a:cubicBezTo>
                <a:cubicBezTo>
                  <a:pt x="6683911" y="2732370"/>
                  <a:pt x="6703567" y="2722814"/>
                  <a:pt x="6703567" y="2722814"/>
                </a:cubicBezTo>
                <a:cubicBezTo>
                  <a:pt x="6690459" y="2713260"/>
                  <a:pt x="6677356" y="2700520"/>
                  <a:pt x="6664248" y="2684595"/>
                </a:cubicBezTo>
                <a:close/>
                <a:moveTo>
                  <a:pt x="3852076" y="410500"/>
                </a:moveTo>
                <a:lnTo>
                  <a:pt x="3846284" y="411322"/>
                </a:lnTo>
                <a:lnTo>
                  <a:pt x="3846526" y="410500"/>
                </a:lnTo>
                <a:close/>
                <a:moveTo>
                  <a:pt x="4947404" y="1194012"/>
                </a:moveTo>
                <a:cubicBezTo>
                  <a:pt x="4927743" y="1209937"/>
                  <a:pt x="4927743" y="1222677"/>
                  <a:pt x="4953953" y="1244973"/>
                </a:cubicBezTo>
                <a:cubicBezTo>
                  <a:pt x="4967061" y="1206752"/>
                  <a:pt x="4967061" y="1206752"/>
                  <a:pt x="4947404" y="1194012"/>
                </a:cubicBezTo>
                <a:close/>
                <a:moveTo>
                  <a:pt x="5694426" y="1690872"/>
                </a:moveTo>
                <a:cubicBezTo>
                  <a:pt x="5668216" y="1678133"/>
                  <a:pt x="5648560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ubicBezTo>
                  <a:pt x="5655113" y="1703611"/>
                  <a:pt x="5674770" y="1697243"/>
                  <a:pt x="5694426" y="1690872"/>
                </a:cubicBezTo>
                <a:close/>
                <a:moveTo>
                  <a:pt x="4792590" y="1016048"/>
                </a:moveTo>
                <a:cubicBezTo>
                  <a:pt x="4790133" y="1014058"/>
                  <a:pt x="4786857" y="1012466"/>
                  <a:pt x="4783583" y="1012466"/>
                </a:cubicBezTo>
                <a:cubicBezTo>
                  <a:pt x="4770476" y="1012466"/>
                  <a:pt x="4750819" y="1015652"/>
                  <a:pt x="4737712" y="1015652"/>
                </a:cubicBezTo>
                <a:cubicBezTo>
                  <a:pt x="4737711" y="1018834"/>
                  <a:pt x="4737711" y="1022020"/>
                  <a:pt x="4737711" y="1025205"/>
                </a:cubicBezTo>
                <a:cubicBezTo>
                  <a:pt x="4750820" y="1025206"/>
                  <a:pt x="4763922" y="1028391"/>
                  <a:pt x="4783583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20428"/>
                  <a:pt x="4795048" y="1018039"/>
                  <a:pt x="4792590" y="1016048"/>
                </a:cubicBezTo>
                <a:close/>
                <a:moveTo>
                  <a:pt x="4501808" y="776776"/>
                </a:moveTo>
                <a:cubicBezTo>
                  <a:pt x="4495255" y="773591"/>
                  <a:pt x="4488701" y="770406"/>
                  <a:pt x="4488701" y="767220"/>
                </a:cubicBezTo>
                <a:cubicBezTo>
                  <a:pt x="4482152" y="770406"/>
                  <a:pt x="4475598" y="770406"/>
                  <a:pt x="4475598" y="773591"/>
                </a:cubicBezTo>
                <a:cubicBezTo>
                  <a:pt x="4475598" y="776777"/>
                  <a:pt x="4482152" y="779960"/>
                  <a:pt x="4488701" y="783145"/>
                </a:cubicBezTo>
                <a:cubicBezTo>
                  <a:pt x="4495255" y="779960"/>
                  <a:pt x="4501809" y="779960"/>
                  <a:pt x="4501808" y="776776"/>
                </a:cubicBezTo>
                <a:close/>
                <a:moveTo>
                  <a:pt x="3905500" y="299025"/>
                </a:moveTo>
                <a:cubicBezTo>
                  <a:pt x="3885843" y="292653"/>
                  <a:pt x="3872736" y="286282"/>
                  <a:pt x="3859628" y="276728"/>
                </a:cubicBezTo>
                <a:cubicBezTo>
                  <a:pt x="3839971" y="289468"/>
                  <a:pt x="3833417" y="299024"/>
                  <a:pt x="3859628" y="308578"/>
                </a:cubicBezTo>
                <a:cubicBezTo>
                  <a:pt x="3879290" y="308578"/>
                  <a:pt x="3898946" y="314949"/>
                  <a:pt x="3905500" y="299025"/>
                </a:cubicBezTo>
                <a:close/>
                <a:moveTo>
                  <a:pt x="5120646" y="1149372"/>
                </a:moveTo>
                <a:cubicBezTo>
                  <a:pt x="5117777" y="1146834"/>
                  <a:pt x="5112862" y="1144644"/>
                  <a:pt x="5104671" y="1143051"/>
                </a:cubicBezTo>
                <a:cubicBezTo>
                  <a:pt x="5091563" y="1152605"/>
                  <a:pt x="5065353" y="1155791"/>
                  <a:pt x="5065353" y="1171716"/>
                </a:cubicBezTo>
                <a:lnTo>
                  <a:pt x="5124328" y="1171717"/>
                </a:lnTo>
                <a:lnTo>
                  <a:pt x="5124327" y="1171719"/>
                </a:lnTo>
                <a:lnTo>
                  <a:pt x="5124328" y="1174902"/>
                </a:lnTo>
                <a:lnTo>
                  <a:pt x="5126485" y="1175532"/>
                </a:lnTo>
                <a:lnTo>
                  <a:pt x="5133339" y="1187641"/>
                </a:lnTo>
                <a:cubicBezTo>
                  <a:pt x="5137436" y="1190827"/>
                  <a:pt x="5143989" y="1190826"/>
                  <a:pt x="5157092" y="1184455"/>
                </a:cubicBezTo>
                <a:lnTo>
                  <a:pt x="5126485" y="1175532"/>
                </a:lnTo>
                <a:lnTo>
                  <a:pt x="5124327" y="1171719"/>
                </a:lnTo>
                <a:lnTo>
                  <a:pt x="5124328" y="1171716"/>
                </a:lnTo>
                <a:lnTo>
                  <a:pt x="5124328" y="1171717"/>
                </a:lnTo>
                <a:lnTo>
                  <a:pt x="5124333" y="1157782"/>
                </a:lnTo>
                <a:cubicBezTo>
                  <a:pt x="5124333" y="1154797"/>
                  <a:pt x="5123513" y="1151910"/>
                  <a:pt x="5120646" y="1149372"/>
                </a:cubicBezTo>
                <a:close/>
                <a:moveTo>
                  <a:pt x="4600101" y="741741"/>
                </a:moveTo>
                <a:cubicBezTo>
                  <a:pt x="4593548" y="738556"/>
                  <a:pt x="4586998" y="738555"/>
                  <a:pt x="4580445" y="735370"/>
                </a:cubicBezTo>
                <a:cubicBezTo>
                  <a:pt x="4580445" y="735370"/>
                  <a:pt x="4573891" y="738555"/>
                  <a:pt x="4567337" y="741741"/>
                </a:cubicBezTo>
                <a:cubicBezTo>
                  <a:pt x="4573891" y="744927"/>
                  <a:pt x="4580445" y="748110"/>
                  <a:pt x="4586998" y="748110"/>
                </a:cubicBezTo>
                <a:cubicBezTo>
                  <a:pt x="4593548" y="744927"/>
                  <a:pt x="4593548" y="744927"/>
                  <a:pt x="4600101" y="741741"/>
                </a:cubicBezTo>
                <a:close/>
                <a:moveTo>
                  <a:pt x="4305224" y="499678"/>
                </a:moveTo>
                <a:cubicBezTo>
                  <a:pt x="4305223" y="496495"/>
                  <a:pt x="4298670" y="493309"/>
                  <a:pt x="4292116" y="493310"/>
                </a:cubicBezTo>
                <a:cubicBezTo>
                  <a:pt x="4285567" y="493309"/>
                  <a:pt x="4272459" y="496495"/>
                  <a:pt x="4272459" y="499678"/>
                </a:cubicBezTo>
                <a:cubicBezTo>
                  <a:pt x="4272460" y="506050"/>
                  <a:pt x="4272460" y="512421"/>
                  <a:pt x="4279013" y="521974"/>
                </a:cubicBezTo>
                <a:cubicBezTo>
                  <a:pt x="4285568" y="521974"/>
                  <a:pt x="4292116" y="521975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lose/>
                <a:moveTo>
                  <a:pt x="4967061" y="986985"/>
                </a:moveTo>
                <a:cubicBezTo>
                  <a:pt x="4940851" y="983802"/>
                  <a:pt x="4927748" y="982210"/>
                  <a:pt x="4915457" y="982607"/>
                </a:cubicBezTo>
                <a:cubicBezTo>
                  <a:pt x="4903173" y="983005"/>
                  <a:pt x="4891704" y="985393"/>
                  <a:pt x="4868768" y="990170"/>
                </a:cubicBezTo>
                <a:lnTo>
                  <a:pt x="4868768" y="1037945"/>
                </a:lnTo>
                <a:cubicBezTo>
                  <a:pt x="4908087" y="1015652"/>
                  <a:pt x="4940851" y="1002910"/>
                  <a:pt x="4967061" y="986985"/>
                </a:cubicBezTo>
                <a:close/>
                <a:moveTo>
                  <a:pt x="4464949" y="461858"/>
                </a:moveTo>
                <a:cubicBezTo>
                  <a:pt x="4462490" y="459867"/>
                  <a:pt x="4459214" y="458274"/>
                  <a:pt x="4455936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ubicBezTo>
                  <a:pt x="4423172" y="471014"/>
                  <a:pt x="4436280" y="474199"/>
                  <a:pt x="4455937" y="474199"/>
                </a:cubicBezTo>
                <a:cubicBezTo>
                  <a:pt x="4462490" y="474199"/>
                  <a:pt x="4469044" y="471014"/>
                  <a:pt x="4469044" y="467828"/>
                </a:cubicBezTo>
                <a:cubicBezTo>
                  <a:pt x="4469044" y="466236"/>
                  <a:pt x="4467406" y="463848"/>
                  <a:pt x="4464949" y="461858"/>
                </a:cubicBezTo>
                <a:close/>
                <a:moveTo>
                  <a:pt x="4147956" y="219399"/>
                </a:moveTo>
                <a:cubicBezTo>
                  <a:pt x="4121741" y="216214"/>
                  <a:pt x="4102084" y="213028"/>
                  <a:pt x="4075874" y="213028"/>
                </a:cubicBezTo>
                <a:cubicBezTo>
                  <a:pt x="4075875" y="225768"/>
                  <a:pt x="4075875" y="228954"/>
                  <a:pt x="4075875" y="232139"/>
                </a:cubicBezTo>
                <a:cubicBezTo>
                  <a:pt x="4075875" y="235325"/>
                  <a:pt x="4082428" y="241693"/>
                  <a:pt x="4088977" y="244878"/>
                </a:cubicBezTo>
                <a:cubicBezTo>
                  <a:pt x="4095531" y="241693"/>
                  <a:pt x="4102085" y="241693"/>
                  <a:pt x="4108639" y="238507"/>
                </a:cubicBezTo>
                <a:cubicBezTo>
                  <a:pt x="4121741" y="232139"/>
                  <a:pt x="4128295" y="228953"/>
                  <a:pt x="4147956" y="219399"/>
                </a:cubicBezTo>
                <a:close/>
                <a:moveTo>
                  <a:pt x="4036556" y="92000"/>
                </a:moveTo>
                <a:cubicBezTo>
                  <a:pt x="4030002" y="95182"/>
                  <a:pt x="4030002" y="98368"/>
                  <a:pt x="4023449" y="98368"/>
                </a:cubicBezTo>
                <a:cubicBezTo>
                  <a:pt x="4016900" y="98368"/>
                  <a:pt x="4010346" y="95182"/>
                  <a:pt x="4003792" y="91999"/>
                </a:cubicBezTo>
                <a:cubicBezTo>
                  <a:pt x="4010346" y="88814"/>
                  <a:pt x="4016900" y="88814"/>
                  <a:pt x="4016900" y="85629"/>
                </a:cubicBezTo>
                <a:cubicBezTo>
                  <a:pt x="4023449" y="88814"/>
                  <a:pt x="4030003" y="88814"/>
                  <a:pt x="4036556" y="92000"/>
                </a:cubicBezTo>
                <a:close/>
                <a:moveTo>
                  <a:pt x="4239690" y="158882"/>
                </a:moveTo>
                <a:cubicBezTo>
                  <a:pt x="4239690" y="171624"/>
                  <a:pt x="4239690" y="181178"/>
                  <a:pt x="4206926" y="181179"/>
                </a:cubicBezTo>
                <a:cubicBezTo>
                  <a:pt x="4206926" y="165253"/>
                  <a:pt x="4174161" y="162068"/>
                  <a:pt x="4161054" y="149328"/>
                </a:cubicBezTo>
                <a:cubicBezTo>
                  <a:pt x="4134844" y="155699"/>
                  <a:pt x="4115187" y="162068"/>
                  <a:pt x="4102079" y="168439"/>
                </a:cubicBezTo>
                <a:cubicBezTo>
                  <a:pt x="4069315" y="158882"/>
                  <a:pt x="4069315" y="149329"/>
                  <a:pt x="4075869" y="139774"/>
                </a:cubicBezTo>
                <a:cubicBezTo>
                  <a:pt x="4092251" y="133403"/>
                  <a:pt x="4110274" y="132607"/>
                  <a:pt x="4128295" y="133004"/>
                </a:cubicBezTo>
                <a:cubicBezTo>
                  <a:pt x="4146311" y="133403"/>
                  <a:pt x="4164333" y="134995"/>
                  <a:pt x="4180716" y="133403"/>
                </a:cubicBezTo>
                <a:cubicBezTo>
                  <a:pt x="4200372" y="142957"/>
                  <a:pt x="4220033" y="152514"/>
                  <a:pt x="4239690" y="158882"/>
                </a:cubicBezTo>
                <a:close/>
                <a:moveTo>
                  <a:pt x="6749438" y="1967968"/>
                </a:moveTo>
                <a:cubicBezTo>
                  <a:pt x="6742885" y="1964782"/>
                  <a:pt x="6742885" y="1961597"/>
                  <a:pt x="6736331" y="1961597"/>
                </a:cubicBezTo>
                <a:cubicBezTo>
                  <a:pt x="6729777" y="1964783"/>
                  <a:pt x="6723223" y="1964783"/>
                  <a:pt x="6716674" y="1967968"/>
                </a:cubicBezTo>
                <a:cubicBezTo>
                  <a:pt x="6723223" y="1971154"/>
                  <a:pt x="6723223" y="1974339"/>
                  <a:pt x="6729777" y="1974339"/>
                </a:cubicBezTo>
                <a:cubicBezTo>
                  <a:pt x="6736331" y="1974339"/>
                  <a:pt x="6742885" y="1971154"/>
                  <a:pt x="6749438" y="1967968"/>
                </a:cubicBezTo>
                <a:close/>
                <a:moveTo>
                  <a:pt x="4600101" y="362725"/>
                </a:moveTo>
                <a:cubicBezTo>
                  <a:pt x="4586999" y="362725"/>
                  <a:pt x="4573891" y="359538"/>
                  <a:pt x="4554229" y="359539"/>
                </a:cubicBezTo>
                <a:cubicBezTo>
                  <a:pt x="4547681" y="359539"/>
                  <a:pt x="4541127" y="362725"/>
                  <a:pt x="4541127" y="365910"/>
                </a:cubicBezTo>
                <a:cubicBezTo>
                  <a:pt x="4541126" y="369093"/>
                  <a:pt x="4547681" y="375464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5"/>
                </a:cubicBezTo>
                <a:close/>
                <a:moveTo>
                  <a:pt x="5642006" y="1092091"/>
                </a:moveTo>
                <a:cubicBezTo>
                  <a:pt x="5622350" y="1104831"/>
                  <a:pt x="5609242" y="1117570"/>
                  <a:pt x="5648559" y="1123941"/>
                </a:cubicBezTo>
                <a:cubicBezTo>
                  <a:pt x="5661662" y="1114384"/>
                  <a:pt x="5668216" y="1104831"/>
                  <a:pt x="5642006" y="1092091"/>
                </a:cubicBezTo>
                <a:close/>
                <a:moveTo>
                  <a:pt x="4429726" y="101553"/>
                </a:moveTo>
                <a:cubicBezTo>
                  <a:pt x="4429726" y="107924"/>
                  <a:pt x="4436281" y="117478"/>
                  <a:pt x="4436280" y="123849"/>
                </a:cubicBezTo>
                <a:cubicBezTo>
                  <a:pt x="4436280" y="127032"/>
                  <a:pt x="4423172" y="127032"/>
                  <a:pt x="4416624" y="130218"/>
                </a:cubicBezTo>
                <a:cubicBezTo>
                  <a:pt x="4416624" y="130218"/>
                  <a:pt x="4403516" y="127033"/>
                  <a:pt x="4403516" y="123849"/>
                </a:cubicBezTo>
                <a:cubicBezTo>
                  <a:pt x="4403516" y="117478"/>
                  <a:pt x="4403516" y="107924"/>
                  <a:pt x="4410070" y="101554"/>
                </a:cubicBezTo>
                <a:cubicBezTo>
                  <a:pt x="4416624" y="101554"/>
                  <a:pt x="4423173" y="101554"/>
                  <a:pt x="4429726" y="101553"/>
                </a:cubicBezTo>
                <a:close/>
                <a:moveTo>
                  <a:pt x="5589580" y="891435"/>
                </a:moveTo>
                <a:cubicBezTo>
                  <a:pt x="5583031" y="888252"/>
                  <a:pt x="5583031" y="885066"/>
                  <a:pt x="5576477" y="881881"/>
                </a:cubicBezTo>
                <a:cubicBezTo>
                  <a:pt x="5569924" y="885066"/>
                  <a:pt x="5563370" y="885066"/>
                  <a:pt x="5563370" y="888252"/>
                </a:cubicBezTo>
                <a:cubicBezTo>
                  <a:pt x="5563369" y="891434"/>
                  <a:pt x="5569923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lose/>
                <a:moveTo>
                  <a:pt x="4528019" y="85629"/>
                </a:moveTo>
                <a:cubicBezTo>
                  <a:pt x="4528019" y="88814"/>
                  <a:pt x="4528019" y="91999"/>
                  <a:pt x="4528019" y="95182"/>
                </a:cubicBezTo>
                <a:cubicBezTo>
                  <a:pt x="4514916" y="95182"/>
                  <a:pt x="4501808" y="98368"/>
                  <a:pt x="4482152" y="98368"/>
                </a:cubicBezTo>
                <a:cubicBezTo>
                  <a:pt x="4475599" y="98368"/>
                  <a:pt x="4475598" y="91999"/>
                  <a:pt x="4469044" y="88814"/>
                </a:cubicBezTo>
                <a:cubicBezTo>
                  <a:pt x="4469044" y="88814"/>
                  <a:pt x="4475598" y="82443"/>
                  <a:pt x="4482152" y="82443"/>
                </a:cubicBezTo>
                <a:cubicBezTo>
                  <a:pt x="4495255" y="82443"/>
                  <a:pt x="4508363" y="85629"/>
                  <a:pt x="4528019" y="85629"/>
                </a:cubicBezTo>
                <a:close/>
                <a:moveTo>
                  <a:pt x="5026035" y="432793"/>
                </a:moveTo>
                <a:cubicBezTo>
                  <a:pt x="5016207" y="426422"/>
                  <a:pt x="5004739" y="424831"/>
                  <a:pt x="4993276" y="424830"/>
                </a:cubicBezTo>
                <a:cubicBezTo>
                  <a:pt x="4981808" y="424830"/>
                  <a:pt x="4970340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lnTo>
                  <a:pt x="4927743" y="458274"/>
                </a:lnTo>
                <a:lnTo>
                  <a:pt x="4934296" y="458274"/>
                </a:lnTo>
                <a:cubicBezTo>
                  <a:pt x="4973614" y="448720"/>
                  <a:pt x="4999825" y="439164"/>
                  <a:pt x="5026035" y="432793"/>
                </a:cubicBezTo>
                <a:close/>
                <a:moveTo>
                  <a:pt x="6369371" y="1420148"/>
                </a:moveTo>
                <a:cubicBezTo>
                  <a:pt x="6336607" y="1426516"/>
                  <a:pt x="6356264" y="1442441"/>
                  <a:pt x="6349715" y="1451997"/>
                </a:cubicBezTo>
                <a:cubicBezTo>
                  <a:pt x="6330053" y="1451997"/>
                  <a:pt x="6310397" y="1451997"/>
                  <a:pt x="6290735" y="1455183"/>
                </a:cubicBezTo>
                <a:cubicBezTo>
                  <a:pt x="6284187" y="1493402"/>
                  <a:pt x="6284187" y="1493402"/>
                  <a:pt x="6297289" y="1502958"/>
                </a:cubicBezTo>
                <a:cubicBezTo>
                  <a:pt x="6310397" y="1502958"/>
                  <a:pt x="6323500" y="1502958"/>
                  <a:pt x="6336607" y="1499773"/>
                </a:cubicBezTo>
                <a:cubicBezTo>
                  <a:pt x="6356263" y="1483847"/>
                  <a:pt x="6349715" y="1467923"/>
                  <a:pt x="6349715" y="1451997"/>
                </a:cubicBezTo>
                <a:cubicBezTo>
                  <a:pt x="6382479" y="1442441"/>
                  <a:pt x="6382479" y="1442441"/>
                  <a:pt x="6369371" y="1420148"/>
                </a:cubicBezTo>
                <a:close/>
                <a:moveTo>
                  <a:pt x="5255389" y="566563"/>
                </a:move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49"/>
                  <a:pt x="5255389" y="566563"/>
                </a:cubicBezTo>
                <a:close/>
                <a:moveTo>
                  <a:pt x="6549561" y="1511685"/>
                </a:moveTo>
                <a:cubicBezTo>
                  <a:pt x="6546605" y="1509029"/>
                  <a:pt x="6541383" y="1506143"/>
                  <a:pt x="6533192" y="1502958"/>
                </a:cubicBezTo>
                <a:cubicBezTo>
                  <a:pt x="6506982" y="1515697"/>
                  <a:pt x="6480772" y="1531623"/>
                  <a:pt x="6448008" y="1544362"/>
                </a:cubicBezTo>
                <a:cubicBezTo>
                  <a:pt x="6415243" y="1557104"/>
                  <a:pt x="6369371" y="1557104"/>
                  <a:pt x="6349715" y="1582583"/>
                </a:cubicBezTo>
                <a:cubicBezTo>
                  <a:pt x="6356264" y="1588954"/>
                  <a:pt x="6356263" y="1595322"/>
                  <a:pt x="6362817" y="1598508"/>
                </a:cubicBezTo>
                <a:cubicBezTo>
                  <a:pt x="6415243" y="1585768"/>
                  <a:pt x="6467664" y="1573029"/>
                  <a:pt x="6520089" y="1557104"/>
                </a:cubicBezTo>
                <a:cubicBezTo>
                  <a:pt x="6479951" y="1537595"/>
                  <a:pt x="6570256" y="1530278"/>
                  <a:pt x="6549561" y="1511685"/>
                </a:cubicBezTo>
                <a:close/>
                <a:moveTo>
                  <a:pt x="5753406" y="875510"/>
                </a:moveTo>
                <a:cubicBezTo>
                  <a:pt x="5746852" y="872327"/>
                  <a:pt x="5746852" y="869141"/>
                  <a:pt x="5740298" y="865956"/>
                </a:cubicBezTo>
                <a:cubicBezTo>
                  <a:pt x="5733744" y="869141"/>
                  <a:pt x="5727191" y="869141"/>
                  <a:pt x="5727191" y="872327"/>
                </a:cubicBezTo>
                <a:cubicBezTo>
                  <a:pt x="5727190" y="875509"/>
                  <a:pt x="5733745" y="878695"/>
                  <a:pt x="5740299" y="881881"/>
                </a:cubicBezTo>
                <a:cubicBezTo>
                  <a:pt x="5746852" y="878695"/>
                  <a:pt x="5746852" y="878695"/>
                  <a:pt x="5753406" y="875510"/>
                </a:cubicBezTo>
                <a:close/>
                <a:moveTo>
                  <a:pt x="4894978" y="235324"/>
                </a:moveTo>
                <a:cubicBezTo>
                  <a:pt x="4888424" y="238507"/>
                  <a:pt x="4888424" y="241693"/>
                  <a:pt x="4881876" y="244879"/>
                </a:cubicBezTo>
                <a:cubicBezTo>
                  <a:pt x="4875323" y="241693"/>
                  <a:pt x="4868768" y="241693"/>
                  <a:pt x="4868768" y="238507"/>
                </a:cubicBezTo>
                <a:cubicBezTo>
                  <a:pt x="4868768" y="235324"/>
                  <a:pt x="4875322" y="232139"/>
                  <a:pt x="4881876" y="228953"/>
                </a:cubicBezTo>
                <a:cubicBezTo>
                  <a:pt x="4888425" y="232139"/>
                  <a:pt x="4888425" y="232139"/>
                  <a:pt x="4894978" y="235324"/>
                </a:cubicBezTo>
                <a:close/>
                <a:moveTo>
                  <a:pt x="7175373" y="1904268"/>
                </a:moveTo>
                <a:cubicBezTo>
                  <a:pt x="7149163" y="1888343"/>
                  <a:pt x="7122952" y="1897897"/>
                  <a:pt x="7090188" y="1894712"/>
                </a:cubicBezTo>
                <a:cubicBezTo>
                  <a:pt x="7070526" y="1904268"/>
                  <a:pt x="7050870" y="1917007"/>
                  <a:pt x="7037762" y="1926562"/>
                </a:cubicBezTo>
                <a:lnTo>
                  <a:pt x="6991891" y="1926562"/>
                </a:lnTo>
                <a:cubicBezTo>
                  <a:pt x="6972234" y="1948857"/>
                  <a:pt x="6972234" y="1948857"/>
                  <a:pt x="7018106" y="1961597"/>
                </a:cubicBezTo>
                <a:cubicBezTo>
                  <a:pt x="7070526" y="1945672"/>
                  <a:pt x="7103290" y="1910637"/>
                  <a:pt x="7175373" y="1904268"/>
                </a:cubicBezTo>
                <a:close/>
                <a:moveTo>
                  <a:pt x="5687878" y="786331"/>
                </a:moveTo>
                <a:cubicBezTo>
                  <a:pt x="5674770" y="781554"/>
                  <a:pt x="5663302" y="781554"/>
                  <a:pt x="5652656" y="783545"/>
                </a:cubicBezTo>
                <a:cubicBezTo>
                  <a:pt x="5642006" y="785536"/>
                  <a:pt x="5632177" y="789516"/>
                  <a:pt x="5622349" y="792702"/>
                </a:cubicBezTo>
                <a:cubicBezTo>
                  <a:pt x="5602688" y="799070"/>
                  <a:pt x="5569923" y="795884"/>
                  <a:pt x="5543713" y="799070"/>
                </a:cubicBezTo>
                <a:cubicBezTo>
                  <a:pt x="5537160" y="811810"/>
                  <a:pt x="5497841" y="811810"/>
                  <a:pt x="5504395" y="837291"/>
                </a:cubicBezTo>
                <a:cubicBezTo>
                  <a:pt x="5510949" y="843659"/>
                  <a:pt x="5517503" y="862770"/>
                  <a:pt x="5569923" y="865956"/>
                </a:cubicBezTo>
                <a:cubicBezTo>
                  <a:pt x="5628898" y="843659"/>
                  <a:pt x="5668216" y="821366"/>
                  <a:pt x="5687878" y="786331"/>
                </a:cubicBezTo>
                <a:close/>
                <a:moveTo>
                  <a:pt x="6677356" y="1509326"/>
                </a:moveTo>
                <a:cubicBezTo>
                  <a:pt x="6644592" y="1499772"/>
                  <a:pt x="6618382" y="1499772"/>
                  <a:pt x="6585618" y="1512512"/>
                </a:cubicBezTo>
                <a:cubicBezTo>
                  <a:pt x="6611828" y="1509327"/>
                  <a:pt x="6644592" y="1525251"/>
                  <a:pt x="6677356" y="1509326"/>
                </a:cubicBezTo>
                <a:close/>
                <a:moveTo>
                  <a:pt x="5091563" y="321318"/>
                </a:moveTo>
                <a:cubicBezTo>
                  <a:pt x="5058800" y="349985"/>
                  <a:pt x="5012933" y="340428"/>
                  <a:pt x="4960507" y="349985"/>
                </a:cubicBezTo>
                <a:cubicBezTo>
                  <a:pt x="4973614" y="365910"/>
                  <a:pt x="4953953" y="378649"/>
                  <a:pt x="4980168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800" y="375464"/>
                </a:cubicBezTo>
                <a:cubicBezTo>
                  <a:pt x="5071907" y="372278"/>
                  <a:pt x="5085015" y="372278"/>
                  <a:pt x="5098118" y="369093"/>
                </a:cubicBezTo>
                <a:cubicBezTo>
                  <a:pt x="5098117" y="362724"/>
                  <a:pt x="5098117" y="356353"/>
                  <a:pt x="5098117" y="349985"/>
                </a:cubicBezTo>
                <a:cubicBezTo>
                  <a:pt x="5098117" y="343614"/>
                  <a:pt x="5091563" y="334060"/>
                  <a:pt x="5091563" y="321318"/>
                </a:cubicBezTo>
                <a:close/>
                <a:moveTo>
                  <a:pt x="5884462" y="872326"/>
                </a:moveTo>
                <a:cubicBezTo>
                  <a:pt x="5871355" y="865956"/>
                  <a:pt x="5851698" y="856402"/>
                  <a:pt x="5851698" y="856402"/>
                </a:cubicBezTo>
                <a:cubicBezTo>
                  <a:pt x="5832037" y="862770"/>
                  <a:pt x="5805826" y="865956"/>
                  <a:pt x="5773062" y="875509"/>
                </a:cubicBezTo>
                <a:cubicBezTo>
                  <a:pt x="5851699" y="881881"/>
                  <a:pt x="5851699" y="881881"/>
                  <a:pt x="5884462" y="872326"/>
                </a:cubicBezTo>
                <a:close/>
                <a:moveTo>
                  <a:pt x="5749310" y="738954"/>
                </a:moveTo>
                <a:cubicBezTo>
                  <a:pt x="5746852" y="736963"/>
                  <a:pt x="5743575" y="735370"/>
                  <a:pt x="5740299" y="735370"/>
                </a:cubicBezTo>
                <a:cubicBezTo>
                  <a:pt x="5727190" y="735370"/>
                  <a:pt x="5707534" y="738556"/>
                  <a:pt x="5694427" y="738556"/>
                </a:cubicBezTo>
                <a:cubicBezTo>
                  <a:pt x="5694427" y="741741"/>
                  <a:pt x="5694426" y="744927"/>
                  <a:pt x="5694426" y="748109"/>
                </a:cubicBezTo>
                <a:cubicBezTo>
                  <a:pt x="5707534" y="748110"/>
                  <a:pt x="5720642" y="751295"/>
                  <a:pt x="5740298" y="751295"/>
                </a:cubicBezTo>
                <a:cubicBezTo>
                  <a:pt x="5746852" y="751295"/>
                  <a:pt x="5753406" y="748109"/>
                  <a:pt x="5753406" y="744927"/>
                </a:cubicBezTo>
                <a:cubicBezTo>
                  <a:pt x="5753406" y="743334"/>
                  <a:pt x="5751767" y="740945"/>
                  <a:pt x="5749310" y="738954"/>
                </a:cubicBezTo>
                <a:close/>
                <a:moveTo>
                  <a:pt x="4770476" y="9189"/>
                </a:moveTo>
                <a:cubicBezTo>
                  <a:pt x="4744266" y="18743"/>
                  <a:pt x="4724604" y="21928"/>
                  <a:pt x="4704947" y="12374"/>
                </a:cubicBezTo>
                <a:cubicBezTo>
                  <a:pt x="4711502" y="2818"/>
                  <a:pt x="4719695" y="-368"/>
                  <a:pt x="4730341" y="32"/>
                </a:cubicBezTo>
                <a:cubicBezTo>
                  <a:pt x="4740991" y="429"/>
                  <a:pt x="4754094" y="4410"/>
                  <a:pt x="4770476" y="9189"/>
                </a:cubicBezTo>
                <a:close/>
                <a:moveTo>
                  <a:pt x="5091563" y="235324"/>
                </a:moveTo>
                <a:cubicBezTo>
                  <a:pt x="5085010" y="238508"/>
                  <a:pt x="5085010" y="241693"/>
                  <a:pt x="5078461" y="244878"/>
                </a:cubicBezTo>
                <a:cubicBezTo>
                  <a:pt x="5071907" y="241693"/>
                  <a:pt x="5065354" y="241693"/>
                  <a:pt x="5065354" y="238507"/>
                </a:cubicBezTo>
                <a:cubicBezTo>
                  <a:pt x="5065353" y="235324"/>
                  <a:pt x="5071907" y="232139"/>
                  <a:pt x="5078461" y="228953"/>
                </a:cubicBezTo>
                <a:cubicBezTo>
                  <a:pt x="5085009" y="232139"/>
                  <a:pt x="5085009" y="232139"/>
                  <a:pt x="5091563" y="235324"/>
                </a:cubicBezTo>
                <a:close/>
                <a:moveTo>
                  <a:pt x="6845272" y="1526298"/>
                </a:moveTo>
                <a:cubicBezTo>
                  <a:pt x="6844452" y="1524456"/>
                  <a:pt x="6841176" y="1522068"/>
                  <a:pt x="6834624" y="1518883"/>
                </a:cubicBezTo>
                <a:cubicBezTo>
                  <a:pt x="6828069" y="1525251"/>
                  <a:pt x="6814967" y="1528437"/>
                  <a:pt x="6821521" y="1531622"/>
                </a:cubicBezTo>
                <a:cubicBezTo>
                  <a:pt x="6795306" y="1534808"/>
                  <a:pt x="6769095" y="1534808"/>
                  <a:pt x="6795305" y="1547547"/>
                </a:cubicBezTo>
                <a:cubicBezTo>
                  <a:pt x="6801859" y="1544362"/>
                  <a:pt x="6808413" y="1537994"/>
                  <a:pt x="6808413" y="1534808"/>
                </a:cubicBezTo>
                <a:cubicBezTo>
                  <a:pt x="6828070" y="1532419"/>
                  <a:pt x="6847729" y="1531822"/>
                  <a:pt x="6845272" y="1526298"/>
                </a:cubicBezTo>
                <a:close/>
                <a:moveTo>
                  <a:pt x="6638039" y="1337337"/>
                </a:moveTo>
                <a:cubicBezTo>
                  <a:pt x="6611828" y="1343708"/>
                  <a:pt x="6579064" y="1350077"/>
                  <a:pt x="6552854" y="1356447"/>
                </a:cubicBezTo>
                <a:cubicBezTo>
                  <a:pt x="6546300" y="1366001"/>
                  <a:pt x="6546300" y="1372373"/>
                  <a:pt x="6539746" y="1381926"/>
                </a:cubicBezTo>
                <a:cubicBezTo>
                  <a:pt x="6520089" y="1388297"/>
                  <a:pt x="6493874" y="1388297"/>
                  <a:pt x="6474217" y="1388297"/>
                </a:cubicBezTo>
                <a:cubicBezTo>
                  <a:pt x="6448008" y="1397852"/>
                  <a:pt x="6428345" y="1404223"/>
                  <a:pt x="6415243" y="1410591"/>
                </a:cubicBezTo>
                <a:cubicBezTo>
                  <a:pt x="6448007" y="1426516"/>
                  <a:pt x="6506982" y="1407408"/>
                  <a:pt x="6526638" y="1432887"/>
                </a:cubicBezTo>
                <a:cubicBezTo>
                  <a:pt x="6546300" y="1426516"/>
                  <a:pt x="6572510" y="1420147"/>
                  <a:pt x="6605275" y="1410591"/>
                </a:cubicBezTo>
                <a:cubicBezTo>
                  <a:pt x="6598720" y="1391483"/>
                  <a:pt x="6677356" y="1372373"/>
                  <a:pt x="6638039" y="1337337"/>
                </a:cubicBezTo>
                <a:close/>
                <a:moveTo>
                  <a:pt x="5229174" y="286282"/>
                </a:move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ubicBezTo>
                  <a:pt x="5202964" y="283099"/>
                  <a:pt x="5209518" y="283100"/>
                  <a:pt x="5216067" y="279914"/>
                </a:cubicBezTo>
                <a:cubicBezTo>
                  <a:pt x="5222620" y="279914"/>
                  <a:pt x="5222620" y="286282"/>
                  <a:pt x="5229174" y="286282"/>
                </a:cubicBezTo>
                <a:close/>
                <a:moveTo>
                  <a:pt x="6812507" y="1446673"/>
                </a:moveTo>
                <a:cubicBezTo>
                  <a:pt x="6811688" y="1444832"/>
                  <a:pt x="6808411" y="1442443"/>
                  <a:pt x="6801859" y="1439258"/>
                </a:cubicBezTo>
                <a:cubicBezTo>
                  <a:pt x="6795305" y="1442441"/>
                  <a:pt x="6782203" y="1445626"/>
                  <a:pt x="6782203" y="1451997"/>
                </a:cubicBezTo>
                <a:cubicBezTo>
                  <a:pt x="6762541" y="1451997"/>
                  <a:pt x="6742885" y="1451998"/>
                  <a:pt x="6716674" y="1455183"/>
                </a:cubicBezTo>
                <a:cubicBezTo>
                  <a:pt x="6716675" y="1467923"/>
                  <a:pt x="6716675" y="1474294"/>
                  <a:pt x="6723223" y="1487033"/>
                </a:cubicBezTo>
                <a:cubicBezTo>
                  <a:pt x="6755988" y="1477476"/>
                  <a:pt x="6782203" y="1471108"/>
                  <a:pt x="6775649" y="1455183"/>
                </a:cubicBezTo>
                <a:cubicBezTo>
                  <a:pt x="6795306" y="1452794"/>
                  <a:pt x="6814965" y="1452197"/>
                  <a:pt x="6812507" y="1446673"/>
                </a:cubicBezTo>
                <a:close/>
                <a:moveTo>
                  <a:pt x="5019482" y="121062"/>
                </a:moveTo>
                <a:cubicBezTo>
                  <a:pt x="5021120" y="123052"/>
                  <a:pt x="5022758" y="125440"/>
                  <a:pt x="5026035" y="127032"/>
                </a:cubicBezTo>
                <a:cubicBezTo>
                  <a:pt x="5019481" y="130218"/>
                  <a:pt x="5019481" y="130218"/>
                  <a:pt x="5012933" y="133403"/>
                </a:cubicBezTo>
                <a:cubicBezTo>
                  <a:pt x="5006379" y="130218"/>
                  <a:pt x="5006379" y="127032"/>
                  <a:pt x="4999825" y="123849"/>
                </a:cubicBezTo>
                <a:cubicBezTo>
                  <a:pt x="4999825" y="123849"/>
                  <a:pt x="5006379" y="120664"/>
                  <a:pt x="5012933" y="117479"/>
                </a:cubicBezTo>
                <a:cubicBezTo>
                  <a:pt x="5016207" y="117478"/>
                  <a:pt x="5017844" y="119071"/>
                  <a:pt x="5019482" y="121062"/>
                </a:cubicBezTo>
                <a:close/>
                <a:moveTo>
                  <a:pt x="5189856" y="225768"/>
                </a:moveTo>
                <a:cubicBezTo>
                  <a:pt x="5189856" y="238507"/>
                  <a:pt x="5196410" y="248064"/>
                  <a:pt x="5196410" y="257618"/>
                </a:cubicBezTo>
                <a:cubicBezTo>
                  <a:pt x="5170199" y="260803"/>
                  <a:pt x="5150538" y="260803"/>
                  <a:pt x="5130881" y="263989"/>
                </a:cubicBezTo>
                <a:lnTo>
                  <a:pt x="5130881" y="235324"/>
                </a:lnTo>
                <a:cubicBezTo>
                  <a:pt x="5143989" y="232139"/>
                  <a:pt x="5163646" y="232139"/>
                  <a:pt x="5189856" y="225768"/>
                </a:cubicBezTo>
                <a:close/>
                <a:moveTo>
                  <a:pt x="6306760" y="1045734"/>
                </a:moveTo>
                <a:lnTo>
                  <a:pt x="6298016" y="1047367"/>
                </a:lnTo>
                <a:lnTo>
                  <a:pt x="6303843" y="1044316"/>
                </a:lnTo>
                <a:close/>
                <a:moveTo>
                  <a:pt x="5419205" y="362724"/>
                </a:moveTo>
                <a:cubicBezTo>
                  <a:pt x="5419205" y="365908"/>
                  <a:pt x="5412652" y="372278"/>
                  <a:pt x="5406103" y="372278"/>
                </a:cubicBezTo>
                <a:cubicBezTo>
                  <a:pt x="5392995" y="378650"/>
                  <a:pt x="5379887" y="391389"/>
                  <a:pt x="5353677" y="388204"/>
                </a:cubicBezTo>
                <a:cubicBezTo>
                  <a:pt x="5353677" y="375464"/>
                  <a:pt x="5340575" y="372278"/>
                  <a:pt x="5320912" y="375464"/>
                </a:cubicBezTo>
                <a:cubicBezTo>
                  <a:pt x="5314359" y="365907"/>
                  <a:pt x="5320912" y="353168"/>
                  <a:pt x="5288148" y="362724"/>
                </a:cubicBezTo>
                <a:cubicBezTo>
                  <a:pt x="5294703" y="365907"/>
                  <a:pt x="5307810" y="369093"/>
                  <a:pt x="5320912" y="375464"/>
                </a:cubicBezTo>
                <a:cubicBezTo>
                  <a:pt x="5320912" y="378649"/>
                  <a:pt x="5320913" y="385018"/>
                  <a:pt x="5320913" y="388203"/>
                </a:cubicBezTo>
                <a:cubicBezTo>
                  <a:pt x="5301257" y="388203"/>
                  <a:pt x="5288148" y="394574"/>
                  <a:pt x="5288148" y="404128"/>
                </a:cubicBezTo>
                <a:lnTo>
                  <a:pt x="5196410" y="404129"/>
                </a:lnTo>
                <a:cubicBezTo>
                  <a:pt x="5222620" y="388203"/>
                  <a:pt x="5268492" y="378649"/>
                  <a:pt x="5261939" y="353168"/>
                </a:cubicBezTo>
                <a:cubicBezTo>
                  <a:pt x="5314359" y="343614"/>
                  <a:pt x="5275046" y="314949"/>
                  <a:pt x="5307810" y="295839"/>
                </a:cubicBezTo>
                <a:cubicBezTo>
                  <a:pt x="5327466" y="318132"/>
                  <a:pt x="5353677" y="340428"/>
                  <a:pt x="5373339" y="359539"/>
                </a:cubicBezTo>
                <a:cubicBezTo>
                  <a:pt x="5386441" y="359539"/>
                  <a:pt x="5392995" y="359539"/>
                  <a:pt x="5406102" y="359539"/>
                </a:cubicBezTo>
                <a:cubicBezTo>
                  <a:pt x="5412651" y="359539"/>
                  <a:pt x="5412651" y="362724"/>
                  <a:pt x="5419205" y="362724"/>
                </a:cubicBezTo>
                <a:close/>
                <a:moveTo>
                  <a:pt x="5694426" y="563381"/>
                </a:moveTo>
                <a:cubicBezTo>
                  <a:pt x="5687877" y="563381"/>
                  <a:pt x="5681324" y="560195"/>
                  <a:pt x="5681324" y="557010"/>
                </a:cubicBezTo>
                <a:cubicBezTo>
                  <a:pt x="5674770" y="560195"/>
                  <a:pt x="5668216" y="560195"/>
                  <a:pt x="5661662" y="563381"/>
                </a:cubicBezTo>
                <a:cubicBezTo>
                  <a:pt x="5668216" y="566564"/>
                  <a:pt x="5668216" y="569749"/>
                  <a:pt x="5674770" y="569750"/>
                </a:cubicBezTo>
                <a:cubicBezTo>
                  <a:pt x="5681324" y="569749"/>
                  <a:pt x="5687878" y="566564"/>
                  <a:pt x="5694426" y="563381"/>
                </a:cubicBezTo>
                <a:close/>
                <a:moveTo>
                  <a:pt x="6081043" y="837289"/>
                </a:moveTo>
                <a:cubicBezTo>
                  <a:pt x="6081042" y="843657"/>
                  <a:pt x="6087596" y="850028"/>
                  <a:pt x="6094150" y="869138"/>
                </a:cubicBezTo>
                <a:cubicBezTo>
                  <a:pt x="6054832" y="865953"/>
                  <a:pt x="6041724" y="862767"/>
                  <a:pt x="6015514" y="862768"/>
                </a:cubicBezTo>
                <a:cubicBezTo>
                  <a:pt x="6041725" y="853214"/>
                  <a:pt x="6054832" y="840474"/>
                  <a:pt x="6081043" y="837289"/>
                </a:cubicBezTo>
                <a:close/>
                <a:moveTo>
                  <a:pt x="6841177" y="1381926"/>
                </a:moveTo>
                <a:cubicBezTo>
                  <a:pt x="6834623" y="1378741"/>
                  <a:pt x="6834624" y="1375558"/>
                  <a:pt x="6828069" y="1372372"/>
                </a:cubicBezTo>
                <a:cubicBezTo>
                  <a:pt x="6821521" y="1375558"/>
                  <a:pt x="6814967" y="1375558"/>
                  <a:pt x="6814967" y="1378741"/>
                </a:cubicBezTo>
                <a:cubicBezTo>
                  <a:pt x="6814967" y="1381927"/>
                  <a:pt x="6821521" y="1385112"/>
                  <a:pt x="6828069" y="1388298"/>
                </a:cubicBezTo>
                <a:cubicBezTo>
                  <a:pt x="6834623" y="1385112"/>
                  <a:pt x="6834623" y="1385112"/>
                  <a:pt x="6841177" y="1381926"/>
                </a:cubicBezTo>
                <a:close/>
                <a:moveTo>
                  <a:pt x="5189857" y="117877"/>
                </a:moveTo>
                <a:cubicBezTo>
                  <a:pt x="5191494" y="119867"/>
                  <a:pt x="5193133" y="122256"/>
                  <a:pt x="5196410" y="123849"/>
                </a:cubicBezTo>
                <a:cubicBezTo>
                  <a:pt x="5196410" y="123849"/>
                  <a:pt x="5189856" y="130218"/>
                  <a:pt x="5183308" y="130218"/>
                </a:cubicBezTo>
                <a:cubicBezTo>
                  <a:pt x="5170199" y="130218"/>
                  <a:pt x="5157092" y="127032"/>
                  <a:pt x="5137435" y="127032"/>
                </a:cubicBezTo>
                <a:cubicBezTo>
                  <a:pt x="5137435" y="127032"/>
                  <a:pt x="5137435" y="120664"/>
                  <a:pt x="5137435" y="117478"/>
                </a:cubicBezTo>
                <a:cubicBezTo>
                  <a:pt x="5150544" y="117478"/>
                  <a:pt x="5163646" y="114293"/>
                  <a:pt x="5183307" y="114293"/>
                </a:cubicBezTo>
                <a:cubicBezTo>
                  <a:pt x="5186582" y="114293"/>
                  <a:pt x="5188219" y="115885"/>
                  <a:pt x="5189857" y="117877"/>
                </a:cubicBezTo>
                <a:close/>
                <a:moveTo>
                  <a:pt x="5720642" y="506049"/>
                </a:moveTo>
                <a:cubicBezTo>
                  <a:pt x="5694426" y="509235"/>
                  <a:pt x="5674770" y="509235"/>
                  <a:pt x="5655114" y="512421"/>
                </a:cubicBezTo>
                <a:cubicBezTo>
                  <a:pt x="5661662" y="525160"/>
                  <a:pt x="5661662" y="531528"/>
                  <a:pt x="5668216" y="544270"/>
                </a:cubicBezTo>
                <a:cubicBezTo>
                  <a:pt x="5687877" y="541085"/>
                  <a:pt x="5707534" y="541085"/>
                  <a:pt x="5720642" y="537899"/>
                </a:cubicBezTo>
                <a:close/>
                <a:moveTo>
                  <a:pt x="6149443" y="808130"/>
                </a:moveTo>
                <a:cubicBezTo>
                  <a:pt x="6152310" y="810419"/>
                  <a:pt x="6153130" y="813007"/>
                  <a:pt x="6153130" y="815792"/>
                </a:cubicBezTo>
                <a:lnTo>
                  <a:pt x="6153124" y="830284"/>
                </a:lnTo>
                <a:lnTo>
                  <a:pt x="6179335" y="840477"/>
                </a:lnTo>
                <a:cubicBezTo>
                  <a:pt x="6166232" y="846848"/>
                  <a:pt x="6161318" y="846848"/>
                  <a:pt x="6158038" y="843662"/>
                </a:cubicBezTo>
                <a:lnTo>
                  <a:pt x="6150331" y="832953"/>
                </a:lnTo>
                <a:lnTo>
                  <a:pt x="6126097" y="822961"/>
                </a:lnTo>
                <a:cubicBezTo>
                  <a:pt x="6123640" y="818977"/>
                  <a:pt x="6126915" y="813404"/>
                  <a:pt x="6133468" y="802256"/>
                </a:cubicBezTo>
                <a:cubicBezTo>
                  <a:pt x="6141659" y="803849"/>
                  <a:pt x="6146575" y="805840"/>
                  <a:pt x="6149443" y="808130"/>
                </a:cubicBezTo>
                <a:close/>
                <a:moveTo>
                  <a:pt x="7286773" y="1639912"/>
                </a:moveTo>
                <a:cubicBezTo>
                  <a:pt x="7247455" y="1636729"/>
                  <a:pt x="7227798" y="1635137"/>
                  <a:pt x="7214691" y="1635932"/>
                </a:cubicBezTo>
                <a:cubicBezTo>
                  <a:pt x="7201583" y="1636729"/>
                  <a:pt x="7195035" y="1639915"/>
                  <a:pt x="7181927" y="1646283"/>
                </a:cubicBezTo>
                <a:cubicBezTo>
                  <a:pt x="7214691" y="1649469"/>
                  <a:pt x="7240901" y="1652654"/>
                  <a:pt x="7286773" y="1639912"/>
                </a:cubicBezTo>
                <a:close/>
                <a:moveTo>
                  <a:pt x="6323499" y="910542"/>
                </a:moveTo>
                <a:cubicBezTo>
                  <a:pt x="6297289" y="913728"/>
                  <a:pt x="6277627" y="916913"/>
                  <a:pt x="6257971" y="923285"/>
                </a:cubicBezTo>
                <a:cubicBezTo>
                  <a:pt x="6257971" y="936024"/>
                  <a:pt x="6251417" y="948763"/>
                  <a:pt x="6251417" y="961503"/>
                </a:cubicBezTo>
                <a:cubicBezTo>
                  <a:pt x="6238309" y="967874"/>
                  <a:pt x="6218653" y="977428"/>
                  <a:pt x="6198991" y="986984"/>
                </a:cubicBezTo>
                <a:cubicBezTo>
                  <a:pt x="6192443" y="977428"/>
                  <a:pt x="6185889" y="967874"/>
                  <a:pt x="6179335" y="955134"/>
                </a:cubicBezTo>
                <a:cubicBezTo>
                  <a:pt x="6159678" y="958317"/>
                  <a:pt x="6133463" y="964689"/>
                  <a:pt x="6113807" y="967874"/>
                </a:cubicBezTo>
                <a:cubicBezTo>
                  <a:pt x="6094150" y="974243"/>
                  <a:pt x="6074489" y="983799"/>
                  <a:pt x="6054832" y="990170"/>
                </a:cubicBezTo>
                <a:lnTo>
                  <a:pt x="6054832" y="1012464"/>
                </a:lnTo>
                <a:lnTo>
                  <a:pt x="6002406" y="1012464"/>
                </a:lnTo>
                <a:cubicBezTo>
                  <a:pt x="5989304" y="1002909"/>
                  <a:pt x="5956539" y="996538"/>
                  <a:pt x="5949985" y="977428"/>
                </a:cubicBezTo>
                <a:cubicBezTo>
                  <a:pt x="5956539" y="971060"/>
                  <a:pt x="5969642" y="964689"/>
                  <a:pt x="5982750" y="955135"/>
                </a:cubicBezTo>
                <a:cubicBezTo>
                  <a:pt x="5976196" y="951949"/>
                  <a:pt x="5963094" y="945578"/>
                  <a:pt x="5956540" y="939210"/>
                </a:cubicBezTo>
                <a:cubicBezTo>
                  <a:pt x="5969642" y="932839"/>
                  <a:pt x="5989304" y="923285"/>
                  <a:pt x="6002406" y="916913"/>
                </a:cubicBezTo>
                <a:cubicBezTo>
                  <a:pt x="6035170" y="910542"/>
                  <a:pt x="6048278" y="923284"/>
                  <a:pt x="6067934" y="932838"/>
                </a:cubicBezTo>
                <a:cubicBezTo>
                  <a:pt x="6094150" y="913728"/>
                  <a:pt x="6146570" y="920099"/>
                  <a:pt x="6172781" y="900989"/>
                </a:cubicBezTo>
                <a:cubicBezTo>
                  <a:pt x="6212099" y="904174"/>
                  <a:pt x="6244863" y="897803"/>
                  <a:pt x="6271074" y="888249"/>
                </a:cubicBezTo>
                <a:cubicBezTo>
                  <a:pt x="6290735" y="894618"/>
                  <a:pt x="6303838" y="900989"/>
                  <a:pt x="6323499" y="910542"/>
                </a:cubicBezTo>
                <a:close/>
                <a:moveTo>
                  <a:pt x="5589580" y="369093"/>
                </a:moveTo>
                <a:cubicBezTo>
                  <a:pt x="5576472" y="375464"/>
                  <a:pt x="5556816" y="385018"/>
                  <a:pt x="5543708" y="391389"/>
                </a:cubicBezTo>
                <a:cubicBezTo>
                  <a:pt x="5510944" y="388203"/>
                  <a:pt x="5524052" y="378650"/>
                  <a:pt x="5524051" y="369092"/>
                </a:cubicBezTo>
                <a:cubicBezTo>
                  <a:pt x="5550262" y="356353"/>
                  <a:pt x="5569918" y="356353"/>
                  <a:pt x="5589580" y="369093"/>
                </a:cubicBezTo>
                <a:close/>
                <a:moveTo>
                  <a:pt x="5268492" y="72886"/>
                </a:moveTo>
                <a:cubicBezTo>
                  <a:pt x="5222620" y="88812"/>
                  <a:pt x="5183302" y="82440"/>
                  <a:pt x="5143984" y="82440"/>
                </a:cubicBezTo>
                <a:cubicBezTo>
                  <a:pt x="5117774" y="66515"/>
                  <a:pt x="5137430" y="50591"/>
                  <a:pt x="5117774" y="25111"/>
                </a:cubicBezTo>
                <a:cubicBezTo>
                  <a:pt x="5189856" y="47405"/>
                  <a:pt x="5209513" y="72886"/>
                  <a:pt x="5268492" y="72886"/>
                </a:cubicBezTo>
                <a:close/>
                <a:moveTo>
                  <a:pt x="7444040" y="1639912"/>
                </a:moveTo>
                <a:cubicBezTo>
                  <a:pt x="7430937" y="1635135"/>
                  <a:pt x="7419470" y="1631952"/>
                  <a:pt x="7408819" y="1631552"/>
                </a:cubicBezTo>
                <a:cubicBezTo>
                  <a:pt x="7398168" y="1631155"/>
                  <a:pt x="7388340" y="1633543"/>
                  <a:pt x="7378511" y="1639912"/>
                </a:cubicBezTo>
                <a:cubicBezTo>
                  <a:pt x="7398168" y="1646283"/>
                  <a:pt x="7404722" y="1659022"/>
                  <a:pt x="7437486" y="1662208"/>
                </a:cubicBezTo>
                <a:cubicBezTo>
                  <a:pt x="7437486" y="1655837"/>
                  <a:pt x="7437486" y="1646283"/>
                  <a:pt x="7444040" y="1639912"/>
                </a:cubicBezTo>
                <a:close/>
                <a:moveTo>
                  <a:pt x="7172915" y="1427563"/>
                </a:moveTo>
                <a:cubicBezTo>
                  <a:pt x="7172096" y="1425722"/>
                  <a:pt x="7168819" y="1423333"/>
                  <a:pt x="7162265" y="1420148"/>
                </a:cubicBezTo>
                <a:lnTo>
                  <a:pt x="7143906" y="1435023"/>
                </a:lnTo>
                <a:lnTo>
                  <a:pt x="7136055" y="1436072"/>
                </a:lnTo>
                <a:lnTo>
                  <a:pt x="7135679" y="1437395"/>
                </a:lnTo>
                <a:lnTo>
                  <a:pt x="7119674" y="1440451"/>
                </a:lnTo>
                <a:lnTo>
                  <a:pt x="7116774" y="1450674"/>
                </a:lnTo>
                <a:lnTo>
                  <a:pt x="7109844" y="1451997"/>
                </a:lnTo>
                <a:lnTo>
                  <a:pt x="7108552" y="1453046"/>
                </a:lnTo>
                <a:lnTo>
                  <a:pt x="7083634" y="1456377"/>
                </a:lnTo>
                <a:cubicBezTo>
                  <a:pt x="7077080" y="1458368"/>
                  <a:pt x="7077080" y="1461554"/>
                  <a:pt x="7090188" y="1467923"/>
                </a:cubicBezTo>
                <a:lnTo>
                  <a:pt x="7108552" y="1453046"/>
                </a:lnTo>
                <a:lnTo>
                  <a:pt x="7116399" y="1451998"/>
                </a:lnTo>
                <a:lnTo>
                  <a:pt x="7116774" y="1450674"/>
                </a:lnTo>
                <a:lnTo>
                  <a:pt x="7132779" y="1447618"/>
                </a:lnTo>
                <a:lnTo>
                  <a:pt x="7135679" y="1437395"/>
                </a:lnTo>
                <a:lnTo>
                  <a:pt x="7142608" y="1436072"/>
                </a:lnTo>
                <a:lnTo>
                  <a:pt x="7143906" y="1435023"/>
                </a:lnTo>
                <a:lnTo>
                  <a:pt x="7168819" y="1431693"/>
                </a:lnTo>
                <a:cubicBezTo>
                  <a:pt x="7172096" y="1430699"/>
                  <a:pt x="7173735" y="1429405"/>
                  <a:pt x="7172915" y="1427563"/>
                </a:cubicBezTo>
                <a:close/>
                <a:moveTo>
                  <a:pt x="7404722" y="1588954"/>
                </a:moveTo>
                <a:cubicBezTo>
                  <a:pt x="7398168" y="1585769"/>
                  <a:pt x="7398168" y="1585769"/>
                  <a:pt x="7391614" y="1582583"/>
                </a:cubicBezTo>
                <a:cubicBezTo>
                  <a:pt x="7385066" y="1585769"/>
                  <a:pt x="7385066" y="1588954"/>
                  <a:pt x="7378512" y="1592137"/>
                </a:cubicBezTo>
                <a:cubicBezTo>
                  <a:pt x="7378512" y="1592137"/>
                  <a:pt x="7385065" y="1595322"/>
                  <a:pt x="7391614" y="1598508"/>
                </a:cubicBezTo>
                <a:cubicBezTo>
                  <a:pt x="7391614" y="1595322"/>
                  <a:pt x="7398168" y="1592137"/>
                  <a:pt x="7404722" y="1588954"/>
                </a:cubicBezTo>
                <a:close/>
                <a:moveTo>
                  <a:pt x="6969776" y="1252387"/>
                </a:moveTo>
                <a:cubicBezTo>
                  <a:pt x="6968957" y="1250546"/>
                  <a:pt x="6965680" y="1248158"/>
                  <a:pt x="6959126" y="1244973"/>
                </a:cubicBezTo>
                <a:cubicBezTo>
                  <a:pt x="6959126" y="1248155"/>
                  <a:pt x="6952578" y="1251341"/>
                  <a:pt x="6946023" y="1257712"/>
                </a:cubicBezTo>
                <a:cubicBezTo>
                  <a:pt x="6932916" y="1257712"/>
                  <a:pt x="6913260" y="1254526"/>
                  <a:pt x="6900152" y="1257712"/>
                </a:cubicBezTo>
                <a:cubicBezTo>
                  <a:pt x="6893603" y="1259306"/>
                  <a:pt x="6890324" y="1261695"/>
                  <a:pt x="6891146" y="1267666"/>
                </a:cubicBezTo>
                <a:lnTo>
                  <a:pt x="6894100" y="1273637"/>
                </a:lnTo>
                <a:lnTo>
                  <a:pt x="6873941" y="1273637"/>
                </a:lnTo>
                <a:cubicBezTo>
                  <a:pt x="6860833" y="1267266"/>
                  <a:pt x="6841177" y="1264080"/>
                  <a:pt x="6828070" y="1260898"/>
                </a:cubicBezTo>
                <a:cubicBezTo>
                  <a:pt x="6775649" y="1286377"/>
                  <a:pt x="6729777" y="1308673"/>
                  <a:pt x="6677356" y="1334151"/>
                </a:cubicBezTo>
                <a:cubicBezTo>
                  <a:pt x="6690459" y="1337337"/>
                  <a:pt x="6703567" y="1337337"/>
                  <a:pt x="6716674" y="1340522"/>
                </a:cubicBezTo>
                <a:cubicBezTo>
                  <a:pt x="6729777" y="1334151"/>
                  <a:pt x="6742885" y="1327781"/>
                  <a:pt x="6755987" y="1324597"/>
                </a:cubicBezTo>
                <a:cubicBezTo>
                  <a:pt x="6769095" y="1330966"/>
                  <a:pt x="6782203" y="1334151"/>
                  <a:pt x="6788757" y="1340523"/>
                </a:cubicBezTo>
                <a:cubicBezTo>
                  <a:pt x="6814967" y="1337337"/>
                  <a:pt x="6841177" y="1346891"/>
                  <a:pt x="6867387" y="1334151"/>
                </a:cubicBezTo>
                <a:cubicBezTo>
                  <a:pt x="6860833" y="1327780"/>
                  <a:pt x="6847731" y="1318226"/>
                  <a:pt x="6841178" y="1311856"/>
                </a:cubicBezTo>
                <a:cubicBezTo>
                  <a:pt x="6867387" y="1308672"/>
                  <a:pt x="6887050" y="1305487"/>
                  <a:pt x="6873941" y="1273637"/>
                </a:cubicBezTo>
                <a:cubicBezTo>
                  <a:pt x="6887049" y="1280005"/>
                  <a:pt x="6893598" y="1289562"/>
                  <a:pt x="6906706" y="1299116"/>
                </a:cubicBezTo>
                <a:lnTo>
                  <a:pt x="6894100" y="1273637"/>
                </a:lnTo>
                <a:lnTo>
                  <a:pt x="6919813" y="1273637"/>
                </a:lnTo>
                <a:cubicBezTo>
                  <a:pt x="6932916" y="1270451"/>
                  <a:pt x="6932916" y="1264081"/>
                  <a:pt x="6932916" y="1260897"/>
                </a:cubicBezTo>
                <a:cubicBezTo>
                  <a:pt x="6952574" y="1258509"/>
                  <a:pt x="6972234" y="1257911"/>
                  <a:pt x="6969776" y="1252387"/>
                </a:cubicBezTo>
                <a:close/>
                <a:moveTo>
                  <a:pt x="5524052" y="165254"/>
                </a:moveTo>
                <a:cubicBezTo>
                  <a:pt x="5524051" y="174807"/>
                  <a:pt x="5524051" y="181178"/>
                  <a:pt x="5530605" y="193918"/>
                </a:cubicBezTo>
                <a:cubicBezTo>
                  <a:pt x="5471631" y="197103"/>
                  <a:pt x="5432313" y="200289"/>
                  <a:pt x="5392995" y="187549"/>
                </a:cubicBezTo>
                <a:cubicBezTo>
                  <a:pt x="5412652" y="181179"/>
                  <a:pt x="5425759" y="171624"/>
                  <a:pt x="5445415" y="165253"/>
                </a:cubicBezTo>
                <a:close/>
                <a:moveTo>
                  <a:pt x="5753401" y="330872"/>
                </a:moveTo>
                <a:cubicBezTo>
                  <a:pt x="5740293" y="349982"/>
                  <a:pt x="5720637" y="346797"/>
                  <a:pt x="5687873" y="334057"/>
                </a:cubicBezTo>
                <a:cubicBezTo>
                  <a:pt x="5714082" y="324503"/>
                  <a:pt x="5733744" y="321318"/>
                  <a:pt x="5753401" y="330872"/>
                </a:cubicBezTo>
                <a:close/>
                <a:moveTo>
                  <a:pt x="7444040" y="1560287"/>
                </a:moveTo>
                <a:cubicBezTo>
                  <a:pt x="7434212" y="1552324"/>
                  <a:pt x="7422744" y="1550733"/>
                  <a:pt x="7411276" y="1551133"/>
                </a:cubicBezTo>
                <a:lnTo>
                  <a:pt x="7383357" y="1553508"/>
                </a:lnTo>
                <a:lnTo>
                  <a:pt x="7378511" y="1550733"/>
                </a:lnTo>
                <a:lnTo>
                  <a:pt x="7376354" y="1550105"/>
                </a:lnTo>
                <a:lnTo>
                  <a:pt x="7369501" y="1537993"/>
                </a:lnTo>
                <a:cubicBezTo>
                  <a:pt x="7365404" y="1534808"/>
                  <a:pt x="7358855" y="1534808"/>
                  <a:pt x="7345747" y="1541179"/>
                </a:cubicBezTo>
                <a:lnTo>
                  <a:pt x="7376354" y="1550105"/>
                </a:lnTo>
                <a:lnTo>
                  <a:pt x="7378511" y="1553918"/>
                </a:lnTo>
                <a:lnTo>
                  <a:pt x="7383357" y="1553508"/>
                </a:lnTo>
                <a:lnTo>
                  <a:pt x="7401448" y="1563872"/>
                </a:lnTo>
                <a:cubicBezTo>
                  <a:pt x="7409636" y="1565066"/>
                  <a:pt x="7421104" y="1563473"/>
                  <a:pt x="7444040" y="1560287"/>
                </a:cubicBezTo>
                <a:close/>
                <a:moveTo>
                  <a:pt x="6480766" y="837289"/>
                </a:moveTo>
                <a:cubicBezTo>
                  <a:pt x="6480766" y="853214"/>
                  <a:pt x="6448002" y="856399"/>
                  <a:pt x="6441448" y="865953"/>
                </a:cubicBezTo>
                <a:lnTo>
                  <a:pt x="6356264" y="865953"/>
                </a:lnTo>
                <a:lnTo>
                  <a:pt x="6356263" y="837288"/>
                </a:lnTo>
                <a:cubicBezTo>
                  <a:pt x="6402136" y="830920"/>
                  <a:pt x="6441448" y="830920"/>
                  <a:pt x="6480766" y="837289"/>
                </a:cubicBezTo>
                <a:close/>
                <a:moveTo>
                  <a:pt x="7044316" y="1248156"/>
                </a:moveTo>
                <a:cubicBezTo>
                  <a:pt x="7037763" y="1244973"/>
                  <a:pt x="7031208" y="1244972"/>
                  <a:pt x="7024660" y="1241787"/>
                </a:cubicBezTo>
                <a:cubicBezTo>
                  <a:pt x="7024660" y="1241787"/>
                  <a:pt x="7018106" y="1244972"/>
                  <a:pt x="7011552" y="1248155"/>
                </a:cubicBezTo>
                <a:cubicBezTo>
                  <a:pt x="7018106" y="1251341"/>
                  <a:pt x="7024660" y="1251341"/>
                  <a:pt x="7031209" y="1254527"/>
                </a:cubicBezTo>
                <a:cubicBezTo>
                  <a:pt x="7037762" y="1251341"/>
                  <a:pt x="7037762" y="1251341"/>
                  <a:pt x="7044316" y="1248156"/>
                </a:cubicBezTo>
                <a:close/>
                <a:moveTo>
                  <a:pt x="6205545" y="607968"/>
                </a:moveTo>
                <a:cubicBezTo>
                  <a:pt x="6225207" y="620707"/>
                  <a:pt x="6205545" y="620707"/>
                  <a:pt x="6179335" y="623892"/>
                </a:cubicBezTo>
                <a:cubicBezTo>
                  <a:pt x="6192443" y="617524"/>
                  <a:pt x="6198991" y="611153"/>
                  <a:pt x="6205545" y="607968"/>
                </a:cubicBezTo>
                <a:close/>
                <a:moveTo>
                  <a:pt x="6081042" y="499678"/>
                </a:moveTo>
                <a:cubicBezTo>
                  <a:pt x="6074488" y="502864"/>
                  <a:pt x="6074488" y="502864"/>
                  <a:pt x="6067940" y="506049"/>
                </a:cubicBezTo>
                <a:cubicBezTo>
                  <a:pt x="6061386" y="502864"/>
                  <a:pt x="6061386" y="499678"/>
                  <a:pt x="6054832" y="496493"/>
                </a:cubicBezTo>
                <a:cubicBezTo>
                  <a:pt x="6054832" y="496493"/>
                  <a:pt x="6061386" y="493310"/>
                  <a:pt x="6067940" y="490125"/>
                </a:cubicBezTo>
                <a:cubicBezTo>
                  <a:pt x="6074489" y="493310"/>
                  <a:pt x="6081042" y="496493"/>
                  <a:pt x="6081042" y="499678"/>
                </a:cubicBezTo>
                <a:close/>
                <a:moveTo>
                  <a:pt x="7037762" y="1194012"/>
                </a:moveTo>
                <a:cubicBezTo>
                  <a:pt x="7024660" y="1194012"/>
                  <a:pt x="7011552" y="1190827"/>
                  <a:pt x="6991891" y="1190827"/>
                </a:cubicBezTo>
                <a:cubicBezTo>
                  <a:pt x="6985342" y="1190827"/>
                  <a:pt x="6978788" y="1194012"/>
                  <a:pt x="6978788" y="1197195"/>
                </a:cubicBezTo>
                <a:cubicBezTo>
                  <a:pt x="6978788" y="1200380"/>
                  <a:pt x="6985342" y="1206751"/>
                  <a:pt x="6991890" y="1206751"/>
                </a:cubicBezTo>
                <a:cubicBezTo>
                  <a:pt x="7011552" y="1206752"/>
                  <a:pt x="7024660" y="1206752"/>
                  <a:pt x="7037762" y="1203566"/>
                </a:cubicBezTo>
                <a:cubicBezTo>
                  <a:pt x="7037762" y="1200380"/>
                  <a:pt x="7037762" y="1197195"/>
                  <a:pt x="7037762" y="1194012"/>
                </a:cubicBezTo>
                <a:close/>
                <a:moveTo>
                  <a:pt x="7142608" y="1267266"/>
                </a:moveTo>
                <a:cubicBezTo>
                  <a:pt x="7142608" y="1264080"/>
                  <a:pt x="7136055" y="1260898"/>
                  <a:pt x="7129501" y="1260898"/>
                </a:cubicBezTo>
                <a:cubicBezTo>
                  <a:pt x="7122952" y="1264080"/>
                  <a:pt x="7116398" y="1264080"/>
                  <a:pt x="7109845" y="1267266"/>
                </a:cubicBezTo>
                <a:cubicBezTo>
                  <a:pt x="7116398" y="1270451"/>
                  <a:pt x="7116398" y="1273637"/>
                  <a:pt x="7122952" y="1273637"/>
                </a:cubicBezTo>
                <a:cubicBezTo>
                  <a:pt x="7129501" y="1273637"/>
                  <a:pt x="7136055" y="1270451"/>
                  <a:pt x="7142608" y="1267266"/>
                </a:cubicBezTo>
                <a:close/>
                <a:moveTo>
                  <a:pt x="6054832" y="448718"/>
                </a:moveTo>
                <a:cubicBezTo>
                  <a:pt x="6048278" y="451903"/>
                  <a:pt x="6048278" y="451903"/>
                  <a:pt x="6041725" y="455089"/>
                </a:cubicBezTo>
                <a:cubicBezTo>
                  <a:pt x="6035175" y="451903"/>
                  <a:pt x="6028622" y="451903"/>
                  <a:pt x="6022068" y="448718"/>
                </a:cubicBezTo>
                <a:cubicBezTo>
                  <a:pt x="6028622" y="445535"/>
                  <a:pt x="6028622" y="442349"/>
                  <a:pt x="6035176" y="442349"/>
                </a:cubicBezTo>
                <a:cubicBezTo>
                  <a:pt x="6041724" y="442349"/>
                  <a:pt x="6048278" y="445535"/>
                  <a:pt x="6054832" y="448718"/>
                </a:cubicBezTo>
                <a:close/>
                <a:moveTo>
                  <a:pt x="5884457" y="299024"/>
                </a:moveTo>
                <a:cubicBezTo>
                  <a:pt x="5864795" y="311764"/>
                  <a:pt x="5864795" y="311764"/>
                  <a:pt x="5779611" y="305393"/>
                </a:cubicBezTo>
                <a:cubicBezTo>
                  <a:pt x="5825483" y="292653"/>
                  <a:pt x="5851693" y="292653"/>
                  <a:pt x="5884457" y="299024"/>
                </a:cubicBezTo>
                <a:close/>
                <a:moveTo>
                  <a:pt x="6611823" y="824552"/>
                </a:moveTo>
                <a:cubicBezTo>
                  <a:pt x="6611823" y="824552"/>
                  <a:pt x="6605269" y="827735"/>
                  <a:pt x="6598721" y="830920"/>
                </a:cubicBezTo>
                <a:cubicBezTo>
                  <a:pt x="6592167" y="830920"/>
                  <a:pt x="6592166" y="824552"/>
                  <a:pt x="6585613" y="821366"/>
                </a:cubicBezTo>
                <a:cubicBezTo>
                  <a:pt x="6592166" y="818181"/>
                  <a:pt x="6592166" y="818181"/>
                  <a:pt x="6598720" y="814995"/>
                </a:cubicBezTo>
                <a:cubicBezTo>
                  <a:pt x="6605269" y="818181"/>
                  <a:pt x="6605269" y="821366"/>
                  <a:pt x="6611823" y="824552"/>
                </a:cubicBezTo>
                <a:close/>
                <a:moveTo>
                  <a:pt x="7345748" y="1362816"/>
                </a:moveTo>
                <a:cubicBezTo>
                  <a:pt x="7339193" y="1359633"/>
                  <a:pt x="7332640" y="1359633"/>
                  <a:pt x="7326086" y="1356448"/>
                </a:cubicBezTo>
                <a:cubicBezTo>
                  <a:pt x="7326086" y="1356448"/>
                  <a:pt x="7319537" y="1359633"/>
                  <a:pt x="7312983" y="1362816"/>
                </a:cubicBezTo>
                <a:cubicBezTo>
                  <a:pt x="7312983" y="1366001"/>
                  <a:pt x="7319538" y="1366002"/>
                  <a:pt x="7332639" y="1369187"/>
                </a:cubicBezTo>
                <a:cubicBezTo>
                  <a:pt x="7339194" y="1366002"/>
                  <a:pt x="7339194" y="1366002"/>
                  <a:pt x="7345748" y="1362816"/>
                </a:cubicBezTo>
                <a:close/>
                <a:moveTo>
                  <a:pt x="6015514" y="378650"/>
                </a:moveTo>
                <a:cubicBezTo>
                  <a:pt x="6015514" y="381832"/>
                  <a:pt x="6015514" y="385018"/>
                  <a:pt x="6015514" y="388203"/>
                </a:cubicBezTo>
                <a:cubicBezTo>
                  <a:pt x="6002411" y="388203"/>
                  <a:pt x="5989304" y="391389"/>
                  <a:pt x="5969648" y="391389"/>
                </a:cubicBezTo>
                <a:cubicBezTo>
                  <a:pt x="5963094" y="391389"/>
                  <a:pt x="5963094" y="385018"/>
                  <a:pt x="5956539" y="381832"/>
                </a:cubicBezTo>
                <a:cubicBezTo>
                  <a:pt x="5956539" y="381832"/>
                  <a:pt x="5963093" y="375464"/>
                  <a:pt x="5969647" y="375464"/>
                </a:cubicBezTo>
                <a:cubicBezTo>
                  <a:pt x="5982750" y="375464"/>
                  <a:pt x="5995857" y="378649"/>
                  <a:pt x="6015514" y="378650"/>
                </a:cubicBezTo>
                <a:close/>
                <a:moveTo>
                  <a:pt x="6382473" y="646189"/>
                </a:moveTo>
                <a:cubicBezTo>
                  <a:pt x="6382474" y="652557"/>
                  <a:pt x="6382474" y="662114"/>
                  <a:pt x="6375920" y="668482"/>
                </a:cubicBezTo>
                <a:cubicBezTo>
                  <a:pt x="6369366" y="668482"/>
                  <a:pt x="6362818" y="668482"/>
                  <a:pt x="6356263" y="668482"/>
                </a:cubicBezTo>
                <a:cubicBezTo>
                  <a:pt x="6356264" y="662114"/>
                  <a:pt x="6349709" y="652557"/>
                  <a:pt x="6349710" y="646189"/>
                </a:cubicBezTo>
                <a:cubicBezTo>
                  <a:pt x="6349710" y="643003"/>
                  <a:pt x="6362817" y="643003"/>
                  <a:pt x="6369366" y="639818"/>
                </a:cubicBezTo>
                <a:cubicBezTo>
                  <a:pt x="6369366" y="639818"/>
                  <a:pt x="6382473" y="643003"/>
                  <a:pt x="6382473" y="646189"/>
                </a:cubicBezTo>
                <a:close/>
                <a:moveTo>
                  <a:pt x="6841172" y="983799"/>
                </a:moveTo>
                <a:cubicBezTo>
                  <a:pt x="6844451" y="986985"/>
                  <a:pt x="6844451" y="993356"/>
                  <a:pt x="6847726" y="999724"/>
                </a:cubicBezTo>
                <a:cubicBezTo>
                  <a:pt x="6834618" y="993353"/>
                  <a:pt x="6821516" y="990168"/>
                  <a:pt x="6814962" y="986985"/>
                </a:cubicBezTo>
                <a:cubicBezTo>
                  <a:pt x="6831344" y="980614"/>
                  <a:pt x="6837898" y="980614"/>
                  <a:pt x="6841172" y="983799"/>
                </a:cubicBezTo>
                <a:close/>
                <a:moveTo>
                  <a:pt x="7175373" y="1184456"/>
                </a:moveTo>
                <a:cubicBezTo>
                  <a:pt x="7168819" y="1181270"/>
                  <a:pt x="7162265" y="1178087"/>
                  <a:pt x="7162265" y="1174902"/>
                </a:cubicBezTo>
                <a:cubicBezTo>
                  <a:pt x="7155717" y="1178087"/>
                  <a:pt x="7149162" y="1178087"/>
                  <a:pt x="7149162" y="1181270"/>
                </a:cubicBezTo>
                <a:cubicBezTo>
                  <a:pt x="7149162" y="1184455"/>
                  <a:pt x="7155716" y="1187641"/>
                  <a:pt x="7162265" y="1190826"/>
                </a:cubicBezTo>
                <a:cubicBezTo>
                  <a:pt x="7168819" y="1187641"/>
                  <a:pt x="7175373" y="1187641"/>
                  <a:pt x="7175373" y="1184456"/>
                </a:cubicBezTo>
                <a:close/>
                <a:moveTo>
                  <a:pt x="7365404" y="1305487"/>
                </a:moveTo>
                <a:cubicBezTo>
                  <a:pt x="7332639" y="1286377"/>
                  <a:pt x="7306429" y="1267266"/>
                  <a:pt x="7280219" y="1251341"/>
                </a:cubicBezTo>
                <a:cubicBezTo>
                  <a:pt x="7260558" y="1254527"/>
                  <a:pt x="7247455" y="1257712"/>
                  <a:pt x="7234347" y="1260897"/>
                </a:cubicBezTo>
                <a:lnTo>
                  <a:pt x="7234347" y="1283191"/>
                </a:lnTo>
                <a:lnTo>
                  <a:pt x="7240901" y="1283191"/>
                </a:lnTo>
                <a:cubicBezTo>
                  <a:pt x="7260558" y="1286377"/>
                  <a:pt x="7280219" y="1286376"/>
                  <a:pt x="7293321" y="1292747"/>
                </a:cubicBezTo>
                <a:cubicBezTo>
                  <a:pt x="7312984" y="1299116"/>
                  <a:pt x="7332639" y="1311855"/>
                  <a:pt x="7352301" y="1321412"/>
                </a:cubicBezTo>
                <a:cubicBezTo>
                  <a:pt x="7358850" y="1315041"/>
                  <a:pt x="7365404" y="1308673"/>
                  <a:pt x="7365404" y="1305487"/>
                </a:cubicBezTo>
                <a:close/>
                <a:moveTo>
                  <a:pt x="7273666" y="1216306"/>
                </a:moveTo>
                <a:cubicBezTo>
                  <a:pt x="7267111" y="1216305"/>
                  <a:pt x="7260557" y="1213120"/>
                  <a:pt x="7260558" y="1206752"/>
                </a:cubicBezTo>
                <a:cubicBezTo>
                  <a:pt x="7254009" y="1209937"/>
                  <a:pt x="7247455" y="1209937"/>
                  <a:pt x="7247455" y="1213120"/>
                </a:cubicBezTo>
                <a:cubicBezTo>
                  <a:pt x="7247455" y="1216305"/>
                  <a:pt x="7254009" y="1219491"/>
                  <a:pt x="7260557" y="1222676"/>
                </a:cubicBezTo>
                <a:cubicBezTo>
                  <a:pt x="7267111" y="1219491"/>
                  <a:pt x="7273666" y="1219491"/>
                  <a:pt x="7273666" y="1216306"/>
                </a:cubicBezTo>
                <a:close/>
                <a:moveTo>
                  <a:pt x="6972234" y="983801"/>
                </a:moveTo>
                <a:cubicBezTo>
                  <a:pt x="6991890" y="993355"/>
                  <a:pt x="6978782" y="1002909"/>
                  <a:pt x="6978782" y="1012466"/>
                </a:cubicBezTo>
                <a:cubicBezTo>
                  <a:pt x="6939470" y="1012466"/>
                  <a:pt x="6906705" y="1012466"/>
                  <a:pt x="6867388" y="1012466"/>
                </a:cubicBezTo>
                <a:cubicBezTo>
                  <a:pt x="6854280" y="1012466"/>
                  <a:pt x="6841178" y="1006095"/>
                  <a:pt x="6847726" y="996541"/>
                </a:cubicBezTo>
                <a:lnTo>
                  <a:pt x="6926362" y="996541"/>
                </a:lnTo>
                <a:cubicBezTo>
                  <a:pt x="6939470" y="993355"/>
                  <a:pt x="6946018" y="986984"/>
                  <a:pt x="6959126" y="980616"/>
                </a:cubicBezTo>
                <a:cubicBezTo>
                  <a:pt x="6959126" y="980616"/>
                  <a:pt x="6965680" y="980616"/>
                  <a:pt x="6972234" y="983801"/>
                </a:cubicBezTo>
                <a:close/>
                <a:moveTo>
                  <a:pt x="6841172" y="865956"/>
                </a:moveTo>
                <a:cubicBezTo>
                  <a:pt x="6828069" y="875509"/>
                  <a:pt x="6821515" y="881880"/>
                  <a:pt x="6808408" y="891435"/>
                </a:cubicBezTo>
                <a:cubicBezTo>
                  <a:pt x="6828069" y="904176"/>
                  <a:pt x="6854280" y="910545"/>
                  <a:pt x="6867382" y="926470"/>
                </a:cubicBezTo>
                <a:cubicBezTo>
                  <a:pt x="6860833" y="929656"/>
                  <a:pt x="6860833" y="932841"/>
                  <a:pt x="6854280" y="932841"/>
                </a:cubicBezTo>
                <a:cubicBezTo>
                  <a:pt x="6808408" y="929655"/>
                  <a:pt x="6755988" y="929656"/>
                  <a:pt x="6690459" y="929655"/>
                </a:cubicBezTo>
                <a:cubicBezTo>
                  <a:pt x="6670798" y="939210"/>
                  <a:pt x="6651141" y="951951"/>
                  <a:pt x="6638033" y="961506"/>
                </a:cubicBezTo>
                <a:lnTo>
                  <a:pt x="6526638" y="961506"/>
                </a:lnTo>
                <a:cubicBezTo>
                  <a:pt x="6520084" y="955135"/>
                  <a:pt x="6520084" y="948766"/>
                  <a:pt x="6513530" y="939210"/>
                </a:cubicBezTo>
                <a:cubicBezTo>
                  <a:pt x="6526638" y="929656"/>
                  <a:pt x="6546295" y="923285"/>
                  <a:pt x="6559403" y="913731"/>
                </a:cubicBezTo>
                <a:cubicBezTo>
                  <a:pt x="6585613" y="913731"/>
                  <a:pt x="6605269" y="910545"/>
                  <a:pt x="6631485" y="910545"/>
                </a:cubicBezTo>
                <a:cubicBezTo>
                  <a:pt x="6664248" y="894620"/>
                  <a:pt x="6690459" y="878695"/>
                  <a:pt x="6723223" y="865956"/>
                </a:cubicBezTo>
                <a:close/>
                <a:moveTo>
                  <a:pt x="6048278" y="263986"/>
                </a:moveTo>
                <a:cubicBezTo>
                  <a:pt x="6048278" y="270357"/>
                  <a:pt x="6054832" y="276728"/>
                  <a:pt x="6054832" y="283097"/>
                </a:cubicBezTo>
                <a:cubicBezTo>
                  <a:pt x="6028622" y="302207"/>
                  <a:pt x="5995858" y="286282"/>
                  <a:pt x="5969648" y="295839"/>
                </a:cubicBezTo>
                <a:cubicBezTo>
                  <a:pt x="5949986" y="286282"/>
                  <a:pt x="5936883" y="276728"/>
                  <a:pt x="5923775" y="270357"/>
                </a:cubicBezTo>
                <a:cubicBezTo>
                  <a:pt x="5943437" y="263986"/>
                  <a:pt x="5963094" y="262395"/>
                  <a:pt x="5983572" y="262395"/>
                </a:cubicBezTo>
                <a:cubicBezTo>
                  <a:pt x="6004051" y="262395"/>
                  <a:pt x="6025347" y="263986"/>
                  <a:pt x="6048278" y="263986"/>
                </a:cubicBezTo>
                <a:close/>
                <a:moveTo>
                  <a:pt x="6421792" y="525160"/>
                </a:moveTo>
                <a:lnTo>
                  <a:pt x="6421792" y="547453"/>
                </a:lnTo>
                <a:cubicBezTo>
                  <a:pt x="6395581" y="560193"/>
                  <a:pt x="6395582" y="544268"/>
                  <a:pt x="6382473" y="544268"/>
                </a:cubicBezTo>
                <a:cubicBezTo>
                  <a:pt x="6375925" y="541085"/>
                  <a:pt x="6375925" y="537900"/>
                  <a:pt x="6369371" y="537899"/>
                </a:cubicBezTo>
                <a:cubicBezTo>
                  <a:pt x="6323500" y="537899"/>
                  <a:pt x="6277632" y="537899"/>
                  <a:pt x="6238314" y="537899"/>
                </a:cubicBezTo>
                <a:cubicBezTo>
                  <a:pt x="6225207" y="521974"/>
                  <a:pt x="6179335" y="525160"/>
                  <a:pt x="6159678" y="512418"/>
                </a:cubicBezTo>
                <a:cubicBezTo>
                  <a:pt x="6172786" y="509235"/>
                  <a:pt x="6172786" y="506049"/>
                  <a:pt x="6179335" y="506049"/>
                </a:cubicBezTo>
                <a:cubicBezTo>
                  <a:pt x="6231761" y="506049"/>
                  <a:pt x="6284181" y="506049"/>
                  <a:pt x="6343161" y="506049"/>
                </a:cubicBezTo>
                <a:cubicBezTo>
                  <a:pt x="6356263" y="512417"/>
                  <a:pt x="6362818" y="518789"/>
                  <a:pt x="6375925" y="521974"/>
                </a:cubicBezTo>
                <a:cubicBezTo>
                  <a:pt x="6389027" y="525160"/>
                  <a:pt x="6402136" y="525160"/>
                  <a:pt x="6421792" y="525160"/>
                </a:cubicBezTo>
                <a:close/>
                <a:moveTo>
                  <a:pt x="7195029" y="1079352"/>
                </a:moveTo>
                <a:lnTo>
                  <a:pt x="7136055" y="1079351"/>
                </a:lnTo>
                <a:cubicBezTo>
                  <a:pt x="7142609" y="1092091"/>
                  <a:pt x="7142608" y="1101645"/>
                  <a:pt x="7149163" y="1111202"/>
                </a:cubicBezTo>
                <a:cubicBezTo>
                  <a:pt x="7168819" y="1108016"/>
                  <a:pt x="7188480" y="1108016"/>
                  <a:pt x="7208137" y="1104831"/>
                </a:cubicBezTo>
                <a:cubicBezTo>
                  <a:pt x="7201583" y="1095277"/>
                  <a:pt x="7201583" y="1085720"/>
                  <a:pt x="7195029" y="1079352"/>
                </a:cubicBezTo>
                <a:close/>
                <a:moveTo>
                  <a:pt x="6120360" y="270357"/>
                </a:moveTo>
                <a:cubicBezTo>
                  <a:pt x="6113806" y="273543"/>
                  <a:pt x="6107253" y="273543"/>
                  <a:pt x="6100704" y="276728"/>
                </a:cubicBezTo>
                <a:cubicBezTo>
                  <a:pt x="6100704" y="276728"/>
                  <a:pt x="6094150" y="273543"/>
                  <a:pt x="6087596" y="270357"/>
                </a:cubicBezTo>
                <a:cubicBezTo>
                  <a:pt x="6094150" y="267174"/>
                  <a:pt x="6100704" y="267174"/>
                  <a:pt x="6107252" y="263989"/>
                </a:cubicBezTo>
                <a:cubicBezTo>
                  <a:pt x="6113806" y="263989"/>
                  <a:pt x="6113807" y="267175"/>
                  <a:pt x="6120360" y="270357"/>
                </a:cubicBezTo>
                <a:close/>
                <a:moveTo>
                  <a:pt x="7509568" y="1241787"/>
                </a:moveTo>
                <a:lnTo>
                  <a:pt x="7509569" y="1267266"/>
                </a:lnTo>
                <a:lnTo>
                  <a:pt x="7489913" y="1270451"/>
                </a:lnTo>
                <a:lnTo>
                  <a:pt x="7489912" y="1270451"/>
                </a:lnTo>
                <a:lnTo>
                  <a:pt x="7489910" y="1270452"/>
                </a:lnTo>
                <a:lnTo>
                  <a:pt x="7450594" y="1276823"/>
                </a:lnTo>
                <a:cubicBezTo>
                  <a:pt x="7450594" y="1267266"/>
                  <a:pt x="7444040" y="1257712"/>
                  <a:pt x="7444040" y="1244973"/>
                </a:cubicBezTo>
                <a:cubicBezTo>
                  <a:pt x="7470251" y="1241787"/>
                  <a:pt x="7489912" y="1241787"/>
                  <a:pt x="7509568" y="1241787"/>
                </a:cubicBezTo>
                <a:close/>
                <a:moveTo>
                  <a:pt x="7509568" y="1238601"/>
                </a:moveTo>
                <a:lnTo>
                  <a:pt x="7513141" y="1241787"/>
                </a:lnTo>
                <a:lnTo>
                  <a:pt x="7509568" y="1241787"/>
                </a:lnTo>
                <a:cubicBezTo>
                  <a:pt x="7506294" y="1238602"/>
                  <a:pt x="7504654" y="1235416"/>
                  <a:pt x="7509568" y="1238601"/>
                </a:cubicBezTo>
                <a:close/>
                <a:moveTo>
                  <a:pt x="6710121" y="646189"/>
                </a:moveTo>
                <a:cubicBezTo>
                  <a:pt x="6677356" y="655743"/>
                  <a:pt x="6644592" y="652560"/>
                  <a:pt x="6611828" y="652559"/>
                </a:cubicBezTo>
                <a:cubicBezTo>
                  <a:pt x="6592166" y="652560"/>
                  <a:pt x="6572510" y="658928"/>
                  <a:pt x="6546300" y="646188"/>
                </a:cubicBezTo>
                <a:cubicBezTo>
                  <a:pt x="6526638" y="620709"/>
                  <a:pt x="6572510" y="614339"/>
                  <a:pt x="6598720" y="601599"/>
                </a:cubicBezTo>
                <a:cubicBezTo>
                  <a:pt x="6611828" y="604784"/>
                  <a:pt x="6624930" y="604784"/>
                  <a:pt x="6631484" y="607968"/>
                </a:cubicBezTo>
                <a:cubicBezTo>
                  <a:pt x="6664249" y="620710"/>
                  <a:pt x="6697013" y="633449"/>
                  <a:pt x="6710121" y="646189"/>
                </a:cubicBezTo>
                <a:close/>
                <a:moveTo>
                  <a:pt x="7444275" y="1159545"/>
                </a:moveTo>
                <a:lnTo>
                  <a:pt x="7424384" y="1165345"/>
                </a:lnTo>
                <a:lnTo>
                  <a:pt x="7448255" y="1169214"/>
                </a:lnTo>
                <a:close/>
                <a:moveTo>
                  <a:pt x="7673389" y="1085720"/>
                </a:moveTo>
                <a:cubicBezTo>
                  <a:pt x="7666836" y="1088906"/>
                  <a:pt x="7666836" y="1088906"/>
                  <a:pt x="7660281" y="1092091"/>
                </a:cubicBezTo>
                <a:cubicBezTo>
                  <a:pt x="7653733" y="1088906"/>
                  <a:pt x="7647179" y="1088905"/>
                  <a:pt x="7640625" y="1085720"/>
                </a:cubicBezTo>
                <a:cubicBezTo>
                  <a:pt x="7647179" y="1082537"/>
                  <a:pt x="7647179" y="1079352"/>
                  <a:pt x="7653733" y="1079352"/>
                </a:cubicBezTo>
                <a:cubicBezTo>
                  <a:pt x="7660282" y="1079352"/>
                  <a:pt x="7666835" y="1082537"/>
                  <a:pt x="7673389" y="1085720"/>
                </a:cubicBezTo>
                <a:close/>
                <a:moveTo>
                  <a:pt x="7588205" y="980616"/>
                </a:moveTo>
                <a:lnTo>
                  <a:pt x="7567036" y="1002909"/>
                </a:lnTo>
                <a:lnTo>
                  <a:pt x="7548887" y="1022020"/>
                </a:lnTo>
                <a:cubicBezTo>
                  <a:pt x="7535778" y="1022020"/>
                  <a:pt x="7522676" y="1022020"/>
                  <a:pt x="7503014" y="1025206"/>
                </a:cubicBezTo>
                <a:cubicBezTo>
                  <a:pt x="7496460" y="1009281"/>
                  <a:pt x="7496460" y="993355"/>
                  <a:pt x="7489912" y="974245"/>
                </a:cubicBezTo>
                <a:cubicBezTo>
                  <a:pt x="7470251" y="977431"/>
                  <a:pt x="7450594" y="977430"/>
                  <a:pt x="7424384" y="980616"/>
                </a:cubicBezTo>
                <a:cubicBezTo>
                  <a:pt x="7437486" y="986984"/>
                  <a:pt x="7450594" y="990170"/>
                  <a:pt x="7450594" y="993356"/>
                </a:cubicBezTo>
                <a:cubicBezTo>
                  <a:pt x="7476804" y="1012466"/>
                  <a:pt x="7450594" y="1031576"/>
                  <a:pt x="7463696" y="1047502"/>
                </a:cubicBezTo>
                <a:cubicBezTo>
                  <a:pt x="7430932" y="1063427"/>
                  <a:pt x="7404722" y="1076166"/>
                  <a:pt x="7378512" y="1088906"/>
                </a:cubicBezTo>
                <a:cubicBezTo>
                  <a:pt x="7358850" y="1092091"/>
                  <a:pt x="7332640" y="1082535"/>
                  <a:pt x="7332639" y="1101645"/>
                </a:cubicBezTo>
                <a:cubicBezTo>
                  <a:pt x="7365404" y="1114385"/>
                  <a:pt x="7404722" y="1101645"/>
                  <a:pt x="7450594" y="1111202"/>
                </a:cubicBezTo>
                <a:cubicBezTo>
                  <a:pt x="7457148" y="1114385"/>
                  <a:pt x="7476804" y="1123941"/>
                  <a:pt x="7489912" y="1130310"/>
                </a:cubicBezTo>
                <a:lnTo>
                  <a:pt x="7490457" y="1142784"/>
                </a:lnTo>
                <a:lnTo>
                  <a:pt x="7522671" y="1127127"/>
                </a:lnTo>
                <a:cubicBezTo>
                  <a:pt x="7529224" y="1130312"/>
                  <a:pt x="7535778" y="1133495"/>
                  <a:pt x="7548887" y="1139866"/>
                </a:cubicBezTo>
                <a:cubicBezTo>
                  <a:pt x="7575096" y="1143052"/>
                  <a:pt x="7607861" y="1143052"/>
                  <a:pt x="7640625" y="1146237"/>
                </a:cubicBezTo>
                <a:cubicBezTo>
                  <a:pt x="7627517" y="1162162"/>
                  <a:pt x="7601307" y="1158976"/>
                  <a:pt x="7588204" y="1158976"/>
                </a:cubicBezTo>
                <a:cubicBezTo>
                  <a:pt x="7555441" y="1155791"/>
                  <a:pt x="7542333" y="1171716"/>
                  <a:pt x="7522671" y="1174902"/>
                </a:cubicBezTo>
                <a:lnTo>
                  <a:pt x="7483358" y="1174902"/>
                </a:lnTo>
                <a:cubicBezTo>
                  <a:pt x="7489912" y="1178087"/>
                  <a:pt x="7489912" y="1184456"/>
                  <a:pt x="7496461" y="1187641"/>
                </a:cubicBezTo>
                <a:cubicBezTo>
                  <a:pt x="7470250" y="1184455"/>
                  <a:pt x="7463697" y="1200381"/>
                  <a:pt x="7444040" y="1203566"/>
                </a:cubicBezTo>
                <a:cubicBezTo>
                  <a:pt x="7437486" y="1200380"/>
                  <a:pt x="7430932" y="1197195"/>
                  <a:pt x="7417830" y="1190827"/>
                </a:cubicBezTo>
                <a:cubicBezTo>
                  <a:pt x="7411276" y="1194012"/>
                  <a:pt x="7398168" y="1197195"/>
                  <a:pt x="7385066" y="1203566"/>
                </a:cubicBezTo>
                <a:cubicBezTo>
                  <a:pt x="7371958" y="1200380"/>
                  <a:pt x="7352302" y="1194012"/>
                  <a:pt x="7339193" y="1190827"/>
                </a:cubicBezTo>
                <a:cubicBezTo>
                  <a:pt x="7306430" y="1190827"/>
                  <a:pt x="7306430" y="1190827"/>
                  <a:pt x="7299876" y="1216306"/>
                </a:cubicBezTo>
                <a:cubicBezTo>
                  <a:pt x="7319537" y="1229045"/>
                  <a:pt x="7352301" y="1219491"/>
                  <a:pt x="7378511" y="1225862"/>
                </a:cubicBezTo>
                <a:cubicBezTo>
                  <a:pt x="7391614" y="1235416"/>
                  <a:pt x="7404722" y="1248155"/>
                  <a:pt x="7417830" y="1264080"/>
                </a:cubicBezTo>
                <a:cubicBezTo>
                  <a:pt x="7411276" y="1267266"/>
                  <a:pt x="7404722" y="1273637"/>
                  <a:pt x="7398168" y="1276823"/>
                </a:cubicBezTo>
                <a:cubicBezTo>
                  <a:pt x="7417828" y="1291155"/>
                  <a:pt x="7432572" y="1290359"/>
                  <a:pt x="7446498" y="1285581"/>
                </a:cubicBezTo>
                <a:lnTo>
                  <a:pt x="7489910" y="1270452"/>
                </a:lnTo>
                <a:lnTo>
                  <a:pt x="7489913" y="1270451"/>
                </a:lnTo>
                <a:lnTo>
                  <a:pt x="7516940" y="1270850"/>
                </a:lnTo>
                <a:cubicBezTo>
                  <a:pt x="7527588" y="1271248"/>
                  <a:pt x="7539055" y="1272044"/>
                  <a:pt x="7548886" y="1273637"/>
                </a:cubicBezTo>
                <a:lnTo>
                  <a:pt x="7513141" y="1241787"/>
                </a:lnTo>
                <a:lnTo>
                  <a:pt x="7607861" y="1241787"/>
                </a:lnTo>
                <a:cubicBezTo>
                  <a:pt x="7660281" y="1229045"/>
                  <a:pt x="7699599" y="1216305"/>
                  <a:pt x="7745472" y="1209937"/>
                </a:cubicBezTo>
                <a:cubicBezTo>
                  <a:pt x="7765128" y="1206752"/>
                  <a:pt x="7791338" y="1206751"/>
                  <a:pt x="7804446" y="1216305"/>
                </a:cubicBezTo>
                <a:cubicBezTo>
                  <a:pt x="7784789" y="1222676"/>
                  <a:pt x="7758574" y="1225862"/>
                  <a:pt x="7738918" y="1232231"/>
                </a:cubicBezTo>
                <a:lnTo>
                  <a:pt x="7738917" y="1264080"/>
                </a:lnTo>
                <a:cubicBezTo>
                  <a:pt x="7712707" y="1270452"/>
                  <a:pt x="7686497" y="1276823"/>
                  <a:pt x="7640625" y="1289562"/>
                </a:cubicBezTo>
                <a:lnTo>
                  <a:pt x="7522676" y="1289562"/>
                </a:lnTo>
                <a:cubicBezTo>
                  <a:pt x="7509569" y="1321412"/>
                  <a:pt x="7463696" y="1337337"/>
                  <a:pt x="7430932" y="1353262"/>
                </a:cubicBezTo>
                <a:cubicBezTo>
                  <a:pt x="7411276" y="1356447"/>
                  <a:pt x="7398168" y="1356447"/>
                  <a:pt x="7378512" y="1359633"/>
                </a:cubicBezTo>
                <a:cubicBezTo>
                  <a:pt x="7424383" y="1372372"/>
                  <a:pt x="7424383" y="1372372"/>
                  <a:pt x="7516122" y="1369187"/>
                </a:cubicBezTo>
                <a:cubicBezTo>
                  <a:pt x="7529224" y="1359633"/>
                  <a:pt x="7548887" y="1346891"/>
                  <a:pt x="7561989" y="1334151"/>
                </a:cubicBezTo>
                <a:cubicBezTo>
                  <a:pt x="7594754" y="1342114"/>
                  <a:pt x="7624242" y="1349280"/>
                  <a:pt x="7652911" y="1356048"/>
                </a:cubicBezTo>
                <a:lnTo>
                  <a:pt x="7710089" y="1369018"/>
                </a:lnTo>
                <a:lnTo>
                  <a:pt x="7687726" y="1399383"/>
                </a:lnTo>
                <a:lnTo>
                  <a:pt x="7643902" y="1403027"/>
                </a:lnTo>
                <a:cubicBezTo>
                  <a:pt x="7622606" y="1402629"/>
                  <a:pt x="7601309" y="1402628"/>
                  <a:pt x="7581651" y="1410591"/>
                </a:cubicBezTo>
                <a:lnTo>
                  <a:pt x="7660625" y="1436181"/>
                </a:lnTo>
                <a:lnTo>
                  <a:pt x="7633337" y="1473233"/>
                </a:lnTo>
                <a:lnTo>
                  <a:pt x="7627517" y="1474294"/>
                </a:lnTo>
                <a:cubicBezTo>
                  <a:pt x="7601307" y="1483847"/>
                  <a:pt x="7575096" y="1499772"/>
                  <a:pt x="7548887" y="1512512"/>
                </a:cubicBezTo>
                <a:cubicBezTo>
                  <a:pt x="7561989" y="1518883"/>
                  <a:pt x="7568543" y="1522068"/>
                  <a:pt x="7575096" y="1525251"/>
                </a:cubicBezTo>
                <a:cubicBezTo>
                  <a:pt x="7555441" y="1534808"/>
                  <a:pt x="7555441" y="1534808"/>
                  <a:pt x="7529225" y="1537994"/>
                </a:cubicBezTo>
                <a:cubicBezTo>
                  <a:pt x="7503014" y="1547547"/>
                  <a:pt x="7522676" y="1563472"/>
                  <a:pt x="7516122" y="1576211"/>
                </a:cubicBezTo>
                <a:lnTo>
                  <a:pt x="7545821" y="1592063"/>
                </a:lnTo>
                <a:lnTo>
                  <a:pt x="7453828" y="1716973"/>
                </a:lnTo>
                <a:lnTo>
                  <a:pt x="7434415" y="1714362"/>
                </a:lnTo>
                <a:cubicBezTo>
                  <a:pt x="7423152" y="1714162"/>
                  <a:pt x="7411274" y="1715556"/>
                  <a:pt x="7398168" y="1719537"/>
                </a:cubicBezTo>
                <a:cubicBezTo>
                  <a:pt x="7385066" y="1722723"/>
                  <a:pt x="7385066" y="1725908"/>
                  <a:pt x="7398168" y="1732279"/>
                </a:cubicBezTo>
                <a:cubicBezTo>
                  <a:pt x="7411276" y="1738647"/>
                  <a:pt x="7411276" y="1745018"/>
                  <a:pt x="7417830" y="1751387"/>
                </a:cubicBezTo>
                <a:lnTo>
                  <a:pt x="7424037" y="1757422"/>
                </a:lnTo>
                <a:lnTo>
                  <a:pt x="7383913" y="1811904"/>
                </a:lnTo>
                <a:lnTo>
                  <a:pt x="7345748" y="1811904"/>
                </a:lnTo>
                <a:cubicBezTo>
                  <a:pt x="7312984" y="1821458"/>
                  <a:pt x="7293321" y="1827829"/>
                  <a:pt x="7273666" y="1834197"/>
                </a:cubicBezTo>
                <a:cubicBezTo>
                  <a:pt x="7273666" y="1837383"/>
                  <a:pt x="7280219" y="1840568"/>
                  <a:pt x="7280219" y="1843754"/>
                </a:cubicBezTo>
                <a:lnTo>
                  <a:pt x="7360456" y="1843754"/>
                </a:lnTo>
                <a:lnTo>
                  <a:pt x="6650743" y="2807408"/>
                </a:lnTo>
                <a:lnTo>
                  <a:pt x="6611828" y="2818366"/>
                </a:lnTo>
                <a:cubicBezTo>
                  <a:pt x="6605275" y="2821549"/>
                  <a:pt x="6598720" y="2824734"/>
                  <a:pt x="6585618" y="2831106"/>
                </a:cubicBezTo>
                <a:cubicBezTo>
                  <a:pt x="6565956" y="2840660"/>
                  <a:pt x="6592167" y="2859771"/>
                  <a:pt x="6546300" y="2859770"/>
                </a:cubicBezTo>
                <a:cubicBezTo>
                  <a:pt x="6520090" y="2859771"/>
                  <a:pt x="6513536" y="2872510"/>
                  <a:pt x="6493874" y="2875695"/>
                </a:cubicBezTo>
                <a:cubicBezTo>
                  <a:pt x="6480772" y="2878881"/>
                  <a:pt x="6461110" y="2878881"/>
                  <a:pt x="6448007" y="2882067"/>
                </a:cubicBezTo>
                <a:cubicBezTo>
                  <a:pt x="6421797" y="2891620"/>
                  <a:pt x="6402136" y="2904360"/>
                  <a:pt x="6375925" y="2917102"/>
                </a:cubicBezTo>
                <a:cubicBezTo>
                  <a:pt x="6349715" y="2926656"/>
                  <a:pt x="6336607" y="2939395"/>
                  <a:pt x="6297289" y="2942581"/>
                </a:cubicBezTo>
                <a:cubicBezTo>
                  <a:pt x="6271079" y="2945766"/>
                  <a:pt x="6251422" y="2961691"/>
                  <a:pt x="6225207" y="2974430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6" y="3003095"/>
                </a:cubicBezTo>
                <a:cubicBezTo>
                  <a:pt x="6159679" y="3003096"/>
                  <a:pt x="6146576" y="3006281"/>
                  <a:pt x="6126914" y="3009466"/>
                </a:cubicBezTo>
                <a:cubicBezTo>
                  <a:pt x="6107258" y="3028577"/>
                  <a:pt x="6087601" y="3050873"/>
                  <a:pt x="6067940" y="3069981"/>
                </a:cubicBezTo>
                <a:cubicBezTo>
                  <a:pt x="6054838" y="3069981"/>
                  <a:pt x="6048284" y="3069981"/>
                  <a:pt x="6041729" y="3073166"/>
                </a:cubicBezTo>
                <a:cubicBezTo>
                  <a:pt x="5976201" y="3105016"/>
                  <a:pt x="5917226" y="3136866"/>
                  <a:pt x="5845144" y="3168716"/>
                </a:cubicBezTo>
                <a:lnTo>
                  <a:pt x="5845144" y="3178272"/>
                </a:lnTo>
                <a:cubicBezTo>
                  <a:pt x="5812381" y="3191012"/>
                  <a:pt x="5766509" y="3187827"/>
                  <a:pt x="5753406" y="3213309"/>
                </a:cubicBezTo>
                <a:cubicBezTo>
                  <a:pt x="5773062" y="3222862"/>
                  <a:pt x="5792719" y="3216491"/>
                  <a:pt x="5812380" y="3219677"/>
                </a:cubicBezTo>
                <a:cubicBezTo>
                  <a:pt x="5779616" y="3251527"/>
                  <a:pt x="5779616" y="3251527"/>
                  <a:pt x="5779616" y="3283376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8"/>
                  <a:pt x="5779616" y="3299302"/>
                </a:cubicBezTo>
                <a:lnTo>
                  <a:pt x="5779617" y="3324783"/>
                </a:lnTo>
                <a:cubicBezTo>
                  <a:pt x="5753406" y="3337523"/>
                  <a:pt x="5727191" y="3350262"/>
                  <a:pt x="5687877" y="3353447"/>
                </a:cubicBezTo>
                <a:cubicBezTo>
                  <a:pt x="5661662" y="3356633"/>
                  <a:pt x="5648559" y="3378927"/>
                  <a:pt x="5602687" y="3382112"/>
                </a:cubicBezTo>
                <a:cubicBezTo>
                  <a:pt x="5589580" y="3378927"/>
                  <a:pt x="5576477" y="3372558"/>
                  <a:pt x="5556816" y="3366187"/>
                </a:cubicBezTo>
                <a:cubicBezTo>
                  <a:pt x="5543714" y="3382112"/>
                  <a:pt x="5504395" y="3378927"/>
                  <a:pt x="5478185" y="3388484"/>
                </a:cubicBezTo>
                <a:lnTo>
                  <a:pt x="5478185" y="3407591"/>
                </a:lnTo>
                <a:cubicBezTo>
                  <a:pt x="5484739" y="3410777"/>
                  <a:pt x="5491288" y="3413962"/>
                  <a:pt x="5491288" y="3413962"/>
                </a:cubicBezTo>
                <a:cubicBezTo>
                  <a:pt x="5537160" y="3413962"/>
                  <a:pt x="5589580" y="3413963"/>
                  <a:pt x="5635452" y="3413962"/>
                </a:cubicBezTo>
                <a:cubicBezTo>
                  <a:pt x="5622350" y="3448998"/>
                  <a:pt x="5550267" y="3448998"/>
                  <a:pt x="5504395" y="3461737"/>
                </a:cubicBezTo>
                <a:cubicBezTo>
                  <a:pt x="5478185" y="3468108"/>
                  <a:pt x="5438867" y="3464923"/>
                  <a:pt x="5419211" y="3480848"/>
                </a:cubicBezTo>
                <a:cubicBezTo>
                  <a:pt x="5386446" y="3477662"/>
                  <a:pt x="5373338" y="3490401"/>
                  <a:pt x="5353682" y="3496773"/>
                </a:cubicBezTo>
                <a:cubicBezTo>
                  <a:pt x="5327466" y="3509512"/>
                  <a:pt x="5261939" y="3522252"/>
                  <a:pt x="5196410" y="3528623"/>
                </a:cubicBezTo>
                <a:cubicBezTo>
                  <a:pt x="5189856" y="3528623"/>
                  <a:pt x="5176754" y="3534991"/>
                  <a:pt x="5170200" y="3538177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2" y="3490401"/>
                  <a:pt x="5137436" y="3484033"/>
                </a:cubicBezTo>
                <a:cubicBezTo>
                  <a:pt x="5117779" y="3484033"/>
                  <a:pt x="5104671" y="3480847"/>
                  <a:pt x="5091564" y="3480848"/>
                </a:cubicBezTo>
                <a:cubicBezTo>
                  <a:pt x="5052251" y="3499958"/>
                  <a:pt x="5091564" y="3522252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4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19" y="3426701"/>
                </a:lnTo>
                <a:cubicBezTo>
                  <a:pt x="4737711" y="3420333"/>
                  <a:pt x="4731158" y="3413963"/>
                  <a:pt x="4718055" y="3410777"/>
                </a:cubicBezTo>
                <a:lnTo>
                  <a:pt x="4718055" y="3378927"/>
                </a:lnTo>
                <a:cubicBezTo>
                  <a:pt x="4731158" y="3372559"/>
                  <a:pt x="4737711" y="3366187"/>
                  <a:pt x="4750820" y="3359816"/>
                </a:cubicBezTo>
                <a:lnTo>
                  <a:pt x="4750819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2" y="3254712"/>
                  <a:pt x="4881876" y="3232416"/>
                  <a:pt x="4921189" y="3213308"/>
                </a:cubicBezTo>
                <a:cubicBezTo>
                  <a:pt x="4908087" y="3210123"/>
                  <a:pt x="4888425" y="3206937"/>
                  <a:pt x="4875322" y="3203752"/>
                </a:cubicBezTo>
                <a:cubicBezTo>
                  <a:pt x="4849112" y="3216491"/>
                  <a:pt x="4829450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7"/>
                  <a:pt x="4659076" y="3277008"/>
                </a:cubicBezTo>
                <a:cubicBezTo>
                  <a:pt x="4652527" y="3286562"/>
                  <a:pt x="4652527" y="3292933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8"/>
                  <a:pt x="4547681" y="3331152"/>
                </a:cubicBezTo>
                <a:cubicBezTo>
                  <a:pt x="4534573" y="3334337"/>
                  <a:pt x="4508362" y="3334337"/>
                  <a:pt x="4495255" y="3340708"/>
                </a:cubicBezTo>
                <a:cubicBezTo>
                  <a:pt x="4475599" y="3347077"/>
                  <a:pt x="4455936" y="3359816"/>
                  <a:pt x="4436281" y="3369373"/>
                </a:cubicBezTo>
                <a:lnTo>
                  <a:pt x="4305223" y="3369373"/>
                </a:lnTo>
                <a:cubicBezTo>
                  <a:pt x="4292116" y="3375742"/>
                  <a:pt x="4279014" y="3378927"/>
                  <a:pt x="4265905" y="3385297"/>
                </a:cubicBezTo>
                <a:lnTo>
                  <a:pt x="4200377" y="3385297"/>
                </a:lnTo>
                <a:cubicBezTo>
                  <a:pt x="4187275" y="3378927"/>
                  <a:pt x="4174167" y="3375742"/>
                  <a:pt x="4167613" y="3369373"/>
                </a:cubicBezTo>
                <a:cubicBezTo>
                  <a:pt x="4141403" y="3378926"/>
                  <a:pt x="4154505" y="3394852"/>
                  <a:pt x="4154506" y="3407592"/>
                </a:cubicBezTo>
                <a:cubicBezTo>
                  <a:pt x="4121741" y="3417148"/>
                  <a:pt x="4082428" y="3426702"/>
                  <a:pt x="4056213" y="3442626"/>
                </a:cubicBezTo>
                <a:cubicBezTo>
                  <a:pt x="4023449" y="3458552"/>
                  <a:pt x="4023448" y="3480848"/>
                  <a:pt x="3990684" y="3493587"/>
                </a:cubicBezTo>
                <a:cubicBezTo>
                  <a:pt x="3997238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6"/>
                  <a:pt x="3826864" y="3547733"/>
                  <a:pt x="3813761" y="3554101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6" y="3585952"/>
                  <a:pt x="3728572" y="3576398"/>
                  <a:pt x="3682704" y="3563658"/>
                </a:cubicBezTo>
                <a:cubicBezTo>
                  <a:pt x="3682704" y="3585951"/>
                  <a:pt x="3676151" y="3601876"/>
                  <a:pt x="3676151" y="3620987"/>
                </a:cubicBezTo>
                <a:cubicBezTo>
                  <a:pt x="3649941" y="3627358"/>
                  <a:pt x="3643386" y="3643283"/>
                  <a:pt x="3610623" y="3643283"/>
                </a:cubicBezTo>
                <a:lnTo>
                  <a:pt x="3610623" y="3617802"/>
                </a:lnTo>
                <a:cubicBezTo>
                  <a:pt x="3571304" y="3598694"/>
                  <a:pt x="3531986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8"/>
                  <a:pt x="3440248" y="3643283"/>
                  <a:pt x="3414037" y="3646468"/>
                </a:cubicBezTo>
                <a:cubicBezTo>
                  <a:pt x="3414037" y="3659208"/>
                  <a:pt x="3407483" y="3671947"/>
                  <a:pt x="3407483" y="3684687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8"/>
                  <a:pt x="3309191" y="3713354"/>
                  <a:pt x="3282981" y="3700612"/>
                </a:cubicBezTo>
                <a:cubicBezTo>
                  <a:pt x="3289529" y="3694244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8"/>
                  <a:pt x="3230555" y="3706983"/>
                  <a:pt x="3243662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2" y="3786608"/>
                  <a:pt x="3165026" y="3767497"/>
                  <a:pt x="3132263" y="3780239"/>
                </a:cubicBezTo>
                <a:cubicBezTo>
                  <a:pt x="3119160" y="3796165"/>
                  <a:pt x="3191237" y="3799347"/>
                  <a:pt x="3165026" y="3812090"/>
                </a:cubicBezTo>
                <a:cubicBezTo>
                  <a:pt x="3132263" y="3831198"/>
                  <a:pt x="3112606" y="3824829"/>
                  <a:pt x="3092944" y="3824829"/>
                </a:cubicBezTo>
                <a:lnTo>
                  <a:pt x="3092944" y="3815273"/>
                </a:lnTo>
                <a:lnTo>
                  <a:pt x="3092945" y="3799348"/>
                </a:lnTo>
                <a:cubicBezTo>
                  <a:pt x="3079842" y="3796165"/>
                  <a:pt x="3060180" y="3789793"/>
                  <a:pt x="3053626" y="3792979"/>
                </a:cubicBezTo>
                <a:cubicBezTo>
                  <a:pt x="3014314" y="3808904"/>
                  <a:pt x="2955333" y="3808904"/>
                  <a:pt x="2935678" y="3834383"/>
                </a:cubicBezTo>
                <a:cubicBezTo>
                  <a:pt x="2942232" y="3840754"/>
                  <a:pt x="2955334" y="3843939"/>
                  <a:pt x="2961888" y="3850308"/>
                </a:cubicBezTo>
                <a:cubicBezTo>
                  <a:pt x="2935677" y="3863050"/>
                  <a:pt x="2909467" y="3853494"/>
                  <a:pt x="2876703" y="3856679"/>
                </a:cubicBezTo>
                <a:cubicBezTo>
                  <a:pt x="2870149" y="3847122"/>
                  <a:pt x="2863595" y="3837568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8" y="3843940"/>
                  <a:pt x="2680118" y="3856679"/>
                </a:cubicBezTo>
                <a:cubicBezTo>
                  <a:pt x="2667010" y="3856679"/>
                  <a:pt x="2640800" y="3856679"/>
                  <a:pt x="2608036" y="3859864"/>
                </a:cubicBezTo>
                <a:cubicBezTo>
                  <a:pt x="2601482" y="3853494"/>
                  <a:pt x="2588374" y="3840754"/>
                  <a:pt x="2575272" y="3831198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4"/>
                  <a:pt x="2542507" y="3780239"/>
                  <a:pt x="2516297" y="3761129"/>
                </a:cubicBezTo>
                <a:cubicBezTo>
                  <a:pt x="2496636" y="3757944"/>
                  <a:pt x="2483533" y="3757944"/>
                  <a:pt x="2470425" y="3754758"/>
                </a:cubicBezTo>
                <a:cubicBezTo>
                  <a:pt x="2503189" y="3738833"/>
                  <a:pt x="2542507" y="3722908"/>
                  <a:pt x="2562164" y="3710169"/>
                </a:cubicBezTo>
                <a:cubicBezTo>
                  <a:pt x="2562164" y="3694243"/>
                  <a:pt x="2562164" y="3684687"/>
                  <a:pt x="2562163" y="3675133"/>
                </a:cubicBezTo>
                <a:cubicBezTo>
                  <a:pt x="2581826" y="3671948"/>
                  <a:pt x="2614590" y="3681504"/>
                  <a:pt x="2627692" y="3665579"/>
                </a:cubicBezTo>
                <a:cubicBezTo>
                  <a:pt x="2608036" y="3659208"/>
                  <a:pt x="2601482" y="3646469"/>
                  <a:pt x="2568717" y="3646469"/>
                </a:cubicBezTo>
                <a:cubicBezTo>
                  <a:pt x="2568718" y="3656022"/>
                  <a:pt x="2568718" y="3665579"/>
                  <a:pt x="2562163" y="3675133"/>
                </a:cubicBezTo>
                <a:cubicBezTo>
                  <a:pt x="2522846" y="3675133"/>
                  <a:pt x="2509743" y="3700612"/>
                  <a:pt x="2476980" y="3706983"/>
                </a:cubicBezTo>
                <a:cubicBezTo>
                  <a:pt x="2457317" y="3687872"/>
                  <a:pt x="2437661" y="3665579"/>
                  <a:pt x="2418005" y="3646468"/>
                </a:cubicBezTo>
                <a:cubicBezTo>
                  <a:pt x="2404897" y="3646469"/>
                  <a:pt x="2398343" y="3643283"/>
                  <a:pt x="2385240" y="3643283"/>
                </a:cubicBezTo>
                <a:cubicBezTo>
                  <a:pt x="2345922" y="3652837"/>
                  <a:pt x="2313158" y="3662394"/>
                  <a:pt x="2273841" y="3675133"/>
                </a:cubicBezTo>
                <a:cubicBezTo>
                  <a:pt x="2254178" y="3662393"/>
                  <a:pt x="2227969" y="3649655"/>
                  <a:pt x="2195204" y="3630543"/>
                </a:cubicBezTo>
                <a:lnTo>
                  <a:pt x="2195204" y="3585951"/>
                </a:lnTo>
                <a:cubicBezTo>
                  <a:pt x="2201758" y="3573212"/>
                  <a:pt x="2227969" y="3576398"/>
                  <a:pt x="2254179" y="3576398"/>
                </a:cubicBezTo>
                <a:cubicBezTo>
                  <a:pt x="2260732" y="3570026"/>
                  <a:pt x="2260733" y="3560473"/>
                  <a:pt x="2267286" y="3550919"/>
                </a:cubicBezTo>
                <a:cubicBezTo>
                  <a:pt x="2273840" y="3547733"/>
                  <a:pt x="2286943" y="3541362"/>
                  <a:pt x="2300050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8" y="3538176"/>
                  <a:pt x="2208312" y="3550919"/>
                  <a:pt x="2188650" y="3563658"/>
                </a:cubicBezTo>
                <a:cubicBezTo>
                  <a:pt x="2168994" y="3554101"/>
                  <a:pt x="2155886" y="3550919"/>
                  <a:pt x="2149337" y="3544548"/>
                </a:cubicBezTo>
                <a:lnTo>
                  <a:pt x="2110020" y="3544548"/>
                </a:lnTo>
                <a:cubicBezTo>
                  <a:pt x="2103465" y="3550918"/>
                  <a:pt x="2103466" y="3557287"/>
                  <a:pt x="2090358" y="3570026"/>
                </a:cubicBezTo>
                <a:cubicBezTo>
                  <a:pt x="2116573" y="3579583"/>
                  <a:pt x="2142784" y="3589137"/>
                  <a:pt x="2168994" y="3598694"/>
                </a:cubicBezTo>
                <a:cubicBezTo>
                  <a:pt x="2162440" y="3605062"/>
                  <a:pt x="2155886" y="3608248"/>
                  <a:pt x="2149337" y="3608248"/>
                </a:cubicBezTo>
                <a:cubicBezTo>
                  <a:pt x="2096912" y="3611433"/>
                  <a:pt x="2044491" y="3611433"/>
                  <a:pt x="1992065" y="3611433"/>
                </a:cubicBezTo>
                <a:cubicBezTo>
                  <a:pt x="1972409" y="3605062"/>
                  <a:pt x="1952747" y="3598694"/>
                  <a:pt x="1939645" y="3595508"/>
                </a:cubicBezTo>
                <a:cubicBezTo>
                  <a:pt x="1893773" y="3589137"/>
                  <a:pt x="1880670" y="3627358"/>
                  <a:pt x="1834799" y="3605062"/>
                </a:cubicBezTo>
                <a:cubicBezTo>
                  <a:pt x="1834799" y="3601877"/>
                  <a:pt x="1841352" y="3598694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4" y="3570027"/>
                  <a:pt x="1815142" y="3576397"/>
                </a:cubicBezTo>
                <a:cubicBezTo>
                  <a:pt x="1802035" y="3573212"/>
                  <a:pt x="1788927" y="3566844"/>
                  <a:pt x="1769270" y="3563658"/>
                </a:cubicBezTo>
                <a:cubicBezTo>
                  <a:pt x="1736506" y="3557287"/>
                  <a:pt x="1729952" y="3579584"/>
                  <a:pt x="1697188" y="3579583"/>
                </a:cubicBezTo>
                <a:cubicBezTo>
                  <a:pt x="1664424" y="3573212"/>
                  <a:pt x="1631659" y="3563658"/>
                  <a:pt x="1598896" y="3554102"/>
                </a:cubicBezTo>
                <a:cubicBezTo>
                  <a:pt x="1618551" y="3544548"/>
                  <a:pt x="1631659" y="3538176"/>
                  <a:pt x="1651316" y="3528622"/>
                </a:cubicBezTo>
                <a:cubicBezTo>
                  <a:pt x="1677531" y="3534991"/>
                  <a:pt x="1703742" y="3541362"/>
                  <a:pt x="1736505" y="3547733"/>
                </a:cubicBezTo>
                <a:cubicBezTo>
                  <a:pt x="1775824" y="3538177"/>
                  <a:pt x="1795480" y="3519066"/>
                  <a:pt x="1828244" y="3506326"/>
                </a:cubicBezTo>
                <a:lnTo>
                  <a:pt x="1828245" y="3487216"/>
                </a:lnTo>
                <a:cubicBezTo>
                  <a:pt x="1841352" y="3484033"/>
                  <a:pt x="1854454" y="3480847"/>
                  <a:pt x="1874117" y="3477662"/>
                </a:cubicBezTo>
                <a:cubicBezTo>
                  <a:pt x="1893773" y="3484033"/>
                  <a:pt x="1906880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9"/>
                  <a:pt x="1985517" y="3560472"/>
                </a:cubicBezTo>
                <a:cubicBezTo>
                  <a:pt x="1992065" y="3541362"/>
                  <a:pt x="1998619" y="3528623"/>
                  <a:pt x="2005174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4" y="3499959"/>
                  <a:pt x="2057594" y="3493588"/>
                  <a:pt x="2064148" y="3484033"/>
                </a:cubicBezTo>
                <a:cubicBezTo>
                  <a:pt x="2037938" y="3477662"/>
                  <a:pt x="2018281" y="3471291"/>
                  <a:pt x="1992065" y="3468108"/>
                </a:cubicBezTo>
                <a:lnTo>
                  <a:pt x="1992065" y="3452183"/>
                </a:lnTo>
                <a:cubicBezTo>
                  <a:pt x="2005174" y="3439441"/>
                  <a:pt x="2024829" y="3442627"/>
                  <a:pt x="2051046" y="3442627"/>
                </a:cubicBezTo>
                <a:cubicBezTo>
                  <a:pt x="2070702" y="3442627"/>
                  <a:pt x="2096911" y="3442627"/>
                  <a:pt x="2090358" y="3426702"/>
                </a:cubicBezTo>
                <a:cubicBezTo>
                  <a:pt x="2096911" y="3423516"/>
                  <a:pt x="2110020" y="3423516"/>
                  <a:pt x="2116573" y="3420333"/>
                </a:cubicBezTo>
                <a:cubicBezTo>
                  <a:pt x="2129675" y="3417148"/>
                  <a:pt x="2142784" y="3413962"/>
                  <a:pt x="2155886" y="3407592"/>
                </a:cubicBezTo>
                <a:cubicBezTo>
                  <a:pt x="2162440" y="3417148"/>
                  <a:pt x="2155886" y="3429887"/>
                  <a:pt x="2188650" y="3420333"/>
                </a:cubicBezTo>
                <a:cubicBezTo>
                  <a:pt x="2182102" y="3417147"/>
                  <a:pt x="2168994" y="3413962"/>
                  <a:pt x="2155886" y="3407592"/>
                </a:cubicBezTo>
                <a:cubicBezTo>
                  <a:pt x="2155886" y="3407592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3"/>
                  <a:pt x="2011727" y="3375741"/>
                </a:cubicBezTo>
                <a:cubicBezTo>
                  <a:pt x="1992065" y="3372558"/>
                  <a:pt x="1965855" y="3375741"/>
                  <a:pt x="1952747" y="3375741"/>
                </a:cubicBezTo>
                <a:cubicBezTo>
                  <a:pt x="1913434" y="3394852"/>
                  <a:pt x="1880670" y="3410776"/>
                  <a:pt x="1841352" y="3429887"/>
                </a:cubicBezTo>
                <a:cubicBezTo>
                  <a:pt x="1802034" y="3407592"/>
                  <a:pt x="1769270" y="3388483"/>
                  <a:pt x="1749614" y="3375741"/>
                </a:cubicBezTo>
                <a:lnTo>
                  <a:pt x="1703737" y="3375742"/>
                </a:lnTo>
                <a:lnTo>
                  <a:pt x="1697188" y="3375742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6" y="3327966"/>
                </a:cubicBezTo>
                <a:lnTo>
                  <a:pt x="1651316" y="3327966"/>
                </a:lnTo>
                <a:cubicBezTo>
                  <a:pt x="1644767" y="3337523"/>
                  <a:pt x="1631659" y="3350262"/>
                  <a:pt x="1618552" y="3359816"/>
                </a:cubicBezTo>
                <a:cubicBezTo>
                  <a:pt x="1612003" y="3356633"/>
                  <a:pt x="1598896" y="3350262"/>
                  <a:pt x="1592342" y="3343892"/>
                </a:cubicBezTo>
                <a:cubicBezTo>
                  <a:pt x="1539921" y="3356633"/>
                  <a:pt x="1487495" y="3366187"/>
                  <a:pt x="1441628" y="3382112"/>
                </a:cubicBezTo>
                <a:cubicBezTo>
                  <a:pt x="1408864" y="3391666"/>
                  <a:pt x="1382654" y="3388483"/>
                  <a:pt x="1343336" y="3385298"/>
                </a:cubicBezTo>
                <a:cubicBezTo>
                  <a:pt x="1349890" y="3375741"/>
                  <a:pt x="1362992" y="3369372"/>
                  <a:pt x="1376100" y="3359816"/>
                </a:cubicBezTo>
                <a:cubicBezTo>
                  <a:pt x="1343336" y="3356633"/>
                  <a:pt x="1310572" y="3356634"/>
                  <a:pt x="1277807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79" y="3241973"/>
                  <a:pt x="1205726" y="3261083"/>
                </a:cubicBezTo>
                <a:cubicBezTo>
                  <a:pt x="1166407" y="3241973"/>
                  <a:pt x="1205725" y="3213308"/>
                  <a:pt x="1153300" y="3203752"/>
                </a:cubicBezTo>
                <a:lnTo>
                  <a:pt x="1153299" y="3159162"/>
                </a:lnTo>
                <a:cubicBezTo>
                  <a:pt x="1159853" y="3152791"/>
                  <a:pt x="1172961" y="3149608"/>
                  <a:pt x="1186064" y="3143237"/>
                </a:cubicBezTo>
                <a:cubicBezTo>
                  <a:pt x="1159854" y="3130498"/>
                  <a:pt x="1133643" y="3117756"/>
                  <a:pt x="1100879" y="3101831"/>
                </a:cubicBezTo>
                <a:lnTo>
                  <a:pt x="1041905" y="3101831"/>
                </a:lnTo>
                <a:cubicBezTo>
                  <a:pt x="1022243" y="3098648"/>
                  <a:pt x="1015694" y="3082723"/>
                  <a:pt x="989479" y="3085906"/>
                </a:cubicBezTo>
                <a:cubicBezTo>
                  <a:pt x="996033" y="3073166"/>
                  <a:pt x="963269" y="3069981"/>
                  <a:pt x="956714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4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8" y="2834292"/>
                  <a:pt x="1107433" y="2827920"/>
                  <a:pt x="1146751" y="2802441"/>
                </a:cubicBezTo>
                <a:cubicBezTo>
                  <a:pt x="1120536" y="2796070"/>
                  <a:pt x="1094325" y="2789699"/>
                  <a:pt x="1055007" y="2780145"/>
                </a:cubicBezTo>
                <a:lnTo>
                  <a:pt x="1002587" y="2780146"/>
                </a:lnTo>
                <a:cubicBezTo>
                  <a:pt x="982930" y="2783331"/>
                  <a:pt x="976376" y="2799256"/>
                  <a:pt x="950166" y="2796071"/>
                </a:cubicBezTo>
                <a:lnTo>
                  <a:pt x="950166" y="2821549"/>
                </a:lnTo>
                <a:cubicBezTo>
                  <a:pt x="937059" y="2827920"/>
                  <a:pt x="917402" y="2837474"/>
                  <a:pt x="904294" y="2843845"/>
                </a:cubicBezTo>
                <a:cubicBezTo>
                  <a:pt x="891186" y="2837474"/>
                  <a:pt x="871530" y="2834292"/>
                  <a:pt x="858422" y="2827921"/>
                </a:cubicBezTo>
                <a:cubicBezTo>
                  <a:pt x="832212" y="2834292"/>
                  <a:pt x="799448" y="2840660"/>
                  <a:pt x="766684" y="2850217"/>
                </a:cubicBezTo>
                <a:cubicBezTo>
                  <a:pt x="760130" y="2837474"/>
                  <a:pt x="760130" y="2827920"/>
                  <a:pt x="753576" y="2818366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6"/>
                  <a:pt x="694602" y="2780145"/>
                  <a:pt x="648735" y="2754667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1" y="2738739"/>
                  <a:pt x="747027" y="2732370"/>
                  <a:pt x="779791" y="2725999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1"/>
                </a:cubicBezTo>
                <a:lnTo>
                  <a:pt x="937058" y="2668670"/>
                </a:lnTo>
                <a:cubicBezTo>
                  <a:pt x="943612" y="2662299"/>
                  <a:pt x="943612" y="2652746"/>
                  <a:pt x="950166" y="2649560"/>
                </a:cubicBezTo>
                <a:cubicBezTo>
                  <a:pt x="982930" y="2630450"/>
                  <a:pt x="1015695" y="2614525"/>
                  <a:pt x="1048458" y="2595414"/>
                </a:cubicBezTo>
                <a:lnTo>
                  <a:pt x="1048459" y="2579489"/>
                </a:lnTo>
                <a:cubicBezTo>
                  <a:pt x="1068115" y="2573121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6"/>
                  <a:pt x="1120536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5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8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0"/>
                  <a:pt x="812555" y="2640006"/>
                  <a:pt x="792894" y="2652746"/>
                </a:cubicBezTo>
                <a:lnTo>
                  <a:pt x="694601" y="2652746"/>
                </a:lnTo>
                <a:cubicBezTo>
                  <a:pt x="688047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2" y="2668670"/>
                </a:lnTo>
                <a:cubicBezTo>
                  <a:pt x="478360" y="2659114"/>
                  <a:pt x="458698" y="2646375"/>
                  <a:pt x="439042" y="2636821"/>
                </a:cubicBezTo>
                <a:lnTo>
                  <a:pt x="380067" y="2636821"/>
                </a:lnTo>
                <a:lnTo>
                  <a:pt x="380067" y="2611339"/>
                </a:lnTo>
                <a:cubicBezTo>
                  <a:pt x="425934" y="2601785"/>
                  <a:pt x="471806" y="2589046"/>
                  <a:pt x="511124" y="2579489"/>
                </a:cubicBezTo>
                <a:cubicBezTo>
                  <a:pt x="517672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0"/>
                  <a:pt x="445596" y="2499864"/>
                </a:cubicBezTo>
                <a:cubicBezTo>
                  <a:pt x="439042" y="2490310"/>
                  <a:pt x="452144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49"/>
                  <a:pt x="353852" y="2506235"/>
                  <a:pt x="327642" y="2506235"/>
                </a:cubicBezTo>
                <a:cubicBezTo>
                  <a:pt x="321088" y="2515789"/>
                  <a:pt x="314539" y="2525346"/>
                  <a:pt x="307985" y="2538085"/>
                </a:cubicBezTo>
                <a:cubicBezTo>
                  <a:pt x="288324" y="2538085"/>
                  <a:pt x="262114" y="2541271"/>
                  <a:pt x="249011" y="2538085"/>
                </a:cubicBezTo>
                <a:cubicBezTo>
                  <a:pt x="196585" y="2522160"/>
                  <a:pt x="131057" y="2512606"/>
                  <a:pt x="91738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0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lnTo>
                  <a:pt x="0" y="2362910"/>
                </a:lnTo>
                <a:cubicBezTo>
                  <a:pt x="19656" y="2359724"/>
                  <a:pt x="32764" y="2359725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8"/>
                  <a:pt x="373513" y="2232325"/>
                </a:cubicBezTo>
                <a:cubicBezTo>
                  <a:pt x="386616" y="2222768"/>
                  <a:pt x="399724" y="2216400"/>
                  <a:pt x="393170" y="2203660"/>
                </a:cubicBezTo>
                <a:cubicBezTo>
                  <a:pt x="386616" y="2197289"/>
                  <a:pt x="373513" y="2194103"/>
                  <a:pt x="360406" y="2187735"/>
                </a:cubicBezTo>
                <a:lnTo>
                  <a:pt x="360406" y="2162253"/>
                </a:lnTo>
                <a:cubicBezTo>
                  <a:pt x="380067" y="2165439"/>
                  <a:pt x="393170" y="2171810"/>
                  <a:pt x="412832" y="2178178"/>
                </a:cubicBezTo>
                <a:cubicBezTo>
                  <a:pt x="452145" y="2162253"/>
                  <a:pt x="412832" y="2149514"/>
                  <a:pt x="393170" y="2136775"/>
                </a:cubicBezTo>
                <a:lnTo>
                  <a:pt x="393170" y="2101739"/>
                </a:lnTo>
                <a:lnTo>
                  <a:pt x="347304" y="2101739"/>
                </a:lnTo>
                <a:cubicBezTo>
                  <a:pt x="334196" y="2095368"/>
                  <a:pt x="321088" y="2092183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3"/>
                </a:cubicBezTo>
                <a:cubicBezTo>
                  <a:pt x="255559" y="2025297"/>
                  <a:pt x="288324" y="2022114"/>
                  <a:pt x="321088" y="2018928"/>
                </a:cubicBezTo>
                <a:cubicBezTo>
                  <a:pt x="321088" y="1996633"/>
                  <a:pt x="275221" y="2012558"/>
                  <a:pt x="268667" y="2003004"/>
                </a:cubicBezTo>
                <a:cubicBezTo>
                  <a:pt x="255559" y="1987078"/>
                  <a:pt x="222795" y="1996633"/>
                  <a:pt x="203139" y="1987079"/>
                </a:cubicBezTo>
                <a:cubicBezTo>
                  <a:pt x="190031" y="1971154"/>
                  <a:pt x="209693" y="1948857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8"/>
                  <a:pt x="176929" y="1846937"/>
                </a:cubicBezTo>
                <a:cubicBezTo>
                  <a:pt x="222795" y="1850122"/>
                  <a:pt x="255560" y="1840568"/>
                  <a:pt x="294877" y="1831012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59" y="1690872"/>
                </a:cubicBezTo>
                <a:lnTo>
                  <a:pt x="366960" y="1659023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1"/>
                  <a:pt x="452144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8"/>
                </a:cubicBezTo>
                <a:cubicBezTo>
                  <a:pt x="517673" y="1499773"/>
                  <a:pt x="556991" y="1506143"/>
                  <a:pt x="596309" y="1496587"/>
                </a:cubicBezTo>
                <a:cubicBezTo>
                  <a:pt x="570098" y="1483847"/>
                  <a:pt x="550437" y="1471108"/>
                  <a:pt x="524227" y="1455183"/>
                </a:cubicBezTo>
                <a:cubicBezTo>
                  <a:pt x="537334" y="1445626"/>
                  <a:pt x="550437" y="1436072"/>
                  <a:pt x="563545" y="1426516"/>
                </a:cubicBezTo>
                <a:cubicBezTo>
                  <a:pt x="563544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0" y="1366001"/>
                  <a:pt x="511124" y="1372373"/>
                </a:cubicBezTo>
                <a:cubicBezTo>
                  <a:pt x="504570" y="1366002"/>
                  <a:pt x="498016" y="1359633"/>
                  <a:pt x="491463" y="1356447"/>
                </a:cubicBezTo>
                <a:cubicBezTo>
                  <a:pt x="511124" y="1334151"/>
                  <a:pt x="550437" y="1324598"/>
                  <a:pt x="576653" y="1308673"/>
                </a:cubicBezTo>
                <a:cubicBezTo>
                  <a:pt x="622519" y="1311855"/>
                  <a:pt x="635627" y="1289562"/>
                  <a:pt x="674945" y="1276822"/>
                </a:cubicBezTo>
                <a:lnTo>
                  <a:pt x="806001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4" y="1200380"/>
                </a:cubicBezTo>
                <a:cubicBezTo>
                  <a:pt x="976376" y="1184455"/>
                  <a:pt x="1022243" y="1181270"/>
                  <a:pt x="1048458" y="1171716"/>
                </a:cubicBezTo>
                <a:cubicBezTo>
                  <a:pt x="1035351" y="1165345"/>
                  <a:pt x="1028797" y="1158977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5" y="1123941"/>
                  <a:pt x="1127089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5"/>
                </a:lnTo>
                <a:lnTo>
                  <a:pt x="1161493" y="1085720"/>
                </a:lnTo>
                <a:cubicBezTo>
                  <a:pt x="1172961" y="1078555"/>
                  <a:pt x="1182790" y="1071389"/>
                  <a:pt x="1199171" y="1069795"/>
                </a:cubicBezTo>
                <a:cubicBezTo>
                  <a:pt x="1245043" y="1066610"/>
                  <a:pt x="1258146" y="1050685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8" y="1002909"/>
                </a:cubicBezTo>
                <a:cubicBezTo>
                  <a:pt x="1421967" y="977430"/>
                  <a:pt x="1467839" y="974245"/>
                  <a:pt x="1507157" y="967876"/>
                </a:cubicBezTo>
                <a:cubicBezTo>
                  <a:pt x="1513711" y="961506"/>
                  <a:pt x="1513711" y="951952"/>
                  <a:pt x="1520259" y="945581"/>
                </a:cubicBezTo>
                <a:cubicBezTo>
                  <a:pt x="1546475" y="936026"/>
                  <a:pt x="1572685" y="942395"/>
                  <a:pt x="1598896" y="939210"/>
                </a:cubicBezTo>
                <a:cubicBezTo>
                  <a:pt x="1625106" y="923284"/>
                  <a:pt x="1625105" y="891435"/>
                  <a:pt x="1684086" y="891435"/>
                </a:cubicBezTo>
                <a:cubicBezTo>
                  <a:pt x="1703742" y="891434"/>
                  <a:pt x="1716850" y="878695"/>
                  <a:pt x="1736506" y="872327"/>
                </a:cubicBezTo>
                <a:cubicBezTo>
                  <a:pt x="1795480" y="843660"/>
                  <a:pt x="1854455" y="814995"/>
                  <a:pt x="1913435" y="786331"/>
                </a:cubicBezTo>
                <a:lnTo>
                  <a:pt x="1913434" y="770405"/>
                </a:lnTo>
                <a:cubicBezTo>
                  <a:pt x="1926537" y="764035"/>
                  <a:pt x="1946199" y="754481"/>
                  <a:pt x="1959301" y="748110"/>
                </a:cubicBezTo>
                <a:cubicBezTo>
                  <a:pt x="1998619" y="748109"/>
                  <a:pt x="2031383" y="741741"/>
                  <a:pt x="2070701" y="751295"/>
                </a:cubicBezTo>
                <a:cubicBezTo>
                  <a:pt x="2070701" y="764035"/>
                  <a:pt x="2077255" y="776777"/>
                  <a:pt x="2077255" y="792702"/>
                </a:cubicBezTo>
                <a:cubicBezTo>
                  <a:pt x="2116574" y="799070"/>
                  <a:pt x="2155886" y="799070"/>
                  <a:pt x="2201758" y="792702"/>
                </a:cubicBezTo>
                <a:cubicBezTo>
                  <a:pt x="2201758" y="789516"/>
                  <a:pt x="2201758" y="786331"/>
                  <a:pt x="2201758" y="786331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2" y="668485"/>
                  <a:pt x="2247630" y="668485"/>
                  <a:pt x="2260732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0" y="636635"/>
                </a:lnTo>
                <a:cubicBezTo>
                  <a:pt x="2339369" y="643006"/>
                  <a:pt x="2352471" y="646191"/>
                  <a:pt x="2359025" y="652560"/>
                </a:cubicBezTo>
                <a:cubicBezTo>
                  <a:pt x="2385240" y="655745"/>
                  <a:pt x="2398343" y="646191"/>
                  <a:pt x="2418005" y="639820"/>
                </a:cubicBezTo>
                <a:cubicBezTo>
                  <a:pt x="2431107" y="633449"/>
                  <a:pt x="2457318" y="633449"/>
                  <a:pt x="2476979" y="630264"/>
                </a:cubicBezTo>
                <a:lnTo>
                  <a:pt x="2476979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2" y="553825"/>
                  <a:pt x="2647354" y="563381"/>
                </a:cubicBezTo>
                <a:cubicBezTo>
                  <a:pt x="2614590" y="579306"/>
                  <a:pt x="2575272" y="595231"/>
                  <a:pt x="2542507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1"/>
                  <a:pt x="2706328" y="576120"/>
                </a:cubicBezTo>
                <a:lnTo>
                  <a:pt x="2706328" y="544270"/>
                </a:lnTo>
                <a:cubicBezTo>
                  <a:pt x="2719431" y="537899"/>
                  <a:pt x="2725985" y="531528"/>
                  <a:pt x="2739093" y="528345"/>
                </a:cubicBezTo>
                <a:cubicBezTo>
                  <a:pt x="2732538" y="525160"/>
                  <a:pt x="2719431" y="518789"/>
                  <a:pt x="2712882" y="515603"/>
                </a:cubicBezTo>
                <a:cubicBezTo>
                  <a:pt x="2712882" y="512420"/>
                  <a:pt x="2712882" y="509235"/>
                  <a:pt x="2712882" y="509235"/>
                </a:cubicBezTo>
                <a:cubicBezTo>
                  <a:pt x="2771856" y="486939"/>
                  <a:pt x="2784965" y="442349"/>
                  <a:pt x="2863595" y="423239"/>
                </a:cubicBezTo>
                <a:lnTo>
                  <a:pt x="2955334" y="423239"/>
                </a:lnTo>
                <a:cubicBezTo>
                  <a:pt x="2974995" y="413685"/>
                  <a:pt x="2994652" y="400942"/>
                  <a:pt x="3014314" y="388203"/>
                </a:cubicBezTo>
                <a:cubicBezTo>
                  <a:pt x="3033970" y="394574"/>
                  <a:pt x="3040524" y="400943"/>
                  <a:pt x="3053626" y="407314"/>
                </a:cubicBezTo>
                <a:cubicBezTo>
                  <a:pt x="3060180" y="404128"/>
                  <a:pt x="3066734" y="397760"/>
                  <a:pt x="3079842" y="394574"/>
                </a:cubicBezTo>
                <a:cubicBezTo>
                  <a:pt x="3106052" y="391389"/>
                  <a:pt x="3125708" y="416868"/>
                  <a:pt x="3158473" y="404129"/>
                </a:cubicBezTo>
                <a:cubicBezTo>
                  <a:pt x="3165026" y="400943"/>
                  <a:pt x="3171580" y="400943"/>
                  <a:pt x="3171580" y="397760"/>
                </a:cubicBezTo>
                <a:cubicBezTo>
                  <a:pt x="3171581" y="375464"/>
                  <a:pt x="3171580" y="353168"/>
                  <a:pt x="3171581" y="334060"/>
                </a:cubicBezTo>
                <a:cubicBezTo>
                  <a:pt x="3217452" y="324503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29" y="283100"/>
                  <a:pt x="3420586" y="292653"/>
                  <a:pt x="3433694" y="299025"/>
                </a:cubicBezTo>
                <a:cubicBezTo>
                  <a:pt x="3420586" y="305393"/>
                  <a:pt x="3414038" y="311764"/>
                  <a:pt x="3400930" y="314949"/>
                </a:cubicBezTo>
                <a:cubicBezTo>
                  <a:pt x="3427140" y="321318"/>
                  <a:pt x="3453350" y="327689"/>
                  <a:pt x="3486120" y="337243"/>
                </a:cubicBezTo>
                <a:cubicBezTo>
                  <a:pt x="3545094" y="314949"/>
                  <a:pt x="3558196" y="279914"/>
                  <a:pt x="3571304" y="244878"/>
                </a:cubicBezTo>
                <a:cubicBezTo>
                  <a:pt x="3597514" y="238507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5" y="292653"/>
                  <a:pt x="3669597" y="295839"/>
                  <a:pt x="3663043" y="299024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0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6" y="337243"/>
                  <a:pt x="3636832" y="337243"/>
                  <a:pt x="3630279" y="349985"/>
                </a:cubicBezTo>
                <a:cubicBezTo>
                  <a:pt x="3610622" y="353168"/>
                  <a:pt x="3590961" y="356353"/>
                  <a:pt x="3564750" y="362724"/>
                </a:cubicBezTo>
                <a:cubicBezTo>
                  <a:pt x="3590961" y="369093"/>
                  <a:pt x="3617176" y="375464"/>
                  <a:pt x="3636833" y="378649"/>
                </a:cubicBezTo>
                <a:cubicBezTo>
                  <a:pt x="3623724" y="385018"/>
                  <a:pt x="3617176" y="391389"/>
                  <a:pt x="3617176" y="391389"/>
                </a:cubicBezTo>
                <a:cubicBezTo>
                  <a:pt x="3597514" y="410499"/>
                  <a:pt x="3623725" y="423238"/>
                  <a:pt x="3590961" y="435978"/>
                </a:cubicBezTo>
                <a:lnTo>
                  <a:pt x="3545094" y="435978"/>
                </a:lnTo>
                <a:cubicBezTo>
                  <a:pt x="3538540" y="407314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5" y="369093"/>
                  <a:pt x="3243663" y="365910"/>
                </a:cubicBezTo>
                <a:cubicBezTo>
                  <a:pt x="3237109" y="365910"/>
                  <a:pt x="3230555" y="349985"/>
                  <a:pt x="3210899" y="359539"/>
                </a:cubicBezTo>
                <a:cubicBezTo>
                  <a:pt x="3210898" y="375464"/>
                  <a:pt x="3191237" y="391389"/>
                  <a:pt x="3224001" y="404128"/>
                </a:cubicBezTo>
                <a:cubicBezTo>
                  <a:pt x="3256765" y="410499"/>
                  <a:pt x="3269873" y="394574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8"/>
                  <a:pt x="3368166" y="410499"/>
                  <a:pt x="3387822" y="404128"/>
                </a:cubicBezTo>
                <a:cubicBezTo>
                  <a:pt x="3407483" y="413685"/>
                  <a:pt x="3394376" y="423239"/>
                  <a:pt x="3400929" y="432793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0"/>
                  <a:pt x="3381273" y="448720"/>
                  <a:pt x="3400929" y="432793"/>
                </a:cubicBezTo>
                <a:cubicBezTo>
                  <a:pt x="3420586" y="426424"/>
                  <a:pt x="3433693" y="423239"/>
                  <a:pt x="3433693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8"/>
                  <a:pt x="3466458" y="464645"/>
                </a:cubicBezTo>
                <a:cubicBezTo>
                  <a:pt x="3433694" y="464645"/>
                  <a:pt x="3433694" y="474199"/>
                  <a:pt x="3433694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9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200"/>
                  <a:pt x="3545094" y="467828"/>
                </a:cubicBezTo>
                <a:cubicBezTo>
                  <a:pt x="3564750" y="471014"/>
                  <a:pt x="3577858" y="490124"/>
                  <a:pt x="3610622" y="480570"/>
                </a:cubicBezTo>
                <a:cubicBezTo>
                  <a:pt x="3623725" y="477385"/>
                  <a:pt x="3630279" y="471014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4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8" y="421646"/>
                </a:lnTo>
                <a:cubicBezTo>
                  <a:pt x="3841610" y="425627"/>
                  <a:pt x="3839972" y="429609"/>
                  <a:pt x="3839972" y="432793"/>
                </a:cubicBezTo>
                <a:cubicBezTo>
                  <a:pt x="3839972" y="435978"/>
                  <a:pt x="3846525" y="439164"/>
                  <a:pt x="3853079" y="439164"/>
                </a:cubicBezTo>
                <a:cubicBezTo>
                  <a:pt x="3859628" y="439164"/>
                  <a:pt x="3872736" y="435978"/>
                  <a:pt x="3872736" y="432792"/>
                </a:cubicBezTo>
                <a:cubicBezTo>
                  <a:pt x="3872736" y="426425"/>
                  <a:pt x="3872736" y="420053"/>
                  <a:pt x="3866182" y="410500"/>
                </a:cubicBezTo>
                <a:lnTo>
                  <a:pt x="3852076" y="410500"/>
                </a:lnTo>
                <a:lnTo>
                  <a:pt x="3881540" y="406318"/>
                </a:lnTo>
                <a:cubicBezTo>
                  <a:pt x="3963247" y="390792"/>
                  <a:pt x="4057855" y="362723"/>
                  <a:pt x="4082429" y="343614"/>
                </a:cubicBezTo>
                <a:cubicBezTo>
                  <a:pt x="4062766" y="327689"/>
                  <a:pt x="4049664" y="314949"/>
                  <a:pt x="4036557" y="299025"/>
                </a:cubicBezTo>
                <a:cubicBezTo>
                  <a:pt x="4023449" y="302207"/>
                  <a:pt x="4003792" y="302207"/>
                  <a:pt x="3990684" y="305392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3" y="334060"/>
                  <a:pt x="3990684" y="346799"/>
                  <a:pt x="3951372" y="349985"/>
                </a:cubicBezTo>
                <a:cubicBezTo>
                  <a:pt x="3918608" y="353168"/>
                  <a:pt x="3892392" y="365910"/>
                  <a:pt x="3859628" y="375464"/>
                </a:cubicBezTo>
                <a:cubicBezTo>
                  <a:pt x="3833418" y="381835"/>
                  <a:pt x="3807207" y="388203"/>
                  <a:pt x="3774444" y="394574"/>
                </a:cubicBezTo>
                <a:cubicBezTo>
                  <a:pt x="3722017" y="375464"/>
                  <a:pt x="3689253" y="346799"/>
                  <a:pt x="3663043" y="314949"/>
                </a:cubicBezTo>
                <a:cubicBezTo>
                  <a:pt x="3676151" y="311764"/>
                  <a:pt x="3689253" y="308578"/>
                  <a:pt x="3695807" y="305393"/>
                </a:cubicBezTo>
                <a:lnTo>
                  <a:pt x="3695807" y="289468"/>
                </a:lnTo>
                <a:lnTo>
                  <a:pt x="3695807" y="283100"/>
                </a:lnTo>
                <a:cubicBezTo>
                  <a:pt x="3708915" y="283099"/>
                  <a:pt x="3728571" y="279914"/>
                  <a:pt x="3741679" y="283099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4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5" y="343614"/>
                </a:cubicBezTo>
                <a:cubicBezTo>
                  <a:pt x="3767889" y="353168"/>
                  <a:pt x="3761336" y="365910"/>
                  <a:pt x="3794099" y="356353"/>
                </a:cubicBezTo>
                <a:cubicBezTo>
                  <a:pt x="3787551" y="353168"/>
                  <a:pt x="3774444" y="349985"/>
                  <a:pt x="3761335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100" y="292654"/>
                  <a:pt x="3813761" y="279914"/>
                  <a:pt x="3826864" y="267174"/>
                </a:cubicBezTo>
                <a:cubicBezTo>
                  <a:pt x="3826864" y="260803"/>
                  <a:pt x="3826864" y="254433"/>
                  <a:pt x="3820315" y="251249"/>
                </a:cubicBezTo>
                <a:cubicBezTo>
                  <a:pt x="3800653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3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4" y="162068"/>
                  <a:pt x="3807207" y="165254"/>
                </a:cubicBezTo>
                <a:lnTo>
                  <a:pt x="3879290" y="165254"/>
                </a:lnTo>
                <a:cubicBezTo>
                  <a:pt x="3885843" y="155699"/>
                  <a:pt x="3892392" y="146143"/>
                  <a:pt x="3898946" y="133404"/>
                </a:cubicBezTo>
                <a:cubicBezTo>
                  <a:pt x="3912054" y="139774"/>
                  <a:pt x="3931710" y="146143"/>
                  <a:pt x="3944818" y="149328"/>
                </a:cubicBezTo>
                <a:cubicBezTo>
                  <a:pt x="3964474" y="152514"/>
                  <a:pt x="3984136" y="149329"/>
                  <a:pt x="4003792" y="149328"/>
                </a:cubicBezTo>
                <a:cubicBezTo>
                  <a:pt x="4010346" y="152514"/>
                  <a:pt x="4016901" y="155700"/>
                  <a:pt x="4023449" y="158882"/>
                </a:cubicBezTo>
                <a:cubicBezTo>
                  <a:pt x="4030002" y="171624"/>
                  <a:pt x="4016900" y="177993"/>
                  <a:pt x="4003792" y="187549"/>
                </a:cubicBezTo>
                <a:cubicBezTo>
                  <a:pt x="3990685" y="193918"/>
                  <a:pt x="3990684" y="206657"/>
                  <a:pt x="3984136" y="213029"/>
                </a:cubicBezTo>
                <a:cubicBezTo>
                  <a:pt x="3971028" y="213028"/>
                  <a:pt x="3957920" y="213028"/>
                  <a:pt x="3944818" y="216214"/>
                </a:cubicBezTo>
                <a:cubicBezTo>
                  <a:pt x="3925156" y="232139"/>
                  <a:pt x="3905499" y="244878"/>
                  <a:pt x="3892392" y="260803"/>
                </a:cubicBezTo>
                <a:cubicBezTo>
                  <a:pt x="3885843" y="267174"/>
                  <a:pt x="3898946" y="273543"/>
                  <a:pt x="3905500" y="283099"/>
                </a:cubicBezTo>
                <a:cubicBezTo>
                  <a:pt x="3918607" y="276728"/>
                  <a:pt x="3925156" y="273543"/>
                  <a:pt x="3931710" y="267175"/>
                </a:cubicBezTo>
                <a:cubicBezTo>
                  <a:pt x="3957920" y="263989"/>
                  <a:pt x="3990684" y="263988"/>
                  <a:pt x="4023449" y="260803"/>
                </a:cubicBezTo>
                <a:cubicBezTo>
                  <a:pt x="4010346" y="251249"/>
                  <a:pt x="3997238" y="244878"/>
                  <a:pt x="3984136" y="238507"/>
                </a:cubicBezTo>
                <a:cubicBezTo>
                  <a:pt x="4003792" y="232139"/>
                  <a:pt x="4030003" y="228954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8"/>
                </a:cubicBezTo>
                <a:cubicBezTo>
                  <a:pt x="4180721" y="209843"/>
                  <a:pt x="4200378" y="203475"/>
                  <a:pt x="4220039" y="200289"/>
                </a:cubicBezTo>
                <a:lnTo>
                  <a:pt x="4220039" y="241693"/>
                </a:lnTo>
                <a:cubicBezTo>
                  <a:pt x="4233142" y="248064"/>
                  <a:pt x="4239696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8" y="279914"/>
                </a:lnTo>
                <a:cubicBezTo>
                  <a:pt x="4088977" y="286282"/>
                  <a:pt x="4082429" y="295839"/>
                  <a:pt x="4095531" y="308578"/>
                </a:cubicBezTo>
                <a:cubicBezTo>
                  <a:pt x="4115192" y="318132"/>
                  <a:pt x="4147956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3"/>
                  <a:pt x="4285568" y="302207"/>
                  <a:pt x="4318331" y="292653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5"/>
                </a:lnTo>
                <a:cubicBezTo>
                  <a:pt x="4423172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7"/>
                  <a:pt x="4567337" y="209843"/>
                  <a:pt x="4573891" y="216214"/>
                </a:cubicBezTo>
                <a:cubicBezTo>
                  <a:pt x="4586998" y="209843"/>
                  <a:pt x="4600101" y="206657"/>
                  <a:pt x="4613209" y="200289"/>
                </a:cubicBezTo>
                <a:cubicBezTo>
                  <a:pt x="4659076" y="203475"/>
                  <a:pt x="4698394" y="228953"/>
                  <a:pt x="4750819" y="213028"/>
                </a:cubicBezTo>
                <a:cubicBezTo>
                  <a:pt x="4770476" y="203474"/>
                  <a:pt x="4737711" y="203474"/>
                  <a:pt x="4737711" y="197103"/>
                </a:cubicBezTo>
                <a:cubicBezTo>
                  <a:pt x="4718055" y="184364"/>
                  <a:pt x="4731158" y="171624"/>
                  <a:pt x="4731158" y="158883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6" y="149328"/>
                  <a:pt x="4836004" y="174807"/>
                  <a:pt x="4862214" y="200289"/>
                </a:cubicBezTo>
                <a:cubicBezTo>
                  <a:pt x="4849112" y="206657"/>
                  <a:pt x="4842558" y="216214"/>
                  <a:pt x="4822897" y="225768"/>
                </a:cubicBezTo>
                <a:cubicBezTo>
                  <a:pt x="4842558" y="244878"/>
                  <a:pt x="4862214" y="267174"/>
                  <a:pt x="4888424" y="289468"/>
                </a:cubicBezTo>
                <a:cubicBezTo>
                  <a:pt x="4868769" y="299025"/>
                  <a:pt x="4849112" y="308578"/>
                  <a:pt x="4829450" y="318132"/>
                </a:cubicBezTo>
                <a:lnTo>
                  <a:pt x="4829451" y="356353"/>
                </a:lnTo>
                <a:cubicBezTo>
                  <a:pt x="4855660" y="365910"/>
                  <a:pt x="4868768" y="362724"/>
                  <a:pt x="4888424" y="356353"/>
                </a:cubicBezTo>
                <a:cubicBezTo>
                  <a:pt x="4927743" y="346800"/>
                  <a:pt x="4914641" y="324503"/>
                  <a:pt x="4947405" y="311764"/>
                </a:cubicBezTo>
                <a:cubicBezTo>
                  <a:pt x="4973614" y="299024"/>
                  <a:pt x="5012933" y="289468"/>
                  <a:pt x="4993271" y="270358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8" y="283100"/>
                  <a:pt x="5124328" y="283100"/>
                  <a:pt x="5157092" y="283100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5"/>
                  <a:pt x="5183307" y="334060"/>
                  <a:pt x="5209518" y="334060"/>
                </a:cubicBezTo>
                <a:cubicBezTo>
                  <a:pt x="5229174" y="346799"/>
                  <a:pt x="5216072" y="359539"/>
                  <a:pt x="5216072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4"/>
                  <a:pt x="5202964" y="429610"/>
                </a:cubicBezTo>
                <a:cubicBezTo>
                  <a:pt x="5202964" y="429610"/>
                  <a:pt x="5216072" y="429610"/>
                  <a:pt x="5216072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8" y="461460"/>
                  <a:pt x="5163646" y="464645"/>
                  <a:pt x="5124327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2" y="461460"/>
                  <a:pt x="5307811" y="455089"/>
                </a:cubicBezTo>
                <a:lnTo>
                  <a:pt x="5307811" y="429610"/>
                </a:lnTo>
                <a:cubicBezTo>
                  <a:pt x="5327466" y="429610"/>
                  <a:pt x="5340575" y="423239"/>
                  <a:pt x="5340574" y="413685"/>
                </a:cubicBezTo>
                <a:lnTo>
                  <a:pt x="5373339" y="413685"/>
                </a:lnTo>
                <a:cubicBezTo>
                  <a:pt x="5399549" y="435978"/>
                  <a:pt x="5412656" y="461460"/>
                  <a:pt x="5458523" y="477385"/>
                </a:cubicBezTo>
                <a:cubicBezTo>
                  <a:pt x="5471631" y="474199"/>
                  <a:pt x="5478185" y="467828"/>
                  <a:pt x="5491288" y="461460"/>
                </a:cubicBezTo>
                <a:lnTo>
                  <a:pt x="5589580" y="461460"/>
                </a:lnTo>
                <a:cubicBezTo>
                  <a:pt x="5596134" y="458274"/>
                  <a:pt x="5602687" y="455089"/>
                  <a:pt x="5615795" y="448720"/>
                </a:cubicBezTo>
                <a:cubicBezTo>
                  <a:pt x="5628898" y="451903"/>
                  <a:pt x="5642006" y="458274"/>
                  <a:pt x="5661662" y="464645"/>
                </a:cubicBezTo>
                <a:cubicBezTo>
                  <a:pt x="5707534" y="461460"/>
                  <a:pt x="5740298" y="435978"/>
                  <a:pt x="5799273" y="455089"/>
                </a:cubicBezTo>
                <a:cubicBezTo>
                  <a:pt x="5792719" y="461460"/>
                  <a:pt x="5779616" y="467828"/>
                  <a:pt x="5766509" y="477385"/>
                </a:cubicBezTo>
                <a:cubicBezTo>
                  <a:pt x="5759954" y="496495"/>
                  <a:pt x="5799273" y="502864"/>
                  <a:pt x="5818935" y="515603"/>
                </a:cubicBezTo>
                <a:lnTo>
                  <a:pt x="5884463" y="515603"/>
                </a:lnTo>
                <a:cubicBezTo>
                  <a:pt x="5897565" y="509235"/>
                  <a:pt x="5910673" y="502864"/>
                  <a:pt x="5917227" y="499678"/>
                </a:cubicBezTo>
                <a:cubicBezTo>
                  <a:pt x="5930329" y="499678"/>
                  <a:pt x="5936883" y="499678"/>
                  <a:pt x="5949991" y="499678"/>
                </a:cubicBezTo>
                <a:cubicBezTo>
                  <a:pt x="5976201" y="509235"/>
                  <a:pt x="5956539" y="525160"/>
                  <a:pt x="5963094" y="537899"/>
                </a:cubicBezTo>
                <a:lnTo>
                  <a:pt x="5950755" y="540675"/>
                </a:lnTo>
                <a:lnTo>
                  <a:pt x="6048284" y="560193"/>
                </a:lnTo>
                <a:cubicBezTo>
                  <a:pt x="6074494" y="569749"/>
                  <a:pt x="6100704" y="582489"/>
                  <a:pt x="6126914" y="601599"/>
                </a:cubicBezTo>
                <a:cubicBezTo>
                  <a:pt x="6107258" y="601599"/>
                  <a:pt x="6087602" y="604785"/>
                  <a:pt x="6074494" y="604785"/>
                </a:cubicBezTo>
                <a:cubicBezTo>
                  <a:pt x="6054837" y="595228"/>
                  <a:pt x="6035175" y="585674"/>
                  <a:pt x="6008965" y="572935"/>
                </a:cubicBezTo>
                <a:cubicBezTo>
                  <a:pt x="5995858" y="572935"/>
                  <a:pt x="5982755" y="572935"/>
                  <a:pt x="5963093" y="569749"/>
                </a:cubicBezTo>
                <a:cubicBezTo>
                  <a:pt x="5940163" y="569749"/>
                  <a:pt x="5928695" y="569749"/>
                  <a:pt x="5925421" y="565769"/>
                </a:cubicBezTo>
                <a:lnTo>
                  <a:pt x="5934212" y="544395"/>
                </a:lnTo>
                <a:lnTo>
                  <a:pt x="5908216" y="550242"/>
                </a:lnTo>
                <a:cubicBezTo>
                  <a:pt x="5887737" y="549844"/>
                  <a:pt x="5864801" y="547456"/>
                  <a:pt x="5838590" y="550639"/>
                </a:cubicBezTo>
                <a:cubicBezTo>
                  <a:pt x="5832037" y="557010"/>
                  <a:pt x="5812381" y="569749"/>
                  <a:pt x="5805827" y="576120"/>
                </a:cubicBezTo>
                <a:cubicBezTo>
                  <a:pt x="5773062" y="579306"/>
                  <a:pt x="5753406" y="582489"/>
                  <a:pt x="5740298" y="582489"/>
                </a:cubicBezTo>
                <a:cubicBezTo>
                  <a:pt x="5746852" y="585674"/>
                  <a:pt x="5746852" y="592045"/>
                  <a:pt x="5746852" y="595231"/>
                </a:cubicBezTo>
                <a:cubicBezTo>
                  <a:pt x="5759954" y="604785"/>
                  <a:pt x="5766508" y="617524"/>
                  <a:pt x="5779616" y="630264"/>
                </a:cubicBezTo>
                <a:cubicBezTo>
                  <a:pt x="5786170" y="627081"/>
                  <a:pt x="5799272" y="620709"/>
                  <a:pt x="5805827" y="617524"/>
                </a:cubicBezTo>
                <a:cubicBezTo>
                  <a:pt x="5825483" y="607970"/>
                  <a:pt x="5858247" y="617524"/>
                  <a:pt x="5877909" y="614339"/>
                </a:cubicBezTo>
                <a:cubicBezTo>
                  <a:pt x="5891011" y="620710"/>
                  <a:pt x="5897565" y="623895"/>
                  <a:pt x="5910673" y="630264"/>
                </a:cubicBezTo>
                <a:cubicBezTo>
                  <a:pt x="5943437" y="630264"/>
                  <a:pt x="5982755" y="633449"/>
                  <a:pt x="6022073" y="633449"/>
                </a:cubicBezTo>
                <a:cubicBezTo>
                  <a:pt x="6028622" y="639820"/>
                  <a:pt x="6028622" y="649374"/>
                  <a:pt x="6035176" y="655745"/>
                </a:cubicBezTo>
                <a:cubicBezTo>
                  <a:pt x="6008966" y="662116"/>
                  <a:pt x="5976202" y="671670"/>
                  <a:pt x="5949991" y="678041"/>
                </a:cubicBezTo>
                <a:cubicBezTo>
                  <a:pt x="5943437" y="674856"/>
                  <a:pt x="5930329" y="671670"/>
                  <a:pt x="5917227" y="665299"/>
                </a:cubicBezTo>
                <a:cubicBezTo>
                  <a:pt x="5904119" y="671670"/>
                  <a:pt x="5897565" y="674856"/>
                  <a:pt x="5884463" y="681224"/>
                </a:cubicBezTo>
                <a:cubicBezTo>
                  <a:pt x="5871355" y="674856"/>
                  <a:pt x="5864801" y="671670"/>
                  <a:pt x="5845144" y="665299"/>
                </a:cubicBezTo>
                <a:cubicBezTo>
                  <a:pt x="5838590" y="674856"/>
                  <a:pt x="5838591" y="681224"/>
                  <a:pt x="5832037" y="690781"/>
                </a:cubicBezTo>
                <a:cubicBezTo>
                  <a:pt x="5792719" y="700335"/>
                  <a:pt x="5746852" y="709891"/>
                  <a:pt x="5707534" y="722630"/>
                </a:cubicBezTo>
                <a:cubicBezTo>
                  <a:pt x="5727190" y="738556"/>
                  <a:pt x="5759955" y="728999"/>
                  <a:pt x="5786170" y="732185"/>
                </a:cubicBezTo>
                <a:cubicBezTo>
                  <a:pt x="5799273" y="725816"/>
                  <a:pt x="5812380" y="722631"/>
                  <a:pt x="5825483" y="716260"/>
                </a:cubicBezTo>
                <a:cubicBezTo>
                  <a:pt x="5832037" y="719445"/>
                  <a:pt x="5838590" y="722631"/>
                  <a:pt x="5845145" y="725816"/>
                </a:cubicBezTo>
                <a:cubicBezTo>
                  <a:pt x="5851699" y="744927"/>
                  <a:pt x="5825483" y="764035"/>
                  <a:pt x="5871355" y="783145"/>
                </a:cubicBezTo>
                <a:cubicBezTo>
                  <a:pt x="5877909" y="767220"/>
                  <a:pt x="5877909" y="751295"/>
                  <a:pt x="5891011" y="735370"/>
                </a:cubicBezTo>
                <a:cubicBezTo>
                  <a:pt x="5904119" y="722631"/>
                  <a:pt x="5923775" y="709891"/>
                  <a:pt x="5943437" y="693966"/>
                </a:cubicBezTo>
                <a:cubicBezTo>
                  <a:pt x="5963094" y="700335"/>
                  <a:pt x="5982755" y="703520"/>
                  <a:pt x="6008965" y="713074"/>
                </a:cubicBezTo>
                <a:cubicBezTo>
                  <a:pt x="6015520" y="703520"/>
                  <a:pt x="6028622" y="687595"/>
                  <a:pt x="6035175" y="684410"/>
                </a:cubicBezTo>
                <a:cubicBezTo>
                  <a:pt x="6074494" y="684410"/>
                  <a:pt x="6087601" y="684410"/>
                  <a:pt x="6107258" y="681224"/>
                </a:cubicBezTo>
                <a:cubicBezTo>
                  <a:pt x="6113812" y="671670"/>
                  <a:pt x="6120365" y="665299"/>
                  <a:pt x="6126915" y="655745"/>
                </a:cubicBezTo>
                <a:cubicBezTo>
                  <a:pt x="6133468" y="652559"/>
                  <a:pt x="6146576" y="649374"/>
                  <a:pt x="6153130" y="649374"/>
                </a:cubicBezTo>
                <a:cubicBezTo>
                  <a:pt x="6172786" y="649374"/>
                  <a:pt x="6198997" y="649374"/>
                  <a:pt x="6218658" y="649374"/>
                </a:cubicBezTo>
                <a:lnTo>
                  <a:pt x="6218658" y="662113"/>
                </a:lnTo>
                <a:lnTo>
                  <a:pt x="6238309" y="655742"/>
                </a:lnTo>
                <a:cubicBezTo>
                  <a:pt x="6244863" y="655743"/>
                  <a:pt x="6251417" y="658928"/>
                  <a:pt x="6251417" y="662114"/>
                </a:cubicBezTo>
                <a:cubicBezTo>
                  <a:pt x="6244863" y="665299"/>
                  <a:pt x="6238309" y="665299"/>
                  <a:pt x="6231760" y="668482"/>
                </a:cubicBezTo>
                <a:lnTo>
                  <a:pt x="6218658" y="662116"/>
                </a:lnTo>
                <a:lnTo>
                  <a:pt x="6218658" y="674856"/>
                </a:lnTo>
                <a:cubicBezTo>
                  <a:pt x="6205550" y="681224"/>
                  <a:pt x="6185894" y="690781"/>
                  <a:pt x="6172786" y="697149"/>
                </a:cubicBezTo>
                <a:cubicBezTo>
                  <a:pt x="6146576" y="697149"/>
                  <a:pt x="6120365" y="700335"/>
                  <a:pt x="6087601" y="700335"/>
                </a:cubicBezTo>
                <a:cubicBezTo>
                  <a:pt x="6100704" y="709891"/>
                  <a:pt x="6107258" y="713074"/>
                  <a:pt x="6120365" y="722631"/>
                </a:cubicBezTo>
                <a:cubicBezTo>
                  <a:pt x="6113812" y="725816"/>
                  <a:pt x="6107258" y="732185"/>
                  <a:pt x="6094150" y="741741"/>
                </a:cubicBezTo>
                <a:lnTo>
                  <a:pt x="6094150" y="805441"/>
                </a:lnTo>
                <a:cubicBezTo>
                  <a:pt x="6067940" y="814995"/>
                  <a:pt x="6048283" y="814995"/>
                  <a:pt x="6028622" y="805441"/>
                </a:cubicBezTo>
                <a:cubicBezTo>
                  <a:pt x="6035176" y="799070"/>
                  <a:pt x="6048283" y="795884"/>
                  <a:pt x="6054837" y="789516"/>
                </a:cubicBezTo>
                <a:cubicBezTo>
                  <a:pt x="6048284" y="783145"/>
                  <a:pt x="6035175" y="779960"/>
                  <a:pt x="6028622" y="773591"/>
                </a:cubicBezTo>
                <a:cubicBezTo>
                  <a:pt x="6022073" y="760851"/>
                  <a:pt x="6035176" y="748110"/>
                  <a:pt x="6022074" y="735370"/>
                </a:cubicBezTo>
                <a:cubicBezTo>
                  <a:pt x="5989309" y="738556"/>
                  <a:pt x="5982755" y="751295"/>
                  <a:pt x="5963094" y="757666"/>
                </a:cubicBezTo>
                <a:cubicBezTo>
                  <a:pt x="5949991" y="773592"/>
                  <a:pt x="5982755" y="779959"/>
                  <a:pt x="5995858" y="789516"/>
                </a:cubicBezTo>
                <a:cubicBezTo>
                  <a:pt x="5969647" y="802256"/>
                  <a:pt x="5943437" y="792702"/>
                  <a:pt x="5910673" y="795885"/>
                </a:cubicBezTo>
                <a:cubicBezTo>
                  <a:pt x="5904119" y="802256"/>
                  <a:pt x="5897565" y="808627"/>
                  <a:pt x="5897565" y="811810"/>
                </a:cubicBezTo>
                <a:cubicBezTo>
                  <a:pt x="5949991" y="837291"/>
                  <a:pt x="5995857" y="859585"/>
                  <a:pt x="6041730" y="881881"/>
                </a:cubicBezTo>
                <a:cubicBezTo>
                  <a:pt x="6008966" y="897806"/>
                  <a:pt x="5989309" y="913731"/>
                  <a:pt x="5963094" y="920102"/>
                </a:cubicBezTo>
                <a:cubicBezTo>
                  <a:pt x="5930329" y="929656"/>
                  <a:pt x="5943437" y="951952"/>
                  <a:pt x="5917227" y="961505"/>
                </a:cubicBezTo>
                <a:lnTo>
                  <a:pt x="5851698" y="961506"/>
                </a:lnTo>
                <a:cubicBezTo>
                  <a:pt x="5838591" y="967877"/>
                  <a:pt x="5825483" y="971060"/>
                  <a:pt x="5818934" y="977430"/>
                </a:cubicBezTo>
                <a:lnTo>
                  <a:pt x="5746852" y="977431"/>
                </a:lnTo>
                <a:cubicBezTo>
                  <a:pt x="5740299" y="993356"/>
                  <a:pt x="5733744" y="1006095"/>
                  <a:pt x="5733745" y="1022020"/>
                </a:cubicBezTo>
                <a:cubicBezTo>
                  <a:pt x="5681324" y="1034760"/>
                  <a:pt x="5628898" y="1018835"/>
                  <a:pt x="5576477" y="1031576"/>
                </a:cubicBezTo>
                <a:cubicBezTo>
                  <a:pt x="5589580" y="1037945"/>
                  <a:pt x="5596134" y="1044316"/>
                  <a:pt x="5609241" y="1050685"/>
                </a:cubicBezTo>
                <a:cubicBezTo>
                  <a:pt x="5596134" y="1060241"/>
                  <a:pt x="5589580" y="1066609"/>
                  <a:pt x="5583032" y="1076166"/>
                </a:cubicBezTo>
                <a:cubicBezTo>
                  <a:pt x="5563370" y="1079352"/>
                  <a:pt x="5537160" y="1076166"/>
                  <a:pt x="5556815" y="1092091"/>
                </a:cubicBezTo>
                <a:cubicBezTo>
                  <a:pt x="5563369" y="1088905"/>
                  <a:pt x="5569924" y="1082535"/>
                  <a:pt x="5583032" y="1076166"/>
                </a:cubicBezTo>
                <a:cubicBezTo>
                  <a:pt x="5602687" y="1076166"/>
                  <a:pt x="5635452" y="1076166"/>
                  <a:pt x="5661662" y="1076166"/>
                </a:cubicBezTo>
                <a:cubicBezTo>
                  <a:pt x="5681324" y="1066610"/>
                  <a:pt x="5700980" y="1057055"/>
                  <a:pt x="5720642" y="1047502"/>
                </a:cubicBezTo>
                <a:cubicBezTo>
                  <a:pt x="5779616" y="1047501"/>
                  <a:pt x="5825483" y="1031576"/>
                  <a:pt x="5877909" y="1025205"/>
                </a:cubicBezTo>
                <a:lnTo>
                  <a:pt x="5877909" y="1002910"/>
                </a:lnTo>
                <a:cubicBezTo>
                  <a:pt x="5891011" y="999727"/>
                  <a:pt x="5904119" y="996541"/>
                  <a:pt x="5923775" y="996541"/>
                </a:cubicBezTo>
                <a:cubicBezTo>
                  <a:pt x="5943437" y="1012466"/>
                  <a:pt x="5956539" y="1025205"/>
                  <a:pt x="5976202" y="1041131"/>
                </a:cubicBezTo>
                <a:cubicBezTo>
                  <a:pt x="5969647" y="1044316"/>
                  <a:pt x="5963093" y="1047501"/>
                  <a:pt x="5943437" y="1057056"/>
                </a:cubicBezTo>
                <a:cubicBezTo>
                  <a:pt x="5963094" y="1060241"/>
                  <a:pt x="5982755" y="1066610"/>
                  <a:pt x="6002411" y="1069795"/>
                </a:cubicBezTo>
                <a:cubicBezTo>
                  <a:pt x="6015519" y="1082534"/>
                  <a:pt x="6041729" y="1079352"/>
                  <a:pt x="6067940" y="1079351"/>
                </a:cubicBezTo>
                <a:cubicBezTo>
                  <a:pt x="6081047" y="1066609"/>
                  <a:pt x="6113812" y="1063427"/>
                  <a:pt x="6113812" y="1047502"/>
                </a:cubicBezTo>
                <a:cubicBezTo>
                  <a:pt x="6140022" y="1044316"/>
                  <a:pt x="6146576" y="1060241"/>
                  <a:pt x="6166232" y="1063426"/>
                </a:cubicBezTo>
                <a:cubicBezTo>
                  <a:pt x="6179339" y="1063426"/>
                  <a:pt x="6198996" y="1066609"/>
                  <a:pt x="6212104" y="1063426"/>
                </a:cubicBezTo>
                <a:cubicBezTo>
                  <a:pt x="6238315" y="1055464"/>
                  <a:pt x="6267805" y="1051484"/>
                  <a:pt x="6297289" y="1047502"/>
                </a:cubicBezTo>
                <a:lnTo>
                  <a:pt x="6298016" y="1047367"/>
                </a:lnTo>
                <a:lnTo>
                  <a:pt x="6218658" y="1088905"/>
                </a:lnTo>
                <a:cubicBezTo>
                  <a:pt x="6218658" y="1101645"/>
                  <a:pt x="6218658" y="1111201"/>
                  <a:pt x="6225207" y="1127127"/>
                </a:cubicBezTo>
                <a:cubicBezTo>
                  <a:pt x="6284186" y="1111201"/>
                  <a:pt x="6336607" y="1098459"/>
                  <a:pt x="6389033" y="1085720"/>
                </a:cubicBezTo>
                <a:lnTo>
                  <a:pt x="6306760" y="1045734"/>
                </a:lnTo>
                <a:lnTo>
                  <a:pt x="6382479" y="1031577"/>
                </a:lnTo>
                <a:cubicBezTo>
                  <a:pt x="6408689" y="1025206"/>
                  <a:pt x="6434900" y="1012466"/>
                  <a:pt x="6461110" y="999727"/>
                </a:cubicBezTo>
                <a:cubicBezTo>
                  <a:pt x="6474217" y="1006095"/>
                  <a:pt x="6487326" y="1015652"/>
                  <a:pt x="6506982" y="1028391"/>
                </a:cubicBezTo>
                <a:cubicBezTo>
                  <a:pt x="6487325" y="1034759"/>
                  <a:pt x="6461110" y="1044316"/>
                  <a:pt x="6441454" y="1050685"/>
                </a:cubicBezTo>
                <a:cubicBezTo>
                  <a:pt x="6448008" y="1069795"/>
                  <a:pt x="6434900" y="1082535"/>
                  <a:pt x="6454562" y="1095277"/>
                </a:cubicBezTo>
                <a:cubicBezTo>
                  <a:pt x="6480771" y="1092091"/>
                  <a:pt x="6500428" y="1069795"/>
                  <a:pt x="6539746" y="1088906"/>
                </a:cubicBezTo>
                <a:cubicBezTo>
                  <a:pt x="6533192" y="1095277"/>
                  <a:pt x="6520089" y="1104830"/>
                  <a:pt x="6506982" y="1114385"/>
                </a:cubicBezTo>
                <a:cubicBezTo>
                  <a:pt x="6513536" y="1120756"/>
                  <a:pt x="6520089" y="1130309"/>
                  <a:pt x="6526638" y="1133495"/>
                </a:cubicBezTo>
                <a:cubicBezTo>
                  <a:pt x="6572510" y="1139866"/>
                  <a:pt x="6611828" y="1152606"/>
                  <a:pt x="6657695" y="1165345"/>
                </a:cubicBezTo>
                <a:cubicBezTo>
                  <a:pt x="6690459" y="1149420"/>
                  <a:pt x="6723223" y="1133495"/>
                  <a:pt x="6749438" y="1117570"/>
                </a:cubicBezTo>
                <a:cubicBezTo>
                  <a:pt x="6769095" y="1117570"/>
                  <a:pt x="6801859" y="1120755"/>
                  <a:pt x="6814967" y="1117570"/>
                </a:cubicBezTo>
                <a:cubicBezTo>
                  <a:pt x="6854285" y="1101645"/>
                  <a:pt x="6913260" y="1098460"/>
                  <a:pt x="6939470" y="1072981"/>
                </a:cubicBezTo>
                <a:cubicBezTo>
                  <a:pt x="6965680" y="1069795"/>
                  <a:pt x="6991891" y="1069795"/>
                  <a:pt x="7018106" y="1066609"/>
                </a:cubicBezTo>
                <a:cubicBezTo>
                  <a:pt x="7024660" y="1066609"/>
                  <a:pt x="7024660" y="1057056"/>
                  <a:pt x="7031209" y="1053870"/>
                </a:cubicBezTo>
                <a:cubicBezTo>
                  <a:pt x="7096736" y="1060241"/>
                  <a:pt x="7129501" y="1028391"/>
                  <a:pt x="7195029" y="1025206"/>
                </a:cubicBezTo>
                <a:cubicBezTo>
                  <a:pt x="7208137" y="1028391"/>
                  <a:pt x="7221245" y="1050685"/>
                  <a:pt x="7260557" y="1050684"/>
                </a:cubicBezTo>
                <a:cubicBezTo>
                  <a:pt x="7267112" y="1060241"/>
                  <a:pt x="7260558" y="1072981"/>
                  <a:pt x="7293322" y="1063427"/>
                </a:cubicBezTo>
                <a:cubicBezTo>
                  <a:pt x="7286773" y="1060241"/>
                  <a:pt x="7273666" y="1057056"/>
                  <a:pt x="7260557" y="1050684"/>
                </a:cubicBezTo>
                <a:cubicBezTo>
                  <a:pt x="7260558" y="1044316"/>
                  <a:pt x="7260558" y="1037945"/>
                  <a:pt x="7260557" y="1028391"/>
                </a:cubicBezTo>
                <a:cubicBezTo>
                  <a:pt x="7247455" y="1022020"/>
                  <a:pt x="7240901" y="1015652"/>
                  <a:pt x="7227794" y="1012466"/>
                </a:cubicBezTo>
                <a:cubicBezTo>
                  <a:pt x="7247455" y="999727"/>
                  <a:pt x="7280219" y="1006095"/>
                  <a:pt x="7306429" y="1006095"/>
                </a:cubicBezTo>
                <a:cubicBezTo>
                  <a:pt x="7326086" y="990170"/>
                  <a:pt x="7352302" y="974245"/>
                  <a:pt x="7371958" y="958320"/>
                </a:cubicBezTo>
                <a:lnTo>
                  <a:pt x="7548886" y="958320"/>
                </a:lnTo>
                <a:cubicBezTo>
                  <a:pt x="7561989" y="964691"/>
                  <a:pt x="7575096" y="974245"/>
                  <a:pt x="7588205" y="980616"/>
                </a:cubicBezTo>
                <a:close/>
                <a:moveTo>
                  <a:pt x="7765128" y="942395"/>
                </a:moveTo>
                <a:cubicBezTo>
                  <a:pt x="7758574" y="945581"/>
                  <a:pt x="7758574" y="945581"/>
                  <a:pt x="7752025" y="948766"/>
                </a:cubicBezTo>
                <a:cubicBezTo>
                  <a:pt x="7745472" y="945581"/>
                  <a:pt x="7745472" y="942395"/>
                  <a:pt x="7738917" y="939209"/>
                </a:cubicBezTo>
                <a:cubicBezTo>
                  <a:pt x="7738917" y="939209"/>
                  <a:pt x="7745471" y="936027"/>
                  <a:pt x="7752025" y="932841"/>
                </a:cubicBezTo>
                <a:cubicBezTo>
                  <a:pt x="7758574" y="936027"/>
                  <a:pt x="7765128" y="939210"/>
                  <a:pt x="7765128" y="942395"/>
                </a:cubicBezTo>
                <a:close/>
                <a:moveTo>
                  <a:pt x="7693047" y="885464"/>
                </a:moveTo>
                <a:cubicBezTo>
                  <a:pt x="7694684" y="887455"/>
                  <a:pt x="7696322" y="889843"/>
                  <a:pt x="7699600" y="891435"/>
                </a:cubicBezTo>
                <a:cubicBezTo>
                  <a:pt x="7699600" y="891435"/>
                  <a:pt x="7693046" y="897806"/>
                  <a:pt x="7686497" y="897806"/>
                </a:cubicBezTo>
                <a:cubicBezTo>
                  <a:pt x="7673389" y="897806"/>
                  <a:pt x="7660281" y="894620"/>
                  <a:pt x="7640625" y="894620"/>
                </a:cubicBezTo>
                <a:cubicBezTo>
                  <a:pt x="7640625" y="891435"/>
                  <a:pt x="7640625" y="888252"/>
                  <a:pt x="7640625" y="885066"/>
                </a:cubicBezTo>
                <a:cubicBezTo>
                  <a:pt x="7653733" y="885066"/>
                  <a:pt x="7666836" y="881881"/>
                  <a:pt x="7686497" y="881881"/>
                </a:cubicBezTo>
                <a:cubicBezTo>
                  <a:pt x="7689772" y="881881"/>
                  <a:pt x="7691408" y="883473"/>
                  <a:pt x="7693047" y="885464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7420DCA-B775-1F0C-6491-5CC093B5D62B}"/>
              </a:ext>
            </a:extLst>
          </p:cNvPr>
          <p:cNvSpPr/>
          <p:nvPr/>
        </p:nvSpPr>
        <p:spPr>
          <a:xfrm rot="6400948">
            <a:off x="8532411" y="3282040"/>
            <a:ext cx="4480779" cy="3593206"/>
          </a:xfrm>
          <a:custGeom>
            <a:avLst/>
            <a:gdLst>
              <a:gd name="connsiteX0" fmla="*/ 4370752 w 4480779"/>
              <a:gd name="connsiteY0" fmla="*/ 3029460 h 3593206"/>
              <a:gd name="connsiteX1" fmla="*/ 4383860 w 4480779"/>
              <a:gd name="connsiteY1" fmla="*/ 3035831 h 3593206"/>
              <a:gd name="connsiteX2" fmla="*/ 4403516 w 4480779"/>
              <a:gd name="connsiteY2" fmla="*/ 3029461 h 3593206"/>
              <a:gd name="connsiteX3" fmla="*/ 4390409 w 4480779"/>
              <a:gd name="connsiteY3" fmla="*/ 3023089 h 3593206"/>
              <a:gd name="connsiteX4" fmla="*/ 4370752 w 4480779"/>
              <a:gd name="connsiteY4" fmla="*/ 3029460 h 3593206"/>
              <a:gd name="connsiteX5" fmla="*/ 4337988 w 4480779"/>
              <a:gd name="connsiteY5" fmla="*/ 2965760 h 3593206"/>
              <a:gd name="connsiteX6" fmla="*/ 4351095 w 4480779"/>
              <a:gd name="connsiteY6" fmla="*/ 2972131 h 3593206"/>
              <a:gd name="connsiteX7" fmla="*/ 4364198 w 4480779"/>
              <a:gd name="connsiteY7" fmla="*/ 2962574 h 3593206"/>
              <a:gd name="connsiteX8" fmla="*/ 4351096 w 4480779"/>
              <a:gd name="connsiteY8" fmla="*/ 2956207 h 3593206"/>
              <a:gd name="connsiteX9" fmla="*/ 4337988 w 4480779"/>
              <a:gd name="connsiteY9" fmla="*/ 2965760 h 3593206"/>
              <a:gd name="connsiteX10" fmla="*/ 3711369 w 4480779"/>
              <a:gd name="connsiteY10" fmla="*/ 1184295 h 3593206"/>
              <a:gd name="connsiteX11" fmla="*/ 3722017 w 4480779"/>
              <a:gd name="connsiteY11" fmla="*/ 1191710 h 3593206"/>
              <a:gd name="connsiteX12" fmla="*/ 3741679 w 4480779"/>
              <a:gd name="connsiteY12" fmla="*/ 1178970 h 3593206"/>
              <a:gd name="connsiteX13" fmla="*/ 3807207 w 4480779"/>
              <a:gd name="connsiteY13" fmla="*/ 1178970 h 3593206"/>
              <a:gd name="connsiteX14" fmla="*/ 3813761 w 4480779"/>
              <a:gd name="connsiteY14" fmla="*/ 1147120 h 3593206"/>
              <a:gd name="connsiteX15" fmla="*/ 3866182 w 4480779"/>
              <a:gd name="connsiteY15" fmla="*/ 1143935 h 3593206"/>
              <a:gd name="connsiteX16" fmla="*/ 3813761 w 4480779"/>
              <a:gd name="connsiteY16" fmla="*/ 1099345 h 3593206"/>
              <a:gd name="connsiteX17" fmla="*/ 3807207 w 4480779"/>
              <a:gd name="connsiteY17" fmla="*/ 1143934 h 3593206"/>
              <a:gd name="connsiteX18" fmla="*/ 3748233 w 4480779"/>
              <a:gd name="connsiteY18" fmla="*/ 1175785 h 3593206"/>
              <a:gd name="connsiteX19" fmla="*/ 3711369 w 4480779"/>
              <a:gd name="connsiteY19" fmla="*/ 1184295 h 3593206"/>
              <a:gd name="connsiteX20" fmla="*/ 3250211 w 4480779"/>
              <a:gd name="connsiteY20" fmla="*/ 255315 h 3593206"/>
              <a:gd name="connsiteX21" fmla="*/ 3263319 w 4480779"/>
              <a:gd name="connsiteY21" fmla="*/ 248947 h 3593206"/>
              <a:gd name="connsiteX22" fmla="*/ 3276422 w 4480779"/>
              <a:gd name="connsiteY22" fmla="*/ 258501 h 3593206"/>
              <a:gd name="connsiteX23" fmla="*/ 3263319 w 4480779"/>
              <a:gd name="connsiteY23" fmla="*/ 264873 h 3593206"/>
              <a:gd name="connsiteX24" fmla="*/ 3250211 w 4480779"/>
              <a:gd name="connsiteY24" fmla="*/ 255315 h 3593206"/>
              <a:gd name="connsiteX25" fmla="*/ 3525432 w 4480779"/>
              <a:gd name="connsiteY25" fmla="*/ 1210820 h 3593206"/>
              <a:gd name="connsiteX26" fmla="*/ 3564751 w 4480779"/>
              <a:gd name="connsiteY26" fmla="*/ 1214006 h 3593206"/>
              <a:gd name="connsiteX27" fmla="*/ 3564751 w 4480779"/>
              <a:gd name="connsiteY27" fmla="*/ 1178970 h 3593206"/>
              <a:gd name="connsiteX28" fmla="*/ 3525432 w 4480779"/>
              <a:gd name="connsiteY28" fmla="*/ 1210820 h 3593206"/>
              <a:gd name="connsiteX29" fmla="*/ 3217453 w 4480779"/>
              <a:gd name="connsiteY29" fmla="*/ 274429 h 3593206"/>
              <a:gd name="connsiteX30" fmla="*/ 3263319 w 4480779"/>
              <a:gd name="connsiteY30" fmla="*/ 296722 h 3593206"/>
              <a:gd name="connsiteX31" fmla="*/ 3368165 w 4480779"/>
              <a:gd name="connsiteY31" fmla="*/ 233022 h 3593206"/>
              <a:gd name="connsiteX32" fmla="*/ 3433694 w 4480779"/>
              <a:gd name="connsiteY32" fmla="*/ 226651 h 3593206"/>
              <a:gd name="connsiteX33" fmla="*/ 3368165 w 4480779"/>
              <a:gd name="connsiteY33" fmla="*/ 197986 h 3593206"/>
              <a:gd name="connsiteX34" fmla="*/ 3269873 w 4480779"/>
              <a:gd name="connsiteY34" fmla="*/ 217097 h 3593206"/>
              <a:gd name="connsiteX35" fmla="*/ 3224001 w 4480779"/>
              <a:gd name="connsiteY35" fmla="*/ 239393 h 3593206"/>
              <a:gd name="connsiteX36" fmla="*/ 3224001 w 4480779"/>
              <a:gd name="connsiteY36" fmla="*/ 274429 h 3593206"/>
              <a:gd name="connsiteX37" fmla="*/ 3184688 w 4480779"/>
              <a:gd name="connsiteY37" fmla="*/ 191619 h 3593206"/>
              <a:gd name="connsiteX38" fmla="*/ 3197791 w 4480779"/>
              <a:gd name="connsiteY38" fmla="*/ 201172 h 3593206"/>
              <a:gd name="connsiteX39" fmla="*/ 3210899 w 4480779"/>
              <a:gd name="connsiteY39" fmla="*/ 194801 h 3593206"/>
              <a:gd name="connsiteX40" fmla="*/ 3197791 w 4480779"/>
              <a:gd name="connsiteY40" fmla="*/ 185247 h 3593206"/>
              <a:gd name="connsiteX41" fmla="*/ 3184688 w 4480779"/>
              <a:gd name="connsiteY41" fmla="*/ 191619 h 3593206"/>
              <a:gd name="connsiteX42" fmla="*/ 3446802 w 4480779"/>
              <a:gd name="connsiteY42" fmla="*/ 1236300 h 3593206"/>
              <a:gd name="connsiteX43" fmla="*/ 3459904 w 4480779"/>
              <a:gd name="connsiteY43" fmla="*/ 1242671 h 3593206"/>
              <a:gd name="connsiteX44" fmla="*/ 3479566 w 4480779"/>
              <a:gd name="connsiteY44" fmla="*/ 1236299 h 3593206"/>
              <a:gd name="connsiteX45" fmla="*/ 3466458 w 4480779"/>
              <a:gd name="connsiteY45" fmla="*/ 1229931 h 3593206"/>
              <a:gd name="connsiteX46" fmla="*/ 3446802 w 4480779"/>
              <a:gd name="connsiteY46" fmla="*/ 1236300 h 3593206"/>
              <a:gd name="connsiteX47" fmla="*/ 3085573 w 4480779"/>
              <a:gd name="connsiteY47" fmla="*/ 189627 h 3593206"/>
              <a:gd name="connsiteX48" fmla="*/ 3112606 w 4480779"/>
              <a:gd name="connsiteY48" fmla="*/ 197986 h 3593206"/>
              <a:gd name="connsiteX49" fmla="*/ 3112606 w 4480779"/>
              <a:gd name="connsiteY49" fmla="*/ 201172 h 3593206"/>
              <a:gd name="connsiteX50" fmla="*/ 3114764 w 4480779"/>
              <a:gd name="connsiteY50" fmla="*/ 201800 h 3593206"/>
              <a:gd name="connsiteX51" fmla="*/ 3121617 w 4480779"/>
              <a:gd name="connsiteY51" fmla="*/ 213912 h 3593206"/>
              <a:gd name="connsiteX52" fmla="*/ 3145370 w 4480779"/>
              <a:gd name="connsiteY52" fmla="*/ 210726 h 3593206"/>
              <a:gd name="connsiteX53" fmla="*/ 3114764 w 4480779"/>
              <a:gd name="connsiteY53" fmla="*/ 201800 h 3593206"/>
              <a:gd name="connsiteX54" fmla="*/ 3112606 w 4480779"/>
              <a:gd name="connsiteY54" fmla="*/ 197986 h 3593206"/>
              <a:gd name="connsiteX55" fmla="*/ 3112606 w 4480779"/>
              <a:gd name="connsiteY55" fmla="*/ 184053 h 3593206"/>
              <a:gd name="connsiteX56" fmla="*/ 3092944 w 4480779"/>
              <a:gd name="connsiteY56" fmla="*/ 169322 h 3593206"/>
              <a:gd name="connsiteX57" fmla="*/ 3085573 w 4480779"/>
              <a:gd name="connsiteY57" fmla="*/ 189627 h 3593206"/>
              <a:gd name="connsiteX58" fmla="*/ 3741679 w 4480779"/>
              <a:gd name="connsiteY58" fmla="*/ 2621778 h 3593206"/>
              <a:gd name="connsiteX59" fmla="*/ 3754782 w 4480779"/>
              <a:gd name="connsiteY59" fmla="*/ 2628150 h 3593206"/>
              <a:gd name="connsiteX60" fmla="*/ 3774443 w 4480779"/>
              <a:gd name="connsiteY60" fmla="*/ 2621779 h 3593206"/>
              <a:gd name="connsiteX61" fmla="*/ 3761336 w 4480779"/>
              <a:gd name="connsiteY61" fmla="*/ 2615407 h 3593206"/>
              <a:gd name="connsiteX62" fmla="*/ 3741679 w 4480779"/>
              <a:gd name="connsiteY62" fmla="*/ 2621778 h 3593206"/>
              <a:gd name="connsiteX63" fmla="*/ 3324755 w 4480779"/>
              <a:gd name="connsiteY63" fmla="*/ 1286217 h 3593206"/>
              <a:gd name="connsiteX64" fmla="*/ 3335401 w 4480779"/>
              <a:gd name="connsiteY64" fmla="*/ 1293631 h 3593206"/>
              <a:gd name="connsiteX65" fmla="*/ 3336843 w 4480779"/>
              <a:gd name="connsiteY65" fmla="*/ 1281018 h 3593206"/>
              <a:gd name="connsiteX66" fmla="*/ 3361611 w 4480779"/>
              <a:gd name="connsiteY66" fmla="*/ 1277706 h 3593206"/>
              <a:gd name="connsiteX67" fmla="*/ 3361724 w 4480779"/>
              <a:gd name="connsiteY67" fmla="*/ 1276774 h 3593206"/>
              <a:gd name="connsiteX68" fmla="*/ 3368166 w 4480779"/>
              <a:gd name="connsiteY68" fmla="*/ 1280891 h 3593206"/>
              <a:gd name="connsiteX69" fmla="*/ 3387822 w 4480779"/>
              <a:gd name="connsiteY69" fmla="*/ 1258595 h 3593206"/>
              <a:gd name="connsiteX70" fmla="*/ 3364891 w 4480779"/>
              <a:gd name="connsiteY70" fmla="*/ 1250236 h 3593206"/>
              <a:gd name="connsiteX71" fmla="*/ 3361724 w 4480779"/>
              <a:gd name="connsiteY71" fmla="*/ 1276774 h 3593206"/>
              <a:gd name="connsiteX72" fmla="*/ 3335284 w 4480779"/>
              <a:gd name="connsiteY72" fmla="*/ 1259875 h 3593206"/>
              <a:gd name="connsiteX73" fmla="*/ 3328848 w 4480779"/>
              <a:gd name="connsiteY73" fmla="*/ 1226745 h 3593206"/>
              <a:gd name="connsiteX74" fmla="*/ 3323938 w 4480779"/>
              <a:gd name="connsiteY74" fmla="*/ 1252624 h 3593206"/>
              <a:gd name="connsiteX75" fmla="*/ 3335284 w 4480779"/>
              <a:gd name="connsiteY75" fmla="*/ 1259875 h 3593206"/>
              <a:gd name="connsiteX76" fmla="*/ 3335401 w 4480779"/>
              <a:gd name="connsiteY76" fmla="*/ 1260488 h 3593206"/>
              <a:gd name="connsiteX77" fmla="*/ 3337041 w 4480779"/>
              <a:gd name="connsiteY77" fmla="*/ 1279300 h 3593206"/>
              <a:gd name="connsiteX78" fmla="*/ 3336843 w 4480779"/>
              <a:gd name="connsiteY78" fmla="*/ 1281018 h 3593206"/>
              <a:gd name="connsiteX79" fmla="*/ 3328848 w 4480779"/>
              <a:gd name="connsiteY79" fmla="*/ 1282086 h 3593206"/>
              <a:gd name="connsiteX80" fmla="*/ 3324755 w 4480779"/>
              <a:gd name="connsiteY80" fmla="*/ 1286217 h 3593206"/>
              <a:gd name="connsiteX81" fmla="*/ 3649940 w 4480779"/>
              <a:gd name="connsiteY81" fmla="*/ 2675924 h 3593206"/>
              <a:gd name="connsiteX82" fmla="*/ 3663043 w 4480779"/>
              <a:gd name="connsiteY82" fmla="*/ 2682293 h 3593206"/>
              <a:gd name="connsiteX83" fmla="*/ 3676151 w 4480779"/>
              <a:gd name="connsiteY83" fmla="*/ 2672739 h 3593206"/>
              <a:gd name="connsiteX84" fmla="*/ 3663043 w 4480779"/>
              <a:gd name="connsiteY84" fmla="*/ 2666368 h 3593206"/>
              <a:gd name="connsiteX85" fmla="*/ 3649940 w 4480779"/>
              <a:gd name="connsiteY85" fmla="*/ 2675924 h 3593206"/>
              <a:gd name="connsiteX86" fmla="*/ 2732538 w 4480779"/>
              <a:gd name="connsiteY86" fmla="*/ 306279 h 3593206"/>
              <a:gd name="connsiteX87" fmla="*/ 2745647 w 4480779"/>
              <a:gd name="connsiteY87" fmla="*/ 315832 h 3593206"/>
              <a:gd name="connsiteX88" fmla="*/ 2784964 w 4480779"/>
              <a:gd name="connsiteY88" fmla="*/ 334943 h 3593206"/>
              <a:gd name="connsiteX89" fmla="*/ 2791513 w 4480779"/>
              <a:gd name="connsiteY89" fmla="*/ 299907 h 3593206"/>
              <a:gd name="connsiteX90" fmla="*/ 2758749 w 4480779"/>
              <a:gd name="connsiteY90" fmla="*/ 299908 h 3593206"/>
              <a:gd name="connsiteX91" fmla="*/ 2732538 w 4480779"/>
              <a:gd name="connsiteY91" fmla="*/ 306279 h 3593206"/>
              <a:gd name="connsiteX92" fmla="*/ 2857041 w 4480779"/>
              <a:gd name="connsiteY92" fmla="*/ 847729 h 3593206"/>
              <a:gd name="connsiteX93" fmla="*/ 2870149 w 4480779"/>
              <a:gd name="connsiteY93" fmla="*/ 854099 h 3593206"/>
              <a:gd name="connsiteX94" fmla="*/ 2883257 w 4480779"/>
              <a:gd name="connsiteY94" fmla="*/ 844543 h 3593206"/>
              <a:gd name="connsiteX95" fmla="*/ 2870149 w 4480779"/>
              <a:gd name="connsiteY95" fmla="*/ 838175 h 3593206"/>
              <a:gd name="connsiteX96" fmla="*/ 2857041 w 4480779"/>
              <a:gd name="connsiteY96" fmla="*/ 847729 h 3593206"/>
              <a:gd name="connsiteX97" fmla="*/ 2719431 w 4480779"/>
              <a:gd name="connsiteY97" fmla="*/ 395457 h 3593206"/>
              <a:gd name="connsiteX98" fmla="*/ 2791513 w 4480779"/>
              <a:gd name="connsiteY98" fmla="*/ 395458 h 3593206"/>
              <a:gd name="connsiteX99" fmla="*/ 2857041 w 4480779"/>
              <a:gd name="connsiteY99" fmla="*/ 379533 h 3593206"/>
              <a:gd name="connsiteX100" fmla="*/ 2916021 w 4480779"/>
              <a:gd name="connsiteY100" fmla="*/ 373164 h 3593206"/>
              <a:gd name="connsiteX101" fmla="*/ 2824277 w 4480779"/>
              <a:gd name="connsiteY101" fmla="*/ 347683 h 3593206"/>
              <a:gd name="connsiteX102" fmla="*/ 2771857 w 4480779"/>
              <a:gd name="connsiteY102" fmla="*/ 347683 h 3593206"/>
              <a:gd name="connsiteX103" fmla="*/ 2719431 w 4480779"/>
              <a:gd name="connsiteY103" fmla="*/ 369979 h 3593206"/>
              <a:gd name="connsiteX104" fmla="*/ 3020862 w 4480779"/>
              <a:gd name="connsiteY104" fmla="*/ 1471991 h 3593206"/>
              <a:gd name="connsiteX105" fmla="*/ 3040524 w 4480779"/>
              <a:gd name="connsiteY105" fmla="*/ 1471991 h 3593206"/>
              <a:gd name="connsiteX106" fmla="*/ 3047078 w 4480779"/>
              <a:gd name="connsiteY106" fmla="*/ 1449695 h 3593206"/>
              <a:gd name="connsiteX107" fmla="*/ 3033970 w 4480779"/>
              <a:gd name="connsiteY107" fmla="*/ 1443327 h 3593206"/>
              <a:gd name="connsiteX108" fmla="*/ 3014314 w 4480779"/>
              <a:gd name="connsiteY108" fmla="*/ 1449696 h 3593206"/>
              <a:gd name="connsiteX109" fmla="*/ 3020862 w 4480779"/>
              <a:gd name="connsiteY109" fmla="*/ 1471991 h 3593206"/>
              <a:gd name="connsiteX110" fmla="*/ 3545089 w 4480779"/>
              <a:gd name="connsiteY110" fmla="*/ 3373439 h 3593206"/>
              <a:gd name="connsiteX111" fmla="*/ 3575396 w 4480779"/>
              <a:gd name="connsiteY111" fmla="*/ 3363885 h 3593206"/>
              <a:gd name="connsiteX112" fmla="*/ 3610617 w 4480779"/>
              <a:gd name="connsiteY112" fmla="*/ 3363885 h 3593206"/>
              <a:gd name="connsiteX113" fmla="*/ 3545089 w 4480779"/>
              <a:gd name="connsiteY113" fmla="*/ 3373439 h 3593206"/>
              <a:gd name="connsiteX114" fmla="*/ 2424553 w 4480779"/>
              <a:gd name="connsiteY114" fmla="*/ 408197 h 3593206"/>
              <a:gd name="connsiteX115" fmla="*/ 2483533 w 4480779"/>
              <a:gd name="connsiteY115" fmla="*/ 405014 h 3593206"/>
              <a:gd name="connsiteX116" fmla="*/ 2476979 w 4480779"/>
              <a:gd name="connsiteY116" fmla="*/ 376347 h 3593206"/>
              <a:gd name="connsiteX117" fmla="*/ 2424553 w 4480779"/>
              <a:gd name="connsiteY117" fmla="*/ 408197 h 3593206"/>
              <a:gd name="connsiteX118" fmla="*/ 2699775 w 4480779"/>
              <a:gd name="connsiteY118" fmla="*/ 1586652 h 3593206"/>
              <a:gd name="connsiteX119" fmla="*/ 2739093 w 4480779"/>
              <a:gd name="connsiteY119" fmla="*/ 1589835 h 3593206"/>
              <a:gd name="connsiteX120" fmla="*/ 2739092 w 4480779"/>
              <a:gd name="connsiteY120" fmla="*/ 1554802 h 3593206"/>
              <a:gd name="connsiteX121" fmla="*/ 2699775 w 4480779"/>
              <a:gd name="connsiteY121" fmla="*/ 1586652 h 3593206"/>
              <a:gd name="connsiteX122" fmla="*/ 2955334 w 4480779"/>
              <a:gd name="connsiteY122" fmla="*/ 2800140 h 3593206"/>
              <a:gd name="connsiteX123" fmla="*/ 2968441 w 4480779"/>
              <a:gd name="connsiteY123" fmla="*/ 2809696 h 3593206"/>
              <a:gd name="connsiteX124" fmla="*/ 2981550 w 4480779"/>
              <a:gd name="connsiteY124" fmla="*/ 2803325 h 3593206"/>
              <a:gd name="connsiteX125" fmla="*/ 2968442 w 4480779"/>
              <a:gd name="connsiteY125" fmla="*/ 2793771 h 3593206"/>
              <a:gd name="connsiteX126" fmla="*/ 2955334 w 4480779"/>
              <a:gd name="connsiteY126" fmla="*/ 2800140 h 3593206"/>
              <a:gd name="connsiteX127" fmla="*/ 2553154 w 4480779"/>
              <a:gd name="connsiteY127" fmla="*/ 1593817 h 3593206"/>
              <a:gd name="connsiteX128" fmla="*/ 2575272 w 4480779"/>
              <a:gd name="connsiteY128" fmla="*/ 1602577 h 3593206"/>
              <a:gd name="connsiteX129" fmla="*/ 2621138 w 4480779"/>
              <a:gd name="connsiteY129" fmla="*/ 1580281 h 3593206"/>
              <a:gd name="connsiteX130" fmla="*/ 2588374 w 4480779"/>
              <a:gd name="connsiteY130" fmla="*/ 1571921 h 3593206"/>
              <a:gd name="connsiteX131" fmla="*/ 2555610 w 4480779"/>
              <a:gd name="connsiteY131" fmla="*/ 1580281 h 3593206"/>
              <a:gd name="connsiteX132" fmla="*/ 2553154 w 4480779"/>
              <a:gd name="connsiteY132" fmla="*/ 1593817 h 3593206"/>
              <a:gd name="connsiteX133" fmla="*/ 2948785 w 4480779"/>
              <a:gd name="connsiteY133" fmla="*/ 3179156 h 3593206"/>
              <a:gd name="connsiteX134" fmla="*/ 2968441 w 4480779"/>
              <a:gd name="connsiteY134" fmla="*/ 3185524 h 3593206"/>
              <a:gd name="connsiteX135" fmla="*/ 2981550 w 4480779"/>
              <a:gd name="connsiteY135" fmla="*/ 3179156 h 3593206"/>
              <a:gd name="connsiteX136" fmla="*/ 2961888 w 4480779"/>
              <a:gd name="connsiteY136" fmla="*/ 3172786 h 3593206"/>
              <a:gd name="connsiteX137" fmla="*/ 2948785 w 4480779"/>
              <a:gd name="connsiteY137" fmla="*/ 3179156 h 3593206"/>
              <a:gd name="connsiteX138" fmla="*/ 3056084 w 4480779"/>
              <a:gd name="connsiteY138" fmla="*/ 3550756 h 3593206"/>
              <a:gd name="connsiteX139" fmla="*/ 3092944 w 4480779"/>
              <a:gd name="connsiteY139" fmla="*/ 3542245 h 3593206"/>
              <a:gd name="connsiteX140" fmla="*/ 3066734 w 4480779"/>
              <a:gd name="connsiteY140" fmla="*/ 3558170 h 3593206"/>
              <a:gd name="connsiteX141" fmla="*/ 3056084 w 4480779"/>
              <a:gd name="connsiteY141" fmla="*/ 3550756 h 3593206"/>
              <a:gd name="connsiteX142" fmla="*/ 2988098 w 4480779"/>
              <a:gd name="connsiteY142" fmla="*/ 3586835 h 3593206"/>
              <a:gd name="connsiteX143" fmla="*/ 3001205 w 4480779"/>
              <a:gd name="connsiteY143" fmla="*/ 3577281 h 3593206"/>
              <a:gd name="connsiteX144" fmla="*/ 3014308 w 4480779"/>
              <a:gd name="connsiteY144" fmla="*/ 3583650 h 3593206"/>
              <a:gd name="connsiteX145" fmla="*/ 3001206 w 4480779"/>
              <a:gd name="connsiteY145" fmla="*/ 3593206 h 3593206"/>
              <a:gd name="connsiteX146" fmla="*/ 2988098 w 4480779"/>
              <a:gd name="connsiteY146" fmla="*/ 3586835 h 3593206"/>
              <a:gd name="connsiteX147" fmla="*/ 2752195 w 4480779"/>
              <a:gd name="connsiteY147" fmla="*/ 2882950 h 3593206"/>
              <a:gd name="connsiteX148" fmla="*/ 2817729 w 4480779"/>
              <a:gd name="connsiteY148" fmla="*/ 2882950 h 3593206"/>
              <a:gd name="connsiteX149" fmla="*/ 2798067 w 4480779"/>
              <a:gd name="connsiteY149" fmla="*/ 2860654 h 3593206"/>
              <a:gd name="connsiteX150" fmla="*/ 2752195 w 4480779"/>
              <a:gd name="connsiteY150" fmla="*/ 2882950 h 3593206"/>
              <a:gd name="connsiteX151" fmla="*/ 2817729 w 4480779"/>
              <a:gd name="connsiteY151" fmla="*/ 3504027 h 3593206"/>
              <a:gd name="connsiteX152" fmla="*/ 2837385 w 4480779"/>
              <a:gd name="connsiteY152" fmla="*/ 3510395 h 3593206"/>
              <a:gd name="connsiteX153" fmla="*/ 2850493 w 4480779"/>
              <a:gd name="connsiteY153" fmla="*/ 3504027 h 3593206"/>
              <a:gd name="connsiteX154" fmla="*/ 2830831 w 4480779"/>
              <a:gd name="connsiteY154" fmla="*/ 3497656 h 3593206"/>
              <a:gd name="connsiteX155" fmla="*/ 2817729 w 4480779"/>
              <a:gd name="connsiteY155" fmla="*/ 3504027 h 3593206"/>
              <a:gd name="connsiteX156" fmla="*/ 2689127 w 4480779"/>
              <a:gd name="connsiteY156" fmla="*/ 3289584 h 3593206"/>
              <a:gd name="connsiteX157" fmla="*/ 2699775 w 4480779"/>
              <a:gd name="connsiteY157" fmla="*/ 3297000 h 3593206"/>
              <a:gd name="connsiteX158" fmla="*/ 2712882 w 4480779"/>
              <a:gd name="connsiteY158" fmla="*/ 3284260 h 3593206"/>
              <a:gd name="connsiteX159" fmla="*/ 2739092 w 4480779"/>
              <a:gd name="connsiteY159" fmla="*/ 3268335 h 3593206"/>
              <a:gd name="connsiteX160" fmla="*/ 2725985 w 4480779"/>
              <a:gd name="connsiteY160" fmla="*/ 3281075 h 3593206"/>
              <a:gd name="connsiteX161" fmla="*/ 2689127 w 4480779"/>
              <a:gd name="connsiteY161" fmla="*/ 3289584 h 3593206"/>
              <a:gd name="connsiteX162" fmla="*/ 2129676 w 4480779"/>
              <a:gd name="connsiteY162" fmla="*/ 1561170 h 3593206"/>
              <a:gd name="connsiteX163" fmla="*/ 2142784 w 4480779"/>
              <a:gd name="connsiteY163" fmla="*/ 1570727 h 3593206"/>
              <a:gd name="connsiteX164" fmla="*/ 2155886 w 4480779"/>
              <a:gd name="connsiteY164" fmla="*/ 1564356 h 3593206"/>
              <a:gd name="connsiteX165" fmla="*/ 2142783 w 4480779"/>
              <a:gd name="connsiteY165" fmla="*/ 1554801 h 3593206"/>
              <a:gd name="connsiteX166" fmla="*/ 2129676 w 4480779"/>
              <a:gd name="connsiteY166" fmla="*/ 1561170 h 3593206"/>
              <a:gd name="connsiteX167" fmla="*/ 1992065 w 4480779"/>
              <a:gd name="connsiteY167" fmla="*/ 1873301 h 3593206"/>
              <a:gd name="connsiteX168" fmla="*/ 2005173 w 4480779"/>
              <a:gd name="connsiteY168" fmla="*/ 1879673 h 3593206"/>
              <a:gd name="connsiteX169" fmla="*/ 2024829 w 4480779"/>
              <a:gd name="connsiteY169" fmla="*/ 1873302 h 3593206"/>
              <a:gd name="connsiteX170" fmla="*/ 2011727 w 4480779"/>
              <a:gd name="connsiteY170" fmla="*/ 1866931 h 3593206"/>
              <a:gd name="connsiteX171" fmla="*/ 1992065 w 4480779"/>
              <a:gd name="connsiteY171" fmla="*/ 1873301 h 3593206"/>
              <a:gd name="connsiteX172" fmla="*/ 2490081 w 4480779"/>
              <a:gd name="connsiteY172" fmla="*/ 3535874 h 3593206"/>
              <a:gd name="connsiteX173" fmla="*/ 2509738 w 4480779"/>
              <a:gd name="connsiteY173" fmla="*/ 3529506 h 3593206"/>
              <a:gd name="connsiteX174" fmla="*/ 2522846 w 4480779"/>
              <a:gd name="connsiteY174" fmla="*/ 3535875 h 3593206"/>
              <a:gd name="connsiteX175" fmla="*/ 2503190 w 4480779"/>
              <a:gd name="connsiteY175" fmla="*/ 3542245 h 3593206"/>
              <a:gd name="connsiteX176" fmla="*/ 2490081 w 4480779"/>
              <a:gd name="connsiteY176" fmla="*/ 3535874 h 3593206"/>
              <a:gd name="connsiteX177" fmla="*/ 1972409 w 4480779"/>
              <a:gd name="connsiteY177" fmla="*/ 1851006 h 3593206"/>
              <a:gd name="connsiteX178" fmla="*/ 2011727 w 4480779"/>
              <a:gd name="connsiteY178" fmla="*/ 1831897 h 3593206"/>
              <a:gd name="connsiteX179" fmla="*/ 2057594 w 4480779"/>
              <a:gd name="connsiteY179" fmla="*/ 1828712 h 3593206"/>
              <a:gd name="connsiteX180" fmla="*/ 2057594 w 4480779"/>
              <a:gd name="connsiteY180" fmla="*/ 1831898 h 3593206"/>
              <a:gd name="connsiteX181" fmla="*/ 2059752 w 4480779"/>
              <a:gd name="connsiteY181" fmla="*/ 1832529 h 3593206"/>
              <a:gd name="connsiteX182" fmla="*/ 2066604 w 4480779"/>
              <a:gd name="connsiteY182" fmla="*/ 1844637 h 3593206"/>
              <a:gd name="connsiteX183" fmla="*/ 2090358 w 4480779"/>
              <a:gd name="connsiteY183" fmla="*/ 1841451 h 3593206"/>
              <a:gd name="connsiteX184" fmla="*/ 2059752 w 4480779"/>
              <a:gd name="connsiteY184" fmla="*/ 1832529 h 3593206"/>
              <a:gd name="connsiteX185" fmla="*/ 2057594 w 4480779"/>
              <a:gd name="connsiteY185" fmla="*/ 1828712 h 3593206"/>
              <a:gd name="connsiteX186" fmla="*/ 2057594 w 4480779"/>
              <a:gd name="connsiteY186" fmla="*/ 1816079 h 3593206"/>
              <a:gd name="connsiteX187" fmla="*/ 2064147 w 4480779"/>
              <a:gd name="connsiteY187" fmla="*/ 1815973 h 3593206"/>
              <a:gd name="connsiteX188" fmla="*/ 2175548 w 4480779"/>
              <a:gd name="connsiteY188" fmla="*/ 1815973 h 3593206"/>
              <a:gd name="connsiteX189" fmla="*/ 2221415 w 4480779"/>
              <a:gd name="connsiteY189" fmla="*/ 1784123 h 3593206"/>
              <a:gd name="connsiteX190" fmla="*/ 2227968 w 4480779"/>
              <a:gd name="connsiteY190" fmla="*/ 1784123 h 3593206"/>
              <a:gd name="connsiteX191" fmla="*/ 2227968 w 4480779"/>
              <a:gd name="connsiteY191" fmla="*/ 1780937 h 3593206"/>
              <a:gd name="connsiteX192" fmla="*/ 2319707 w 4480779"/>
              <a:gd name="connsiteY192" fmla="*/ 1736346 h 3593206"/>
              <a:gd name="connsiteX193" fmla="*/ 2365579 w 4480779"/>
              <a:gd name="connsiteY193" fmla="*/ 1736345 h 3593206"/>
              <a:gd name="connsiteX194" fmla="*/ 2391789 w 4480779"/>
              <a:gd name="connsiteY194" fmla="*/ 1717237 h 3593206"/>
              <a:gd name="connsiteX195" fmla="*/ 2424553 w 4480779"/>
              <a:gd name="connsiteY195" fmla="*/ 1701312 h 3593206"/>
              <a:gd name="connsiteX196" fmla="*/ 2476979 w 4480779"/>
              <a:gd name="connsiteY196" fmla="*/ 1685387 h 3593206"/>
              <a:gd name="connsiteX197" fmla="*/ 2542508 w 4480779"/>
              <a:gd name="connsiteY197" fmla="*/ 1666277 h 3593206"/>
              <a:gd name="connsiteX198" fmla="*/ 2549061 w 4480779"/>
              <a:gd name="connsiteY198" fmla="*/ 1656720 h 3593206"/>
              <a:gd name="connsiteX199" fmla="*/ 2470425 w 4480779"/>
              <a:gd name="connsiteY199" fmla="*/ 1637610 h 3593206"/>
              <a:gd name="connsiteX200" fmla="*/ 2437661 w 4480779"/>
              <a:gd name="connsiteY200" fmla="*/ 1650351 h 3593206"/>
              <a:gd name="connsiteX201" fmla="*/ 2404897 w 4480779"/>
              <a:gd name="connsiteY201" fmla="*/ 1637610 h 3593206"/>
              <a:gd name="connsiteX202" fmla="*/ 2352471 w 4480779"/>
              <a:gd name="connsiteY202" fmla="*/ 1659906 h 3593206"/>
              <a:gd name="connsiteX203" fmla="*/ 2418005 w 4480779"/>
              <a:gd name="connsiteY203" fmla="*/ 1675830 h 3593206"/>
              <a:gd name="connsiteX204" fmla="*/ 2418005 w 4480779"/>
              <a:gd name="connsiteY204" fmla="*/ 1701312 h 3593206"/>
              <a:gd name="connsiteX205" fmla="*/ 2391789 w 4480779"/>
              <a:gd name="connsiteY205" fmla="*/ 1717237 h 3593206"/>
              <a:gd name="connsiteX206" fmla="*/ 2345923 w 4480779"/>
              <a:gd name="connsiteY206" fmla="*/ 1717238 h 3593206"/>
              <a:gd name="connsiteX207" fmla="*/ 2326261 w 4480779"/>
              <a:gd name="connsiteY207" fmla="*/ 1733162 h 3593206"/>
              <a:gd name="connsiteX208" fmla="*/ 2247630 w 4480779"/>
              <a:gd name="connsiteY208" fmla="*/ 1733163 h 3593206"/>
              <a:gd name="connsiteX209" fmla="*/ 2168994 w 4480779"/>
              <a:gd name="connsiteY209" fmla="*/ 1723605 h 3593206"/>
              <a:gd name="connsiteX210" fmla="*/ 2162440 w 4480779"/>
              <a:gd name="connsiteY210" fmla="*/ 1742716 h 3593206"/>
              <a:gd name="connsiteX211" fmla="*/ 2227968 w 4480779"/>
              <a:gd name="connsiteY211" fmla="*/ 1758641 h 3593206"/>
              <a:gd name="connsiteX212" fmla="*/ 2227968 w 4480779"/>
              <a:gd name="connsiteY212" fmla="*/ 1780937 h 3593206"/>
              <a:gd name="connsiteX213" fmla="*/ 2221415 w 4480779"/>
              <a:gd name="connsiteY213" fmla="*/ 1784123 h 3593206"/>
              <a:gd name="connsiteX214" fmla="*/ 2149338 w 4480779"/>
              <a:gd name="connsiteY214" fmla="*/ 1784123 h 3593206"/>
              <a:gd name="connsiteX215" fmla="*/ 2070701 w 4480779"/>
              <a:gd name="connsiteY215" fmla="*/ 1771381 h 3593206"/>
              <a:gd name="connsiteX216" fmla="*/ 2064147 w 4480779"/>
              <a:gd name="connsiteY216" fmla="*/ 1815973 h 3593206"/>
              <a:gd name="connsiteX217" fmla="*/ 2057593 w 4480779"/>
              <a:gd name="connsiteY217" fmla="*/ 1815972 h 3593206"/>
              <a:gd name="connsiteX218" fmla="*/ 2057594 w 4480779"/>
              <a:gd name="connsiteY218" fmla="*/ 1816079 h 3593206"/>
              <a:gd name="connsiteX219" fmla="*/ 2015001 w 4480779"/>
              <a:gd name="connsiteY219" fmla="*/ 1816770 h 3593206"/>
              <a:gd name="connsiteX220" fmla="*/ 1965855 w 4480779"/>
              <a:gd name="connsiteY220" fmla="*/ 1822341 h 3593206"/>
              <a:gd name="connsiteX221" fmla="*/ 1972409 w 4480779"/>
              <a:gd name="connsiteY221" fmla="*/ 1851006 h 3593206"/>
              <a:gd name="connsiteX222" fmla="*/ 2326261 w 4480779"/>
              <a:gd name="connsiteY222" fmla="*/ 3338406 h 3593206"/>
              <a:gd name="connsiteX223" fmla="*/ 2339369 w 4480779"/>
              <a:gd name="connsiteY223" fmla="*/ 3347960 h 3593206"/>
              <a:gd name="connsiteX224" fmla="*/ 2352471 w 4480779"/>
              <a:gd name="connsiteY224" fmla="*/ 3341591 h 3593206"/>
              <a:gd name="connsiteX225" fmla="*/ 2339369 w 4480779"/>
              <a:gd name="connsiteY225" fmla="*/ 3332035 h 3593206"/>
              <a:gd name="connsiteX226" fmla="*/ 2326261 w 4480779"/>
              <a:gd name="connsiteY226" fmla="*/ 3338406 h 3593206"/>
              <a:gd name="connsiteX227" fmla="*/ 2260733 w 4480779"/>
              <a:gd name="connsiteY227" fmla="*/ 3144121 h 3593206"/>
              <a:gd name="connsiteX228" fmla="*/ 2273840 w 4480779"/>
              <a:gd name="connsiteY228" fmla="*/ 3150489 h 3593206"/>
              <a:gd name="connsiteX229" fmla="*/ 2293497 w 4480779"/>
              <a:gd name="connsiteY229" fmla="*/ 3144120 h 3593206"/>
              <a:gd name="connsiteX230" fmla="*/ 2280394 w 4480779"/>
              <a:gd name="connsiteY230" fmla="*/ 3137750 h 3593206"/>
              <a:gd name="connsiteX231" fmla="*/ 2260733 w 4480779"/>
              <a:gd name="connsiteY231" fmla="*/ 3144121 h 3593206"/>
              <a:gd name="connsiteX232" fmla="*/ 1998619 w 4480779"/>
              <a:gd name="connsiteY232" fmla="*/ 3150489 h 3593206"/>
              <a:gd name="connsiteX233" fmla="*/ 1992065 w 4480779"/>
              <a:gd name="connsiteY233" fmla="*/ 3128195 h 3593206"/>
              <a:gd name="connsiteX234" fmla="*/ 2018276 w 4480779"/>
              <a:gd name="connsiteY234" fmla="*/ 3125010 h 3593206"/>
              <a:gd name="connsiteX235" fmla="*/ 2090358 w 4480779"/>
              <a:gd name="connsiteY235" fmla="*/ 3150489 h 3593206"/>
              <a:gd name="connsiteX236" fmla="*/ 1998619 w 4480779"/>
              <a:gd name="connsiteY236" fmla="*/ 3306556 h 3593206"/>
              <a:gd name="connsiteX237" fmla="*/ 2011727 w 4480779"/>
              <a:gd name="connsiteY237" fmla="*/ 3316110 h 3593206"/>
              <a:gd name="connsiteX238" fmla="*/ 2024829 w 4480779"/>
              <a:gd name="connsiteY238" fmla="*/ 3309742 h 3593206"/>
              <a:gd name="connsiteX239" fmla="*/ 2011727 w 4480779"/>
              <a:gd name="connsiteY239" fmla="*/ 3300185 h 3593206"/>
              <a:gd name="connsiteX240" fmla="*/ 1998619 w 4480779"/>
              <a:gd name="connsiteY240" fmla="*/ 3306556 h 3593206"/>
              <a:gd name="connsiteX241" fmla="*/ 1533367 w 4480779"/>
              <a:gd name="connsiteY241" fmla="*/ 1972037 h 3593206"/>
              <a:gd name="connsiteX242" fmla="*/ 1546475 w 4480779"/>
              <a:gd name="connsiteY242" fmla="*/ 1978408 h 3593206"/>
              <a:gd name="connsiteX243" fmla="*/ 1559577 w 4480779"/>
              <a:gd name="connsiteY243" fmla="*/ 1968851 h 3593206"/>
              <a:gd name="connsiteX244" fmla="*/ 1546475 w 4480779"/>
              <a:gd name="connsiteY244" fmla="*/ 1962483 h 3593206"/>
              <a:gd name="connsiteX245" fmla="*/ 1533367 w 4480779"/>
              <a:gd name="connsiteY245" fmla="*/ 1972037 h 3593206"/>
              <a:gd name="connsiteX246" fmla="*/ 1467839 w 4480779"/>
              <a:gd name="connsiteY246" fmla="*/ 1787306 h 3593206"/>
              <a:gd name="connsiteX247" fmla="*/ 1494049 w 4480779"/>
              <a:gd name="connsiteY247" fmla="*/ 1793677 h 3593206"/>
              <a:gd name="connsiteX248" fmla="*/ 1526813 w 4480779"/>
              <a:gd name="connsiteY248" fmla="*/ 1806416 h 3593206"/>
              <a:gd name="connsiteX249" fmla="*/ 1500603 w 4480779"/>
              <a:gd name="connsiteY249" fmla="*/ 1800048 h 3593206"/>
              <a:gd name="connsiteX250" fmla="*/ 1491592 w 4480779"/>
              <a:gd name="connsiteY250" fmla="*/ 1784122 h 3593206"/>
              <a:gd name="connsiteX251" fmla="*/ 1467839 w 4480779"/>
              <a:gd name="connsiteY251" fmla="*/ 1787306 h 3593206"/>
              <a:gd name="connsiteX252" fmla="*/ 1828245 w 4480779"/>
              <a:gd name="connsiteY252" fmla="*/ 3016721 h 3593206"/>
              <a:gd name="connsiteX253" fmla="*/ 1847906 w 4480779"/>
              <a:gd name="connsiteY253" fmla="*/ 3023090 h 3593206"/>
              <a:gd name="connsiteX254" fmla="*/ 1861008 w 4480779"/>
              <a:gd name="connsiteY254" fmla="*/ 3016720 h 3593206"/>
              <a:gd name="connsiteX255" fmla="*/ 1841352 w 4480779"/>
              <a:gd name="connsiteY255" fmla="*/ 3010350 h 3593206"/>
              <a:gd name="connsiteX256" fmla="*/ 1828245 w 4480779"/>
              <a:gd name="connsiteY256" fmla="*/ 3016721 h 3593206"/>
              <a:gd name="connsiteX257" fmla="*/ 1861009 w 4480779"/>
              <a:gd name="connsiteY257" fmla="*/ 3357514 h 3593206"/>
              <a:gd name="connsiteX258" fmla="*/ 1874117 w 4480779"/>
              <a:gd name="connsiteY258" fmla="*/ 3347960 h 3593206"/>
              <a:gd name="connsiteX259" fmla="*/ 1887219 w 4480779"/>
              <a:gd name="connsiteY259" fmla="*/ 3354331 h 3593206"/>
              <a:gd name="connsiteX260" fmla="*/ 1874117 w 4480779"/>
              <a:gd name="connsiteY260" fmla="*/ 3363885 h 3593206"/>
              <a:gd name="connsiteX261" fmla="*/ 1861009 w 4480779"/>
              <a:gd name="connsiteY261" fmla="*/ 3357514 h 3593206"/>
              <a:gd name="connsiteX262" fmla="*/ 1101696 w 4480779"/>
              <a:gd name="connsiteY262" fmla="*/ 831406 h 3593206"/>
              <a:gd name="connsiteX263" fmla="*/ 1100879 w 4480779"/>
              <a:gd name="connsiteY263" fmla="*/ 828618 h 3593206"/>
              <a:gd name="connsiteX264" fmla="*/ 1120536 w 4480779"/>
              <a:gd name="connsiteY264" fmla="*/ 822250 h 3593206"/>
              <a:gd name="connsiteX265" fmla="*/ 1125615 w 4480779"/>
              <a:gd name="connsiteY265" fmla="*/ 824718 h 3593206"/>
              <a:gd name="connsiteX266" fmla="*/ 1113987 w 4480779"/>
              <a:gd name="connsiteY266" fmla="*/ 828618 h 3593206"/>
              <a:gd name="connsiteX267" fmla="*/ 1761897 w 4480779"/>
              <a:gd name="connsiteY267" fmla="*/ 3038617 h 3593206"/>
              <a:gd name="connsiteX268" fmla="*/ 1782378 w 4480779"/>
              <a:gd name="connsiteY268" fmla="*/ 3058125 h 3593206"/>
              <a:gd name="connsiteX269" fmla="*/ 1775824 w 4480779"/>
              <a:gd name="connsiteY269" fmla="*/ 3026274 h 3593206"/>
              <a:gd name="connsiteX270" fmla="*/ 1761897 w 4480779"/>
              <a:gd name="connsiteY270" fmla="*/ 3038617 h 3593206"/>
              <a:gd name="connsiteX271" fmla="*/ 1271254 w 4480779"/>
              <a:gd name="connsiteY271" fmla="*/ 1551616 h 3593206"/>
              <a:gd name="connsiteX272" fmla="*/ 1317126 w 4480779"/>
              <a:gd name="connsiteY272" fmla="*/ 1554802 h 3593206"/>
              <a:gd name="connsiteX273" fmla="*/ 1330228 w 4480779"/>
              <a:gd name="connsiteY273" fmla="*/ 1548431 h 3593206"/>
              <a:gd name="connsiteX274" fmla="*/ 1317126 w 4480779"/>
              <a:gd name="connsiteY274" fmla="*/ 1538877 h 3593206"/>
              <a:gd name="connsiteX275" fmla="*/ 1271254 w 4480779"/>
              <a:gd name="connsiteY275" fmla="*/ 1542060 h 3593206"/>
              <a:gd name="connsiteX276" fmla="*/ 1271254 w 4480779"/>
              <a:gd name="connsiteY276" fmla="*/ 1551616 h 3593206"/>
              <a:gd name="connsiteX277" fmla="*/ 1703742 w 4480779"/>
              <a:gd name="connsiteY277" fmla="*/ 3144121 h 3593206"/>
              <a:gd name="connsiteX278" fmla="*/ 1725038 w 4480779"/>
              <a:gd name="connsiteY278" fmla="*/ 3140935 h 3593206"/>
              <a:gd name="connsiteX279" fmla="*/ 1734385 w 4480779"/>
              <a:gd name="connsiteY279" fmla="*/ 3153913 h 3593206"/>
              <a:gd name="connsiteX280" fmla="*/ 1788927 w 4480779"/>
              <a:gd name="connsiteY280" fmla="*/ 3156860 h 3593206"/>
              <a:gd name="connsiteX281" fmla="*/ 1756162 w 4480779"/>
              <a:gd name="connsiteY281" fmla="*/ 3188710 h 3593206"/>
              <a:gd name="connsiteX282" fmla="*/ 1728312 w 4480779"/>
              <a:gd name="connsiteY282" fmla="*/ 3171194 h 3593206"/>
              <a:gd name="connsiteX283" fmla="*/ 1729893 w 4480779"/>
              <a:gd name="connsiteY283" fmla="*/ 3154290 h 3593206"/>
              <a:gd name="connsiteX284" fmla="*/ 1669643 w 4480779"/>
              <a:gd name="connsiteY284" fmla="*/ 3111224 h 3593206"/>
              <a:gd name="connsiteX285" fmla="*/ 1703737 w 4480779"/>
              <a:gd name="connsiteY285" fmla="*/ 3102715 h 3593206"/>
              <a:gd name="connsiteX286" fmla="*/ 1677526 w 4480779"/>
              <a:gd name="connsiteY286" fmla="*/ 3118639 h 3593206"/>
              <a:gd name="connsiteX287" fmla="*/ 1669643 w 4480779"/>
              <a:gd name="connsiteY287" fmla="*/ 3111224 h 3593206"/>
              <a:gd name="connsiteX288" fmla="*/ 1264700 w 4480779"/>
              <a:gd name="connsiteY288" fmla="*/ 1847823 h 3593206"/>
              <a:gd name="connsiteX289" fmla="*/ 1356439 w 4480779"/>
              <a:gd name="connsiteY289" fmla="*/ 1892412 h 3593206"/>
              <a:gd name="connsiteX290" fmla="*/ 1362992 w 4480779"/>
              <a:gd name="connsiteY290" fmla="*/ 1879673 h 3593206"/>
              <a:gd name="connsiteX291" fmla="*/ 1310572 w 4480779"/>
              <a:gd name="connsiteY291" fmla="*/ 1831898 h 3593206"/>
              <a:gd name="connsiteX292" fmla="*/ 1277808 w 4480779"/>
              <a:gd name="connsiteY292" fmla="*/ 1831898 h 3593206"/>
              <a:gd name="connsiteX293" fmla="*/ 1264700 w 4480779"/>
              <a:gd name="connsiteY293" fmla="*/ 1847823 h 3593206"/>
              <a:gd name="connsiteX294" fmla="*/ 1566132 w 4480779"/>
              <a:gd name="connsiteY294" fmla="*/ 3163232 h 3593206"/>
              <a:gd name="connsiteX295" fmla="*/ 1585788 w 4480779"/>
              <a:gd name="connsiteY295" fmla="*/ 3156860 h 3593206"/>
              <a:gd name="connsiteX296" fmla="*/ 1598896 w 4480779"/>
              <a:gd name="connsiteY296" fmla="*/ 3163231 h 3593206"/>
              <a:gd name="connsiteX297" fmla="*/ 1579239 w 4480779"/>
              <a:gd name="connsiteY297" fmla="*/ 3169600 h 3593206"/>
              <a:gd name="connsiteX298" fmla="*/ 1566132 w 4480779"/>
              <a:gd name="connsiteY298" fmla="*/ 3163232 h 3593206"/>
              <a:gd name="connsiteX299" fmla="*/ 1199171 w 4480779"/>
              <a:gd name="connsiteY299" fmla="*/ 1972037 h 3593206"/>
              <a:gd name="connsiteX300" fmla="*/ 1212280 w 4480779"/>
              <a:gd name="connsiteY300" fmla="*/ 1978408 h 3593206"/>
              <a:gd name="connsiteX301" fmla="*/ 1231936 w 4480779"/>
              <a:gd name="connsiteY301" fmla="*/ 1972037 h 3593206"/>
              <a:gd name="connsiteX302" fmla="*/ 1218828 w 4480779"/>
              <a:gd name="connsiteY302" fmla="*/ 1965666 h 3593206"/>
              <a:gd name="connsiteX303" fmla="*/ 1199171 w 4480779"/>
              <a:gd name="connsiteY303" fmla="*/ 1972037 h 3593206"/>
              <a:gd name="connsiteX304" fmla="*/ 1100879 w 4480779"/>
              <a:gd name="connsiteY304" fmla="*/ 1873302 h 3593206"/>
              <a:gd name="connsiteX305" fmla="*/ 1120535 w 4480779"/>
              <a:gd name="connsiteY305" fmla="*/ 1879672 h 3593206"/>
              <a:gd name="connsiteX306" fmla="*/ 1133643 w 4480779"/>
              <a:gd name="connsiteY306" fmla="*/ 1873301 h 3593206"/>
              <a:gd name="connsiteX307" fmla="*/ 1113987 w 4480779"/>
              <a:gd name="connsiteY307" fmla="*/ 1866931 h 3593206"/>
              <a:gd name="connsiteX308" fmla="*/ 1100879 w 4480779"/>
              <a:gd name="connsiteY308" fmla="*/ 1873302 h 3593206"/>
              <a:gd name="connsiteX309" fmla="*/ 1500603 w 4480779"/>
              <a:gd name="connsiteY309" fmla="*/ 3290631 h 3593206"/>
              <a:gd name="connsiteX310" fmla="*/ 1513711 w 4480779"/>
              <a:gd name="connsiteY310" fmla="*/ 3284260 h 3593206"/>
              <a:gd name="connsiteX311" fmla="*/ 1526813 w 4480779"/>
              <a:gd name="connsiteY311" fmla="*/ 3293814 h 3593206"/>
              <a:gd name="connsiteX312" fmla="*/ 1513711 w 4480779"/>
              <a:gd name="connsiteY312" fmla="*/ 3300185 h 3593206"/>
              <a:gd name="connsiteX313" fmla="*/ 1500603 w 4480779"/>
              <a:gd name="connsiteY313" fmla="*/ 3290631 h 3593206"/>
              <a:gd name="connsiteX314" fmla="*/ 1107433 w 4480779"/>
              <a:gd name="connsiteY314" fmla="*/ 2086697 h 3593206"/>
              <a:gd name="connsiteX315" fmla="*/ 1153300 w 4480779"/>
              <a:gd name="connsiteY315" fmla="*/ 2108994 h 3593206"/>
              <a:gd name="connsiteX316" fmla="*/ 1153300 w 4480779"/>
              <a:gd name="connsiteY316" fmla="*/ 2077143 h 3593206"/>
              <a:gd name="connsiteX317" fmla="*/ 1125455 w 4480779"/>
              <a:gd name="connsiteY317" fmla="*/ 2075949 h 3593206"/>
              <a:gd name="connsiteX318" fmla="*/ 1107433 w 4480779"/>
              <a:gd name="connsiteY318" fmla="*/ 2086697 h 3593206"/>
              <a:gd name="connsiteX319" fmla="*/ 1041905 w 4480779"/>
              <a:gd name="connsiteY319" fmla="*/ 2022997 h 3593206"/>
              <a:gd name="connsiteX320" fmla="*/ 1107433 w 4480779"/>
              <a:gd name="connsiteY320" fmla="*/ 2003887 h 3593206"/>
              <a:gd name="connsiteX321" fmla="*/ 1035351 w 4480779"/>
              <a:gd name="connsiteY321" fmla="*/ 2000701 h 3593206"/>
              <a:gd name="connsiteX322" fmla="*/ 1041905 w 4480779"/>
              <a:gd name="connsiteY322" fmla="*/ 2022997 h 3593206"/>
              <a:gd name="connsiteX323" fmla="*/ 747027 w 4480779"/>
              <a:gd name="connsiteY323" fmla="*/ 1124824 h 3593206"/>
              <a:gd name="connsiteX324" fmla="*/ 760130 w 4480779"/>
              <a:gd name="connsiteY324" fmla="*/ 1131196 h 3593206"/>
              <a:gd name="connsiteX325" fmla="*/ 773238 w 4480779"/>
              <a:gd name="connsiteY325" fmla="*/ 1121639 h 3593206"/>
              <a:gd name="connsiteX326" fmla="*/ 760130 w 4480779"/>
              <a:gd name="connsiteY326" fmla="*/ 1115271 h 3593206"/>
              <a:gd name="connsiteX327" fmla="*/ 747027 w 4480779"/>
              <a:gd name="connsiteY327" fmla="*/ 1124824 h 3593206"/>
              <a:gd name="connsiteX328" fmla="*/ 1271254 w 4480779"/>
              <a:gd name="connsiteY328" fmla="*/ 2879764 h 3593206"/>
              <a:gd name="connsiteX329" fmla="*/ 1317126 w 4480779"/>
              <a:gd name="connsiteY329" fmla="*/ 2908432 h 3593206"/>
              <a:gd name="connsiteX330" fmla="*/ 1362993 w 4480779"/>
              <a:gd name="connsiteY330" fmla="*/ 2905246 h 3593206"/>
              <a:gd name="connsiteX331" fmla="*/ 1362992 w 4480779"/>
              <a:gd name="connsiteY331" fmla="*/ 2870210 h 3593206"/>
              <a:gd name="connsiteX332" fmla="*/ 1271254 w 4480779"/>
              <a:gd name="connsiteY332" fmla="*/ 2879764 h 3593206"/>
              <a:gd name="connsiteX333" fmla="*/ 740473 w 4480779"/>
              <a:gd name="connsiteY333" fmla="*/ 1153489 h 3593206"/>
              <a:gd name="connsiteX334" fmla="*/ 753576 w 4480779"/>
              <a:gd name="connsiteY334" fmla="*/ 1159860 h 3593206"/>
              <a:gd name="connsiteX335" fmla="*/ 773238 w 4480779"/>
              <a:gd name="connsiteY335" fmla="*/ 1153489 h 3593206"/>
              <a:gd name="connsiteX336" fmla="*/ 760130 w 4480779"/>
              <a:gd name="connsiteY336" fmla="*/ 1147120 h 3593206"/>
              <a:gd name="connsiteX337" fmla="*/ 740473 w 4480779"/>
              <a:gd name="connsiteY337" fmla="*/ 1153489 h 3593206"/>
              <a:gd name="connsiteX338" fmla="*/ 770779 w 4480779"/>
              <a:gd name="connsiteY338" fmla="*/ 1945363 h 3593206"/>
              <a:gd name="connsiteX339" fmla="*/ 786340 w 4480779"/>
              <a:gd name="connsiteY339" fmla="*/ 1962483 h 3593206"/>
              <a:gd name="connsiteX340" fmla="*/ 779792 w 4480779"/>
              <a:gd name="connsiteY340" fmla="*/ 1930634 h 3593206"/>
              <a:gd name="connsiteX341" fmla="*/ 770779 w 4480779"/>
              <a:gd name="connsiteY341" fmla="*/ 1945363 h 3593206"/>
              <a:gd name="connsiteX342" fmla="*/ 1002586 w 4480779"/>
              <a:gd name="connsiteY342" fmla="*/ 2851100 h 3593206"/>
              <a:gd name="connsiteX343" fmla="*/ 1037808 w 4480779"/>
              <a:gd name="connsiteY343" fmla="*/ 2842340 h 3593206"/>
              <a:gd name="connsiteX344" fmla="*/ 1068115 w 4480779"/>
              <a:gd name="connsiteY344" fmla="*/ 2847914 h 3593206"/>
              <a:gd name="connsiteX345" fmla="*/ 1002586 w 4480779"/>
              <a:gd name="connsiteY345" fmla="*/ 2851100 h 3593206"/>
              <a:gd name="connsiteX346" fmla="*/ 884632 w 4480779"/>
              <a:gd name="connsiteY346" fmla="*/ 2497564 h 3593206"/>
              <a:gd name="connsiteX347" fmla="*/ 917402 w 4480779"/>
              <a:gd name="connsiteY347" fmla="*/ 2510304 h 3593206"/>
              <a:gd name="connsiteX348" fmla="*/ 910848 w 4480779"/>
              <a:gd name="connsiteY348" fmla="*/ 2496768 h 3593206"/>
              <a:gd name="connsiteX349" fmla="*/ 884632 w 4480779"/>
              <a:gd name="connsiteY349" fmla="*/ 2497564 h 3593206"/>
              <a:gd name="connsiteX350" fmla="*/ 670849 w 4480779"/>
              <a:gd name="connsiteY350" fmla="*/ 1789447 h 3593206"/>
              <a:gd name="connsiteX351" fmla="*/ 681499 w 4480779"/>
              <a:gd name="connsiteY351" fmla="*/ 1796862 h 3593206"/>
              <a:gd name="connsiteX352" fmla="*/ 694602 w 4480779"/>
              <a:gd name="connsiteY352" fmla="*/ 1784122 h 3593206"/>
              <a:gd name="connsiteX353" fmla="*/ 720812 w 4480779"/>
              <a:gd name="connsiteY353" fmla="*/ 1768195 h 3593206"/>
              <a:gd name="connsiteX354" fmla="*/ 707709 w 4480779"/>
              <a:gd name="connsiteY354" fmla="*/ 1780937 h 3593206"/>
              <a:gd name="connsiteX355" fmla="*/ 670849 w 4480779"/>
              <a:gd name="connsiteY355" fmla="*/ 1789447 h 3593206"/>
              <a:gd name="connsiteX356" fmla="*/ 471806 w 4480779"/>
              <a:gd name="connsiteY356" fmla="*/ 1303185 h 3593206"/>
              <a:gd name="connsiteX357" fmla="*/ 576652 w 4480779"/>
              <a:gd name="connsiteY357" fmla="*/ 1303185 h 3593206"/>
              <a:gd name="connsiteX358" fmla="*/ 556991 w 4480779"/>
              <a:gd name="connsiteY358" fmla="*/ 1261781 h 3593206"/>
              <a:gd name="connsiteX359" fmla="*/ 498017 w 4480779"/>
              <a:gd name="connsiteY359" fmla="*/ 1264966 h 3593206"/>
              <a:gd name="connsiteX360" fmla="*/ 543888 w 4480779"/>
              <a:gd name="connsiteY360" fmla="*/ 1287259 h 3593206"/>
              <a:gd name="connsiteX361" fmla="*/ 471806 w 4480779"/>
              <a:gd name="connsiteY361" fmla="*/ 1303185 h 3593206"/>
              <a:gd name="connsiteX362" fmla="*/ 904294 w 4480779"/>
              <a:gd name="connsiteY362" fmla="*/ 2835173 h 3593206"/>
              <a:gd name="connsiteX363" fmla="*/ 963269 w 4480779"/>
              <a:gd name="connsiteY363" fmla="*/ 2809694 h 3593206"/>
              <a:gd name="connsiteX364" fmla="*/ 963268 w 4480779"/>
              <a:gd name="connsiteY364" fmla="*/ 2854282 h 3593206"/>
              <a:gd name="connsiteX365" fmla="*/ 904294 w 4480779"/>
              <a:gd name="connsiteY365" fmla="*/ 2835173 h 3593206"/>
              <a:gd name="connsiteX366" fmla="*/ 576653 w 4480779"/>
              <a:gd name="connsiteY366" fmla="*/ 1758641 h 3593206"/>
              <a:gd name="connsiteX367" fmla="*/ 642181 w 4480779"/>
              <a:gd name="connsiteY367" fmla="*/ 1758641 h 3593206"/>
              <a:gd name="connsiteX368" fmla="*/ 629073 w 4480779"/>
              <a:gd name="connsiteY368" fmla="*/ 1720420 h 3593206"/>
              <a:gd name="connsiteX369" fmla="*/ 576653 w 4480779"/>
              <a:gd name="connsiteY369" fmla="*/ 1742716 h 3593206"/>
              <a:gd name="connsiteX370" fmla="*/ 740474 w 4480779"/>
              <a:gd name="connsiteY370" fmla="*/ 2347869 h 3593206"/>
              <a:gd name="connsiteX371" fmla="*/ 760130 w 4480779"/>
              <a:gd name="connsiteY371" fmla="*/ 2354237 h 3593206"/>
              <a:gd name="connsiteX372" fmla="*/ 773238 w 4480779"/>
              <a:gd name="connsiteY372" fmla="*/ 2347868 h 3593206"/>
              <a:gd name="connsiteX373" fmla="*/ 753576 w 4480779"/>
              <a:gd name="connsiteY373" fmla="*/ 2341497 h 3593206"/>
              <a:gd name="connsiteX374" fmla="*/ 740474 w 4480779"/>
              <a:gd name="connsiteY374" fmla="*/ 2347869 h 3593206"/>
              <a:gd name="connsiteX375" fmla="*/ 642181 w 4480779"/>
              <a:gd name="connsiteY375" fmla="*/ 2086698 h 3593206"/>
              <a:gd name="connsiteX376" fmla="*/ 688048 w 4480779"/>
              <a:gd name="connsiteY376" fmla="*/ 2108993 h 3593206"/>
              <a:gd name="connsiteX377" fmla="*/ 688048 w 4480779"/>
              <a:gd name="connsiteY377" fmla="*/ 2077144 h 3593206"/>
              <a:gd name="connsiteX378" fmla="*/ 660203 w 4480779"/>
              <a:gd name="connsiteY378" fmla="*/ 2075949 h 3593206"/>
              <a:gd name="connsiteX379" fmla="*/ 642181 w 4480779"/>
              <a:gd name="connsiteY379" fmla="*/ 2086698 h 3593206"/>
              <a:gd name="connsiteX380" fmla="*/ 602863 w 4480779"/>
              <a:gd name="connsiteY380" fmla="*/ 2013443 h 3593206"/>
              <a:gd name="connsiteX381" fmla="*/ 688048 w 4480779"/>
              <a:gd name="connsiteY381" fmla="*/ 2042108 h 3593206"/>
              <a:gd name="connsiteX382" fmla="*/ 707709 w 4480779"/>
              <a:gd name="connsiteY382" fmla="*/ 2016626 h 3593206"/>
              <a:gd name="connsiteX383" fmla="*/ 727366 w 4480779"/>
              <a:gd name="connsiteY383" fmla="*/ 1978408 h 3593206"/>
              <a:gd name="connsiteX384" fmla="*/ 655283 w 4480779"/>
              <a:gd name="connsiteY384" fmla="*/ 1978408 h 3593206"/>
              <a:gd name="connsiteX385" fmla="*/ 602863 w 4480779"/>
              <a:gd name="connsiteY385" fmla="*/ 2013443 h 3593206"/>
              <a:gd name="connsiteX386" fmla="*/ 478360 w 4480779"/>
              <a:gd name="connsiteY386" fmla="*/ 1972037 h 3593206"/>
              <a:gd name="connsiteX387" fmla="*/ 491463 w 4480779"/>
              <a:gd name="connsiteY387" fmla="*/ 1978408 h 3593206"/>
              <a:gd name="connsiteX388" fmla="*/ 511124 w 4480779"/>
              <a:gd name="connsiteY388" fmla="*/ 1972037 h 3593206"/>
              <a:gd name="connsiteX389" fmla="*/ 498016 w 4480779"/>
              <a:gd name="connsiteY389" fmla="*/ 1965666 h 3593206"/>
              <a:gd name="connsiteX390" fmla="*/ 478360 w 4480779"/>
              <a:gd name="connsiteY390" fmla="*/ 1972037 h 3593206"/>
              <a:gd name="connsiteX391" fmla="*/ 478360 w 4480779"/>
              <a:gd name="connsiteY391" fmla="*/ 2051662 h 3593206"/>
              <a:gd name="connsiteX392" fmla="*/ 543888 w 4480779"/>
              <a:gd name="connsiteY392" fmla="*/ 2051662 h 3593206"/>
              <a:gd name="connsiteX393" fmla="*/ 537335 w 4480779"/>
              <a:gd name="connsiteY393" fmla="*/ 2029369 h 3593206"/>
              <a:gd name="connsiteX394" fmla="*/ 478360 w 4480779"/>
              <a:gd name="connsiteY394" fmla="*/ 2051662 h 3593206"/>
              <a:gd name="connsiteX395" fmla="*/ 393170 w 4480779"/>
              <a:gd name="connsiteY395" fmla="*/ 1825527 h 3593206"/>
              <a:gd name="connsiteX396" fmla="*/ 445596 w 4480779"/>
              <a:gd name="connsiteY396" fmla="*/ 1825526 h 3593206"/>
              <a:gd name="connsiteX397" fmla="*/ 478360 w 4480779"/>
              <a:gd name="connsiteY397" fmla="*/ 1793676 h 3593206"/>
              <a:gd name="connsiteX398" fmla="*/ 511124 w 4480779"/>
              <a:gd name="connsiteY398" fmla="*/ 1793677 h 3593206"/>
              <a:gd name="connsiteX399" fmla="*/ 543888 w 4480779"/>
              <a:gd name="connsiteY399" fmla="*/ 1793676 h 3593206"/>
              <a:gd name="connsiteX400" fmla="*/ 556991 w 4480779"/>
              <a:gd name="connsiteY400" fmla="*/ 1780937 h 3593206"/>
              <a:gd name="connsiteX401" fmla="*/ 445596 w 4480779"/>
              <a:gd name="connsiteY401" fmla="*/ 1777751 h 3593206"/>
              <a:gd name="connsiteX402" fmla="*/ 421837 w 4480779"/>
              <a:gd name="connsiteY402" fmla="*/ 1767400 h 3593206"/>
              <a:gd name="connsiteX403" fmla="*/ 393170 w 4480779"/>
              <a:gd name="connsiteY403" fmla="*/ 1771380 h 3593206"/>
              <a:gd name="connsiteX404" fmla="*/ 543888 w 4480779"/>
              <a:gd name="connsiteY404" fmla="*/ 2328758 h 3593206"/>
              <a:gd name="connsiteX405" fmla="*/ 563545 w 4480779"/>
              <a:gd name="connsiteY405" fmla="*/ 2335129 h 3593206"/>
              <a:gd name="connsiteX406" fmla="*/ 576653 w 4480779"/>
              <a:gd name="connsiteY406" fmla="*/ 2328758 h 3593206"/>
              <a:gd name="connsiteX407" fmla="*/ 556991 w 4480779"/>
              <a:gd name="connsiteY407" fmla="*/ 2322387 h 3593206"/>
              <a:gd name="connsiteX408" fmla="*/ 543888 w 4480779"/>
              <a:gd name="connsiteY408" fmla="*/ 2328758 h 3593206"/>
              <a:gd name="connsiteX409" fmla="*/ 511124 w 4480779"/>
              <a:gd name="connsiteY409" fmla="*/ 2226837 h 3593206"/>
              <a:gd name="connsiteX410" fmla="*/ 524227 w 4480779"/>
              <a:gd name="connsiteY410" fmla="*/ 2236393 h 3593206"/>
              <a:gd name="connsiteX411" fmla="*/ 609417 w 4480779"/>
              <a:gd name="connsiteY411" fmla="*/ 2198172 h 3593206"/>
              <a:gd name="connsiteX412" fmla="*/ 609417 w 4480779"/>
              <a:gd name="connsiteY412" fmla="*/ 2179062 h 3593206"/>
              <a:gd name="connsiteX413" fmla="*/ 740474 w 4480779"/>
              <a:gd name="connsiteY413" fmla="*/ 2147212 h 3593206"/>
              <a:gd name="connsiteX414" fmla="*/ 727366 w 4480779"/>
              <a:gd name="connsiteY414" fmla="*/ 2118548 h 3593206"/>
              <a:gd name="connsiteX415" fmla="*/ 648735 w 4480779"/>
              <a:gd name="connsiteY415" fmla="*/ 2140843 h 3593206"/>
              <a:gd name="connsiteX416" fmla="*/ 511124 w 4480779"/>
              <a:gd name="connsiteY416" fmla="*/ 2144029 h 3593206"/>
              <a:gd name="connsiteX417" fmla="*/ 511124 w 4480779"/>
              <a:gd name="connsiteY417" fmla="*/ 2226837 h 3593206"/>
              <a:gd name="connsiteX418" fmla="*/ 570099 w 4480779"/>
              <a:gd name="connsiteY418" fmla="*/ 2526229 h 3593206"/>
              <a:gd name="connsiteX419" fmla="*/ 605320 w 4480779"/>
              <a:gd name="connsiteY419" fmla="*/ 2517469 h 3593206"/>
              <a:gd name="connsiteX420" fmla="*/ 635627 w 4480779"/>
              <a:gd name="connsiteY420" fmla="*/ 2523044 h 3593206"/>
              <a:gd name="connsiteX421" fmla="*/ 570099 w 4480779"/>
              <a:gd name="connsiteY421" fmla="*/ 2526229 h 3593206"/>
              <a:gd name="connsiteX422" fmla="*/ 288324 w 4480779"/>
              <a:gd name="connsiteY422" fmla="*/ 1647166 h 3593206"/>
              <a:gd name="connsiteX423" fmla="*/ 366960 w 4480779"/>
              <a:gd name="connsiteY423" fmla="*/ 1666277 h 3593206"/>
              <a:gd name="connsiteX424" fmla="*/ 380068 w 4480779"/>
              <a:gd name="connsiteY424" fmla="*/ 1628056 h 3593206"/>
              <a:gd name="connsiteX425" fmla="*/ 327642 w 4480779"/>
              <a:gd name="connsiteY425" fmla="*/ 1618502 h 3593206"/>
              <a:gd name="connsiteX426" fmla="*/ 288324 w 4480779"/>
              <a:gd name="connsiteY426" fmla="*/ 1647166 h 3593206"/>
              <a:gd name="connsiteX427" fmla="*/ 314534 w 4480779"/>
              <a:gd name="connsiteY427" fmla="*/ 1873302 h 3593206"/>
              <a:gd name="connsiteX428" fmla="*/ 338287 w 4480779"/>
              <a:gd name="connsiteY428" fmla="*/ 1870116 h 3593206"/>
              <a:gd name="connsiteX429" fmla="*/ 347298 w 4480779"/>
              <a:gd name="connsiteY429" fmla="*/ 1886041 h 3593206"/>
              <a:gd name="connsiteX430" fmla="*/ 314534 w 4480779"/>
              <a:gd name="connsiteY430" fmla="*/ 1873302 h 3593206"/>
              <a:gd name="connsiteX431" fmla="*/ 281770 w 4480779"/>
              <a:gd name="connsiteY431" fmla="*/ 1841452 h 3593206"/>
              <a:gd name="connsiteX432" fmla="*/ 301426 w 4480779"/>
              <a:gd name="connsiteY432" fmla="*/ 1835081 h 3593206"/>
              <a:gd name="connsiteX433" fmla="*/ 314534 w 4480779"/>
              <a:gd name="connsiteY433" fmla="*/ 1841451 h 3593206"/>
              <a:gd name="connsiteX434" fmla="*/ 294878 w 4480779"/>
              <a:gd name="connsiteY434" fmla="*/ 1847820 h 3593206"/>
              <a:gd name="connsiteX435" fmla="*/ 281770 w 4480779"/>
              <a:gd name="connsiteY435" fmla="*/ 1841452 h 3593206"/>
              <a:gd name="connsiteX436" fmla="*/ 249006 w 4480779"/>
              <a:gd name="connsiteY436" fmla="*/ 1940185 h 3593206"/>
              <a:gd name="connsiteX437" fmla="*/ 268662 w 4480779"/>
              <a:gd name="connsiteY437" fmla="*/ 1933816 h 3593206"/>
              <a:gd name="connsiteX438" fmla="*/ 281770 w 4480779"/>
              <a:gd name="connsiteY438" fmla="*/ 1940184 h 3593206"/>
              <a:gd name="connsiteX439" fmla="*/ 262113 w 4480779"/>
              <a:gd name="connsiteY439" fmla="*/ 1946555 h 3593206"/>
              <a:gd name="connsiteX440" fmla="*/ 249006 w 4480779"/>
              <a:gd name="connsiteY440" fmla="*/ 1940185 h 3593206"/>
              <a:gd name="connsiteX441" fmla="*/ 347298 w 4480779"/>
              <a:gd name="connsiteY441" fmla="*/ 2296908 h 3593206"/>
              <a:gd name="connsiteX442" fmla="*/ 360406 w 4480779"/>
              <a:gd name="connsiteY442" fmla="*/ 2290537 h 3593206"/>
              <a:gd name="connsiteX443" fmla="*/ 406272 w 4480779"/>
              <a:gd name="connsiteY443" fmla="*/ 2293722 h 3593206"/>
              <a:gd name="connsiteX444" fmla="*/ 406272 w 4480779"/>
              <a:gd name="connsiteY444" fmla="*/ 2303279 h 3593206"/>
              <a:gd name="connsiteX445" fmla="*/ 360406 w 4480779"/>
              <a:gd name="connsiteY445" fmla="*/ 2306462 h 3593206"/>
              <a:gd name="connsiteX446" fmla="*/ 347298 w 4480779"/>
              <a:gd name="connsiteY446" fmla="*/ 2296908 h 3593206"/>
              <a:gd name="connsiteX447" fmla="*/ 281770 w 4480779"/>
              <a:gd name="connsiteY447" fmla="*/ 2166320 h 3593206"/>
              <a:gd name="connsiteX448" fmla="*/ 294878 w 4480779"/>
              <a:gd name="connsiteY448" fmla="*/ 2156766 h 3593206"/>
              <a:gd name="connsiteX449" fmla="*/ 307980 w 4480779"/>
              <a:gd name="connsiteY449" fmla="*/ 2163134 h 3593206"/>
              <a:gd name="connsiteX450" fmla="*/ 294878 w 4480779"/>
              <a:gd name="connsiteY450" fmla="*/ 2172691 h 3593206"/>
              <a:gd name="connsiteX451" fmla="*/ 281770 w 4480779"/>
              <a:gd name="connsiteY451" fmla="*/ 2166320 h 3593206"/>
              <a:gd name="connsiteX452" fmla="*/ 78631 w 4480779"/>
              <a:gd name="connsiteY452" fmla="*/ 1659905 h 3593206"/>
              <a:gd name="connsiteX453" fmla="*/ 98287 w 4480779"/>
              <a:gd name="connsiteY453" fmla="*/ 1653534 h 3593206"/>
              <a:gd name="connsiteX454" fmla="*/ 111395 w 4480779"/>
              <a:gd name="connsiteY454" fmla="*/ 1659906 h 3593206"/>
              <a:gd name="connsiteX455" fmla="*/ 91739 w 4480779"/>
              <a:gd name="connsiteY455" fmla="*/ 1666276 h 3593206"/>
              <a:gd name="connsiteX456" fmla="*/ 78631 w 4480779"/>
              <a:gd name="connsiteY456" fmla="*/ 1659905 h 3593206"/>
              <a:gd name="connsiteX457" fmla="*/ 150713 w 4480779"/>
              <a:gd name="connsiteY457" fmla="*/ 1905151 h 3593206"/>
              <a:gd name="connsiteX458" fmla="*/ 163821 w 4480779"/>
              <a:gd name="connsiteY458" fmla="*/ 1898780 h 3593206"/>
              <a:gd name="connsiteX459" fmla="*/ 209688 w 4480779"/>
              <a:gd name="connsiteY459" fmla="*/ 1901966 h 3593206"/>
              <a:gd name="connsiteX460" fmla="*/ 209688 w 4480779"/>
              <a:gd name="connsiteY460" fmla="*/ 1911520 h 3593206"/>
              <a:gd name="connsiteX461" fmla="*/ 163821 w 4480779"/>
              <a:gd name="connsiteY461" fmla="*/ 1914705 h 3593206"/>
              <a:gd name="connsiteX462" fmla="*/ 150713 w 4480779"/>
              <a:gd name="connsiteY462" fmla="*/ 1905151 h 3593206"/>
              <a:gd name="connsiteX463" fmla="*/ 238973 w 4480779"/>
              <a:gd name="connsiteY463" fmla="*/ 2378921 h 3593206"/>
              <a:gd name="connsiteX464" fmla="*/ 255560 w 4480779"/>
              <a:gd name="connsiteY464" fmla="*/ 2357423 h 3593206"/>
              <a:gd name="connsiteX465" fmla="*/ 288324 w 4480779"/>
              <a:gd name="connsiteY465" fmla="*/ 2373348 h 3593206"/>
              <a:gd name="connsiteX466" fmla="*/ 321088 w 4480779"/>
              <a:gd name="connsiteY466" fmla="*/ 2357423 h 3593206"/>
              <a:gd name="connsiteX467" fmla="*/ 373508 w 4480779"/>
              <a:gd name="connsiteY467" fmla="*/ 2357423 h 3593206"/>
              <a:gd name="connsiteX468" fmla="*/ 373508 w 4480779"/>
              <a:gd name="connsiteY468" fmla="*/ 2379718 h 3593206"/>
              <a:gd name="connsiteX469" fmla="*/ 249005 w 4480779"/>
              <a:gd name="connsiteY469" fmla="*/ 2386087 h 3593206"/>
              <a:gd name="connsiteX470" fmla="*/ 238973 w 4480779"/>
              <a:gd name="connsiteY470" fmla="*/ 2378921 h 3593206"/>
              <a:gd name="connsiteX471" fmla="*/ 176929 w 4480779"/>
              <a:gd name="connsiteY471" fmla="*/ 2198172 h 3593206"/>
              <a:gd name="connsiteX472" fmla="*/ 262113 w 4480779"/>
              <a:gd name="connsiteY472" fmla="*/ 2220468 h 3593206"/>
              <a:gd name="connsiteX473" fmla="*/ 314540 w 4480779"/>
              <a:gd name="connsiteY473" fmla="*/ 2188619 h 3593206"/>
              <a:gd name="connsiteX474" fmla="*/ 360406 w 4480779"/>
              <a:gd name="connsiteY474" fmla="*/ 2188618 h 3593206"/>
              <a:gd name="connsiteX475" fmla="*/ 412832 w 4480779"/>
              <a:gd name="connsiteY475" fmla="*/ 2128104 h 3593206"/>
              <a:gd name="connsiteX476" fmla="*/ 435522 w 4480779"/>
              <a:gd name="connsiteY476" fmla="*/ 2119833 h 3593206"/>
              <a:gd name="connsiteX477" fmla="*/ 439042 w 4480779"/>
              <a:gd name="connsiteY477" fmla="*/ 2121733 h 3593206"/>
              <a:gd name="connsiteX478" fmla="*/ 441200 w 4480779"/>
              <a:gd name="connsiteY478" fmla="*/ 2122364 h 3593206"/>
              <a:gd name="connsiteX479" fmla="*/ 448053 w 4480779"/>
              <a:gd name="connsiteY479" fmla="*/ 2134472 h 3593206"/>
              <a:gd name="connsiteX480" fmla="*/ 471806 w 4480779"/>
              <a:gd name="connsiteY480" fmla="*/ 2131287 h 3593206"/>
              <a:gd name="connsiteX481" fmla="*/ 441200 w 4480779"/>
              <a:gd name="connsiteY481" fmla="*/ 2122364 h 3593206"/>
              <a:gd name="connsiteX482" fmla="*/ 439042 w 4480779"/>
              <a:gd name="connsiteY482" fmla="*/ 2118548 h 3593206"/>
              <a:gd name="connsiteX483" fmla="*/ 435522 w 4480779"/>
              <a:gd name="connsiteY483" fmla="*/ 2119833 h 3593206"/>
              <a:gd name="connsiteX484" fmla="*/ 380068 w 4480779"/>
              <a:gd name="connsiteY484" fmla="*/ 2089883 h 3593206"/>
              <a:gd name="connsiteX485" fmla="*/ 275221 w 4480779"/>
              <a:gd name="connsiteY485" fmla="*/ 2089883 h 3593206"/>
              <a:gd name="connsiteX486" fmla="*/ 275221 w 4480779"/>
              <a:gd name="connsiteY486" fmla="*/ 2093068 h 3593206"/>
              <a:gd name="connsiteX487" fmla="*/ 252285 w 4480779"/>
              <a:gd name="connsiteY487" fmla="*/ 2079932 h 3593206"/>
              <a:gd name="connsiteX488" fmla="*/ 209693 w 4480779"/>
              <a:gd name="connsiteY488" fmla="*/ 2083512 h 3593206"/>
              <a:gd name="connsiteX489" fmla="*/ 275221 w 4480779"/>
              <a:gd name="connsiteY489" fmla="*/ 2093068 h 3593206"/>
              <a:gd name="connsiteX490" fmla="*/ 275221 w 4480779"/>
              <a:gd name="connsiteY490" fmla="*/ 2118548 h 3593206"/>
              <a:gd name="connsiteX491" fmla="*/ 176929 w 4480779"/>
              <a:gd name="connsiteY491" fmla="*/ 2166323 h 3593206"/>
              <a:gd name="connsiteX492" fmla="*/ 78631 w 4480779"/>
              <a:gd name="connsiteY492" fmla="*/ 1937001 h 3593206"/>
              <a:gd name="connsiteX493" fmla="*/ 98287 w 4480779"/>
              <a:gd name="connsiteY493" fmla="*/ 1930630 h 3593206"/>
              <a:gd name="connsiteX494" fmla="*/ 111395 w 4480779"/>
              <a:gd name="connsiteY494" fmla="*/ 1937002 h 3593206"/>
              <a:gd name="connsiteX495" fmla="*/ 91739 w 4480779"/>
              <a:gd name="connsiteY495" fmla="*/ 1943370 h 3593206"/>
              <a:gd name="connsiteX496" fmla="*/ 78631 w 4480779"/>
              <a:gd name="connsiteY496" fmla="*/ 1937001 h 3593206"/>
              <a:gd name="connsiteX497" fmla="*/ 13103 w 4480779"/>
              <a:gd name="connsiteY497" fmla="*/ 1726791 h 3593206"/>
              <a:gd name="connsiteX498" fmla="*/ 26210 w 4480779"/>
              <a:gd name="connsiteY498" fmla="*/ 1720420 h 3593206"/>
              <a:gd name="connsiteX499" fmla="*/ 39313 w 4480779"/>
              <a:gd name="connsiteY499" fmla="*/ 1729976 h 3593206"/>
              <a:gd name="connsiteX500" fmla="*/ 26210 w 4480779"/>
              <a:gd name="connsiteY500" fmla="*/ 1736345 h 3593206"/>
              <a:gd name="connsiteX501" fmla="*/ 13103 w 4480779"/>
              <a:gd name="connsiteY501" fmla="*/ 1726791 h 3593206"/>
              <a:gd name="connsiteX502" fmla="*/ 111401 w 4480779"/>
              <a:gd name="connsiteY502" fmla="*/ 2102623 h 3593206"/>
              <a:gd name="connsiteX503" fmla="*/ 124503 w 4480779"/>
              <a:gd name="connsiteY503" fmla="*/ 2108994 h 3593206"/>
              <a:gd name="connsiteX504" fmla="*/ 137611 w 4480779"/>
              <a:gd name="connsiteY504" fmla="*/ 2099437 h 3593206"/>
              <a:gd name="connsiteX505" fmla="*/ 124503 w 4480779"/>
              <a:gd name="connsiteY505" fmla="*/ 2093068 h 3593206"/>
              <a:gd name="connsiteX506" fmla="*/ 111401 w 4480779"/>
              <a:gd name="connsiteY506" fmla="*/ 2102623 h 3593206"/>
              <a:gd name="connsiteX507" fmla="*/ 45867 w 4480779"/>
              <a:gd name="connsiteY507" fmla="*/ 2249133 h 3593206"/>
              <a:gd name="connsiteX508" fmla="*/ 65523 w 4480779"/>
              <a:gd name="connsiteY508" fmla="*/ 2242762 h 3593206"/>
              <a:gd name="connsiteX509" fmla="*/ 78631 w 4480779"/>
              <a:gd name="connsiteY509" fmla="*/ 2249132 h 3593206"/>
              <a:gd name="connsiteX510" fmla="*/ 58975 w 4480779"/>
              <a:gd name="connsiteY510" fmla="*/ 2255504 h 3593206"/>
              <a:gd name="connsiteX511" fmla="*/ 45867 w 4480779"/>
              <a:gd name="connsiteY511" fmla="*/ 2249133 h 3593206"/>
              <a:gd name="connsiteX512" fmla="*/ 45866 w 4480779"/>
              <a:gd name="connsiteY512" fmla="*/ 2277794 h 3593206"/>
              <a:gd name="connsiteX513" fmla="*/ 58975 w 4480779"/>
              <a:gd name="connsiteY513" fmla="*/ 2271426 h 3593206"/>
              <a:gd name="connsiteX514" fmla="*/ 104841 w 4480779"/>
              <a:gd name="connsiteY514" fmla="*/ 2274612 h 3593206"/>
              <a:gd name="connsiteX515" fmla="*/ 104841 w 4480779"/>
              <a:gd name="connsiteY515" fmla="*/ 2284166 h 3593206"/>
              <a:gd name="connsiteX516" fmla="*/ 58975 w 4480779"/>
              <a:gd name="connsiteY516" fmla="*/ 2287352 h 3593206"/>
              <a:gd name="connsiteX517" fmla="*/ 45866 w 4480779"/>
              <a:gd name="connsiteY517" fmla="*/ 2277794 h 3593206"/>
              <a:gd name="connsiteX518" fmla="*/ 0 w 4480779"/>
              <a:gd name="connsiteY518" fmla="*/ 2144029 h 3593206"/>
              <a:gd name="connsiteX519" fmla="*/ 0 w 4480779"/>
              <a:gd name="connsiteY519" fmla="*/ 2089883 h 3593206"/>
              <a:gd name="connsiteX520" fmla="*/ 52421 w 4480779"/>
              <a:gd name="connsiteY520" fmla="*/ 2083512 h 3593206"/>
              <a:gd name="connsiteX521" fmla="*/ 216247 w 4480779"/>
              <a:gd name="connsiteY521" fmla="*/ 2003887 h 3593206"/>
              <a:gd name="connsiteX522" fmla="*/ 249011 w 4480779"/>
              <a:gd name="connsiteY522" fmla="*/ 2003887 h 3593206"/>
              <a:gd name="connsiteX523" fmla="*/ 288324 w 4480779"/>
              <a:gd name="connsiteY523" fmla="*/ 1987962 h 3593206"/>
              <a:gd name="connsiteX524" fmla="*/ 353852 w 4480779"/>
              <a:gd name="connsiteY524" fmla="*/ 1987962 h 3593206"/>
              <a:gd name="connsiteX525" fmla="*/ 373514 w 4480779"/>
              <a:gd name="connsiteY525" fmla="*/ 1959297 h 3593206"/>
              <a:gd name="connsiteX526" fmla="*/ 393170 w 4480779"/>
              <a:gd name="connsiteY526" fmla="*/ 1930633 h 3593206"/>
              <a:gd name="connsiteX527" fmla="*/ 360406 w 4480779"/>
              <a:gd name="connsiteY527" fmla="*/ 1914708 h 3593206"/>
              <a:gd name="connsiteX528" fmla="*/ 360406 w 4480779"/>
              <a:gd name="connsiteY528" fmla="*/ 1889227 h 3593206"/>
              <a:gd name="connsiteX529" fmla="*/ 412832 w 4480779"/>
              <a:gd name="connsiteY529" fmla="*/ 1905151 h 3593206"/>
              <a:gd name="connsiteX530" fmla="*/ 393170 w 4480779"/>
              <a:gd name="connsiteY530" fmla="*/ 1863748 h 3593206"/>
              <a:gd name="connsiteX531" fmla="*/ 393170 w 4480779"/>
              <a:gd name="connsiteY531" fmla="*/ 1828712 h 3593206"/>
              <a:gd name="connsiteX532" fmla="*/ 347303 w 4480779"/>
              <a:gd name="connsiteY532" fmla="*/ 1828712 h 3593206"/>
              <a:gd name="connsiteX533" fmla="*/ 307985 w 4480779"/>
              <a:gd name="connsiteY533" fmla="*/ 1812787 h 3593206"/>
              <a:gd name="connsiteX534" fmla="*/ 242457 w 4480779"/>
              <a:gd name="connsiteY534" fmla="*/ 1812787 h 3593206"/>
              <a:gd name="connsiteX535" fmla="*/ 255560 w 4480779"/>
              <a:gd name="connsiteY535" fmla="*/ 1774566 h 3593206"/>
              <a:gd name="connsiteX536" fmla="*/ 222795 w 4480779"/>
              <a:gd name="connsiteY536" fmla="*/ 1755456 h 3593206"/>
              <a:gd name="connsiteX537" fmla="*/ 321088 w 4480779"/>
              <a:gd name="connsiteY537" fmla="*/ 1745901 h 3593206"/>
              <a:gd name="connsiteX538" fmla="*/ 268667 w 4480779"/>
              <a:gd name="connsiteY538" fmla="*/ 1729976 h 3593206"/>
              <a:gd name="connsiteX539" fmla="*/ 203139 w 4480779"/>
              <a:gd name="connsiteY539" fmla="*/ 1714052 h 3593206"/>
              <a:gd name="connsiteX540" fmla="*/ 163821 w 4480779"/>
              <a:gd name="connsiteY540" fmla="*/ 1663091 h 3593206"/>
              <a:gd name="connsiteX541" fmla="*/ 196585 w 4480779"/>
              <a:gd name="connsiteY541" fmla="*/ 1643981 h 3593206"/>
              <a:gd name="connsiteX542" fmla="*/ 196585 w 4480779"/>
              <a:gd name="connsiteY542" fmla="*/ 1612130 h 3593206"/>
              <a:gd name="connsiteX543" fmla="*/ 131057 w 4480779"/>
              <a:gd name="connsiteY543" fmla="*/ 1596205 h 3593206"/>
              <a:gd name="connsiteX544" fmla="*/ 176929 w 4480779"/>
              <a:gd name="connsiteY544" fmla="*/ 1573909 h 3593206"/>
              <a:gd name="connsiteX545" fmla="*/ 294878 w 4480779"/>
              <a:gd name="connsiteY545" fmla="*/ 1557985 h 3593206"/>
              <a:gd name="connsiteX546" fmla="*/ 393170 w 4480779"/>
              <a:gd name="connsiteY546" fmla="*/ 1535691 h 3593206"/>
              <a:gd name="connsiteX547" fmla="*/ 334196 w 4480779"/>
              <a:gd name="connsiteY547" fmla="*/ 1481545 h 3593206"/>
              <a:gd name="connsiteX548" fmla="*/ 334196 w 4480779"/>
              <a:gd name="connsiteY548" fmla="*/ 1436956 h 3593206"/>
              <a:gd name="connsiteX549" fmla="*/ 366960 w 4480779"/>
              <a:gd name="connsiteY549" fmla="*/ 1417845 h 3593206"/>
              <a:gd name="connsiteX550" fmla="*/ 366960 w 4480779"/>
              <a:gd name="connsiteY550" fmla="*/ 1385995 h 3593206"/>
              <a:gd name="connsiteX551" fmla="*/ 458699 w 4480779"/>
              <a:gd name="connsiteY551" fmla="*/ 1338220 h 3593206"/>
              <a:gd name="connsiteX552" fmla="*/ 452145 w 4480779"/>
              <a:gd name="connsiteY552" fmla="*/ 1331852 h 3593206"/>
              <a:gd name="connsiteX553" fmla="*/ 347303 w 4480779"/>
              <a:gd name="connsiteY553" fmla="*/ 1322295 h 3593206"/>
              <a:gd name="connsiteX554" fmla="*/ 478360 w 4480779"/>
              <a:gd name="connsiteY554" fmla="*/ 1229930 h 3593206"/>
              <a:gd name="connsiteX555" fmla="*/ 596309 w 4480779"/>
              <a:gd name="connsiteY555" fmla="*/ 1223560 h 3593206"/>
              <a:gd name="connsiteX556" fmla="*/ 524227 w 4480779"/>
              <a:gd name="connsiteY556" fmla="*/ 1182156 h 3593206"/>
              <a:gd name="connsiteX557" fmla="*/ 563545 w 4480779"/>
              <a:gd name="connsiteY557" fmla="*/ 1153489 h 3593206"/>
              <a:gd name="connsiteX558" fmla="*/ 563545 w 4480779"/>
              <a:gd name="connsiteY558" fmla="*/ 1089789 h 3593206"/>
              <a:gd name="connsiteX559" fmla="*/ 550437 w 4480779"/>
              <a:gd name="connsiteY559" fmla="*/ 1083420 h 3593206"/>
              <a:gd name="connsiteX560" fmla="*/ 511124 w 4480779"/>
              <a:gd name="connsiteY560" fmla="*/ 1099346 h 3593206"/>
              <a:gd name="connsiteX561" fmla="*/ 491463 w 4480779"/>
              <a:gd name="connsiteY561" fmla="*/ 1083421 h 3593206"/>
              <a:gd name="connsiteX562" fmla="*/ 576653 w 4480779"/>
              <a:gd name="connsiteY562" fmla="*/ 1035645 h 3593206"/>
              <a:gd name="connsiteX563" fmla="*/ 674945 w 4480779"/>
              <a:gd name="connsiteY563" fmla="*/ 1003795 h 3593206"/>
              <a:gd name="connsiteX564" fmla="*/ 806002 w 4480779"/>
              <a:gd name="connsiteY564" fmla="*/ 1003795 h 3593206"/>
              <a:gd name="connsiteX565" fmla="*/ 864976 w 4480779"/>
              <a:gd name="connsiteY565" fmla="*/ 956018 h 3593206"/>
              <a:gd name="connsiteX566" fmla="*/ 956715 w 4480779"/>
              <a:gd name="connsiteY566" fmla="*/ 927353 h 3593206"/>
              <a:gd name="connsiteX567" fmla="*/ 1048459 w 4480779"/>
              <a:gd name="connsiteY567" fmla="*/ 898689 h 3593206"/>
              <a:gd name="connsiteX568" fmla="*/ 1015694 w 4480779"/>
              <a:gd name="connsiteY568" fmla="*/ 882764 h 3593206"/>
              <a:gd name="connsiteX569" fmla="*/ 1015694 w 4480779"/>
              <a:gd name="connsiteY569" fmla="*/ 850914 h 3593206"/>
              <a:gd name="connsiteX570" fmla="*/ 1101696 w 4480779"/>
              <a:gd name="connsiteY570" fmla="*/ 831406 h 3593206"/>
              <a:gd name="connsiteX571" fmla="*/ 1107433 w 4480779"/>
              <a:gd name="connsiteY571" fmla="*/ 850915 h 3593206"/>
              <a:gd name="connsiteX572" fmla="*/ 1127089 w 4480779"/>
              <a:gd name="connsiteY572" fmla="*/ 850914 h 3593206"/>
              <a:gd name="connsiteX573" fmla="*/ 1133643 w 4480779"/>
              <a:gd name="connsiteY573" fmla="*/ 828618 h 3593206"/>
              <a:gd name="connsiteX574" fmla="*/ 1125615 w 4480779"/>
              <a:gd name="connsiteY574" fmla="*/ 824718 h 3593206"/>
              <a:gd name="connsiteX575" fmla="*/ 1161493 w 4480779"/>
              <a:gd name="connsiteY575" fmla="*/ 812693 h 3593206"/>
              <a:gd name="connsiteX576" fmla="*/ 1199172 w 4480779"/>
              <a:gd name="connsiteY576" fmla="*/ 796768 h 3593206"/>
              <a:gd name="connsiteX577" fmla="*/ 1297464 w 4480779"/>
              <a:gd name="connsiteY577" fmla="*/ 764918 h 3593206"/>
              <a:gd name="connsiteX578" fmla="*/ 1356439 w 4480779"/>
              <a:gd name="connsiteY578" fmla="*/ 764918 h 3593206"/>
              <a:gd name="connsiteX579" fmla="*/ 1415418 w 4480779"/>
              <a:gd name="connsiteY579" fmla="*/ 729883 h 3593206"/>
              <a:gd name="connsiteX580" fmla="*/ 1507157 w 4480779"/>
              <a:gd name="connsiteY580" fmla="*/ 694849 h 3593206"/>
              <a:gd name="connsiteX581" fmla="*/ 1520259 w 4480779"/>
              <a:gd name="connsiteY581" fmla="*/ 672553 h 3593206"/>
              <a:gd name="connsiteX582" fmla="*/ 1598895 w 4480779"/>
              <a:gd name="connsiteY582" fmla="*/ 666182 h 3593206"/>
              <a:gd name="connsiteX583" fmla="*/ 1684085 w 4480779"/>
              <a:gd name="connsiteY583" fmla="*/ 618407 h 3593206"/>
              <a:gd name="connsiteX584" fmla="*/ 1736506 w 4480779"/>
              <a:gd name="connsiteY584" fmla="*/ 599300 h 3593206"/>
              <a:gd name="connsiteX585" fmla="*/ 1913435 w 4480779"/>
              <a:gd name="connsiteY585" fmla="*/ 513304 h 3593206"/>
              <a:gd name="connsiteX586" fmla="*/ 1913435 w 4480779"/>
              <a:gd name="connsiteY586" fmla="*/ 497379 h 3593206"/>
              <a:gd name="connsiteX587" fmla="*/ 1959301 w 4480779"/>
              <a:gd name="connsiteY587" fmla="*/ 475082 h 3593206"/>
              <a:gd name="connsiteX588" fmla="*/ 2070701 w 4480779"/>
              <a:gd name="connsiteY588" fmla="*/ 478268 h 3593206"/>
              <a:gd name="connsiteX589" fmla="*/ 2077255 w 4480779"/>
              <a:gd name="connsiteY589" fmla="*/ 519674 h 3593206"/>
              <a:gd name="connsiteX590" fmla="*/ 2201758 w 4480779"/>
              <a:gd name="connsiteY590" fmla="*/ 519675 h 3593206"/>
              <a:gd name="connsiteX591" fmla="*/ 2201758 w 4480779"/>
              <a:gd name="connsiteY591" fmla="*/ 513304 h 3593206"/>
              <a:gd name="connsiteX592" fmla="*/ 2110020 w 4480779"/>
              <a:gd name="connsiteY592" fmla="*/ 468714 h 3593206"/>
              <a:gd name="connsiteX593" fmla="*/ 2142784 w 4480779"/>
              <a:gd name="connsiteY593" fmla="*/ 452789 h 3593206"/>
              <a:gd name="connsiteX594" fmla="*/ 2142784 w 4480779"/>
              <a:gd name="connsiteY594" fmla="*/ 433679 h 3593206"/>
              <a:gd name="connsiteX595" fmla="*/ 2201758 w 4480779"/>
              <a:gd name="connsiteY595" fmla="*/ 424122 h 3593206"/>
              <a:gd name="connsiteX596" fmla="*/ 2221415 w 4480779"/>
              <a:gd name="connsiteY596" fmla="*/ 395458 h 3593206"/>
              <a:gd name="connsiteX597" fmla="*/ 2260733 w 4480779"/>
              <a:gd name="connsiteY597" fmla="*/ 395458 h 3593206"/>
              <a:gd name="connsiteX598" fmla="*/ 2293497 w 4480779"/>
              <a:gd name="connsiteY598" fmla="*/ 363608 h 3593206"/>
              <a:gd name="connsiteX599" fmla="*/ 2326261 w 4480779"/>
              <a:gd name="connsiteY599" fmla="*/ 363607 h 3593206"/>
              <a:gd name="connsiteX600" fmla="*/ 2359025 w 4480779"/>
              <a:gd name="connsiteY600" fmla="*/ 379533 h 3593206"/>
              <a:gd name="connsiteX601" fmla="*/ 2418005 w 4480779"/>
              <a:gd name="connsiteY601" fmla="*/ 366794 h 3593206"/>
              <a:gd name="connsiteX602" fmla="*/ 2476979 w 4480779"/>
              <a:gd name="connsiteY602" fmla="*/ 357237 h 3593206"/>
              <a:gd name="connsiteX603" fmla="*/ 2476980 w 4480779"/>
              <a:gd name="connsiteY603" fmla="*/ 322204 h 3593206"/>
              <a:gd name="connsiteX604" fmla="*/ 2594928 w 4480779"/>
              <a:gd name="connsiteY604" fmla="*/ 264872 h 3593206"/>
              <a:gd name="connsiteX605" fmla="*/ 2647354 w 4480779"/>
              <a:gd name="connsiteY605" fmla="*/ 290354 h 3593206"/>
              <a:gd name="connsiteX606" fmla="*/ 2542508 w 4480779"/>
              <a:gd name="connsiteY606" fmla="*/ 334943 h 3593206"/>
              <a:gd name="connsiteX607" fmla="*/ 2588374 w 4480779"/>
              <a:gd name="connsiteY607" fmla="*/ 360422 h 3593206"/>
              <a:gd name="connsiteX608" fmla="*/ 2706328 w 4480779"/>
              <a:gd name="connsiteY608" fmla="*/ 303093 h 3593206"/>
              <a:gd name="connsiteX609" fmla="*/ 2706328 w 4480779"/>
              <a:gd name="connsiteY609" fmla="*/ 271244 h 3593206"/>
              <a:gd name="connsiteX610" fmla="*/ 2739092 w 4480779"/>
              <a:gd name="connsiteY610" fmla="*/ 255318 h 3593206"/>
              <a:gd name="connsiteX611" fmla="*/ 2712882 w 4480779"/>
              <a:gd name="connsiteY611" fmla="*/ 242577 h 3593206"/>
              <a:gd name="connsiteX612" fmla="*/ 2712882 w 4480779"/>
              <a:gd name="connsiteY612" fmla="*/ 236208 h 3593206"/>
              <a:gd name="connsiteX613" fmla="*/ 2863595 w 4480779"/>
              <a:gd name="connsiteY613" fmla="*/ 150211 h 3593206"/>
              <a:gd name="connsiteX614" fmla="*/ 2955334 w 4480779"/>
              <a:gd name="connsiteY614" fmla="*/ 150212 h 3593206"/>
              <a:gd name="connsiteX615" fmla="*/ 3014313 w 4480779"/>
              <a:gd name="connsiteY615" fmla="*/ 115176 h 3593206"/>
              <a:gd name="connsiteX616" fmla="*/ 3053626 w 4480779"/>
              <a:gd name="connsiteY616" fmla="*/ 134286 h 3593206"/>
              <a:gd name="connsiteX617" fmla="*/ 3079842 w 4480779"/>
              <a:gd name="connsiteY617" fmla="*/ 121547 h 3593206"/>
              <a:gd name="connsiteX618" fmla="*/ 3158473 w 4480779"/>
              <a:gd name="connsiteY618" fmla="*/ 131101 h 3593206"/>
              <a:gd name="connsiteX619" fmla="*/ 3171580 w 4480779"/>
              <a:gd name="connsiteY619" fmla="*/ 124732 h 3593206"/>
              <a:gd name="connsiteX620" fmla="*/ 3171580 w 4480779"/>
              <a:gd name="connsiteY620" fmla="*/ 61033 h 3593206"/>
              <a:gd name="connsiteX621" fmla="*/ 3315745 w 4480779"/>
              <a:gd name="connsiteY621" fmla="*/ 35551 h 3593206"/>
              <a:gd name="connsiteX622" fmla="*/ 3387822 w 4480779"/>
              <a:gd name="connsiteY622" fmla="*/ 3701 h 3593206"/>
              <a:gd name="connsiteX623" fmla="*/ 3433694 w 4480779"/>
              <a:gd name="connsiteY623" fmla="*/ 25997 h 3593206"/>
              <a:gd name="connsiteX624" fmla="*/ 3400929 w 4480779"/>
              <a:gd name="connsiteY624" fmla="*/ 41922 h 3593206"/>
              <a:gd name="connsiteX625" fmla="*/ 3486120 w 4480779"/>
              <a:gd name="connsiteY625" fmla="*/ 64216 h 3593206"/>
              <a:gd name="connsiteX626" fmla="*/ 3545912 w 4480779"/>
              <a:gd name="connsiteY626" fmla="*/ 22811 h 3593206"/>
              <a:gd name="connsiteX627" fmla="*/ 3559522 w 4480779"/>
              <a:gd name="connsiteY627" fmla="*/ 0 h 3593206"/>
              <a:gd name="connsiteX628" fmla="*/ 3575536 w 4480779"/>
              <a:gd name="connsiteY628" fmla="*/ 53438 h 3593206"/>
              <a:gd name="connsiteX629" fmla="*/ 3564750 w 4480779"/>
              <a:gd name="connsiteY629" fmla="*/ 54662 h 3593206"/>
              <a:gd name="connsiteX630" fmla="*/ 3576779 w 4480779"/>
              <a:gd name="connsiteY630" fmla="*/ 57585 h 3593206"/>
              <a:gd name="connsiteX631" fmla="*/ 3585093 w 4480779"/>
              <a:gd name="connsiteY631" fmla="*/ 85328 h 3593206"/>
              <a:gd name="connsiteX632" fmla="*/ 3564750 w 4480779"/>
              <a:gd name="connsiteY632" fmla="*/ 89697 h 3593206"/>
              <a:gd name="connsiteX633" fmla="*/ 3588064 w 4480779"/>
              <a:gd name="connsiteY633" fmla="*/ 95241 h 3593206"/>
              <a:gd name="connsiteX634" fmla="*/ 3605566 w 4480779"/>
              <a:gd name="connsiteY634" fmla="*/ 153646 h 3593206"/>
              <a:gd name="connsiteX635" fmla="*/ 3590961 w 4480779"/>
              <a:gd name="connsiteY635" fmla="*/ 162951 h 3593206"/>
              <a:gd name="connsiteX636" fmla="*/ 3545094 w 4480779"/>
              <a:gd name="connsiteY636" fmla="*/ 162951 h 3593206"/>
              <a:gd name="connsiteX637" fmla="*/ 3453350 w 4480779"/>
              <a:gd name="connsiteY637" fmla="*/ 99251 h 3593206"/>
              <a:gd name="connsiteX638" fmla="*/ 3276427 w 4480779"/>
              <a:gd name="connsiteY638" fmla="*/ 99251 h 3593206"/>
              <a:gd name="connsiteX639" fmla="*/ 3243663 w 4480779"/>
              <a:gd name="connsiteY639" fmla="*/ 92882 h 3593206"/>
              <a:gd name="connsiteX640" fmla="*/ 3210898 w 4480779"/>
              <a:gd name="connsiteY640" fmla="*/ 86512 h 3593206"/>
              <a:gd name="connsiteX641" fmla="*/ 3224001 w 4480779"/>
              <a:gd name="connsiteY641" fmla="*/ 131101 h 3593206"/>
              <a:gd name="connsiteX642" fmla="*/ 3289529 w 4480779"/>
              <a:gd name="connsiteY642" fmla="*/ 115176 h 3593206"/>
              <a:gd name="connsiteX643" fmla="*/ 3322294 w 4480779"/>
              <a:gd name="connsiteY643" fmla="*/ 150212 h 3593206"/>
              <a:gd name="connsiteX644" fmla="*/ 3387822 w 4480779"/>
              <a:gd name="connsiteY644" fmla="*/ 131102 h 3593206"/>
              <a:gd name="connsiteX645" fmla="*/ 3400929 w 4480779"/>
              <a:gd name="connsiteY645" fmla="*/ 159765 h 3593206"/>
              <a:gd name="connsiteX646" fmla="*/ 3335401 w 4480779"/>
              <a:gd name="connsiteY646" fmla="*/ 169322 h 3593206"/>
              <a:gd name="connsiteX647" fmla="*/ 3400929 w 4480779"/>
              <a:gd name="connsiteY647" fmla="*/ 159765 h 3593206"/>
              <a:gd name="connsiteX648" fmla="*/ 3433694 w 4480779"/>
              <a:gd name="connsiteY648" fmla="*/ 150212 h 3593206"/>
              <a:gd name="connsiteX649" fmla="*/ 3499222 w 4480779"/>
              <a:gd name="connsiteY649" fmla="*/ 166137 h 3593206"/>
              <a:gd name="connsiteX650" fmla="*/ 3466458 w 4480779"/>
              <a:gd name="connsiteY650" fmla="*/ 191618 h 3593206"/>
              <a:gd name="connsiteX651" fmla="*/ 3433693 w 4480779"/>
              <a:gd name="connsiteY651" fmla="*/ 217097 h 3593206"/>
              <a:gd name="connsiteX652" fmla="*/ 3499222 w 4480779"/>
              <a:gd name="connsiteY652" fmla="*/ 239393 h 3593206"/>
              <a:gd name="connsiteX653" fmla="*/ 3531986 w 4480779"/>
              <a:gd name="connsiteY653" fmla="*/ 252133 h 3593206"/>
              <a:gd name="connsiteX654" fmla="*/ 3499222 w 4480779"/>
              <a:gd name="connsiteY654" fmla="*/ 239393 h 3593206"/>
              <a:gd name="connsiteX655" fmla="*/ 3499222 w 4480779"/>
              <a:gd name="connsiteY655" fmla="*/ 217097 h 3593206"/>
              <a:gd name="connsiteX656" fmla="*/ 3545094 w 4480779"/>
              <a:gd name="connsiteY656" fmla="*/ 194801 h 3593206"/>
              <a:gd name="connsiteX657" fmla="*/ 3610622 w 4480779"/>
              <a:gd name="connsiteY657" fmla="*/ 207543 h 3593206"/>
              <a:gd name="connsiteX658" fmla="*/ 3620496 w 4480779"/>
              <a:gd name="connsiteY658" fmla="*/ 203463 h 3593206"/>
              <a:gd name="connsiteX659" fmla="*/ 4461929 w 4480779"/>
              <a:gd name="connsiteY659" fmla="*/ 3011229 h 3593206"/>
              <a:gd name="connsiteX660" fmla="*/ 4449388 w 4480779"/>
              <a:gd name="connsiteY660" fmla="*/ 3007164 h 3593206"/>
              <a:gd name="connsiteX661" fmla="*/ 4436281 w 4480779"/>
              <a:gd name="connsiteY661" fmla="*/ 3013535 h 3593206"/>
              <a:gd name="connsiteX662" fmla="*/ 4455936 w 4480779"/>
              <a:gd name="connsiteY662" fmla="*/ 3019906 h 3593206"/>
              <a:gd name="connsiteX663" fmla="*/ 4462490 w 4480779"/>
              <a:gd name="connsiteY663" fmla="*/ 3016721 h 3593206"/>
              <a:gd name="connsiteX664" fmla="*/ 4463437 w 4480779"/>
              <a:gd name="connsiteY664" fmla="*/ 3016261 h 3593206"/>
              <a:gd name="connsiteX665" fmla="*/ 4480779 w 4480779"/>
              <a:gd name="connsiteY665" fmla="*/ 3074130 h 3593206"/>
              <a:gd name="connsiteX666" fmla="*/ 4465767 w 4480779"/>
              <a:gd name="connsiteY666" fmla="*/ 3080818 h 3593206"/>
              <a:gd name="connsiteX667" fmla="*/ 4436281 w 4480779"/>
              <a:gd name="connsiteY667" fmla="*/ 3096346 h 3593206"/>
              <a:gd name="connsiteX668" fmla="*/ 4305223 w 4480779"/>
              <a:gd name="connsiteY668" fmla="*/ 3096345 h 3593206"/>
              <a:gd name="connsiteX669" fmla="*/ 4265905 w 4480779"/>
              <a:gd name="connsiteY669" fmla="*/ 3112271 h 3593206"/>
              <a:gd name="connsiteX670" fmla="*/ 4200377 w 4480779"/>
              <a:gd name="connsiteY670" fmla="*/ 3112271 h 3593206"/>
              <a:gd name="connsiteX671" fmla="*/ 4167613 w 4480779"/>
              <a:gd name="connsiteY671" fmla="*/ 3096346 h 3593206"/>
              <a:gd name="connsiteX672" fmla="*/ 4154505 w 4480779"/>
              <a:gd name="connsiteY672" fmla="*/ 3134564 h 3593206"/>
              <a:gd name="connsiteX673" fmla="*/ 4056213 w 4480779"/>
              <a:gd name="connsiteY673" fmla="*/ 3169599 h 3593206"/>
              <a:gd name="connsiteX674" fmla="*/ 3990684 w 4480779"/>
              <a:gd name="connsiteY674" fmla="*/ 3220560 h 3593206"/>
              <a:gd name="connsiteX675" fmla="*/ 3944818 w 4480779"/>
              <a:gd name="connsiteY675" fmla="*/ 3258781 h 3593206"/>
              <a:gd name="connsiteX676" fmla="*/ 3859628 w 4480779"/>
              <a:gd name="connsiteY676" fmla="*/ 3258781 h 3593206"/>
              <a:gd name="connsiteX677" fmla="*/ 3813761 w 4480779"/>
              <a:gd name="connsiteY677" fmla="*/ 3281074 h 3593206"/>
              <a:gd name="connsiteX678" fmla="*/ 3807207 w 4480779"/>
              <a:gd name="connsiteY678" fmla="*/ 3322482 h 3593206"/>
              <a:gd name="connsiteX679" fmla="*/ 3682705 w 4480779"/>
              <a:gd name="connsiteY679" fmla="*/ 3290632 h 3593206"/>
              <a:gd name="connsiteX680" fmla="*/ 3676151 w 4480779"/>
              <a:gd name="connsiteY680" fmla="*/ 3347960 h 3593206"/>
              <a:gd name="connsiteX681" fmla="*/ 3610623 w 4480779"/>
              <a:gd name="connsiteY681" fmla="*/ 3370256 h 3593206"/>
              <a:gd name="connsiteX682" fmla="*/ 3610623 w 4480779"/>
              <a:gd name="connsiteY682" fmla="*/ 3344775 h 3593206"/>
              <a:gd name="connsiteX683" fmla="*/ 3486120 w 4480779"/>
              <a:gd name="connsiteY683" fmla="*/ 3335221 h 3593206"/>
              <a:gd name="connsiteX684" fmla="*/ 3473012 w 4480779"/>
              <a:gd name="connsiteY684" fmla="*/ 3363885 h 3593206"/>
              <a:gd name="connsiteX685" fmla="*/ 3414037 w 4480779"/>
              <a:gd name="connsiteY685" fmla="*/ 3373442 h 3593206"/>
              <a:gd name="connsiteX686" fmla="*/ 3407484 w 4480779"/>
              <a:gd name="connsiteY686" fmla="*/ 3411660 h 3593206"/>
              <a:gd name="connsiteX687" fmla="*/ 3361611 w 4480779"/>
              <a:gd name="connsiteY687" fmla="*/ 3433956 h 3593206"/>
              <a:gd name="connsiteX688" fmla="*/ 3282981 w 4480779"/>
              <a:gd name="connsiteY688" fmla="*/ 3427585 h 3593206"/>
              <a:gd name="connsiteX689" fmla="*/ 3309191 w 4480779"/>
              <a:gd name="connsiteY689" fmla="*/ 3411660 h 3593206"/>
              <a:gd name="connsiteX690" fmla="*/ 3217452 w 4480779"/>
              <a:gd name="connsiteY690" fmla="*/ 3427585 h 3593206"/>
              <a:gd name="connsiteX691" fmla="*/ 3243663 w 4480779"/>
              <a:gd name="connsiteY691" fmla="*/ 3440327 h 3593206"/>
              <a:gd name="connsiteX692" fmla="*/ 3256765 w 4480779"/>
              <a:gd name="connsiteY692" fmla="*/ 3494471 h 3593206"/>
              <a:gd name="connsiteX693" fmla="*/ 3132262 w 4480779"/>
              <a:gd name="connsiteY693" fmla="*/ 3507213 h 3593206"/>
              <a:gd name="connsiteX694" fmla="*/ 3165026 w 4480779"/>
              <a:gd name="connsiteY694" fmla="*/ 3539063 h 3593206"/>
              <a:gd name="connsiteX695" fmla="*/ 3092944 w 4480779"/>
              <a:gd name="connsiteY695" fmla="*/ 3551802 h 3593206"/>
              <a:gd name="connsiteX696" fmla="*/ 3092944 w 4480779"/>
              <a:gd name="connsiteY696" fmla="*/ 3542245 h 3593206"/>
              <a:gd name="connsiteX697" fmla="*/ 3092944 w 4480779"/>
              <a:gd name="connsiteY697" fmla="*/ 3526321 h 3593206"/>
              <a:gd name="connsiteX698" fmla="*/ 3053626 w 4480779"/>
              <a:gd name="connsiteY698" fmla="*/ 3519952 h 3593206"/>
              <a:gd name="connsiteX699" fmla="*/ 2935677 w 4480779"/>
              <a:gd name="connsiteY699" fmla="*/ 3561356 h 3593206"/>
              <a:gd name="connsiteX700" fmla="*/ 2961888 w 4480779"/>
              <a:gd name="connsiteY700" fmla="*/ 3577281 h 3593206"/>
              <a:gd name="connsiteX701" fmla="*/ 2876703 w 4480779"/>
              <a:gd name="connsiteY701" fmla="*/ 3583652 h 3593206"/>
              <a:gd name="connsiteX702" fmla="*/ 2857041 w 4480779"/>
              <a:gd name="connsiteY702" fmla="*/ 3554987 h 3593206"/>
              <a:gd name="connsiteX703" fmla="*/ 2745646 w 4480779"/>
              <a:gd name="connsiteY703" fmla="*/ 3551802 h 3593206"/>
              <a:gd name="connsiteX704" fmla="*/ 2680118 w 4480779"/>
              <a:gd name="connsiteY704" fmla="*/ 3583652 h 3593206"/>
              <a:gd name="connsiteX705" fmla="*/ 2608035 w 4480779"/>
              <a:gd name="connsiteY705" fmla="*/ 3586837 h 3593206"/>
              <a:gd name="connsiteX706" fmla="*/ 2575272 w 4480779"/>
              <a:gd name="connsiteY706" fmla="*/ 3558170 h 3593206"/>
              <a:gd name="connsiteX707" fmla="*/ 2601482 w 4480779"/>
              <a:gd name="connsiteY707" fmla="*/ 3542246 h 3593206"/>
              <a:gd name="connsiteX708" fmla="*/ 2516297 w 4480779"/>
              <a:gd name="connsiteY708" fmla="*/ 3488102 h 3593206"/>
              <a:gd name="connsiteX709" fmla="*/ 2470425 w 4480779"/>
              <a:gd name="connsiteY709" fmla="*/ 3481731 h 3593206"/>
              <a:gd name="connsiteX710" fmla="*/ 2562164 w 4480779"/>
              <a:gd name="connsiteY710" fmla="*/ 3437141 h 3593206"/>
              <a:gd name="connsiteX711" fmla="*/ 2562164 w 4480779"/>
              <a:gd name="connsiteY711" fmla="*/ 3402106 h 3593206"/>
              <a:gd name="connsiteX712" fmla="*/ 2627692 w 4480779"/>
              <a:gd name="connsiteY712" fmla="*/ 3392552 h 3593206"/>
              <a:gd name="connsiteX713" fmla="*/ 2568718 w 4480779"/>
              <a:gd name="connsiteY713" fmla="*/ 3373442 h 3593206"/>
              <a:gd name="connsiteX714" fmla="*/ 2562164 w 4480779"/>
              <a:gd name="connsiteY714" fmla="*/ 3402106 h 3593206"/>
              <a:gd name="connsiteX715" fmla="*/ 2476979 w 4480779"/>
              <a:gd name="connsiteY715" fmla="*/ 3433956 h 3593206"/>
              <a:gd name="connsiteX716" fmla="*/ 2418005 w 4480779"/>
              <a:gd name="connsiteY716" fmla="*/ 3373441 h 3593206"/>
              <a:gd name="connsiteX717" fmla="*/ 2385241 w 4480779"/>
              <a:gd name="connsiteY717" fmla="*/ 3370256 h 3593206"/>
              <a:gd name="connsiteX718" fmla="*/ 2273840 w 4480779"/>
              <a:gd name="connsiteY718" fmla="*/ 3402106 h 3593206"/>
              <a:gd name="connsiteX719" fmla="*/ 2195204 w 4480779"/>
              <a:gd name="connsiteY719" fmla="*/ 3357517 h 3593206"/>
              <a:gd name="connsiteX720" fmla="*/ 2195204 w 4480779"/>
              <a:gd name="connsiteY720" fmla="*/ 3312925 h 3593206"/>
              <a:gd name="connsiteX721" fmla="*/ 2254179 w 4480779"/>
              <a:gd name="connsiteY721" fmla="*/ 3303370 h 3593206"/>
              <a:gd name="connsiteX722" fmla="*/ 2267287 w 4480779"/>
              <a:gd name="connsiteY722" fmla="*/ 3277892 h 3593206"/>
              <a:gd name="connsiteX723" fmla="*/ 2300050 w 4480779"/>
              <a:gd name="connsiteY723" fmla="*/ 3261964 h 3593206"/>
              <a:gd name="connsiteX724" fmla="*/ 2247630 w 4480779"/>
              <a:gd name="connsiteY724" fmla="*/ 3252410 h 3593206"/>
              <a:gd name="connsiteX725" fmla="*/ 2188650 w 4480779"/>
              <a:gd name="connsiteY725" fmla="*/ 3290631 h 3593206"/>
              <a:gd name="connsiteX726" fmla="*/ 2149338 w 4480779"/>
              <a:gd name="connsiteY726" fmla="*/ 3271521 h 3593206"/>
              <a:gd name="connsiteX727" fmla="*/ 2110020 w 4480779"/>
              <a:gd name="connsiteY727" fmla="*/ 3271521 h 3593206"/>
              <a:gd name="connsiteX728" fmla="*/ 2090358 w 4480779"/>
              <a:gd name="connsiteY728" fmla="*/ 3297000 h 3593206"/>
              <a:gd name="connsiteX729" fmla="*/ 2168994 w 4480779"/>
              <a:gd name="connsiteY729" fmla="*/ 3325666 h 3593206"/>
              <a:gd name="connsiteX730" fmla="*/ 2149337 w 4480779"/>
              <a:gd name="connsiteY730" fmla="*/ 3335220 h 3593206"/>
              <a:gd name="connsiteX731" fmla="*/ 1992065 w 4480779"/>
              <a:gd name="connsiteY731" fmla="*/ 3338406 h 3593206"/>
              <a:gd name="connsiteX732" fmla="*/ 1939645 w 4480779"/>
              <a:gd name="connsiteY732" fmla="*/ 3322481 h 3593206"/>
              <a:gd name="connsiteX733" fmla="*/ 1834798 w 4480779"/>
              <a:gd name="connsiteY733" fmla="*/ 3332035 h 3593206"/>
              <a:gd name="connsiteX734" fmla="*/ 1841352 w 4480779"/>
              <a:gd name="connsiteY734" fmla="*/ 3322482 h 3593206"/>
              <a:gd name="connsiteX735" fmla="*/ 1841352 w 4480779"/>
              <a:gd name="connsiteY735" fmla="*/ 3290631 h 3593206"/>
              <a:gd name="connsiteX736" fmla="*/ 1815142 w 4480779"/>
              <a:gd name="connsiteY736" fmla="*/ 3303370 h 3593206"/>
              <a:gd name="connsiteX737" fmla="*/ 1769270 w 4480779"/>
              <a:gd name="connsiteY737" fmla="*/ 3290631 h 3593206"/>
              <a:gd name="connsiteX738" fmla="*/ 1697188 w 4480779"/>
              <a:gd name="connsiteY738" fmla="*/ 3306556 h 3593206"/>
              <a:gd name="connsiteX739" fmla="*/ 1598895 w 4480779"/>
              <a:gd name="connsiteY739" fmla="*/ 3281074 h 3593206"/>
              <a:gd name="connsiteX740" fmla="*/ 1651316 w 4480779"/>
              <a:gd name="connsiteY740" fmla="*/ 3255596 h 3593206"/>
              <a:gd name="connsiteX741" fmla="*/ 1736506 w 4480779"/>
              <a:gd name="connsiteY741" fmla="*/ 3274707 h 3593206"/>
              <a:gd name="connsiteX742" fmla="*/ 1828245 w 4480779"/>
              <a:gd name="connsiteY742" fmla="*/ 3233300 h 3593206"/>
              <a:gd name="connsiteX743" fmla="*/ 1828245 w 4480779"/>
              <a:gd name="connsiteY743" fmla="*/ 3214189 h 3593206"/>
              <a:gd name="connsiteX744" fmla="*/ 1874116 w 4480779"/>
              <a:gd name="connsiteY744" fmla="*/ 3204635 h 3593206"/>
              <a:gd name="connsiteX745" fmla="*/ 1926537 w 4480779"/>
              <a:gd name="connsiteY745" fmla="*/ 3226931 h 3593206"/>
              <a:gd name="connsiteX746" fmla="*/ 1933091 w 4480779"/>
              <a:gd name="connsiteY746" fmla="*/ 3261964 h 3593206"/>
              <a:gd name="connsiteX747" fmla="*/ 1985517 w 4480779"/>
              <a:gd name="connsiteY747" fmla="*/ 3287446 h 3593206"/>
              <a:gd name="connsiteX748" fmla="*/ 2005173 w 4480779"/>
              <a:gd name="connsiteY748" fmla="*/ 3239670 h 3593206"/>
              <a:gd name="connsiteX749" fmla="*/ 2051045 w 4480779"/>
              <a:gd name="connsiteY749" fmla="*/ 3233300 h 3593206"/>
              <a:gd name="connsiteX750" fmla="*/ 2064148 w 4480779"/>
              <a:gd name="connsiteY750" fmla="*/ 3211006 h 3593206"/>
              <a:gd name="connsiteX751" fmla="*/ 1992066 w 4480779"/>
              <a:gd name="connsiteY751" fmla="*/ 3195081 h 3593206"/>
              <a:gd name="connsiteX752" fmla="*/ 1992066 w 4480779"/>
              <a:gd name="connsiteY752" fmla="*/ 3179156 h 3593206"/>
              <a:gd name="connsiteX753" fmla="*/ 2051045 w 4480779"/>
              <a:gd name="connsiteY753" fmla="*/ 3169600 h 3593206"/>
              <a:gd name="connsiteX754" fmla="*/ 2090358 w 4480779"/>
              <a:gd name="connsiteY754" fmla="*/ 3153675 h 3593206"/>
              <a:gd name="connsiteX755" fmla="*/ 2116573 w 4480779"/>
              <a:gd name="connsiteY755" fmla="*/ 3147306 h 3593206"/>
              <a:gd name="connsiteX756" fmla="*/ 2155886 w 4480779"/>
              <a:gd name="connsiteY756" fmla="*/ 3134565 h 3593206"/>
              <a:gd name="connsiteX757" fmla="*/ 2188650 w 4480779"/>
              <a:gd name="connsiteY757" fmla="*/ 3147307 h 3593206"/>
              <a:gd name="connsiteX758" fmla="*/ 2155886 w 4480779"/>
              <a:gd name="connsiteY758" fmla="*/ 3134565 h 3593206"/>
              <a:gd name="connsiteX759" fmla="*/ 2155886 w 4480779"/>
              <a:gd name="connsiteY759" fmla="*/ 3128196 h 3593206"/>
              <a:gd name="connsiteX760" fmla="*/ 2142784 w 4480779"/>
              <a:gd name="connsiteY760" fmla="*/ 3121825 h 3593206"/>
              <a:gd name="connsiteX761" fmla="*/ 2011727 w 4480779"/>
              <a:gd name="connsiteY761" fmla="*/ 3102714 h 3593206"/>
              <a:gd name="connsiteX762" fmla="*/ 1952747 w 4480779"/>
              <a:gd name="connsiteY762" fmla="*/ 3102715 h 3593206"/>
              <a:gd name="connsiteX763" fmla="*/ 1841352 w 4480779"/>
              <a:gd name="connsiteY763" fmla="*/ 3156861 h 3593206"/>
              <a:gd name="connsiteX764" fmla="*/ 1749614 w 4480779"/>
              <a:gd name="connsiteY764" fmla="*/ 3102715 h 3593206"/>
              <a:gd name="connsiteX765" fmla="*/ 1703737 w 4480779"/>
              <a:gd name="connsiteY765" fmla="*/ 3102715 h 3593206"/>
              <a:gd name="connsiteX766" fmla="*/ 1697188 w 4480779"/>
              <a:gd name="connsiteY766" fmla="*/ 3102714 h 3593206"/>
              <a:gd name="connsiteX767" fmla="*/ 1729952 w 4480779"/>
              <a:gd name="connsiteY767" fmla="*/ 3077236 h 3593206"/>
              <a:gd name="connsiteX768" fmla="*/ 1684086 w 4480779"/>
              <a:gd name="connsiteY768" fmla="*/ 3054939 h 3593206"/>
              <a:gd name="connsiteX769" fmla="*/ 1651316 w 4480779"/>
              <a:gd name="connsiteY769" fmla="*/ 3054939 h 3593206"/>
              <a:gd name="connsiteX770" fmla="*/ 1618552 w 4480779"/>
              <a:gd name="connsiteY770" fmla="*/ 3086789 h 3593206"/>
              <a:gd name="connsiteX771" fmla="*/ 1592342 w 4480779"/>
              <a:gd name="connsiteY771" fmla="*/ 3070864 h 3593206"/>
              <a:gd name="connsiteX772" fmla="*/ 1441629 w 4480779"/>
              <a:gd name="connsiteY772" fmla="*/ 3109085 h 3593206"/>
              <a:gd name="connsiteX773" fmla="*/ 1343336 w 4480779"/>
              <a:gd name="connsiteY773" fmla="*/ 3112271 h 3593206"/>
              <a:gd name="connsiteX774" fmla="*/ 1376100 w 4480779"/>
              <a:gd name="connsiteY774" fmla="*/ 3086789 h 3593206"/>
              <a:gd name="connsiteX775" fmla="*/ 1277808 w 4480779"/>
              <a:gd name="connsiteY775" fmla="*/ 3080420 h 3593206"/>
              <a:gd name="connsiteX776" fmla="*/ 1310572 w 4480779"/>
              <a:gd name="connsiteY776" fmla="*/ 3061311 h 3593206"/>
              <a:gd name="connsiteX777" fmla="*/ 1277808 w 4480779"/>
              <a:gd name="connsiteY777" fmla="*/ 3035831 h 3593206"/>
              <a:gd name="connsiteX778" fmla="*/ 1317126 w 4480779"/>
              <a:gd name="connsiteY778" fmla="*/ 3010349 h 3593206"/>
              <a:gd name="connsiteX779" fmla="*/ 1284362 w 4480779"/>
              <a:gd name="connsiteY779" fmla="*/ 2994425 h 3593206"/>
              <a:gd name="connsiteX780" fmla="*/ 1343336 w 4480779"/>
              <a:gd name="connsiteY780" fmla="*/ 2943464 h 3593206"/>
              <a:gd name="connsiteX781" fmla="*/ 1225382 w 4480779"/>
              <a:gd name="connsiteY781" fmla="*/ 2937096 h 3593206"/>
              <a:gd name="connsiteX782" fmla="*/ 1205726 w 4480779"/>
              <a:gd name="connsiteY782" fmla="*/ 2988056 h 3593206"/>
              <a:gd name="connsiteX783" fmla="*/ 1153300 w 4480779"/>
              <a:gd name="connsiteY783" fmla="*/ 2930725 h 3593206"/>
              <a:gd name="connsiteX784" fmla="*/ 1153300 w 4480779"/>
              <a:gd name="connsiteY784" fmla="*/ 2886135 h 3593206"/>
              <a:gd name="connsiteX785" fmla="*/ 1186064 w 4480779"/>
              <a:gd name="connsiteY785" fmla="*/ 2870210 h 3593206"/>
              <a:gd name="connsiteX786" fmla="*/ 1100879 w 4480779"/>
              <a:gd name="connsiteY786" fmla="*/ 2828803 h 3593206"/>
              <a:gd name="connsiteX787" fmla="*/ 1041905 w 4480779"/>
              <a:gd name="connsiteY787" fmla="*/ 2828804 h 3593206"/>
              <a:gd name="connsiteX788" fmla="*/ 989479 w 4480779"/>
              <a:gd name="connsiteY788" fmla="*/ 2812879 h 3593206"/>
              <a:gd name="connsiteX789" fmla="*/ 956715 w 4480779"/>
              <a:gd name="connsiteY789" fmla="*/ 2787400 h 3593206"/>
              <a:gd name="connsiteX790" fmla="*/ 956715 w 4480779"/>
              <a:gd name="connsiteY790" fmla="*/ 2755550 h 3593206"/>
              <a:gd name="connsiteX791" fmla="*/ 982930 w 4480779"/>
              <a:gd name="connsiteY791" fmla="*/ 2742810 h 3593206"/>
              <a:gd name="connsiteX792" fmla="*/ 982930 w 4480779"/>
              <a:gd name="connsiteY792" fmla="*/ 2707775 h 3593206"/>
              <a:gd name="connsiteX793" fmla="*/ 956715 w 4480779"/>
              <a:gd name="connsiteY793" fmla="*/ 2695035 h 3593206"/>
              <a:gd name="connsiteX794" fmla="*/ 956715 w 4480779"/>
              <a:gd name="connsiteY794" fmla="*/ 2615408 h 3593206"/>
              <a:gd name="connsiteX795" fmla="*/ 996033 w 4480779"/>
              <a:gd name="connsiteY795" fmla="*/ 2574004 h 3593206"/>
              <a:gd name="connsiteX796" fmla="*/ 1146751 w 4480779"/>
              <a:gd name="connsiteY796" fmla="*/ 2529415 h 3593206"/>
              <a:gd name="connsiteX797" fmla="*/ 1055007 w 4480779"/>
              <a:gd name="connsiteY797" fmla="*/ 2507118 h 3593206"/>
              <a:gd name="connsiteX798" fmla="*/ 1002587 w 4480779"/>
              <a:gd name="connsiteY798" fmla="*/ 2507118 h 3593206"/>
              <a:gd name="connsiteX799" fmla="*/ 950166 w 4480779"/>
              <a:gd name="connsiteY799" fmla="*/ 2523044 h 3593206"/>
              <a:gd name="connsiteX800" fmla="*/ 950166 w 4480779"/>
              <a:gd name="connsiteY800" fmla="*/ 2548522 h 3593206"/>
              <a:gd name="connsiteX801" fmla="*/ 904294 w 4480779"/>
              <a:gd name="connsiteY801" fmla="*/ 2570818 h 3593206"/>
              <a:gd name="connsiteX802" fmla="*/ 858422 w 4480779"/>
              <a:gd name="connsiteY802" fmla="*/ 2554893 h 3593206"/>
              <a:gd name="connsiteX803" fmla="*/ 766684 w 4480779"/>
              <a:gd name="connsiteY803" fmla="*/ 2577190 h 3593206"/>
              <a:gd name="connsiteX804" fmla="*/ 753576 w 4480779"/>
              <a:gd name="connsiteY804" fmla="*/ 2545339 h 3593206"/>
              <a:gd name="connsiteX805" fmla="*/ 819104 w 4480779"/>
              <a:gd name="connsiteY805" fmla="*/ 2532598 h 3593206"/>
              <a:gd name="connsiteX806" fmla="*/ 648735 w 4480779"/>
              <a:gd name="connsiteY806" fmla="*/ 2481639 h 3593206"/>
              <a:gd name="connsiteX807" fmla="*/ 655283 w 4480779"/>
              <a:gd name="connsiteY807" fmla="*/ 2456158 h 3593206"/>
              <a:gd name="connsiteX808" fmla="*/ 694602 w 4480779"/>
              <a:gd name="connsiteY808" fmla="*/ 2472083 h 3593206"/>
              <a:gd name="connsiteX809" fmla="*/ 779792 w 4480779"/>
              <a:gd name="connsiteY809" fmla="*/ 2452973 h 3593206"/>
              <a:gd name="connsiteX810" fmla="*/ 786340 w 4480779"/>
              <a:gd name="connsiteY810" fmla="*/ 2417937 h 3593206"/>
              <a:gd name="connsiteX811" fmla="*/ 832212 w 4480779"/>
              <a:gd name="connsiteY811" fmla="*/ 2395644 h 3593206"/>
              <a:gd name="connsiteX812" fmla="*/ 937059 w 4480779"/>
              <a:gd name="connsiteY812" fmla="*/ 2395643 h 3593206"/>
              <a:gd name="connsiteX813" fmla="*/ 950166 w 4480779"/>
              <a:gd name="connsiteY813" fmla="*/ 2376533 h 3593206"/>
              <a:gd name="connsiteX814" fmla="*/ 1048458 w 4480779"/>
              <a:gd name="connsiteY814" fmla="*/ 2322387 h 3593206"/>
              <a:gd name="connsiteX815" fmla="*/ 1048459 w 4480779"/>
              <a:gd name="connsiteY815" fmla="*/ 2306462 h 3593206"/>
              <a:gd name="connsiteX816" fmla="*/ 1113987 w 4480779"/>
              <a:gd name="connsiteY816" fmla="*/ 2290537 h 3593206"/>
              <a:gd name="connsiteX817" fmla="*/ 1107433 w 4480779"/>
              <a:gd name="connsiteY817" fmla="*/ 2265058 h 3593206"/>
              <a:gd name="connsiteX818" fmla="*/ 1133643 w 4480779"/>
              <a:gd name="connsiteY818" fmla="*/ 2249133 h 3593206"/>
              <a:gd name="connsiteX819" fmla="*/ 1107433 w 4480779"/>
              <a:gd name="connsiteY819" fmla="*/ 2265058 h 3593206"/>
              <a:gd name="connsiteX820" fmla="*/ 1074669 w 4480779"/>
              <a:gd name="connsiteY820" fmla="*/ 2274612 h 3593206"/>
              <a:gd name="connsiteX821" fmla="*/ 1015694 w 4480779"/>
              <a:gd name="connsiteY821" fmla="*/ 2271429 h 3593206"/>
              <a:gd name="connsiteX822" fmla="*/ 1048459 w 4480779"/>
              <a:gd name="connsiteY822" fmla="*/ 2252319 h 3593206"/>
              <a:gd name="connsiteX823" fmla="*/ 996033 w 4480779"/>
              <a:gd name="connsiteY823" fmla="*/ 2233208 h 3593206"/>
              <a:gd name="connsiteX824" fmla="*/ 878084 w 4480779"/>
              <a:gd name="connsiteY824" fmla="*/ 2303279 h 3593206"/>
              <a:gd name="connsiteX825" fmla="*/ 878084 w 4480779"/>
              <a:gd name="connsiteY825" fmla="*/ 2357422 h 3593206"/>
              <a:gd name="connsiteX826" fmla="*/ 792894 w 4480779"/>
              <a:gd name="connsiteY826" fmla="*/ 2379718 h 3593206"/>
              <a:gd name="connsiteX827" fmla="*/ 694602 w 4480779"/>
              <a:gd name="connsiteY827" fmla="*/ 2379719 h 3593206"/>
              <a:gd name="connsiteX828" fmla="*/ 668391 w 4480779"/>
              <a:gd name="connsiteY828" fmla="*/ 2366979 h 3593206"/>
              <a:gd name="connsiteX829" fmla="*/ 596309 w 4480779"/>
              <a:gd name="connsiteY829" fmla="*/ 2395644 h 3593206"/>
              <a:gd name="connsiteX830" fmla="*/ 491463 w 4480779"/>
              <a:gd name="connsiteY830" fmla="*/ 2395643 h 3593206"/>
              <a:gd name="connsiteX831" fmla="*/ 439042 w 4480779"/>
              <a:gd name="connsiteY831" fmla="*/ 2363793 h 3593206"/>
              <a:gd name="connsiteX832" fmla="*/ 380068 w 4480779"/>
              <a:gd name="connsiteY832" fmla="*/ 2363794 h 3593206"/>
              <a:gd name="connsiteX833" fmla="*/ 380068 w 4480779"/>
              <a:gd name="connsiteY833" fmla="*/ 2338312 h 3593206"/>
              <a:gd name="connsiteX834" fmla="*/ 511124 w 4480779"/>
              <a:gd name="connsiteY834" fmla="*/ 2306462 h 3593206"/>
              <a:gd name="connsiteX835" fmla="*/ 484909 w 4480779"/>
              <a:gd name="connsiteY835" fmla="*/ 2277798 h 3593206"/>
              <a:gd name="connsiteX836" fmla="*/ 458698 w 4480779"/>
              <a:gd name="connsiteY836" fmla="*/ 2249132 h 3593206"/>
              <a:gd name="connsiteX837" fmla="*/ 445596 w 4480779"/>
              <a:gd name="connsiteY837" fmla="*/ 2226837 h 3593206"/>
              <a:gd name="connsiteX838" fmla="*/ 425934 w 4480779"/>
              <a:gd name="connsiteY838" fmla="*/ 2198172 h 3593206"/>
              <a:gd name="connsiteX839" fmla="*/ 406278 w 4480779"/>
              <a:gd name="connsiteY839" fmla="*/ 2230022 h 3593206"/>
              <a:gd name="connsiteX840" fmla="*/ 327642 w 4480779"/>
              <a:gd name="connsiteY840" fmla="*/ 2233208 h 3593206"/>
              <a:gd name="connsiteX841" fmla="*/ 307985 w 4480779"/>
              <a:gd name="connsiteY841" fmla="*/ 2265058 h 3593206"/>
              <a:gd name="connsiteX842" fmla="*/ 249011 w 4480779"/>
              <a:gd name="connsiteY842" fmla="*/ 2265058 h 3593206"/>
              <a:gd name="connsiteX843" fmla="*/ 91739 w 4480779"/>
              <a:gd name="connsiteY843" fmla="*/ 2207729 h 3593206"/>
              <a:gd name="connsiteX844" fmla="*/ 85185 w 4480779"/>
              <a:gd name="connsiteY844" fmla="*/ 2172694 h 3593206"/>
              <a:gd name="connsiteX845" fmla="*/ 39318 w 4480779"/>
              <a:gd name="connsiteY845" fmla="*/ 2166322 h 3593206"/>
              <a:gd name="connsiteX846" fmla="*/ 0 w 4480779"/>
              <a:gd name="connsiteY846" fmla="*/ 2144029 h 359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</a:cxnLst>
            <a:rect l="l" t="t" r="r" b="b"/>
            <a:pathLst>
              <a:path w="4480779" h="3593206">
                <a:moveTo>
                  <a:pt x="4370752" y="3029460"/>
                </a:moveTo>
                <a:cubicBezTo>
                  <a:pt x="4377306" y="3032646"/>
                  <a:pt x="4377306" y="3035831"/>
                  <a:pt x="4383860" y="3035831"/>
                </a:cubicBezTo>
                <a:cubicBezTo>
                  <a:pt x="4390409" y="3035832"/>
                  <a:pt x="4396962" y="3032646"/>
                  <a:pt x="4403516" y="3029461"/>
                </a:cubicBezTo>
                <a:cubicBezTo>
                  <a:pt x="4396962" y="3026275"/>
                  <a:pt x="4396962" y="3023089"/>
                  <a:pt x="4390409" y="3023089"/>
                </a:cubicBezTo>
                <a:cubicBezTo>
                  <a:pt x="4383860" y="3023089"/>
                  <a:pt x="4377306" y="3026275"/>
                  <a:pt x="4370752" y="3029460"/>
                </a:cubicBezTo>
                <a:close/>
                <a:moveTo>
                  <a:pt x="4337988" y="2965760"/>
                </a:moveTo>
                <a:cubicBezTo>
                  <a:pt x="4337988" y="2965760"/>
                  <a:pt x="4344542" y="2968946"/>
                  <a:pt x="4351095" y="2972131"/>
                </a:cubicBezTo>
                <a:cubicBezTo>
                  <a:pt x="4357644" y="2968946"/>
                  <a:pt x="4364198" y="2965760"/>
                  <a:pt x="4364198" y="2962574"/>
                </a:cubicBezTo>
                <a:cubicBezTo>
                  <a:pt x="4357644" y="2959390"/>
                  <a:pt x="4357644" y="2959390"/>
                  <a:pt x="4351096" y="2956207"/>
                </a:cubicBezTo>
                <a:cubicBezTo>
                  <a:pt x="4344542" y="2959389"/>
                  <a:pt x="4344542" y="2962575"/>
                  <a:pt x="4337988" y="2965760"/>
                </a:cubicBezTo>
                <a:close/>
                <a:moveTo>
                  <a:pt x="3711369" y="1184295"/>
                </a:moveTo>
                <a:cubicBezTo>
                  <a:pt x="3712188" y="1186136"/>
                  <a:pt x="3715464" y="1188525"/>
                  <a:pt x="3722017" y="1191710"/>
                </a:cubicBezTo>
                <a:cubicBezTo>
                  <a:pt x="3728571" y="1191710"/>
                  <a:pt x="3741679" y="1185341"/>
                  <a:pt x="3741679" y="1178970"/>
                </a:cubicBezTo>
                <a:cubicBezTo>
                  <a:pt x="3761335" y="1178970"/>
                  <a:pt x="3780997" y="1178970"/>
                  <a:pt x="3807207" y="1178970"/>
                </a:cubicBezTo>
                <a:cubicBezTo>
                  <a:pt x="3807207" y="1166231"/>
                  <a:pt x="3807207" y="1156675"/>
                  <a:pt x="3813761" y="1147120"/>
                </a:cubicBezTo>
                <a:cubicBezTo>
                  <a:pt x="3826864" y="1147121"/>
                  <a:pt x="3846525" y="1147121"/>
                  <a:pt x="3866182" y="1143935"/>
                </a:cubicBezTo>
                <a:cubicBezTo>
                  <a:pt x="3872736" y="1118456"/>
                  <a:pt x="3872736" y="1118456"/>
                  <a:pt x="3813761" y="1099345"/>
                </a:cubicBezTo>
                <a:cubicBezTo>
                  <a:pt x="3813761" y="1115271"/>
                  <a:pt x="3813761" y="1131196"/>
                  <a:pt x="3807207" y="1143934"/>
                </a:cubicBezTo>
                <a:cubicBezTo>
                  <a:pt x="3774443" y="1147120"/>
                  <a:pt x="3748233" y="1159860"/>
                  <a:pt x="3748233" y="1175785"/>
                </a:cubicBezTo>
                <a:cubicBezTo>
                  <a:pt x="3728571" y="1178173"/>
                  <a:pt x="3708913" y="1178771"/>
                  <a:pt x="3711369" y="1184295"/>
                </a:cubicBezTo>
                <a:close/>
                <a:moveTo>
                  <a:pt x="3250211" y="255315"/>
                </a:moveTo>
                <a:cubicBezTo>
                  <a:pt x="3256765" y="255316"/>
                  <a:pt x="3263319" y="252132"/>
                  <a:pt x="3263319" y="248947"/>
                </a:cubicBezTo>
                <a:cubicBezTo>
                  <a:pt x="3269868" y="252132"/>
                  <a:pt x="3269868" y="255315"/>
                  <a:pt x="3276422" y="258501"/>
                </a:cubicBezTo>
                <a:cubicBezTo>
                  <a:pt x="3276422" y="258501"/>
                  <a:pt x="3269868" y="261687"/>
                  <a:pt x="3263319" y="264873"/>
                </a:cubicBezTo>
                <a:cubicBezTo>
                  <a:pt x="3256765" y="261687"/>
                  <a:pt x="3256765" y="258501"/>
                  <a:pt x="3250211" y="255315"/>
                </a:cubicBezTo>
                <a:close/>
                <a:moveTo>
                  <a:pt x="3525432" y="1210820"/>
                </a:moveTo>
                <a:cubicBezTo>
                  <a:pt x="3531986" y="1210821"/>
                  <a:pt x="3545094" y="1210821"/>
                  <a:pt x="3564751" y="1214006"/>
                </a:cubicBezTo>
                <a:cubicBezTo>
                  <a:pt x="3584412" y="1201267"/>
                  <a:pt x="3590961" y="1191710"/>
                  <a:pt x="3564751" y="1178970"/>
                </a:cubicBezTo>
                <a:cubicBezTo>
                  <a:pt x="3558196" y="1191710"/>
                  <a:pt x="3525432" y="1191710"/>
                  <a:pt x="3525432" y="1210820"/>
                </a:cubicBezTo>
                <a:close/>
                <a:moveTo>
                  <a:pt x="3217453" y="274429"/>
                </a:moveTo>
                <a:cubicBezTo>
                  <a:pt x="3230555" y="280797"/>
                  <a:pt x="3250217" y="290353"/>
                  <a:pt x="3263319" y="296722"/>
                </a:cubicBezTo>
                <a:cubicBezTo>
                  <a:pt x="3315745" y="280797"/>
                  <a:pt x="3341955" y="258502"/>
                  <a:pt x="3368165" y="233022"/>
                </a:cubicBezTo>
                <a:cubicBezTo>
                  <a:pt x="3387822" y="229836"/>
                  <a:pt x="3400930" y="229836"/>
                  <a:pt x="3433694" y="226651"/>
                </a:cubicBezTo>
                <a:cubicBezTo>
                  <a:pt x="3407483" y="213912"/>
                  <a:pt x="3387822" y="207543"/>
                  <a:pt x="3368165" y="197986"/>
                </a:cubicBezTo>
                <a:cubicBezTo>
                  <a:pt x="3341955" y="220283"/>
                  <a:pt x="3302637" y="210727"/>
                  <a:pt x="3269873" y="217097"/>
                </a:cubicBezTo>
                <a:cubicBezTo>
                  <a:pt x="3250217" y="226651"/>
                  <a:pt x="3237109" y="233022"/>
                  <a:pt x="3224001" y="239393"/>
                </a:cubicBezTo>
                <a:lnTo>
                  <a:pt x="3224001" y="274429"/>
                </a:lnTo>
                <a:close/>
                <a:moveTo>
                  <a:pt x="3184688" y="191619"/>
                </a:moveTo>
                <a:cubicBezTo>
                  <a:pt x="3191237" y="194801"/>
                  <a:pt x="3191237" y="197987"/>
                  <a:pt x="3197791" y="201172"/>
                </a:cubicBezTo>
                <a:cubicBezTo>
                  <a:pt x="3204345" y="197987"/>
                  <a:pt x="3210899" y="197987"/>
                  <a:pt x="3210899" y="194801"/>
                </a:cubicBezTo>
                <a:cubicBezTo>
                  <a:pt x="3210899" y="191619"/>
                  <a:pt x="3204345" y="188433"/>
                  <a:pt x="3197791" y="185247"/>
                </a:cubicBezTo>
                <a:cubicBezTo>
                  <a:pt x="3197791" y="185247"/>
                  <a:pt x="3191237" y="188433"/>
                  <a:pt x="3184688" y="191619"/>
                </a:cubicBezTo>
                <a:close/>
                <a:moveTo>
                  <a:pt x="3446802" y="1236300"/>
                </a:moveTo>
                <a:cubicBezTo>
                  <a:pt x="3453350" y="1239485"/>
                  <a:pt x="3453350" y="1242670"/>
                  <a:pt x="3459904" y="1242671"/>
                </a:cubicBezTo>
                <a:cubicBezTo>
                  <a:pt x="3466458" y="1242670"/>
                  <a:pt x="3473012" y="1239485"/>
                  <a:pt x="3479566" y="1236299"/>
                </a:cubicBezTo>
                <a:cubicBezTo>
                  <a:pt x="3473012" y="1236300"/>
                  <a:pt x="3473012" y="1233117"/>
                  <a:pt x="3466458" y="1229931"/>
                </a:cubicBezTo>
                <a:cubicBezTo>
                  <a:pt x="3459904" y="1233116"/>
                  <a:pt x="3453350" y="1233117"/>
                  <a:pt x="3446802" y="1236300"/>
                </a:cubicBezTo>
                <a:close/>
                <a:moveTo>
                  <a:pt x="3085573" y="189627"/>
                </a:moveTo>
                <a:lnTo>
                  <a:pt x="3112606" y="197986"/>
                </a:lnTo>
                <a:lnTo>
                  <a:pt x="3112606" y="201172"/>
                </a:lnTo>
                <a:lnTo>
                  <a:pt x="3114764" y="201800"/>
                </a:lnTo>
                <a:lnTo>
                  <a:pt x="3121617" y="213912"/>
                </a:lnTo>
                <a:cubicBezTo>
                  <a:pt x="3125714" y="217097"/>
                  <a:pt x="3132262" y="217097"/>
                  <a:pt x="3145370" y="210726"/>
                </a:cubicBezTo>
                <a:lnTo>
                  <a:pt x="3114764" y="201800"/>
                </a:lnTo>
                <a:lnTo>
                  <a:pt x="3112606" y="197986"/>
                </a:lnTo>
                <a:lnTo>
                  <a:pt x="3112606" y="184053"/>
                </a:lnTo>
                <a:cubicBezTo>
                  <a:pt x="3112601" y="178082"/>
                  <a:pt x="3109326" y="172507"/>
                  <a:pt x="3092944" y="169322"/>
                </a:cubicBezTo>
                <a:cubicBezTo>
                  <a:pt x="3086390" y="180471"/>
                  <a:pt x="3083116" y="186044"/>
                  <a:pt x="3085573" y="189627"/>
                </a:cubicBezTo>
                <a:close/>
                <a:moveTo>
                  <a:pt x="3741679" y="2621778"/>
                </a:moveTo>
                <a:cubicBezTo>
                  <a:pt x="3748233" y="2624964"/>
                  <a:pt x="3748233" y="2628150"/>
                  <a:pt x="3754782" y="2628150"/>
                </a:cubicBezTo>
                <a:cubicBezTo>
                  <a:pt x="3761336" y="2624965"/>
                  <a:pt x="3767889" y="2624964"/>
                  <a:pt x="3774443" y="2621779"/>
                </a:cubicBezTo>
                <a:cubicBezTo>
                  <a:pt x="3767889" y="2618593"/>
                  <a:pt x="3767890" y="2615408"/>
                  <a:pt x="3761336" y="2615407"/>
                </a:cubicBezTo>
                <a:cubicBezTo>
                  <a:pt x="3754781" y="2615408"/>
                  <a:pt x="3748233" y="2618593"/>
                  <a:pt x="3741679" y="2621778"/>
                </a:cubicBezTo>
                <a:close/>
                <a:moveTo>
                  <a:pt x="3324755" y="1286217"/>
                </a:moveTo>
                <a:cubicBezTo>
                  <a:pt x="3325574" y="1288059"/>
                  <a:pt x="3328850" y="1290447"/>
                  <a:pt x="3335401" y="1293631"/>
                </a:cubicBezTo>
                <a:lnTo>
                  <a:pt x="3336843" y="1281018"/>
                </a:lnTo>
                <a:lnTo>
                  <a:pt x="3361611" y="1277706"/>
                </a:lnTo>
                <a:lnTo>
                  <a:pt x="3361724" y="1276774"/>
                </a:lnTo>
                <a:lnTo>
                  <a:pt x="3368166" y="1280891"/>
                </a:lnTo>
                <a:cubicBezTo>
                  <a:pt x="3374719" y="1274520"/>
                  <a:pt x="3381273" y="1264966"/>
                  <a:pt x="3387822" y="1258595"/>
                </a:cubicBezTo>
                <a:cubicBezTo>
                  <a:pt x="3377994" y="1253819"/>
                  <a:pt x="3369805" y="1249041"/>
                  <a:pt x="3364891" y="1250236"/>
                </a:cubicBezTo>
                <a:lnTo>
                  <a:pt x="3361724" y="1276774"/>
                </a:lnTo>
                <a:lnTo>
                  <a:pt x="3335284" y="1259875"/>
                </a:lnTo>
                <a:lnTo>
                  <a:pt x="3328848" y="1226745"/>
                </a:lnTo>
                <a:cubicBezTo>
                  <a:pt x="3322299" y="1239485"/>
                  <a:pt x="3319019" y="1245856"/>
                  <a:pt x="3323938" y="1252624"/>
                </a:cubicBezTo>
                <a:lnTo>
                  <a:pt x="3335284" y="1259875"/>
                </a:lnTo>
                <a:lnTo>
                  <a:pt x="3335401" y="1260488"/>
                </a:lnTo>
                <a:cubicBezTo>
                  <a:pt x="3336630" y="1268949"/>
                  <a:pt x="3337041" y="1274920"/>
                  <a:pt x="3337041" y="1279300"/>
                </a:cubicBezTo>
                <a:lnTo>
                  <a:pt x="3336843" y="1281018"/>
                </a:lnTo>
                <a:lnTo>
                  <a:pt x="3328848" y="1282086"/>
                </a:lnTo>
                <a:cubicBezTo>
                  <a:pt x="3325573" y="1283082"/>
                  <a:pt x="3323936" y="1284376"/>
                  <a:pt x="3324755" y="1286217"/>
                </a:cubicBezTo>
                <a:close/>
                <a:moveTo>
                  <a:pt x="3649940" y="2675924"/>
                </a:moveTo>
                <a:cubicBezTo>
                  <a:pt x="3656489" y="2679111"/>
                  <a:pt x="3656489" y="2679111"/>
                  <a:pt x="3663043" y="2682293"/>
                </a:cubicBezTo>
                <a:cubicBezTo>
                  <a:pt x="3669597" y="2679111"/>
                  <a:pt x="3669597" y="2675925"/>
                  <a:pt x="3676151" y="2672739"/>
                </a:cubicBezTo>
                <a:cubicBezTo>
                  <a:pt x="3676151" y="2672739"/>
                  <a:pt x="3669597" y="2669554"/>
                  <a:pt x="3663043" y="2666368"/>
                </a:cubicBezTo>
                <a:cubicBezTo>
                  <a:pt x="3656489" y="2666368"/>
                  <a:pt x="3649940" y="2669553"/>
                  <a:pt x="3649940" y="2675924"/>
                </a:cubicBezTo>
                <a:close/>
                <a:moveTo>
                  <a:pt x="2732538" y="306279"/>
                </a:moveTo>
                <a:cubicBezTo>
                  <a:pt x="2739092" y="309462"/>
                  <a:pt x="2739092" y="312647"/>
                  <a:pt x="2745647" y="315832"/>
                </a:cubicBezTo>
                <a:cubicBezTo>
                  <a:pt x="2758748" y="322203"/>
                  <a:pt x="2765303" y="325387"/>
                  <a:pt x="2784964" y="334943"/>
                </a:cubicBezTo>
                <a:cubicBezTo>
                  <a:pt x="2778411" y="322204"/>
                  <a:pt x="2784965" y="312647"/>
                  <a:pt x="2791513" y="299907"/>
                </a:cubicBezTo>
                <a:cubicBezTo>
                  <a:pt x="2765303" y="299907"/>
                  <a:pt x="2758749" y="299908"/>
                  <a:pt x="2758749" y="299908"/>
                </a:cubicBezTo>
                <a:cubicBezTo>
                  <a:pt x="2752195" y="299907"/>
                  <a:pt x="2739093" y="303094"/>
                  <a:pt x="2732538" y="306279"/>
                </a:cubicBezTo>
                <a:close/>
                <a:moveTo>
                  <a:pt x="2857041" y="847729"/>
                </a:moveTo>
                <a:cubicBezTo>
                  <a:pt x="2863595" y="850913"/>
                  <a:pt x="2863595" y="850913"/>
                  <a:pt x="2870149" y="854099"/>
                </a:cubicBezTo>
                <a:cubicBezTo>
                  <a:pt x="2876703" y="850914"/>
                  <a:pt x="2876703" y="847729"/>
                  <a:pt x="2883257" y="844543"/>
                </a:cubicBezTo>
                <a:cubicBezTo>
                  <a:pt x="2883257" y="844543"/>
                  <a:pt x="2876703" y="841358"/>
                  <a:pt x="2870149" y="838175"/>
                </a:cubicBezTo>
                <a:cubicBezTo>
                  <a:pt x="2863595" y="841357"/>
                  <a:pt x="2863595" y="844543"/>
                  <a:pt x="2857041" y="847729"/>
                </a:cubicBezTo>
                <a:close/>
                <a:moveTo>
                  <a:pt x="2719431" y="395457"/>
                </a:moveTo>
                <a:cubicBezTo>
                  <a:pt x="2752195" y="395458"/>
                  <a:pt x="2771857" y="395458"/>
                  <a:pt x="2791513" y="395458"/>
                </a:cubicBezTo>
                <a:cubicBezTo>
                  <a:pt x="2817728" y="395457"/>
                  <a:pt x="2824277" y="376347"/>
                  <a:pt x="2857041" y="379533"/>
                </a:cubicBezTo>
                <a:cubicBezTo>
                  <a:pt x="2876703" y="382719"/>
                  <a:pt x="2902913" y="382718"/>
                  <a:pt x="2916021" y="373164"/>
                </a:cubicBezTo>
                <a:cubicBezTo>
                  <a:pt x="2883257" y="363608"/>
                  <a:pt x="2857041" y="354053"/>
                  <a:pt x="2824277" y="347683"/>
                </a:cubicBezTo>
                <a:cubicBezTo>
                  <a:pt x="2804621" y="344497"/>
                  <a:pt x="2784965" y="347683"/>
                  <a:pt x="2771857" y="347683"/>
                </a:cubicBezTo>
                <a:cubicBezTo>
                  <a:pt x="2752195" y="357236"/>
                  <a:pt x="2732539" y="363608"/>
                  <a:pt x="2719431" y="369979"/>
                </a:cubicBezTo>
                <a:close/>
                <a:moveTo>
                  <a:pt x="3020862" y="1471991"/>
                </a:moveTo>
                <a:cubicBezTo>
                  <a:pt x="3027416" y="1471991"/>
                  <a:pt x="3033970" y="1471991"/>
                  <a:pt x="3040524" y="1471991"/>
                </a:cubicBezTo>
                <a:cubicBezTo>
                  <a:pt x="3040524" y="1465620"/>
                  <a:pt x="3047078" y="1456066"/>
                  <a:pt x="3047078" y="1449695"/>
                </a:cubicBezTo>
                <a:cubicBezTo>
                  <a:pt x="3047078" y="1446510"/>
                  <a:pt x="3040524" y="1443327"/>
                  <a:pt x="3033970" y="1443327"/>
                </a:cubicBezTo>
                <a:cubicBezTo>
                  <a:pt x="3027416" y="1443326"/>
                  <a:pt x="3014313" y="1446510"/>
                  <a:pt x="3014314" y="1449696"/>
                </a:cubicBezTo>
                <a:cubicBezTo>
                  <a:pt x="3014314" y="1456066"/>
                  <a:pt x="3020862" y="1462435"/>
                  <a:pt x="3020862" y="1471991"/>
                </a:cubicBezTo>
                <a:close/>
                <a:moveTo>
                  <a:pt x="3545089" y="3373439"/>
                </a:moveTo>
                <a:cubicBezTo>
                  <a:pt x="3551643" y="3365477"/>
                  <a:pt x="3563110" y="3363886"/>
                  <a:pt x="3575396" y="3363885"/>
                </a:cubicBezTo>
                <a:cubicBezTo>
                  <a:pt x="3587687" y="3363884"/>
                  <a:pt x="3600789" y="3365479"/>
                  <a:pt x="3610617" y="3363885"/>
                </a:cubicBezTo>
                <a:cubicBezTo>
                  <a:pt x="3590961" y="3379810"/>
                  <a:pt x="3590961" y="3379810"/>
                  <a:pt x="3545089" y="3373439"/>
                </a:cubicBezTo>
                <a:close/>
                <a:moveTo>
                  <a:pt x="2424553" y="408197"/>
                </a:moveTo>
                <a:cubicBezTo>
                  <a:pt x="2444215" y="414568"/>
                  <a:pt x="2463872" y="414569"/>
                  <a:pt x="2483533" y="405014"/>
                </a:cubicBezTo>
                <a:cubicBezTo>
                  <a:pt x="2483533" y="398643"/>
                  <a:pt x="2483533" y="389089"/>
                  <a:pt x="2476979" y="376347"/>
                </a:cubicBezTo>
                <a:cubicBezTo>
                  <a:pt x="2457318" y="389090"/>
                  <a:pt x="2431107" y="395458"/>
                  <a:pt x="2424553" y="408197"/>
                </a:cubicBezTo>
                <a:close/>
                <a:moveTo>
                  <a:pt x="2699775" y="1586652"/>
                </a:moveTo>
                <a:cubicBezTo>
                  <a:pt x="2706328" y="1586652"/>
                  <a:pt x="2719431" y="1586651"/>
                  <a:pt x="2739093" y="1589835"/>
                </a:cubicBezTo>
                <a:cubicBezTo>
                  <a:pt x="2758749" y="1577095"/>
                  <a:pt x="2765303" y="1567542"/>
                  <a:pt x="2739092" y="1554802"/>
                </a:cubicBezTo>
                <a:cubicBezTo>
                  <a:pt x="2732539" y="1567541"/>
                  <a:pt x="2699775" y="1567542"/>
                  <a:pt x="2699775" y="1586652"/>
                </a:cubicBezTo>
                <a:close/>
                <a:moveTo>
                  <a:pt x="2955334" y="2800140"/>
                </a:moveTo>
                <a:cubicBezTo>
                  <a:pt x="2955334" y="2803325"/>
                  <a:pt x="2961888" y="2806510"/>
                  <a:pt x="2968441" y="2809696"/>
                </a:cubicBezTo>
                <a:cubicBezTo>
                  <a:pt x="2974996" y="2806510"/>
                  <a:pt x="2981549" y="2806510"/>
                  <a:pt x="2981550" y="2803325"/>
                </a:cubicBezTo>
                <a:cubicBezTo>
                  <a:pt x="2974995" y="2800139"/>
                  <a:pt x="2968441" y="2796954"/>
                  <a:pt x="2968442" y="2793771"/>
                </a:cubicBezTo>
                <a:cubicBezTo>
                  <a:pt x="2961888" y="2796954"/>
                  <a:pt x="2955334" y="2796953"/>
                  <a:pt x="2955334" y="2800140"/>
                </a:cubicBezTo>
                <a:close/>
                <a:moveTo>
                  <a:pt x="2553154" y="1593817"/>
                </a:moveTo>
                <a:cubicBezTo>
                  <a:pt x="2553974" y="1597799"/>
                  <a:pt x="2558890" y="1600985"/>
                  <a:pt x="2575272" y="1602577"/>
                </a:cubicBezTo>
                <a:cubicBezTo>
                  <a:pt x="2588375" y="1593020"/>
                  <a:pt x="2608036" y="1586652"/>
                  <a:pt x="2621138" y="1580281"/>
                </a:cubicBezTo>
                <a:cubicBezTo>
                  <a:pt x="2611310" y="1575504"/>
                  <a:pt x="2599842" y="1572321"/>
                  <a:pt x="2588374" y="1571921"/>
                </a:cubicBezTo>
                <a:cubicBezTo>
                  <a:pt x="2576906" y="1571524"/>
                  <a:pt x="2565438" y="1573912"/>
                  <a:pt x="2555610" y="1580281"/>
                </a:cubicBezTo>
                <a:cubicBezTo>
                  <a:pt x="2555610" y="1585058"/>
                  <a:pt x="2552334" y="1589835"/>
                  <a:pt x="2553154" y="1593817"/>
                </a:cubicBezTo>
                <a:close/>
                <a:moveTo>
                  <a:pt x="2948785" y="3179156"/>
                </a:moveTo>
                <a:cubicBezTo>
                  <a:pt x="2955334" y="3182339"/>
                  <a:pt x="2961888" y="3182339"/>
                  <a:pt x="2968441" y="3185524"/>
                </a:cubicBezTo>
                <a:cubicBezTo>
                  <a:pt x="2968441" y="3185524"/>
                  <a:pt x="2974995" y="3182339"/>
                  <a:pt x="2981550" y="3179156"/>
                </a:cubicBezTo>
                <a:cubicBezTo>
                  <a:pt x="2974995" y="3175971"/>
                  <a:pt x="2968441" y="3172785"/>
                  <a:pt x="2961888" y="3172786"/>
                </a:cubicBezTo>
                <a:cubicBezTo>
                  <a:pt x="2955334" y="3175971"/>
                  <a:pt x="2955334" y="3175971"/>
                  <a:pt x="2948785" y="3179156"/>
                </a:cubicBezTo>
                <a:close/>
                <a:moveTo>
                  <a:pt x="3056084" y="3550756"/>
                </a:moveTo>
                <a:cubicBezTo>
                  <a:pt x="3053626" y="3545232"/>
                  <a:pt x="3073287" y="3544635"/>
                  <a:pt x="3092944" y="3542245"/>
                </a:cubicBezTo>
                <a:cubicBezTo>
                  <a:pt x="3079837" y="3548614"/>
                  <a:pt x="3073283" y="3554985"/>
                  <a:pt x="3066734" y="3558170"/>
                </a:cubicBezTo>
                <a:cubicBezTo>
                  <a:pt x="3060180" y="3554986"/>
                  <a:pt x="3056903" y="3552597"/>
                  <a:pt x="3056084" y="3550756"/>
                </a:cubicBezTo>
                <a:close/>
                <a:moveTo>
                  <a:pt x="2988098" y="3586835"/>
                </a:moveTo>
                <a:cubicBezTo>
                  <a:pt x="2988098" y="3583650"/>
                  <a:pt x="2994652" y="3580466"/>
                  <a:pt x="3001205" y="3577281"/>
                </a:cubicBezTo>
                <a:cubicBezTo>
                  <a:pt x="3001206" y="3580467"/>
                  <a:pt x="3007754" y="3580467"/>
                  <a:pt x="3014308" y="3583650"/>
                </a:cubicBezTo>
                <a:cubicBezTo>
                  <a:pt x="3007754" y="3586835"/>
                  <a:pt x="3007754" y="3590020"/>
                  <a:pt x="3001206" y="3593206"/>
                </a:cubicBezTo>
                <a:cubicBezTo>
                  <a:pt x="2994652" y="3590020"/>
                  <a:pt x="2988098" y="3590021"/>
                  <a:pt x="2988098" y="3586835"/>
                </a:cubicBezTo>
                <a:close/>
                <a:moveTo>
                  <a:pt x="2752195" y="2882950"/>
                </a:moveTo>
                <a:cubicBezTo>
                  <a:pt x="2771857" y="2892506"/>
                  <a:pt x="2798067" y="2895689"/>
                  <a:pt x="2817729" y="2882950"/>
                </a:cubicBezTo>
                <a:cubicBezTo>
                  <a:pt x="2817729" y="2873396"/>
                  <a:pt x="2830831" y="2863839"/>
                  <a:pt x="2798067" y="2860654"/>
                </a:cubicBezTo>
                <a:cubicBezTo>
                  <a:pt x="2784965" y="2870210"/>
                  <a:pt x="2765303" y="2876582"/>
                  <a:pt x="2752195" y="2882950"/>
                </a:cubicBezTo>
                <a:close/>
                <a:moveTo>
                  <a:pt x="2817729" y="3504027"/>
                </a:moveTo>
                <a:cubicBezTo>
                  <a:pt x="2824277" y="3507212"/>
                  <a:pt x="2830831" y="3507213"/>
                  <a:pt x="2837385" y="3510395"/>
                </a:cubicBezTo>
                <a:cubicBezTo>
                  <a:pt x="2837385" y="3510395"/>
                  <a:pt x="2843939" y="3507213"/>
                  <a:pt x="2850493" y="3504027"/>
                </a:cubicBezTo>
                <a:cubicBezTo>
                  <a:pt x="2843939" y="3500842"/>
                  <a:pt x="2837385" y="3500841"/>
                  <a:pt x="2830831" y="3497656"/>
                </a:cubicBezTo>
                <a:cubicBezTo>
                  <a:pt x="2824277" y="3500842"/>
                  <a:pt x="2824277" y="3500842"/>
                  <a:pt x="2817729" y="3504027"/>
                </a:cubicBezTo>
                <a:close/>
                <a:moveTo>
                  <a:pt x="2689127" y="3289584"/>
                </a:moveTo>
                <a:cubicBezTo>
                  <a:pt x="2689946" y="3291426"/>
                  <a:pt x="2693222" y="3293815"/>
                  <a:pt x="2699775" y="3297000"/>
                </a:cubicBezTo>
                <a:cubicBezTo>
                  <a:pt x="2706328" y="3293817"/>
                  <a:pt x="2712882" y="3290631"/>
                  <a:pt x="2712882" y="3284260"/>
                </a:cubicBezTo>
                <a:cubicBezTo>
                  <a:pt x="2739093" y="3281075"/>
                  <a:pt x="2765303" y="3281075"/>
                  <a:pt x="2739092" y="3268335"/>
                </a:cubicBezTo>
                <a:cubicBezTo>
                  <a:pt x="2732539" y="3271521"/>
                  <a:pt x="2725985" y="3277892"/>
                  <a:pt x="2725985" y="3281075"/>
                </a:cubicBezTo>
                <a:cubicBezTo>
                  <a:pt x="2706327" y="3283463"/>
                  <a:pt x="2686670" y="3284060"/>
                  <a:pt x="2689127" y="3289584"/>
                </a:cubicBezTo>
                <a:close/>
                <a:moveTo>
                  <a:pt x="2129676" y="1561170"/>
                </a:moveTo>
                <a:cubicBezTo>
                  <a:pt x="2136230" y="1564356"/>
                  <a:pt x="2136230" y="1567541"/>
                  <a:pt x="2142784" y="1570727"/>
                </a:cubicBezTo>
                <a:cubicBezTo>
                  <a:pt x="2149337" y="1567541"/>
                  <a:pt x="2155886" y="1567541"/>
                  <a:pt x="2155886" y="1564356"/>
                </a:cubicBezTo>
                <a:cubicBezTo>
                  <a:pt x="2155886" y="1561170"/>
                  <a:pt x="2149338" y="1557985"/>
                  <a:pt x="2142783" y="1554801"/>
                </a:cubicBezTo>
                <a:cubicBezTo>
                  <a:pt x="2136230" y="1557985"/>
                  <a:pt x="2136230" y="1557985"/>
                  <a:pt x="2129676" y="1561170"/>
                </a:cubicBezTo>
                <a:close/>
                <a:moveTo>
                  <a:pt x="1992065" y="1873301"/>
                </a:moveTo>
                <a:cubicBezTo>
                  <a:pt x="1998619" y="1876487"/>
                  <a:pt x="1998619" y="1879673"/>
                  <a:pt x="2005173" y="1879673"/>
                </a:cubicBezTo>
                <a:cubicBezTo>
                  <a:pt x="2011727" y="1876487"/>
                  <a:pt x="2018281" y="1873302"/>
                  <a:pt x="2024829" y="1873302"/>
                </a:cubicBezTo>
                <a:cubicBezTo>
                  <a:pt x="2018281" y="1870116"/>
                  <a:pt x="2018281" y="1866931"/>
                  <a:pt x="2011727" y="1866931"/>
                </a:cubicBezTo>
                <a:cubicBezTo>
                  <a:pt x="2005173" y="1866930"/>
                  <a:pt x="1998619" y="1870116"/>
                  <a:pt x="1992065" y="1873301"/>
                </a:cubicBezTo>
                <a:close/>
                <a:moveTo>
                  <a:pt x="2490081" y="3535874"/>
                </a:moveTo>
                <a:cubicBezTo>
                  <a:pt x="2496636" y="3532692"/>
                  <a:pt x="2503189" y="3532691"/>
                  <a:pt x="2509738" y="3529506"/>
                </a:cubicBezTo>
                <a:cubicBezTo>
                  <a:pt x="2516292" y="3529506"/>
                  <a:pt x="2516292" y="3535875"/>
                  <a:pt x="2522846" y="3535875"/>
                </a:cubicBezTo>
                <a:cubicBezTo>
                  <a:pt x="2516292" y="3539060"/>
                  <a:pt x="2509738" y="3539060"/>
                  <a:pt x="2503190" y="3542245"/>
                </a:cubicBezTo>
                <a:cubicBezTo>
                  <a:pt x="2503190" y="3542245"/>
                  <a:pt x="2496635" y="3539060"/>
                  <a:pt x="2490081" y="3535874"/>
                </a:cubicBezTo>
                <a:close/>
                <a:moveTo>
                  <a:pt x="1972409" y="1851006"/>
                </a:moveTo>
                <a:cubicBezTo>
                  <a:pt x="1992065" y="1841452"/>
                  <a:pt x="2005173" y="1838266"/>
                  <a:pt x="2011727" y="1831897"/>
                </a:cubicBezTo>
                <a:cubicBezTo>
                  <a:pt x="2024830" y="1831898"/>
                  <a:pt x="2044491" y="1831898"/>
                  <a:pt x="2057594" y="1828712"/>
                </a:cubicBezTo>
                <a:lnTo>
                  <a:pt x="2057594" y="1831898"/>
                </a:lnTo>
                <a:lnTo>
                  <a:pt x="2059752" y="1832529"/>
                </a:lnTo>
                <a:lnTo>
                  <a:pt x="2066604" y="1844637"/>
                </a:lnTo>
                <a:cubicBezTo>
                  <a:pt x="2070701" y="1847823"/>
                  <a:pt x="2077250" y="1847823"/>
                  <a:pt x="2090358" y="1841451"/>
                </a:cubicBezTo>
                <a:lnTo>
                  <a:pt x="2059752" y="1832529"/>
                </a:lnTo>
                <a:lnTo>
                  <a:pt x="2057594" y="1828712"/>
                </a:lnTo>
                <a:lnTo>
                  <a:pt x="2057594" y="1816079"/>
                </a:lnTo>
                <a:lnTo>
                  <a:pt x="2064147" y="1815973"/>
                </a:lnTo>
                <a:lnTo>
                  <a:pt x="2175548" y="1815973"/>
                </a:lnTo>
                <a:cubicBezTo>
                  <a:pt x="2188650" y="1803231"/>
                  <a:pt x="2221415" y="1800047"/>
                  <a:pt x="2221415" y="1784123"/>
                </a:cubicBezTo>
                <a:lnTo>
                  <a:pt x="2227968" y="1784123"/>
                </a:lnTo>
                <a:lnTo>
                  <a:pt x="2227968" y="1780937"/>
                </a:lnTo>
                <a:lnTo>
                  <a:pt x="2319707" y="1736346"/>
                </a:lnTo>
                <a:cubicBezTo>
                  <a:pt x="2332814" y="1736345"/>
                  <a:pt x="2352471" y="1739530"/>
                  <a:pt x="2365579" y="1736345"/>
                </a:cubicBezTo>
                <a:cubicBezTo>
                  <a:pt x="2378687" y="1729976"/>
                  <a:pt x="2385241" y="1723606"/>
                  <a:pt x="2391789" y="1717237"/>
                </a:cubicBezTo>
                <a:cubicBezTo>
                  <a:pt x="2411451" y="1717238"/>
                  <a:pt x="2424553" y="1710866"/>
                  <a:pt x="2424553" y="1701312"/>
                </a:cubicBezTo>
                <a:cubicBezTo>
                  <a:pt x="2450769" y="1704495"/>
                  <a:pt x="2457317" y="1685387"/>
                  <a:pt x="2476979" y="1685387"/>
                </a:cubicBezTo>
                <a:cubicBezTo>
                  <a:pt x="2509743" y="1685388"/>
                  <a:pt x="2522846" y="1675831"/>
                  <a:pt x="2542508" y="1666277"/>
                </a:cubicBezTo>
                <a:cubicBezTo>
                  <a:pt x="2549061" y="1663091"/>
                  <a:pt x="2549062" y="1659906"/>
                  <a:pt x="2549061" y="1656720"/>
                </a:cubicBezTo>
                <a:cubicBezTo>
                  <a:pt x="2522846" y="1650352"/>
                  <a:pt x="2496635" y="1643981"/>
                  <a:pt x="2470425" y="1637610"/>
                </a:cubicBezTo>
                <a:cubicBezTo>
                  <a:pt x="2463871" y="1640795"/>
                  <a:pt x="2450769" y="1647166"/>
                  <a:pt x="2437661" y="1650351"/>
                </a:cubicBezTo>
                <a:cubicBezTo>
                  <a:pt x="2424554" y="1643981"/>
                  <a:pt x="2411451" y="1640795"/>
                  <a:pt x="2404897" y="1637610"/>
                </a:cubicBezTo>
                <a:cubicBezTo>
                  <a:pt x="2385240" y="1647167"/>
                  <a:pt x="2372133" y="1653534"/>
                  <a:pt x="2352471" y="1659906"/>
                </a:cubicBezTo>
                <a:cubicBezTo>
                  <a:pt x="2378687" y="1666276"/>
                  <a:pt x="2398343" y="1669463"/>
                  <a:pt x="2418005" y="1675830"/>
                </a:cubicBezTo>
                <a:lnTo>
                  <a:pt x="2418005" y="1701312"/>
                </a:lnTo>
                <a:cubicBezTo>
                  <a:pt x="2398343" y="1701312"/>
                  <a:pt x="2391789" y="1707681"/>
                  <a:pt x="2391789" y="1717237"/>
                </a:cubicBezTo>
                <a:cubicBezTo>
                  <a:pt x="2378687" y="1717237"/>
                  <a:pt x="2359025" y="1714051"/>
                  <a:pt x="2345923" y="1717238"/>
                </a:cubicBezTo>
                <a:cubicBezTo>
                  <a:pt x="2332815" y="1720420"/>
                  <a:pt x="2332815" y="1726791"/>
                  <a:pt x="2326261" y="1733162"/>
                </a:cubicBezTo>
                <a:lnTo>
                  <a:pt x="2247630" y="1733163"/>
                </a:lnTo>
                <a:cubicBezTo>
                  <a:pt x="2221415" y="1726791"/>
                  <a:pt x="2208312" y="1704495"/>
                  <a:pt x="2168994" y="1723605"/>
                </a:cubicBezTo>
                <a:cubicBezTo>
                  <a:pt x="2168994" y="1729976"/>
                  <a:pt x="2168994" y="1736345"/>
                  <a:pt x="2162440" y="1742716"/>
                </a:cubicBezTo>
                <a:cubicBezTo>
                  <a:pt x="2188650" y="1749087"/>
                  <a:pt x="2208312" y="1752270"/>
                  <a:pt x="2227968" y="1758641"/>
                </a:cubicBezTo>
                <a:lnTo>
                  <a:pt x="2227968" y="1780937"/>
                </a:lnTo>
                <a:lnTo>
                  <a:pt x="2221415" y="1784123"/>
                </a:lnTo>
                <a:lnTo>
                  <a:pt x="2149338" y="1784123"/>
                </a:lnTo>
                <a:cubicBezTo>
                  <a:pt x="2123122" y="1777751"/>
                  <a:pt x="2110020" y="1755455"/>
                  <a:pt x="2070701" y="1771381"/>
                </a:cubicBezTo>
                <a:cubicBezTo>
                  <a:pt x="2057593" y="1784123"/>
                  <a:pt x="2064147" y="1800048"/>
                  <a:pt x="2064147" y="1815973"/>
                </a:cubicBezTo>
                <a:lnTo>
                  <a:pt x="2057593" y="1815972"/>
                </a:lnTo>
                <a:lnTo>
                  <a:pt x="2057594" y="1816079"/>
                </a:lnTo>
                <a:lnTo>
                  <a:pt x="2015001" y="1816770"/>
                </a:lnTo>
                <a:cubicBezTo>
                  <a:pt x="1998619" y="1816767"/>
                  <a:pt x="1982237" y="1817564"/>
                  <a:pt x="1965855" y="1822341"/>
                </a:cubicBezTo>
                <a:cubicBezTo>
                  <a:pt x="1965855" y="1828713"/>
                  <a:pt x="1972409" y="1838266"/>
                  <a:pt x="1972409" y="1851006"/>
                </a:cubicBezTo>
                <a:close/>
                <a:moveTo>
                  <a:pt x="2326261" y="3338406"/>
                </a:moveTo>
                <a:cubicBezTo>
                  <a:pt x="2326261" y="3341591"/>
                  <a:pt x="2332815" y="3344775"/>
                  <a:pt x="2339369" y="3347960"/>
                </a:cubicBezTo>
                <a:cubicBezTo>
                  <a:pt x="2345922" y="3344774"/>
                  <a:pt x="2352471" y="3344774"/>
                  <a:pt x="2352471" y="3341591"/>
                </a:cubicBezTo>
                <a:cubicBezTo>
                  <a:pt x="2345923" y="3338406"/>
                  <a:pt x="2345923" y="3335220"/>
                  <a:pt x="2339369" y="3332035"/>
                </a:cubicBezTo>
                <a:cubicBezTo>
                  <a:pt x="2332815" y="3335221"/>
                  <a:pt x="2326261" y="3335220"/>
                  <a:pt x="2326261" y="3338406"/>
                </a:cubicBezTo>
                <a:close/>
                <a:moveTo>
                  <a:pt x="2260733" y="3144121"/>
                </a:moveTo>
                <a:cubicBezTo>
                  <a:pt x="2267287" y="3147307"/>
                  <a:pt x="2267287" y="3150490"/>
                  <a:pt x="2273840" y="3150489"/>
                </a:cubicBezTo>
                <a:cubicBezTo>
                  <a:pt x="2273840" y="3150489"/>
                  <a:pt x="2280394" y="3147306"/>
                  <a:pt x="2293497" y="3144120"/>
                </a:cubicBezTo>
                <a:cubicBezTo>
                  <a:pt x="2286943" y="3140935"/>
                  <a:pt x="2286943" y="3137750"/>
                  <a:pt x="2280394" y="3137750"/>
                </a:cubicBezTo>
                <a:cubicBezTo>
                  <a:pt x="2273840" y="3137750"/>
                  <a:pt x="2267287" y="3140935"/>
                  <a:pt x="2260733" y="3144121"/>
                </a:cubicBezTo>
                <a:close/>
                <a:moveTo>
                  <a:pt x="1998619" y="3150489"/>
                </a:moveTo>
                <a:cubicBezTo>
                  <a:pt x="1998619" y="3140935"/>
                  <a:pt x="1992065" y="3134564"/>
                  <a:pt x="1992065" y="3128195"/>
                </a:cubicBezTo>
                <a:cubicBezTo>
                  <a:pt x="1998619" y="3125010"/>
                  <a:pt x="2011722" y="3125010"/>
                  <a:pt x="2018276" y="3125010"/>
                </a:cubicBezTo>
                <a:cubicBezTo>
                  <a:pt x="2024830" y="3144121"/>
                  <a:pt x="2096912" y="3125010"/>
                  <a:pt x="2090358" y="3150489"/>
                </a:cubicBezTo>
                <a:close/>
                <a:moveTo>
                  <a:pt x="1998619" y="3306556"/>
                </a:moveTo>
                <a:cubicBezTo>
                  <a:pt x="1998619" y="3309742"/>
                  <a:pt x="2005173" y="3312925"/>
                  <a:pt x="2011727" y="3316110"/>
                </a:cubicBezTo>
                <a:cubicBezTo>
                  <a:pt x="2011727" y="3312924"/>
                  <a:pt x="2018281" y="3312925"/>
                  <a:pt x="2024829" y="3309742"/>
                </a:cubicBezTo>
                <a:cubicBezTo>
                  <a:pt x="2018281" y="3306556"/>
                  <a:pt x="2018281" y="3303371"/>
                  <a:pt x="2011727" y="3300185"/>
                </a:cubicBezTo>
                <a:cubicBezTo>
                  <a:pt x="2005173" y="3303370"/>
                  <a:pt x="1998619" y="3303371"/>
                  <a:pt x="1998619" y="3306556"/>
                </a:cubicBezTo>
                <a:close/>
                <a:moveTo>
                  <a:pt x="1533367" y="1972037"/>
                </a:moveTo>
                <a:cubicBezTo>
                  <a:pt x="1533367" y="1972037"/>
                  <a:pt x="1539921" y="1975223"/>
                  <a:pt x="1546475" y="1978408"/>
                </a:cubicBezTo>
                <a:cubicBezTo>
                  <a:pt x="1553023" y="1975223"/>
                  <a:pt x="1553023" y="1972037"/>
                  <a:pt x="1559577" y="1968851"/>
                </a:cubicBezTo>
                <a:cubicBezTo>
                  <a:pt x="1553024" y="1965666"/>
                  <a:pt x="1553024" y="1965666"/>
                  <a:pt x="1546475" y="1962483"/>
                </a:cubicBezTo>
                <a:cubicBezTo>
                  <a:pt x="1539921" y="1965666"/>
                  <a:pt x="1539921" y="1968852"/>
                  <a:pt x="1533367" y="1972037"/>
                </a:cubicBezTo>
                <a:close/>
                <a:moveTo>
                  <a:pt x="1467839" y="1787306"/>
                </a:moveTo>
                <a:cubicBezTo>
                  <a:pt x="1480947" y="1793676"/>
                  <a:pt x="1487495" y="1796863"/>
                  <a:pt x="1494049" y="1793677"/>
                </a:cubicBezTo>
                <a:cubicBezTo>
                  <a:pt x="1500603" y="1806416"/>
                  <a:pt x="1500603" y="1819156"/>
                  <a:pt x="1526813" y="1806416"/>
                </a:cubicBezTo>
                <a:cubicBezTo>
                  <a:pt x="1520259" y="1803230"/>
                  <a:pt x="1507157" y="1800047"/>
                  <a:pt x="1500603" y="1800048"/>
                </a:cubicBezTo>
                <a:cubicBezTo>
                  <a:pt x="1497323" y="1793676"/>
                  <a:pt x="1495689" y="1787308"/>
                  <a:pt x="1491592" y="1784122"/>
                </a:cubicBezTo>
                <a:cubicBezTo>
                  <a:pt x="1487495" y="1780937"/>
                  <a:pt x="1480941" y="1780937"/>
                  <a:pt x="1467839" y="1787306"/>
                </a:cubicBezTo>
                <a:close/>
                <a:moveTo>
                  <a:pt x="1828245" y="3016721"/>
                </a:moveTo>
                <a:cubicBezTo>
                  <a:pt x="1834798" y="3019907"/>
                  <a:pt x="1841352" y="3019906"/>
                  <a:pt x="1847906" y="3023090"/>
                </a:cubicBezTo>
                <a:cubicBezTo>
                  <a:pt x="1847906" y="3023090"/>
                  <a:pt x="1854455" y="3019906"/>
                  <a:pt x="1861008" y="3016720"/>
                </a:cubicBezTo>
                <a:cubicBezTo>
                  <a:pt x="1854455" y="3013535"/>
                  <a:pt x="1847906" y="3010350"/>
                  <a:pt x="1841352" y="3010350"/>
                </a:cubicBezTo>
                <a:cubicBezTo>
                  <a:pt x="1834798" y="3013535"/>
                  <a:pt x="1834798" y="3013535"/>
                  <a:pt x="1828245" y="3016721"/>
                </a:cubicBezTo>
                <a:close/>
                <a:moveTo>
                  <a:pt x="1861009" y="3357514"/>
                </a:moveTo>
                <a:cubicBezTo>
                  <a:pt x="1861008" y="3354331"/>
                  <a:pt x="1867563" y="3351146"/>
                  <a:pt x="1874117" y="3347960"/>
                </a:cubicBezTo>
                <a:cubicBezTo>
                  <a:pt x="1880665" y="3351146"/>
                  <a:pt x="1887219" y="3351145"/>
                  <a:pt x="1887219" y="3354331"/>
                </a:cubicBezTo>
                <a:cubicBezTo>
                  <a:pt x="1880665" y="3357514"/>
                  <a:pt x="1880665" y="3360700"/>
                  <a:pt x="1874117" y="3363885"/>
                </a:cubicBezTo>
                <a:cubicBezTo>
                  <a:pt x="1867563" y="3360700"/>
                  <a:pt x="1861009" y="3360699"/>
                  <a:pt x="1861009" y="3357514"/>
                </a:cubicBezTo>
                <a:close/>
                <a:moveTo>
                  <a:pt x="1101696" y="831406"/>
                </a:moveTo>
                <a:lnTo>
                  <a:pt x="1100879" y="828618"/>
                </a:lnTo>
                <a:cubicBezTo>
                  <a:pt x="1100879" y="825432"/>
                  <a:pt x="1113987" y="822250"/>
                  <a:pt x="1120536" y="822250"/>
                </a:cubicBezTo>
                <a:lnTo>
                  <a:pt x="1125615" y="824718"/>
                </a:lnTo>
                <a:lnTo>
                  <a:pt x="1113987" y="828618"/>
                </a:lnTo>
                <a:close/>
                <a:moveTo>
                  <a:pt x="1761897" y="3038617"/>
                </a:moveTo>
                <a:cubicBezTo>
                  <a:pt x="1762716" y="3043792"/>
                  <a:pt x="1769270" y="3050162"/>
                  <a:pt x="1782378" y="3058125"/>
                </a:cubicBezTo>
                <a:cubicBezTo>
                  <a:pt x="1802034" y="3042199"/>
                  <a:pt x="1815142" y="3032646"/>
                  <a:pt x="1775824" y="3026274"/>
                </a:cubicBezTo>
                <a:cubicBezTo>
                  <a:pt x="1765993" y="3029460"/>
                  <a:pt x="1761078" y="3033441"/>
                  <a:pt x="1761897" y="3038617"/>
                </a:cubicBezTo>
                <a:close/>
                <a:moveTo>
                  <a:pt x="1271254" y="1551616"/>
                </a:moveTo>
                <a:cubicBezTo>
                  <a:pt x="1284361" y="1551616"/>
                  <a:pt x="1297464" y="1554802"/>
                  <a:pt x="1317126" y="1554802"/>
                </a:cubicBezTo>
                <a:cubicBezTo>
                  <a:pt x="1323674" y="1554802"/>
                  <a:pt x="1330228" y="1551617"/>
                  <a:pt x="1330228" y="1548431"/>
                </a:cubicBezTo>
                <a:cubicBezTo>
                  <a:pt x="1330228" y="1545245"/>
                  <a:pt x="1323674" y="1538877"/>
                  <a:pt x="1317126" y="1538877"/>
                </a:cubicBezTo>
                <a:cubicBezTo>
                  <a:pt x="1304018" y="1538877"/>
                  <a:pt x="1284362" y="1542060"/>
                  <a:pt x="1271254" y="1542060"/>
                </a:cubicBezTo>
                <a:cubicBezTo>
                  <a:pt x="1271254" y="1545245"/>
                  <a:pt x="1271254" y="1548431"/>
                  <a:pt x="1271254" y="1551616"/>
                </a:cubicBezTo>
                <a:close/>
                <a:moveTo>
                  <a:pt x="1703742" y="3144121"/>
                </a:moveTo>
                <a:cubicBezTo>
                  <a:pt x="1716844" y="3137749"/>
                  <a:pt x="1721758" y="3137750"/>
                  <a:pt x="1725038" y="3140935"/>
                </a:cubicBezTo>
                <a:lnTo>
                  <a:pt x="1734385" y="3153913"/>
                </a:lnTo>
                <a:lnTo>
                  <a:pt x="1788927" y="3156860"/>
                </a:lnTo>
                <a:cubicBezTo>
                  <a:pt x="1795481" y="3175971"/>
                  <a:pt x="1756162" y="3175971"/>
                  <a:pt x="1756162" y="3188710"/>
                </a:cubicBezTo>
                <a:cubicBezTo>
                  <a:pt x="1733227" y="3183933"/>
                  <a:pt x="1728313" y="3177565"/>
                  <a:pt x="1728312" y="3171194"/>
                </a:cubicBezTo>
                <a:lnTo>
                  <a:pt x="1729893" y="3154290"/>
                </a:lnTo>
                <a:close/>
                <a:moveTo>
                  <a:pt x="1669643" y="3111224"/>
                </a:moveTo>
                <a:cubicBezTo>
                  <a:pt x="1668108" y="3105700"/>
                  <a:pt x="1684079" y="3105103"/>
                  <a:pt x="1703737" y="3102715"/>
                </a:cubicBezTo>
                <a:cubicBezTo>
                  <a:pt x="1690634" y="3109085"/>
                  <a:pt x="1684080" y="3115457"/>
                  <a:pt x="1677526" y="3118639"/>
                </a:cubicBezTo>
                <a:cubicBezTo>
                  <a:pt x="1672612" y="3115455"/>
                  <a:pt x="1670155" y="3113065"/>
                  <a:pt x="1669643" y="3111224"/>
                </a:cubicBezTo>
                <a:close/>
                <a:moveTo>
                  <a:pt x="1264700" y="1847823"/>
                </a:moveTo>
                <a:cubicBezTo>
                  <a:pt x="1304018" y="1863748"/>
                  <a:pt x="1330228" y="1876487"/>
                  <a:pt x="1356439" y="1892412"/>
                </a:cubicBezTo>
                <a:cubicBezTo>
                  <a:pt x="1356439" y="1892412"/>
                  <a:pt x="1362992" y="1886041"/>
                  <a:pt x="1362992" y="1879673"/>
                </a:cubicBezTo>
                <a:cubicBezTo>
                  <a:pt x="1343336" y="1863748"/>
                  <a:pt x="1330228" y="1847823"/>
                  <a:pt x="1310572" y="1831898"/>
                </a:cubicBezTo>
                <a:lnTo>
                  <a:pt x="1277808" y="1831898"/>
                </a:lnTo>
                <a:cubicBezTo>
                  <a:pt x="1271254" y="1838266"/>
                  <a:pt x="1264700" y="1844638"/>
                  <a:pt x="1264700" y="1847823"/>
                </a:cubicBezTo>
                <a:close/>
                <a:moveTo>
                  <a:pt x="1566132" y="3163232"/>
                </a:moveTo>
                <a:cubicBezTo>
                  <a:pt x="1572685" y="3160046"/>
                  <a:pt x="1579239" y="3156861"/>
                  <a:pt x="1585788" y="3156860"/>
                </a:cubicBezTo>
                <a:cubicBezTo>
                  <a:pt x="1592342" y="3160045"/>
                  <a:pt x="1592342" y="3160045"/>
                  <a:pt x="1598896" y="3163231"/>
                </a:cubicBezTo>
                <a:cubicBezTo>
                  <a:pt x="1592341" y="3166414"/>
                  <a:pt x="1585788" y="3166414"/>
                  <a:pt x="1579239" y="3169600"/>
                </a:cubicBezTo>
                <a:cubicBezTo>
                  <a:pt x="1579239" y="3169600"/>
                  <a:pt x="1572685" y="3166414"/>
                  <a:pt x="1566132" y="3163232"/>
                </a:cubicBezTo>
                <a:close/>
                <a:moveTo>
                  <a:pt x="1199171" y="1972037"/>
                </a:moveTo>
                <a:cubicBezTo>
                  <a:pt x="1205726" y="1975223"/>
                  <a:pt x="1205725" y="1978408"/>
                  <a:pt x="1212280" y="1978408"/>
                </a:cubicBezTo>
                <a:cubicBezTo>
                  <a:pt x="1218828" y="1975222"/>
                  <a:pt x="1225382" y="1972037"/>
                  <a:pt x="1231936" y="1972037"/>
                </a:cubicBezTo>
                <a:cubicBezTo>
                  <a:pt x="1225382" y="1968852"/>
                  <a:pt x="1225382" y="1965666"/>
                  <a:pt x="1218828" y="1965666"/>
                </a:cubicBezTo>
                <a:cubicBezTo>
                  <a:pt x="1212280" y="1965666"/>
                  <a:pt x="1205726" y="1968851"/>
                  <a:pt x="1199171" y="1972037"/>
                </a:cubicBezTo>
                <a:close/>
                <a:moveTo>
                  <a:pt x="1100879" y="1873302"/>
                </a:moveTo>
                <a:cubicBezTo>
                  <a:pt x="1107433" y="1876487"/>
                  <a:pt x="1113987" y="1876487"/>
                  <a:pt x="1120535" y="1879672"/>
                </a:cubicBezTo>
                <a:cubicBezTo>
                  <a:pt x="1127089" y="1876487"/>
                  <a:pt x="1127089" y="1876487"/>
                  <a:pt x="1133643" y="1873301"/>
                </a:cubicBezTo>
                <a:cubicBezTo>
                  <a:pt x="1127089" y="1870116"/>
                  <a:pt x="1120536" y="1870116"/>
                  <a:pt x="1113987" y="1866931"/>
                </a:cubicBezTo>
                <a:cubicBezTo>
                  <a:pt x="1113987" y="1866931"/>
                  <a:pt x="1107433" y="1870116"/>
                  <a:pt x="1100879" y="1873302"/>
                </a:cubicBezTo>
                <a:close/>
                <a:moveTo>
                  <a:pt x="1500603" y="3290631"/>
                </a:moveTo>
                <a:cubicBezTo>
                  <a:pt x="1500603" y="3290631"/>
                  <a:pt x="1507157" y="3287445"/>
                  <a:pt x="1513711" y="3284260"/>
                </a:cubicBezTo>
                <a:cubicBezTo>
                  <a:pt x="1520259" y="3287445"/>
                  <a:pt x="1520259" y="3290631"/>
                  <a:pt x="1526813" y="3293814"/>
                </a:cubicBezTo>
                <a:cubicBezTo>
                  <a:pt x="1520260" y="3296999"/>
                  <a:pt x="1520260" y="3296999"/>
                  <a:pt x="1513711" y="3300185"/>
                </a:cubicBezTo>
                <a:cubicBezTo>
                  <a:pt x="1507157" y="3297000"/>
                  <a:pt x="1507157" y="3293814"/>
                  <a:pt x="1500603" y="3290631"/>
                </a:cubicBezTo>
                <a:close/>
                <a:moveTo>
                  <a:pt x="1107433" y="2086697"/>
                </a:moveTo>
                <a:cubicBezTo>
                  <a:pt x="1120535" y="2093069"/>
                  <a:pt x="1140197" y="2102623"/>
                  <a:pt x="1153300" y="2108994"/>
                </a:cubicBezTo>
                <a:cubicBezTo>
                  <a:pt x="1172962" y="2096254"/>
                  <a:pt x="1179515" y="2086698"/>
                  <a:pt x="1153300" y="2077143"/>
                </a:cubicBezTo>
                <a:cubicBezTo>
                  <a:pt x="1143471" y="2077144"/>
                  <a:pt x="1133643" y="2075552"/>
                  <a:pt x="1125455" y="2075949"/>
                </a:cubicBezTo>
                <a:cubicBezTo>
                  <a:pt x="1117261" y="2076346"/>
                  <a:pt x="1110707" y="2078735"/>
                  <a:pt x="1107433" y="2086697"/>
                </a:cubicBezTo>
                <a:close/>
                <a:moveTo>
                  <a:pt x="1041905" y="2022997"/>
                </a:moveTo>
                <a:cubicBezTo>
                  <a:pt x="1068115" y="2016627"/>
                  <a:pt x="1087771" y="2013443"/>
                  <a:pt x="1107433" y="2003887"/>
                </a:cubicBezTo>
                <a:cubicBezTo>
                  <a:pt x="1081223" y="1991147"/>
                  <a:pt x="1061561" y="1991148"/>
                  <a:pt x="1035351" y="2000701"/>
                </a:cubicBezTo>
                <a:cubicBezTo>
                  <a:pt x="1035351" y="2007072"/>
                  <a:pt x="1041905" y="2016627"/>
                  <a:pt x="1041905" y="2022997"/>
                </a:cubicBezTo>
                <a:close/>
                <a:moveTo>
                  <a:pt x="747027" y="1124824"/>
                </a:moveTo>
                <a:cubicBezTo>
                  <a:pt x="753576" y="1128010"/>
                  <a:pt x="753576" y="1128010"/>
                  <a:pt x="760130" y="1131196"/>
                </a:cubicBezTo>
                <a:cubicBezTo>
                  <a:pt x="766684" y="1128009"/>
                  <a:pt x="766683" y="1124824"/>
                  <a:pt x="773238" y="1121639"/>
                </a:cubicBezTo>
                <a:cubicBezTo>
                  <a:pt x="773238" y="1121639"/>
                  <a:pt x="766684" y="1118456"/>
                  <a:pt x="760130" y="1115271"/>
                </a:cubicBezTo>
                <a:cubicBezTo>
                  <a:pt x="753576" y="1118456"/>
                  <a:pt x="747027" y="1121639"/>
                  <a:pt x="747027" y="1124824"/>
                </a:cubicBezTo>
                <a:close/>
                <a:moveTo>
                  <a:pt x="1271254" y="2879764"/>
                </a:moveTo>
                <a:cubicBezTo>
                  <a:pt x="1277808" y="2892506"/>
                  <a:pt x="1304018" y="2898875"/>
                  <a:pt x="1317126" y="2908432"/>
                </a:cubicBezTo>
                <a:cubicBezTo>
                  <a:pt x="1330228" y="2908431"/>
                  <a:pt x="1343336" y="2905245"/>
                  <a:pt x="1362993" y="2905246"/>
                </a:cubicBezTo>
                <a:lnTo>
                  <a:pt x="1362992" y="2870210"/>
                </a:lnTo>
                <a:cubicBezTo>
                  <a:pt x="1323675" y="2879764"/>
                  <a:pt x="1297464" y="2870210"/>
                  <a:pt x="1271254" y="2879764"/>
                </a:cubicBezTo>
                <a:close/>
                <a:moveTo>
                  <a:pt x="740473" y="1153489"/>
                </a:moveTo>
                <a:cubicBezTo>
                  <a:pt x="740473" y="1156674"/>
                  <a:pt x="747027" y="1159860"/>
                  <a:pt x="753576" y="1159860"/>
                </a:cubicBezTo>
                <a:cubicBezTo>
                  <a:pt x="760130" y="1156674"/>
                  <a:pt x="766684" y="1156675"/>
                  <a:pt x="773238" y="1153489"/>
                </a:cubicBezTo>
                <a:cubicBezTo>
                  <a:pt x="766683" y="1150306"/>
                  <a:pt x="766684" y="1147121"/>
                  <a:pt x="760130" y="1147120"/>
                </a:cubicBezTo>
                <a:cubicBezTo>
                  <a:pt x="753576" y="1147121"/>
                  <a:pt x="747027" y="1150305"/>
                  <a:pt x="740473" y="1153489"/>
                </a:cubicBezTo>
                <a:close/>
                <a:moveTo>
                  <a:pt x="770779" y="1945363"/>
                </a:moveTo>
                <a:cubicBezTo>
                  <a:pt x="771598" y="1950538"/>
                  <a:pt x="776512" y="1956112"/>
                  <a:pt x="786340" y="1962483"/>
                </a:cubicBezTo>
                <a:cubicBezTo>
                  <a:pt x="806002" y="1946558"/>
                  <a:pt x="819104" y="1937001"/>
                  <a:pt x="779792" y="1930634"/>
                </a:cubicBezTo>
                <a:cubicBezTo>
                  <a:pt x="773238" y="1935410"/>
                  <a:pt x="769961" y="1940187"/>
                  <a:pt x="770779" y="1945363"/>
                </a:cubicBezTo>
                <a:close/>
                <a:moveTo>
                  <a:pt x="1002586" y="2851100"/>
                </a:moveTo>
                <a:cubicBezTo>
                  <a:pt x="1015689" y="2844729"/>
                  <a:pt x="1027157" y="2842340"/>
                  <a:pt x="1037808" y="2842340"/>
                </a:cubicBezTo>
                <a:cubicBezTo>
                  <a:pt x="1048459" y="2842340"/>
                  <a:pt x="1058287" y="2844729"/>
                  <a:pt x="1068115" y="2847914"/>
                </a:cubicBezTo>
                <a:cubicBezTo>
                  <a:pt x="1055007" y="2867024"/>
                  <a:pt x="1028797" y="2860653"/>
                  <a:pt x="1002586" y="2851100"/>
                </a:cubicBezTo>
                <a:close/>
                <a:moveTo>
                  <a:pt x="884632" y="2497564"/>
                </a:moveTo>
                <a:cubicBezTo>
                  <a:pt x="891187" y="2500748"/>
                  <a:pt x="904294" y="2503933"/>
                  <a:pt x="917402" y="2510304"/>
                </a:cubicBezTo>
                <a:cubicBezTo>
                  <a:pt x="914122" y="2505527"/>
                  <a:pt x="914123" y="2499953"/>
                  <a:pt x="910848" y="2496768"/>
                </a:cubicBezTo>
                <a:cubicBezTo>
                  <a:pt x="907569" y="2493582"/>
                  <a:pt x="901015" y="2492787"/>
                  <a:pt x="884632" y="2497564"/>
                </a:cubicBezTo>
                <a:close/>
                <a:moveTo>
                  <a:pt x="670849" y="1789447"/>
                </a:moveTo>
                <a:cubicBezTo>
                  <a:pt x="671668" y="1791288"/>
                  <a:pt x="674945" y="1793677"/>
                  <a:pt x="681499" y="1796862"/>
                </a:cubicBezTo>
                <a:cubicBezTo>
                  <a:pt x="694601" y="1793677"/>
                  <a:pt x="701155" y="1790491"/>
                  <a:pt x="694602" y="1784122"/>
                </a:cubicBezTo>
                <a:cubicBezTo>
                  <a:pt x="720812" y="1780937"/>
                  <a:pt x="747027" y="1780937"/>
                  <a:pt x="720812" y="1768195"/>
                </a:cubicBezTo>
                <a:cubicBezTo>
                  <a:pt x="714263" y="1771381"/>
                  <a:pt x="707709" y="1777751"/>
                  <a:pt x="707709" y="1780937"/>
                </a:cubicBezTo>
                <a:cubicBezTo>
                  <a:pt x="688052" y="1783326"/>
                  <a:pt x="668391" y="1783923"/>
                  <a:pt x="670849" y="1789447"/>
                </a:cubicBezTo>
                <a:close/>
                <a:moveTo>
                  <a:pt x="471806" y="1303185"/>
                </a:moveTo>
                <a:cubicBezTo>
                  <a:pt x="504571" y="1315927"/>
                  <a:pt x="537334" y="1315926"/>
                  <a:pt x="576652" y="1303185"/>
                </a:cubicBezTo>
                <a:cubicBezTo>
                  <a:pt x="563545" y="1290446"/>
                  <a:pt x="583207" y="1277706"/>
                  <a:pt x="556991" y="1261781"/>
                </a:cubicBezTo>
                <a:cubicBezTo>
                  <a:pt x="543888" y="1261781"/>
                  <a:pt x="524227" y="1264966"/>
                  <a:pt x="498017" y="1264966"/>
                </a:cubicBezTo>
                <a:cubicBezTo>
                  <a:pt x="517673" y="1274521"/>
                  <a:pt x="530781" y="1280891"/>
                  <a:pt x="543888" y="1287259"/>
                </a:cubicBezTo>
                <a:cubicBezTo>
                  <a:pt x="524227" y="1293631"/>
                  <a:pt x="498016" y="1296816"/>
                  <a:pt x="471806" y="1303185"/>
                </a:cubicBezTo>
                <a:close/>
                <a:moveTo>
                  <a:pt x="904294" y="2835173"/>
                </a:moveTo>
                <a:cubicBezTo>
                  <a:pt x="910848" y="2812879"/>
                  <a:pt x="910848" y="2812879"/>
                  <a:pt x="963269" y="2809694"/>
                </a:cubicBezTo>
                <a:lnTo>
                  <a:pt x="963268" y="2854282"/>
                </a:lnTo>
                <a:cubicBezTo>
                  <a:pt x="930505" y="2854283"/>
                  <a:pt x="923951" y="2841543"/>
                  <a:pt x="904294" y="2835173"/>
                </a:cubicBezTo>
                <a:close/>
                <a:moveTo>
                  <a:pt x="576653" y="1758641"/>
                </a:moveTo>
                <a:cubicBezTo>
                  <a:pt x="596309" y="1768195"/>
                  <a:pt x="622519" y="1771380"/>
                  <a:pt x="642181" y="1758641"/>
                </a:cubicBezTo>
                <a:cubicBezTo>
                  <a:pt x="635627" y="1745901"/>
                  <a:pt x="655283" y="1733162"/>
                  <a:pt x="629073" y="1720420"/>
                </a:cubicBezTo>
                <a:cubicBezTo>
                  <a:pt x="602863" y="1723605"/>
                  <a:pt x="589755" y="1736345"/>
                  <a:pt x="576653" y="1742716"/>
                </a:cubicBezTo>
                <a:close/>
                <a:moveTo>
                  <a:pt x="740474" y="2347869"/>
                </a:moveTo>
                <a:cubicBezTo>
                  <a:pt x="747027" y="2351054"/>
                  <a:pt x="753576" y="2351054"/>
                  <a:pt x="760130" y="2354237"/>
                </a:cubicBezTo>
                <a:cubicBezTo>
                  <a:pt x="760130" y="2354237"/>
                  <a:pt x="766684" y="2351054"/>
                  <a:pt x="773238" y="2347868"/>
                </a:cubicBezTo>
                <a:cubicBezTo>
                  <a:pt x="766683" y="2344683"/>
                  <a:pt x="760129" y="2341497"/>
                  <a:pt x="753576" y="2341497"/>
                </a:cubicBezTo>
                <a:cubicBezTo>
                  <a:pt x="747027" y="2344683"/>
                  <a:pt x="747027" y="2344683"/>
                  <a:pt x="740474" y="2347869"/>
                </a:cubicBezTo>
                <a:close/>
                <a:moveTo>
                  <a:pt x="642181" y="2086698"/>
                </a:moveTo>
                <a:cubicBezTo>
                  <a:pt x="661837" y="2093068"/>
                  <a:pt x="674945" y="2102623"/>
                  <a:pt x="688048" y="2108993"/>
                </a:cubicBezTo>
                <a:cubicBezTo>
                  <a:pt x="707709" y="2096254"/>
                  <a:pt x="714263" y="2086697"/>
                  <a:pt x="688048" y="2077144"/>
                </a:cubicBezTo>
                <a:cubicBezTo>
                  <a:pt x="678220" y="2077143"/>
                  <a:pt x="668391" y="2075553"/>
                  <a:pt x="660203" y="2075949"/>
                </a:cubicBezTo>
                <a:cubicBezTo>
                  <a:pt x="652009" y="2076347"/>
                  <a:pt x="645455" y="2078735"/>
                  <a:pt x="642181" y="2086698"/>
                </a:cubicBezTo>
                <a:close/>
                <a:moveTo>
                  <a:pt x="602863" y="2013443"/>
                </a:moveTo>
                <a:cubicBezTo>
                  <a:pt x="622519" y="2029368"/>
                  <a:pt x="642181" y="2045293"/>
                  <a:pt x="688048" y="2042108"/>
                </a:cubicBezTo>
                <a:cubicBezTo>
                  <a:pt x="694601" y="2032552"/>
                  <a:pt x="694601" y="2022998"/>
                  <a:pt x="707709" y="2016626"/>
                </a:cubicBezTo>
                <a:cubicBezTo>
                  <a:pt x="727366" y="2007073"/>
                  <a:pt x="747027" y="2000701"/>
                  <a:pt x="727366" y="1978408"/>
                </a:cubicBezTo>
                <a:lnTo>
                  <a:pt x="655283" y="1978408"/>
                </a:lnTo>
                <a:cubicBezTo>
                  <a:pt x="635627" y="1991148"/>
                  <a:pt x="596309" y="1994333"/>
                  <a:pt x="602863" y="2013443"/>
                </a:cubicBezTo>
                <a:close/>
                <a:moveTo>
                  <a:pt x="478360" y="1972037"/>
                </a:moveTo>
                <a:cubicBezTo>
                  <a:pt x="484909" y="1975223"/>
                  <a:pt x="484909" y="1978408"/>
                  <a:pt x="491463" y="1978408"/>
                </a:cubicBezTo>
                <a:cubicBezTo>
                  <a:pt x="491462" y="1975222"/>
                  <a:pt x="498016" y="1972037"/>
                  <a:pt x="511124" y="1972037"/>
                </a:cubicBezTo>
                <a:cubicBezTo>
                  <a:pt x="504570" y="1968851"/>
                  <a:pt x="504571" y="1965666"/>
                  <a:pt x="498016" y="1965666"/>
                </a:cubicBezTo>
                <a:cubicBezTo>
                  <a:pt x="491463" y="1965666"/>
                  <a:pt x="484909" y="1968851"/>
                  <a:pt x="478360" y="1972037"/>
                </a:cubicBezTo>
                <a:close/>
                <a:moveTo>
                  <a:pt x="478360" y="2051662"/>
                </a:moveTo>
                <a:cubicBezTo>
                  <a:pt x="498017" y="2064401"/>
                  <a:pt x="524226" y="2064401"/>
                  <a:pt x="543888" y="2051662"/>
                </a:cubicBezTo>
                <a:cubicBezTo>
                  <a:pt x="543889" y="2045294"/>
                  <a:pt x="537334" y="2038922"/>
                  <a:pt x="537335" y="2029369"/>
                </a:cubicBezTo>
                <a:cubicBezTo>
                  <a:pt x="504570" y="2032551"/>
                  <a:pt x="498016" y="2045293"/>
                  <a:pt x="478360" y="2051662"/>
                </a:cubicBezTo>
                <a:close/>
                <a:moveTo>
                  <a:pt x="393170" y="1825527"/>
                </a:moveTo>
                <a:lnTo>
                  <a:pt x="445596" y="1825526"/>
                </a:lnTo>
                <a:cubicBezTo>
                  <a:pt x="458699" y="1815973"/>
                  <a:pt x="465252" y="1803230"/>
                  <a:pt x="478360" y="1793676"/>
                </a:cubicBezTo>
                <a:cubicBezTo>
                  <a:pt x="491463" y="1793677"/>
                  <a:pt x="504570" y="1793676"/>
                  <a:pt x="511124" y="1793677"/>
                </a:cubicBezTo>
                <a:cubicBezTo>
                  <a:pt x="524227" y="1793676"/>
                  <a:pt x="530781" y="1793677"/>
                  <a:pt x="543888" y="1793676"/>
                </a:cubicBezTo>
                <a:cubicBezTo>
                  <a:pt x="550437" y="1793676"/>
                  <a:pt x="550437" y="1787305"/>
                  <a:pt x="556991" y="1780937"/>
                </a:cubicBezTo>
                <a:cubicBezTo>
                  <a:pt x="517673" y="1780937"/>
                  <a:pt x="478360" y="1777752"/>
                  <a:pt x="445596" y="1777751"/>
                </a:cubicBezTo>
                <a:cubicBezTo>
                  <a:pt x="435763" y="1776160"/>
                  <a:pt x="429209" y="1770586"/>
                  <a:pt x="421837" y="1767400"/>
                </a:cubicBezTo>
                <a:cubicBezTo>
                  <a:pt x="414466" y="1764215"/>
                  <a:pt x="406273" y="1763418"/>
                  <a:pt x="393170" y="1771380"/>
                </a:cubicBezTo>
                <a:close/>
                <a:moveTo>
                  <a:pt x="543888" y="2328758"/>
                </a:moveTo>
                <a:cubicBezTo>
                  <a:pt x="550437" y="2331944"/>
                  <a:pt x="556991" y="2331943"/>
                  <a:pt x="563545" y="2335129"/>
                </a:cubicBezTo>
                <a:cubicBezTo>
                  <a:pt x="570099" y="2331944"/>
                  <a:pt x="570099" y="2331944"/>
                  <a:pt x="576653" y="2328758"/>
                </a:cubicBezTo>
                <a:cubicBezTo>
                  <a:pt x="570099" y="2325572"/>
                  <a:pt x="563545" y="2325573"/>
                  <a:pt x="556991" y="2322387"/>
                </a:cubicBezTo>
                <a:cubicBezTo>
                  <a:pt x="556991" y="2322387"/>
                  <a:pt x="550437" y="2325573"/>
                  <a:pt x="543888" y="2328758"/>
                </a:cubicBezTo>
                <a:close/>
                <a:moveTo>
                  <a:pt x="511124" y="2226837"/>
                </a:moveTo>
                <a:cubicBezTo>
                  <a:pt x="511124" y="2230022"/>
                  <a:pt x="524227" y="2233208"/>
                  <a:pt x="524227" y="2236393"/>
                </a:cubicBezTo>
                <a:cubicBezTo>
                  <a:pt x="550437" y="2223654"/>
                  <a:pt x="583206" y="2210912"/>
                  <a:pt x="609417" y="2198172"/>
                </a:cubicBezTo>
                <a:cubicBezTo>
                  <a:pt x="609417" y="2191804"/>
                  <a:pt x="609417" y="2185433"/>
                  <a:pt x="609417" y="2179062"/>
                </a:cubicBezTo>
                <a:cubicBezTo>
                  <a:pt x="655284" y="2169508"/>
                  <a:pt x="701155" y="2156768"/>
                  <a:pt x="740474" y="2147212"/>
                </a:cubicBezTo>
                <a:cubicBezTo>
                  <a:pt x="740473" y="2140843"/>
                  <a:pt x="733920" y="2137658"/>
                  <a:pt x="727366" y="2118548"/>
                </a:cubicBezTo>
                <a:cubicBezTo>
                  <a:pt x="694601" y="2128104"/>
                  <a:pt x="674945" y="2134472"/>
                  <a:pt x="648735" y="2140843"/>
                </a:cubicBezTo>
                <a:cubicBezTo>
                  <a:pt x="609417" y="2140843"/>
                  <a:pt x="556991" y="2137658"/>
                  <a:pt x="511124" y="2144029"/>
                </a:cubicBezTo>
                <a:cubicBezTo>
                  <a:pt x="511124" y="2172693"/>
                  <a:pt x="511124" y="2201358"/>
                  <a:pt x="511124" y="2226837"/>
                </a:cubicBezTo>
                <a:close/>
                <a:moveTo>
                  <a:pt x="570099" y="2526229"/>
                </a:moveTo>
                <a:cubicBezTo>
                  <a:pt x="583201" y="2519858"/>
                  <a:pt x="594669" y="2517470"/>
                  <a:pt x="605320" y="2517469"/>
                </a:cubicBezTo>
                <a:cubicBezTo>
                  <a:pt x="615971" y="2517470"/>
                  <a:pt x="625799" y="2519858"/>
                  <a:pt x="635627" y="2523044"/>
                </a:cubicBezTo>
                <a:cubicBezTo>
                  <a:pt x="622519" y="2542154"/>
                  <a:pt x="602863" y="2535783"/>
                  <a:pt x="570099" y="2526229"/>
                </a:cubicBezTo>
                <a:close/>
                <a:moveTo>
                  <a:pt x="288324" y="1647166"/>
                </a:moveTo>
                <a:cubicBezTo>
                  <a:pt x="307986" y="1653535"/>
                  <a:pt x="340749" y="1659905"/>
                  <a:pt x="366960" y="1666277"/>
                </a:cubicBezTo>
                <a:cubicBezTo>
                  <a:pt x="386616" y="1653534"/>
                  <a:pt x="373514" y="1640796"/>
                  <a:pt x="380068" y="1628056"/>
                </a:cubicBezTo>
                <a:cubicBezTo>
                  <a:pt x="366960" y="1624870"/>
                  <a:pt x="353852" y="1621684"/>
                  <a:pt x="327642" y="1618502"/>
                </a:cubicBezTo>
                <a:cubicBezTo>
                  <a:pt x="314540" y="1628056"/>
                  <a:pt x="301432" y="1637610"/>
                  <a:pt x="288324" y="1647166"/>
                </a:cubicBezTo>
                <a:close/>
                <a:moveTo>
                  <a:pt x="314534" y="1873302"/>
                </a:moveTo>
                <a:cubicBezTo>
                  <a:pt x="327637" y="1866930"/>
                  <a:pt x="334190" y="1866930"/>
                  <a:pt x="338287" y="1870116"/>
                </a:cubicBezTo>
                <a:cubicBezTo>
                  <a:pt x="342384" y="1873301"/>
                  <a:pt x="344019" y="1879673"/>
                  <a:pt x="347298" y="1886041"/>
                </a:cubicBezTo>
                <a:cubicBezTo>
                  <a:pt x="334190" y="1879670"/>
                  <a:pt x="321088" y="1876484"/>
                  <a:pt x="314534" y="1873302"/>
                </a:cubicBezTo>
                <a:close/>
                <a:moveTo>
                  <a:pt x="281770" y="1841452"/>
                </a:moveTo>
                <a:cubicBezTo>
                  <a:pt x="281770" y="1838266"/>
                  <a:pt x="294878" y="1835081"/>
                  <a:pt x="301426" y="1835081"/>
                </a:cubicBezTo>
                <a:cubicBezTo>
                  <a:pt x="307980" y="1838266"/>
                  <a:pt x="307980" y="1838266"/>
                  <a:pt x="314534" y="1841451"/>
                </a:cubicBezTo>
                <a:cubicBezTo>
                  <a:pt x="307980" y="1844635"/>
                  <a:pt x="301426" y="1844634"/>
                  <a:pt x="294878" y="1847820"/>
                </a:cubicBezTo>
                <a:cubicBezTo>
                  <a:pt x="294878" y="1847820"/>
                  <a:pt x="288324" y="1844634"/>
                  <a:pt x="281770" y="1841452"/>
                </a:cubicBezTo>
                <a:close/>
                <a:moveTo>
                  <a:pt x="249006" y="1940185"/>
                </a:moveTo>
                <a:cubicBezTo>
                  <a:pt x="249006" y="1937001"/>
                  <a:pt x="255559" y="1933816"/>
                  <a:pt x="268662" y="1933816"/>
                </a:cubicBezTo>
                <a:cubicBezTo>
                  <a:pt x="275216" y="1937002"/>
                  <a:pt x="275216" y="1937002"/>
                  <a:pt x="281770" y="1940184"/>
                </a:cubicBezTo>
                <a:cubicBezTo>
                  <a:pt x="275216" y="1943370"/>
                  <a:pt x="268662" y="1943370"/>
                  <a:pt x="262113" y="1946555"/>
                </a:cubicBezTo>
                <a:cubicBezTo>
                  <a:pt x="262113" y="1946555"/>
                  <a:pt x="255559" y="1943370"/>
                  <a:pt x="249006" y="1940185"/>
                </a:cubicBezTo>
                <a:close/>
                <a:moveTo>
                  <a:pt x="347298" y="2296908"/>
                </a:moveTo>
                <a:cubicBezTo>
                  <a:pt x="347298" y="2296908"/>
                  <a:pt x="353852" y="2290537"/>
                  <a:pt x="360406" y="2290537"/>
                </a:cubicBezTo>
                <a:cubicBezTo>
                  <a:pt x="373508" y="2290537"/>
                  <a:pt x="386616" y="2293723"/>
                  <a:pt x="406272" y="2293722"/>
                </a:cubicBezTo>
                <a:cubicBezTo>
                  <a:pt x="406272" y="2293722"/>
                  <a:pt x="406273" y="2300093"/>
                  <a:pt x="406272" y="2303279"/>
                </a:cubicBezTo>
                <a:cubicBezTo>
                  <a:pt x="393170" y="2303279"/>
                  <a:pt x="380062" y="2306462"/>
                  <a:pt x="360406" y="2306462"/>
                </a:cubicBezTo>
                <a:cubicBezTo>
                  <a:pt x="353852" y="2306462"/>
                  <a:pt x="353852" y="2300093"/>
                  <a:pt x="347298" y="2296908"/>
                </a:cubicBezTo>
                <a:close/>
                <a:moveTo>
                  <a:pt x="281770" y="2166320"/>
                </a:moveTo>
                <a:cubicBezTo>
                  <a:pt x="281770" y="2163134"/>
                  <a:pt x="288324" y="2159952"/>
                  <a:pt x="294878" y="2156766"/>
                </a:cubicBezTo>
                <a:cubicBezTo>
                  <a:pt x="294878" y="2159952"/>
                  <a:pt x="301426" y="2163135"/>
                  <a:pt x="307980" y="2163134"/>
                </a:cubicBezTo>
                <a:cubicBezTo>
                  <a:pt x="301426" y="2166320"/>
                  <a:pt x="301426" y="2169506"/>
                  <a:pt x="294878" y="2172691"/>
                </a:cubicBezTo>
                <a:cubicBezTo>
                  <a:pt x="288324" y="2169505"/>
                  <a:pt x="281770" y="2169505"/>
                  <a:pt x="281770" y="2166320"/>
                </a:cubicBezTo>
                <a:close/>
                <a:moveTo>
                  <a:pt x="78631" y="1659905"/>
                </a:moveTo>
                <a:cubicBezTo>
                  <a:pt x="85185" y="1656720"/>
                  <a:pt x="91739" y="1656720"/>
                  <a:pt x="98287" y="1653534"/>
                </a:cubicBezTo>
                <a:cubicBezTo>
                  <a:pt x="104841" y="1656720"/>
                  <a:pt x="111395" y="1659906"/>
                  <a:pt x="111395" y="1659906"/>
                </a:cubicBezTo>
                <a:cubicBezTo>
                  <a:pt x="104841" y="1663091"/>
                  <a:pt x="98287" y="1663092"/>
                  <a:pt x="91739" y="1666276"/>
                </a:cubicBezTo>
                <a:cubicBezTo>
                  <a:pt x="91739" y="1666276"/>
                  <a:pt x="85185" y="1663091"/>
                  <a:pt x="78631" y="1659905"/>
                </a:cubicBezTo>
                <a:close/>
                <a:moveTo>
                  <a:pt x="150713" y="1905151"/>
                </a:moveTo>
                <a:cubicBezTo>
                  <a:pt x="150713" y="1905151"/>
                  <a:pt x="157267" y="1898780"/>
                  <a:pt x="163821" y="1898780"/>
                </a:cubicBezTo>
                <a:cubicBezTo>
                  <a:pt x="176924" y="1898781"/>
                  <a:pt x="190031" y="1901966"/>
                  <a:pt x="209688" y="1901966"/>
                </a:cubicBezTo>
                <a:cubicBezTo>
                  <a:pt x="203134" y="1905152"/>
                  <a:pt x="209688" y="1908334"/>
                  <a:pt x="209688" y="1911520"/>
                </a:cubicBezTo>
                <a:cubicBezTo>
                  <a:pt x="196585" y="1911520"/>
                  <a:pt x="183477" y="1914706"/>
                  <a:pt x="163821" y="1914705"/>
                </a:cubicBezTo>
                <a:cubicBezTo>
                  <a:pt x="157267" y="1914706"/>
                  <a:pt x="157267" y="1908335"/>
                  <a:pt x="150713" y="1905151"/>
                </a:cubicBezTo>
                <a:close/>
                <a:moveTo>
                  <a:pt x="238973" y="2378921"/>
                </a:moveTo>
                <a:cubicBezTo>
                  <a:pt x="233445" y="2371757"/>
                  <a:pt x="240817" y="2364590"/>
                  <a:pt x="255560" y="2357423"/>
                </a:cubicBezTo>
                <a:cubicBezTo>
                  <a:pt x="268667" y="2363793"/>
                  <a:pt x="275216" y="2366979"/>
                  <a:pt x="288324" y="2373348"/>
                </a:cubicBezTo>
                <a:cubicBezTo>
                  <a:pt x="301432" y="2366979"/>
                  <a:pt x="307980" y="2363794"/>
                  <a:pt x="321088" y="2357423"/>
                </a:cubicBezTo>
                <a:lnTo>
                  <a:pt x="373508" y="2357423"/>
                </a:lnTo>
                <a:lnTo>
                  <a:pt x="373508" y="2379718"/>
                </a:lnTo>
                <a:cubicBezTo>
                  <a:pt x="334196" y="2392458"/>
                  <a:pt x="294878" y="2386086"/>
                  <a:pt x="249005" y="2386087"/>
                </a:cubicBezTo>
                <a:cubicBezTo>
                  <a:pt x="244092" y="2383699"/>
                  <a:pt x="240815" y="2381310"/>
                  <a:pt x="238973" y="2378921"/>
                </a:cubicBezTo>
                <a:close/>
                <a:moveTo>
                  <a:pt x="176929" y="2198172"/>
                </a:moveTo>
                <a:cubicBezTo>
                  <a:pt x="203139" y="2207729"/>
                  <a:pt x="216247" y="2226837"/>
                  <a:pt x="262113" y="2220468"/>
                </a:cubicBezTo>
                <a:cubicBezTo>
                  <a:pt x="275221" y="2210912"/>
                  <a:pt x="294878" y="2198172"/>
                  <a:pt x="314540" y="2188619"/>
                </a:cubicBezTo>
                <a:lnTo>
                  <a:pt x="360406" y="2188618"/>
                </a:lnTo>
                <a:cubicBezTo>
                  <a:pt x="380067" y="2169507"/>
                  <a:pt x="393170" y="2147212"/>
                  <a:pt x="412832" y="2128104"/>
                </a:cubicBezTo>
                <a:lnTo>
                  <a:pt x="435522" y="2119833"/>
                </a:lnTo>
                <a:lnTo>
                  <a:pt x="439042" y="2121733"/>
                </a:lnTo>
                <a:lnTo>
                  <a:pt x="441200" y="2122364"/>
                </a:lnTo>
                <a:lnTo>
                  <a:pt x="448053" y="2134472"/>
                </a:lnTo>
                <a:cubicBezTo>
                  <a:pt x="452150" y="2137658"/>
                  <a:pt x="458698" y="2137658"/>
                  <a:pt x="471806" y="2131287"/>
                </a:cubicBezTo>
                <a:lnTo>
                  <a:pt x="441200" y="2122364"/>
                </a:lnTo>
                <a:lnTo>
                  <a:pt x="439042" y="2118548"/>
                </a:lnTo>
                <a:lnTo>
                  <a:pt x="435522" y="2119833"/>
                </a:lnTo>
                <a:lnTo>
                  <a:pt x="380068" y="2089883"/>
                </a:lnTo>
                <a:lnTo>
                  <a:pt x="275221" y="2089883"/>
                </a:lnTo>
                <a:lnTo>
                  <a:pt x="275221" y="2093068"/>
                </a:lnTo>
                <a:cubicBezTo>
                  <a:pt x="265388" y="2085106"/>
                  <a:pt x="260474" y="2081126"/>
                  <a:pt x="252285" y="2079932"/>
                </a:cubicBezTo>
                <a:cubicBezTo>
                  <a:pt x="244092" y="2078737"/>
                  <a:pt x="232624" y="2080329"/>
                  <a:pt x="209693" y="2083512"/>
                </a:cubicBezTo>
                <a:cubicBezTo>
                  <a:pt x="229349" y="2099437"/>
                  <a:pt x="255560" y="2089883"/>
                  <a:pt x="275221" y="2093068"/>
                </a:cubicBezTo>
                <a:lnTo>
                  <a:pt x="275221" y="2118548"/>
                </a:lnTo>
                <a:cubicBezTo>
                  <a:pt x="262113" y="2156768"/>
                  <a:pt x="203139" y="2150397"/>
                  <a:pt x="176929" y="2166323"/>
                </a:cubicBezTo>
                <a:close/>
                <a:moveTo>
                  <a:pt x="78631" y="1937001"/>
                </a:moveTo>
                <a:cubicBezTo>
                  <a:pt x="85184" y="1933816"/>
                  <a:pt x="91739" y="1933816"/>
                  <a:pt x="98287" y="1930630"/>
                </a:cubicBezTo>
                <a:cubicBezTo>
                  <a:pt x="104841" y="1933816"/>
                  <a:pt x="111395" y="1937002"/>
                  <a:pt x="111395" y="1937002"/>
                </a:cubicBezTo>
                <a:cubicBezTo>
                  <a:pt x="104841" y="1940185"/>
                  <a:pt x="98287" y="1940184"/>
                  <a:pt x="91739" y="1943370"/>
                </a:cubicBezTo>
                <a:cubicBezTo>
                  <a:pt x="91739" y="1943370"/>
                  <a:pt x="85185" y="1940184"/>
                  <a:pt x="78631" y="1937001"/>
                </a:cubicBezTo>
                <a:close/>
                <a:moveTo>
                  <a:pt x="13103" y="1726791"/>
                </a:moveTo>
                <a:cubicBezTo>
                  <a:pt x="13103" y="1726791"/>
                  <a:pt x="19656" y="1723606"/>
                  <a:pt x="26210" y="1720420"/>
                </a:cubicBezTo>
                <a:cubicBezTo>
                  <a:pt x="32759" y="1720420"/>
                  <a:pt x="39313" y="1723605"/>
                  <a:pt x="39313" y="1729976"/>
                </a:cubicBezTo>
                <a:cubicBezTo>
                  <a:pt x="32759" y="1733160"/>
                  <a:pt x="32759" y="1733160"/>
                  <a:pt x="26210" y="1736345"/>
                </a:cubicBezTo>
                <a:cubicBezTo>
                  <a:pt x="19657" y="1733160"/>
                  <a:pt x="19657" y="1729977"/>
                  <a:pt x="13103" y="1726791"/>
                </a:cubicBezTo>
                <a:close/>
                <a:moveTo>
                  <a:pt x="111401" y="2102623"/>
                </a:moveTo>
                <a:cubicBezTo>
                  <a:pt x="111401" y="2102623"/>
                  <a:pt x="117949" y="2105808"/>
                  <a:pt x="124503" y="2108994"/>
                </a:cubicBezTo>
                <a:cubicBezTo>
                  <a:pt x="131057" y="2105808"/>
                  <a:pt x="137611" y="2102623"/>
                  <a:pt x="137611" y="2099437"/>
                </a:cubicBezTo>
                <a:cubicBezTo>
                  <a:pt x="131057" y="2096254"/>
                  <a:pt x="131057" y="2096254"/>
                  <a:pt x="124503" y="2093068"/>
                </a:cubicBezTo>
                <a:cubicBezTo>
                  <a:pt x="117949" y="2096254"/>
                  <a:pt x="117949" y="2099437"/>
                  <a:pt x="111401" y="2102623"/>
                </a:cubicBezTo>
                <a:close/>
                <a:moveTo>
                  <a:pt x="45867" y="2249133"/>
                </a:moveTo>
                <a:cubicBezTo>
                  <a:pt x="52421" y="2245947"/>
                  <a:pt x="58975" y="2242762"/>
                  <a:pt x="65523" y="2242762"/>
                </a:cubicBezTo>
                <a:cubicBezTo>
                  <a:pt x="72077" y="2245948"/>
                  <a:pt x="72077" y="2245948"/>
                  <a:pt x="78631" y="2249132"/>
                </a:cubicBezTo>
                <a:cubicBezTo>
                  <a:pt x="72077" y="2252318"/>
                  <a:pt x="65523" y="2252318"/>
                  <a:pt x="58975" y="2255504"/>
                </a:cubicBezTo>
                <a:cubicBezTo>
                  <a:pt x="58975" y="2255504"/>
                  <a:pt x="52421" y="2252319"/>
                  <a:pt x="45867" y="2249133"/>
                </a:cubicBezTo>
                <a:close/>
                <a:moveTo>
                  <a:pt x="45866" y="2277794"/>
                </a:moveTo>
                <a:cubicBezTo>
                  <a:pt x="45866" y="2277794"/>
                  <a:pt x="52421" y="2271427"/>
                  <a:pt x="58975" y="2271426"/>
                </a:cubicBezTo>
                <a:cubicBezTo>
                  <a:pt x="72077" y="2271426"/>
                  <a:pt x="85185" y="2274611"/>
                  <a:pt x="104841" y="2274612"/>
                </a:cubicBezTo>
                <a:cubicBezTo>
                  <a:pt x="104841" y="2277795"/>
                  <a:pt x="104841" y="2280981"/>
                  <a:pt x="104841" y="2284166"/>
                </a:cubicBezTo>
                <a:cubicBezTo>
                  <a:pt x="91739" y="2284166"/>
                  <a:pt x="78631" y="2287351"/>
                  <a:pt x="58975" y="2287352"/>
                </a:cubicBezTo>
                <a:cubicBezTo>
                  <a:pt x="52421" y="2287351"/>
                  <a:pt x="52421" y="2280980"/>
                  <a:pt x="45866" y="2277794"/>
                </a:cubicBezTo>
                <a:close/>
                <a:moveTo>
                  <a:pt x="0" y="2144029"/>
                </a:moveTo>
                <a:lnTo>
                  <a:pt x="0" y="2089883"/>
                </a:lnTo>
                <a:cubicBezTo>
                  <a:pt x="19656" y="2086697"/>
                  <a:pt x="32765" y="2086697"/>
                  <a:pt x="52421" y="2083512"/>
                </a:cubicBezTo>
                <a:cubicBezTo>
                  <a:pt x="104846" y="2058033"/>
                  <a:pt x="157267" y="2029369"/>
                  <a:pt x="216247" y="2003887"/>
                </a:cubicBezTo>
                <a:lnTo>
                  <a:pt x="249011" y="2003887"/>
                </a:lnTo>
                <a:cubicBezTo>
                  <a:pt x="262113" y="1997518"/>
                  <a:pt x="275221" y="1994333"/>
                  <a:pt x="288324" y="1987962"/>
                </a:cubicBezTo>
                <a:lnTo>
                  <a:pt x="353852" y="1987962"/>
                </a:lnTo>
                <a:cubicBezTo>
                  <a:pt x="360406" y="1978408"/>
                  <a:pt x="360406" y="1968851"/>
                  <a:pt x="373514" y="1959297"/>
                </a:cubicBezTo>
                <a:cubicBezTo>
                  <a:pt x="386616" y="1949741"/>
                  <a:pt x="399724" y="1943373"/>
                  <a:pt x="393170" y="1930633"/>
                </a:cubicBezTo>
                <a:cubicBezTo>
                  <a:pt x="386616" y="1924262"/>
                  <a:pt x="373514" y="1921076"/>
                  <a:pt x="360406" y="1914708"/>
                </a:cubicBezTo>
                <a:lnTo>
                  <a:pt x="360406" y="1889227"/>
                </a:lnTo>
                <a:cubicBezTo>
                  <a:pt x="380067" y="1892412"/>
                  <a:pt x="393170" y="1898783"/>
                  <a:pt x="412832" y="1905151"/>
                </a:cubicBezTo>
                <a:cubicBezTo>
                  <a:pt x="452144" y="1889227"/>
                  <a:pt x="412832" y="1876487"/>
                  <a:pt x="393170" y="1863748"/>
                </a:cubicBezTo>
                <a:lnTo>
                  <a:pt x="393170" y="1828712"/>
                </a:lnTo>
                <a:lnTo>
                  <a:pt x="347303" y="1828712"/>
                </a:lnTo>
                <a:cubicBezTo>
                  <a:pt x="334196" y="1822341"/>
                  <a:pt x="321088" y="1819155"/>
                  <a:pt x="307985" y="1812787"/>
                </a:cubicBezTo>
                <a:lnTo>
                  <a:pt x="242457" y="1812787"/>
                </a:lnTo>
                <a:cubicBezTo>
                  <a:pt x="216247" y="1800048"/>
                  <a:pt x="216247" y="1796862"/>
                  <a:pt x="255560" y="1774566"/>
                </a:cubicBezTo>
                <a:cubicBezTo>
                  <a:pt x="242457" y="1768195"/>
                  <a:pt x="235903" y="1761826"/>
                  <a:pt x="222795" y="1755456"/>
                </a:cubicBezTo>
                <a:cubicBezTo>
                  <a:pt x="255560" y="1752270"/>
                  <a:pt x="288324" y="1749087"/>
                  <a:pt x="321088" y="1745901"/>
                </a:cubicBezTo>
                <a:cubicBezTo>
                  <a:pt x="321088" y="1723606"/>
                  <a:pt x="275221" y="1739531"/>
                  <a:pt x="268667" y="1729976"/>
                </a:cubicBezTo>
                <a:cubicBezTo>
                  <a:pt x="255560" y="1714052"/>
                  <a:pt x="222795" y="1723605"/>
                  <a:pt x="203139" y="1714052"/>
                </a:cubicBezTo>
                <a:cubicBezTo>
                  <a:pt x="190031" y="1698126"/>
                  <a:pt x="209693" y="1675831"/>
                  <a:pt x="163821" y="1663091"/>
                </a:cubicBezTo>
                <a:cubicBezTo>
                  <a:pt x="176929" y="1656720"/>
                  <a:pt x="183477" y="1650352"/>
                  <a:pt x="196585" y="1643981"/>
                </a:cubicBezTo>
                <a:lnTo>
                  <a:pt x="196585" y="1612130"/>
                </a:lnTo>
                <a:cubicBezTo>
                  <a:pt x="176929" y="1605760"/>
                  <a:pt x="150713" y="1602577"/>
                  <a:pt x="131057" y="1596205"/>
                </a:cubicBezTo>
                <a:cubicBezTo>
                  <a:pt x="150713" y="1586651"/>
                  <a:pt x="163821" y="1580280"/>
                  <a:pt x="176929" y="1573909"/>
                </a:cubicBezTo>
                <a:cubicBezTo>
                  <a:pt x="222795" y="1577095"/>
                  <a:pt x="255560" y="1567541"/>
                  <a:pt x="294878" y="1557985"/>
                </a:cubicBezTo>
                <a:cubicBezTo>
                  <a:pt x="327642" y="1548430"/>
                  <a:pt x="360406" y="1542060"/>
                  <a:pt x="393170" y="1535691"/>
                </a:cubicBezTo>
                <a:cubicBezTo>
                  <a:pt x="373514" y="1519766"/>
                  <a:pt x="353852" y="1500655"/>
                  <a:pt x="334196" y="1481545"/>
                </a:cubicBezTo>
                <a:lnTo>
                  <a:pt x="334196" y="1436956"/>
                </a:lnTo>
                <a:cubicBezTo>
                  <a:pt x="347304" y="1430585"/>
                  <a:pt x="353852" y="1424216"/>
                  <a:pt x="366960" y="1417845"/>
                </a:cubicBezTo>
                <a:lnTo>
                  <a:pt x="366960" y="1385995"/>
                </a:lnTo>
                <a:cubicBezTo>
                  <a:pt x="399724" y="1370070"/>
                  <a:pt x="432488" y="1354145"/>
                  <a:pt x="458699" y="1338220"/>
                </a:cubicBezTo>
                <a:cubicBezTo>
                  <a:pt x="458699" y="1338220"/>
                  <a:pt x="458698" y="1335034"/>
                  <a:pt x="452145" y="1331852"/>
                </a:cubicBezTo>
                <a:cubicBezTo>
                  <a:pt x="425934" y="1328666"/>
                  <a:pt x="393170" y="1328666"/>
                  <a:pt x="347303" y="1322295"/>
                </a:cubicBezTo>
                <a:cubicBezTo>
                  <a:pt x="425934" y="1296816"/>
                  <a:pt x="439042" y="1258595"/>
                  <a:pt x="478360" y="1229930"/>
                </a:cubicBezTo>
                <a:cubicBezTo>
                  <a:pt x="517673" y="1226745"/>
                  <a:pt x="556991" y="1233116"/>
                  <a:pt x="596309" y="1223560"/>
                </a:cubicBezTo>
                <a:cubicBezTo>
                  <a:pt x="570099" y="1210820"/>
                  <a:pt x="550437" y="1198081"/>
                  <a:pt x="524227" y="1182156"/>
                </a:cubicBezTo>
                <a:cubicBezTo>
                  <a:pt x="537335" y="1172600"/>
                  <a:pt x="550437" y="1163045"/>
                  <a:pt x="563545" y="1153489"/>
                </a:cubicBezTo>
                <a:cubicBezTo>
                  <a:pt x="563545" y="1134381"/>
                  <a:pt x="563545" y="1112085"/>
                  <a:pt x="563545" y="1089789"/>
                </a:cubicBezTo>
                <a:cubicBezTo>
                  <a:pt x="563545" y="1086606"/>
                  <a:pt x="556991" y="1086606"/>
                  <a:pt x="550437" y="1083420"/>
                </a:cubicBezTo>
                <a:cubicBezTo>
                  <a:pt x="537334" y="1086606"/>
                  <a:pt x="530781" y="1092975"/>
                  <a:pt x="511124" y="1099346"/>
                </a:cubicBezTo>
                <a:cubicBezTo>
                  <a:pt x="504570" y="1092974"/>
                  <a:pt x="498017" y="1086606"/>
                  <a:pt x="491463" y="1083421"/>
                </a:cubicBezTo>
                <a:cubicBezTo>
                  <a:pt x="511124" y="1061124"/>
                  <a:pt x="550437" y="1051570"/>
                  <a:pt x="576653" y="1035645"/>
                </a:cubicBezTo>
                <a:cubicBezTo>
                  <a:pt x="622519" y="1038829"/>
                  <a:pt x="635627" y="1016534"/>
                  <a:pt x="674945" y="1003795"/>
                </a:cubicBezTo>
                <a:lnTo>
                  <a:pt x="806002" y="1003795"/>
                </a:lnTo>
                <a:cubicBezTo>
                  <a:pt x="819104" y="984685"/>
                  <a:pt x="838766" y="968760"/>
                  <a:pt x="864976" y="956018"/>
                </a:cubicBezTo>
                <a:cubicBezTo>
                  <a:pt x="891187" y="940093"/>
                  <a:pt x="937058" y="943278"/>
                  <a:pt x="956715" y="927353"/>
                </a:cubicBezTo>
                <a:cubicBezTo>
                  <a:pt x="976376" y="911429"/>
                  <a:pt x="1022243" y="908243"/>
                  <a:pt x="1048459" y="898689"/>
                </a:cubicBezTo>
                <a:cubicBezTo>
                  <a:pt x="1035351" y="892318"/>
                  <a:pt x="1028797" y="885950"/>
                  <a:pt x="1015694" y="882764"/>
                </a:cubicBezTo>
                <a:lnTo>
                  <a:pt x="1015694" y="850914"/>
                </a:lnTo>
                <a:lnTo>
                  <a:pt x="1101696" y="831406"/>
                </a:lnTo>
                <a:lnTo>
                  <a:pt x="1107433" y="850915"/>
                </a:lnTo>
                <a:cubicBezTo>
                  <a:pt x="1113987" y="850914"/>
                  <a:pt x="1120535" y="850914"/>
                  <a:pt x="1127089" y="850914"/>
                </a:cubicBezTo>
                <a:cubicBezTo>
                  <a:pt x="1127089" y="844543"/>
                  <a:pt x="1133643" y="834989"/>
                  <a:pt x="1133643" y="828618"/>
                </a:cubicBezTo>
                <a:lnTo>
                  <a:pt x="1125615" y="824718"/>
                </a:lnTo>
                <a:lnTo>
                  <a:pt x="1161493" y="812693"/>
                </a:lnTo>
                <a:cubicBezTo>
                  <a:pt x="1172961" y="805527"/>
                  <a:pt x="1182790" y="798362"/>
                  <a:pt x="1199172" y="796768"/>
                </a:cubicBezTo>
                <a:cubicBezTo>
                  <a:pt x="1245044" y="793583"/>
                  <a:pt x="1258146" y="777657"/>
                  <a:pt x="1297464" y="764918"/>
                </a:cubicBezTo>
                <a:cubicBezTo>
                  <a:pt x="1310572" y="764918"/>
                  <a:pt x="1336782" y="764918"/>
                  <a:pt x="1356439" y="764918"/>
                </a:cubicBezTo>
                <a:cubicBezTo>
                  <a:pt x="1382654" y="755364"/>
                  <a:pt x="1408864" y="748993"/>
                  <a:pt x="1415418" y="729883"/>
                </a:cubicBezTo>
                <a:cubicBezTo>
                  <a:pt x="1421967" y="704403"/>
                  <a:pt x="1467839" y="701218"/>
                  <a:pt x="1507157" y="694849"/>
                </a:cubicBezTo>
                <a:cubicBezTo>
                  <a:pt x="1513711" y="688478"/>
                  <a:pt x="1513711" y="678924"/>
                  <a:pt x="1520259" y="672553"/>
                </a:cubicBezTo>
                <a:cubicBezTo>
                  <a:pt x="1546475" y="663000"/>
                  <a:pt x="1572685" y="669368"/>
                  <a:pt x="1598895" y="666182"/>
                </a:cubicBezTo>
                <a:cubicBezTo>
                  <a:pt x="1625106" y="650258"/>
                  <a:pt x="1625105" y="618407"/>
                  <a:pt x="1684085" y="618407"/>
                </a:cubicBezTo>
                <a:cubicBezTo>
                  <a:pt x="1703742" y="618408"/>
                  <a:pt x="1716850" y="605668"/>
                  <a:pt x="1736506" y="599300"/>
                </a:cubicBezTo>
                <a:cubicBezTo>
                  <a:pt x="1795480" y="570633"/>
                  <a:pt x="1854455" y="541968"/>
                  <a:pt x="1913435" y="513304"/>
                </a:cubicBezTo>
                <a:lnTo>
                  <a:pt x="1913435" y="497379"/>
                </a:lnTo>
                <a:cubicBezTo>
                  <a:pt x="1926537" y="491007"/>
                  <a:pt x="1946199" y="481454"/>
                  <a:pt x="1959301" y="475082"/>
                </a:cubicBezTo>
                <a:cubicBezTo>
                  <a:pt x="1998619" y="475082"/>
                  <a:pt x="2031383" y="468714"/>
                  <a:pt x="2070701" y="478268"/>
                </a:cubicBezTo>
                <a:cubicBezTo>
                  <a:pt x="2070701" y="491007"/>
                  <a:pt x="2077255" y="503750"/>
                  <a:pt x="2077255" y="519674"/>
                </a:cubicBezTo>
                <a:cubicBezTo>
                  <a:pt x="2116573" y="526043"/>
                  <a:pt x="2155886" y="526043"/>
                  <a:pt x="2201758" y="519675"/>
                </a:cubicBezTo>
                <a:cubicBezTo>
                  <a:pt x="2201758" y="516490"/>
                  <a:pt x="2201758" y="513304"/>
                  <a:pt x="2201758" y="513304"/>
                </a:cubicBezTo>
                <a:cubicBezTo>
                  <a:pt x="2168994" y="497379"/>
                  <a:pt x="2142784" y="481454"/>
                  <a:pt x="2110020" y="468714"/>
                </a:cubicBezTo>
                <a:cubicBezTo>
                  <a:pt x="2123122" y="462343"/>
                  <a:pt x="2129676" y="455972"/>
                  <a:pt x="2142784" y="452789"/>
                </a:cubicBezTo>
                <a:cubicBezTo>
                  <a:pt x="2142784" y="446418"/>
                  <a:pt x="2142784" y="443233"/>
                  <a:pt x="2142784" y="433679"/>
                </a:cubicBezTo>
                <a:cubicBezTo>
                  <a:pt x="2162440" y="430493"/>
                  <a:pt x="2182102" y="427308"/>
                  <a:pt x="2201758" y="424122"/>
                </a:cubicBezTo>
                <a:cubicBezTo>
                  <a:pt x="2208312" y="414568"/>
                  <a:pt x="2214866" y="405014"/>
                  <a:pt x="2221415" y="395458"/>
                </a:cubicBezTo>
                <a:cubicBezTo>
                  <a:pt x="2234522" y="395458"/>
                  <a:pt x="2247630" y="395458"/>
                  <a:pt x="2260733" y="395458"/>
                </a:cubicBezTo>
                <a:cubicBezTo>
                  <a:pt x="2273840" y="385904"/>
                  <a:pt x="2280394" y="373164"/>
                  <a:pt x="2293497" y="363608"/>
                </a:cubicBezTo>
                <a:lnTo>
                  <a:pt x="2326261" y="363607"/>
                </a:lnTo>
                <a:cubicBezTo>
                  <a:pt x="2339369" y="369979"/>
                  <a:pt x="2352471" y="373164"/>
                  <a:pt x="2359025" y="379533"/>
                </a:cubicBezTo>
                <a:cubicBezTo>
                  <a:pt x="2385241" y="382718"/>
                  <a:pt x="2398343" y="373164"/>
                  <a:pt x="2418005" y="366794"/>
                </a:cubicBezTo>
                <a:cubicBezTo>
                  <a:pt x="2431107" y="360422"/>
                  <a:pt x="2457318" y="360422"/>
                  <a:pt x="2476979" y="357237"/>
                </a:cubicBezTo>
                <a:lnTo>
                  <a:pt x="2476980" y="322204"/>
                </a:lnTo>
                <a:cubicBezTo>
                  <a:pt x="2516297" y="303093"/>
                  <a:pt x="2555610" y="283983"/>
                  <a:pt x="2594928" y="264872"/>
                </a:cubicBezTo>
                <a:cubicBezTo>
                  <a:pt x="2608036" y="271243"/>
                  <a:pt x="2627693" y="280798"/>
                  <a:pt x="2647354" y="290354"/>
                </a:cubicBezTo>
                <a:cubicBezTo>
                  <a:pt x="2614590" y="306278"/>
                  <a:pt x="2575272" y="322204"/>
                  <a:pt x="2542508" y="334943"/>
                </a:cubicBezTo>
                <a:cubicBezTo>
                  <a:pt x="2562163" y="344497"/>
                  <a:pt x="2575272" y="350868"/>
                  <a:pt x="2588374" y="360422"/>
                </a:cubicBezTo>
                <a:cubicBezTo>
                  <a:pt x="2627692" y="341312"/>
                  <a:pt x="2667010" y="322203"/>
                  <a:pt x="2706328" y="303093"/>
                </a:cubicBezTo>
                <a:lnTo>
                  <a:pt x="2706328" y="271244"/>
                </a:lnTo>
                <a:cubicBezTo>
                  <a:pt x="2719431" y="264872"/>
                  <a:pt x="2725985" y="258502"/>
                  <a:pt x="2739092" y="255318"/>
                </a:cubicBezTo>
                <a:cubicBezTo>
                  <a:pt x="2732539" y="252133"/>
                  <a:pt x="2719431" y="245762"/>
                  <a:pt x="2712882" y="242577"/>
                </a:cubicBezTo>
                <a:cubicBezTo>
                  <a:pt x="2712882" y="239394"/>
                  <a:pt x="2712882" y="236208"/>
                  <a:pt x="2712882" y="236208"/>
                </a:cubicBezTo>
                <a:cubicBezTo>
                  <a:pt x="2771857" y="213912"/>
                  <a:pt x="2784965" y="169322"/>
                  <a:pt x="2863595" y="150211"/>
                </a:cubicBezTo>
                <a:lnTo>
                  <a:pt x="2955334" y="150212"/>
                </a:lnTo>
                <a:cubicBezTo>
                  <a:pt x="2974995" y="140658"/>
                  <a:pt x="2994652" y="127916"/>
                  <a:pt x="3014313" y="115176"/>
                </a:cubicBezTo>
                <a:cubicBezTo>
                  <a:pt x="3033970" y="121548"/>
                  <a:pt x="3040523" y="127915"/>
                  <a:pt x="3053626" y="134286"/>
                </a:cubicBezTo>
                <a:cubicBezTo>
                  <a:pt x="3060180" y="131101"/>
                  <a:pt x="3066734" y="124732"/>
                  <a:pt x="3079842" y="121547"/>
                </a:cubicBezTo>
                <a:cubicBezTo>
                  <a:pt x="3106052" y="118362"/>
                  <a:pt x="3125709" y="143841"/>
                  <a:pt x="3158473" y="131101"/>
                </a:cubicBezTo>
                <a:cubicBezTo>
                  <a:pt x="3165026" y="127916"/>
                  <a:pt x="3171581" y="127915"/>
                  <a:pt x="3171580" y="124732"/>
                </a:cubicBezTo>
                <a:cubicBezTo>
                  <a:pt x="3171581" y="102437"/>
                  <a:pt x="3171580" y="80140"/>
                  <a:pt x="3171580" y="61033"/>
                </a:cubicBezTo>
                <a:cubicBezTo>
                  <a:pt x="3217453" y="51477"/>
                  <a:pt x="3256765" y="32366"/>
                  <a:pt x="3315745" y="35551"/>
                </a:cubicBezTo>
                <a:cubicBezTo>
                  <a:pt x="3335401" y="25997"/>
                  <a:pt x="3361612" y="13255"/>
                  <a:pt x="3387822" y="3701"/>
                </a:cubicBezTo>
                <a:cubicBezTo>
                  <a:pt x="3400930" y="10073"/>
                  <a:pt x="3420586" y="19626"/>
                  <a:pt x="3433694" y="25997"/>
                </a:cubicBezTo>
                <a:cubicBezTo>
                  <a:pt x="3420586" y="32365"/>
                  <a:pt x="3414037" y="38736"/>
                  <a:pt x="3400929" y="41922"/>
                </a:cubicBezTo>
                <a:cubicBezTo>
                  <a:pt x="3427140" y="48291"/>
                  <a:pt x="3453351" y="54662"/>
                  <a:pt x="3486120" y="64216"/>
                </a:cubicBezTo>
                <a:cubicBezTo>
                  <a:pt x="3515607" y="53069"/>
                  <a:pt x="3533626" y="38736"/>
                  <a:pt x="3545912" y="22811"/>
                </a:cubicBezTo>
                <a:lnTo>
                  <a:pt x="3559522" y="0"/>
                </a:lnTo>
                <a:lnTo>
                  <a:pt x="3575536" y="53438"/>
                </a:lnTo>
                <a:lnTo>
                  <a:pt x="3564750" y="54662"/>
                </a:lnTo>
                <a:lnTo>
                  <a:pt x="3576779" y="57585"/>
                </a:lnTo>
                <a:lnTo>
                  <a:pt x="3585093" y="85328"/>
                </a:lnTo>
                <a:lnTo>
                  <a:pt x="3564750" y="89697"/>
                </a:lnTo>
                <a:lnTo>
                  <a:pt x="3588064" y="95241"/>
                </a:lnTo>
                <a:lnTo>
                  <a:pt x="3605566" y="153646"/>
                </a:lnTo>
                <a:lnTo>
                  <a:pt x="3590961" y="162951"/>
                </a:lnTo>
                <a:lnTo>
                  <a:pt x="3545094" y="162951"/>
                </a:lnTo>
                <a:cubicBezTo>
                  <a:pt x="3538540" y="134286"/>
                  <a:pt x="3486120" y="118362"/>
                  <a:pt x="3453350" y="99251"/>
                </a:cubicBezTo>
                <a:cubicBezTo>
                  <a:pt x="3394376" y="99251"/>
                  <a:pt x="3335401" y="99251"/>
                  <a:pt x="3276427" y="99251"/>
                </a:cubicBezTo>
                <a:cubicBezTo>
                  <a:pt x="3269873" y="99251"/>
                  <a:pt x="3256766" y="96066"/>
                  <a:pt x="3243663" y="92882"/>
                </a:cubicBezTo>
                <a:cubicBezTo>
                  <a:pt x="3237109" y="92883"/>
                  <a:pt x="3230555" y="76958"/>
                  <a:pt x="3210898" y="86512"/>
                </a:cubicBezTo>
                <a:cubicBezTo>
                  <a:pt x="3210898" y="102437"/>
                  <a:pt x="3191237" y="118361"/>
                  <a:pt x="3224001" y="131101"/>
                </a:cubicBezTo>
                <a:cubicBezTo>
                  <a:pt x="3256765" y="137472"/>
                  <a:pt x="3269873" y="121548"/>
                  <a:pt x="3289529" y="115176"/>
                </a:cubicBezTo>
                <a:cubicBezTo>
                  <a:pt x="3302637" y="124733"/>
                  <a:pt x="3309191" y="137472"/>
                  <a:pt x="3322294" y="150212"/>
                </a:cubicBezTo>
                <a:cubicBezTo>
                  <a:pt x="3348509" y="143840"/>
                  <a:pt x="3368165" y="137472"/>
                  <a:pt x="3387822" y="131102"/>
                </a:cubicBezTo>
                <a:cubicBezTo>
                  <a:pt x="3407484" y="140658"/>
                  <a:pt x="3394375" y="150212"/>
                  <a:pt x="3400929" y="159765"/>
                </a:cubicBezTo>
                <a:cubicBezTo>
                  <a:pt x="3381273" y="162951"/>
                  <a:pt x="3348509" y="153397"/>
                  <a:pt x="3335401" y="169322"/>
                </a:cubicBezTo>
                <a:cubicBezTo>
                  <a:pt x="3381273" y="175693"/>
                  <a:pt x="3381273" y="175693"/>
                  <a:pt x="3400929" y="159765"/>
                </a:cubicBezTo>
                <a:cubicBezTo>
                  <a:pt x="3420586" y="153397"/>
                  <a:pt x="3433694" y="150212"/>
                  <a:pt x="3433694" y="150212"/>
                </a:cubicBezTo>
                <a:cubicBezTo>
                  <a:pt x="3459904" y="156583"/>
                  <a:pt x="3486120" y="162951"/>
                  <a:pt x="3499222" y="166137"/>
                </a:cubicBezTo>
                <a:cubicBezTo>
                  <a:pt x="3499222" y="185247"/>
                  <a:pt x="3492668" y="194802"/>
                  <a:pt x="3466458" y="191618"/>
                </a:cubicBezTo>
                <a:cubicBezTo>
                  <a:pt x="3433694" y="191618"/>
                  <a:pt x="3433694" y="201172"/>
                  <a:pt x="3433693" y="217097"/>
                </a:cubicBezTo>
                <a:cubicBezTo>
                  <a:pt x="3459904" y="220283"/>
                  <a:pt x="3459904" y="239393"/>
                  <a:pt x="3499222" y="239393"/>
                </a:cubicBezTo>
                <a:cubicBezTo>
                  <a:pt x="3505776" y="248947"/>
                  <a:pt x="3499222" y="261687"/>
                  <a:pt x="3531986" y="252133"/>
                </a:cubicBezTo>
                <a:cubicBezTo>
                  <a:pt x="3525432" y="248947"/>
                  <a:pt x="3512330" y="245761"/>
                  <a:pt x="3499222" y="239393"/>
                </a:cubicBezTo>
                <a:cubicBezTo>
                  <a:pt x="3499222" y="233022"/>
                  <a:pt x="3499222" y="226651"/>
                  <a:pt x="3499222" y="217097"/>
                </a:cubicBezTo>
                <a:cubicBezTo>
                  <a:pt x="3512330" y="210726"/>
                  <a:pt x="3531986" y="201172"/>
                  <a:pt x="3545094" y="194801"/>
                </a:cubicBezTo>
                <a:cubicBezTo>
                  <a:pt x="3564751" y="197986"/>
                  <a:pt x="3577858" y="217097"/>
                  <a:pt x="3610622" y="207543"/>
                </a:cubicBezTo>
                <a:lnTo>
                  <a:pt x="3620496" y="203463"/>
                </a:lnTo>
                <a:lnTo>
                  <a:pt x="4461929" y="3011229"/>
                </a:lnTo>
                <a:lnTo>
                  <a:pt x="4449388" y="3007164"/>
                </a:lnTo>
                <a:cubicBezTo>
                  <a:pt x="4449388" y="3007164"/>
                  <a:pt x="4442834" y="3010349"/>
                  <a:pt x="4436281" y="3013535"/>
                </a:cubicBezTo>
                <a:cubicBezTo>
                  <a:pt x="4442834" y="3016721"/>
                  <a:pt x="4449388" y="3019906"/>
                  <a:pt x="4455936" y="3019906"/>
                </a:cubicBezTo>
                <a:cubicBezTo>
                  <a:pt x="4459213" y="3018314"/>
                  <a:pt x="4460852" y="3017517"/>
                  <a:pt x="4462490" y="3016721"/>
                </a:cubicBezTo>
                <a:lnTo>
                  <a:pt x="4463437" y="3016261"/>
                </a:lnTo>
                <a:lnTo>
                  <a:pt x="4480779" y="3074130"/>
                </a:lnTo>
                <a:lnTo>
                  <a:pt x="4465767" y="3080818"/>
                </a:lnTo>
                <a:cubicBezTo>
                  <a:pt x="4455938" y="3085993"/>
                  <a:pt x="4446109" y="3091568"/>
                  <a:pt x="4436281" y="3096346"/>
                </a:cubicBezTo>
                <a:lnTo>
                  <a:pt x="4305223" y="3096345"/>
                </a:lnTo>
                <a:cubicBezTo>
                  <a:pt x="4292116" y="3102714"/>
                  <a:pt x="4279013" y="3105900"/>
                  <a:pt x="4265905" y="3112271"/>
                </a:cubicBezTo>
                <a:lnTo>
                  <a:pt x="4200377" y="3112271"/>
                </a:lnTo>
                <a:cubicBezTo>
                  <a:pt x="4187275" y="3105900"/>
                  <a:pt x="4174167" y="3102715"/>
                  <a:pt x="4167613" y="3096346"/>
                </a:cubicBezTo>
                <a:cubicBezTo>
                  <a:pt x="4141403" y="3105900"/>
                  <a:pt x="4154505" y="3121825"/>
                  <a:pt x="4154505" y="3134564"/>
                </a:cubicBezTo>
                <a:cubicBezTo>
                  <a:pt x="4121741" y="3144121"/>
                  <a:pt x="4082429" y="3153674"/>
                  <a:pt x="4056213" y="3169599"/>
                </a:cubicBezTo>
                <a:cubicBezTo>
                  <a:pt x="4023449" y="3185524"/>
                  <a:pt x="4023449" y="3207821"/>
                  <a:pt x="3990684" y="3220560"/>
                </a:cubicBezTo>
                <a:cubicBezTo>
                  <a:pt x="3997238" y="3239670"/>
                  <a:pt x="3957921" y="3246039"/>
                  <a:pt x="3944818" y="3258781"/>
                </a:cubicBezTo>
                <a:lnTo>
                  <a:pt x="3859628" y="3258781"/>
                </a:lnTo>
                <a:cubicBezTo>
                  <a:pt x="3846525" y="3265150"/>
                  <a:pt x="3826864" y="3274706"/>
                  <a:pt x="3813761" y="3281074"/>
                </a:cubicBezTo>
                <a:cubicBezTo>
                  <a:pt x="3813761" y="3293817"/>
                  <a:pt x="3807207" y="3306556"/>
                  <a:pt x="3807207" y="3322482"/>
                </a:cubicBezTo>
                <a:cubicBezTo>
                  <a:pt x="3761335" y="3312925"/>
                  <a:pt x="3728571" y="3303370"/>
                  <a:pt x="3682705" y="3290632"/>
                </a:cubicBezTo>
                <a:cubicBezTo>
                  <a:pt x="3682704" y="3312924"/>
                  <a:pt x="3676151" y="3328850"/>
                  <a:pt x="3676151" y="3347960"/>
                </a:cubicBezTo>
                <a:cubicBezTo>
                  <a:pt x="3649940" y="3354331"/>
                  <a:pt x="3643387" y="3370256"/>
                  <a:pt x="3610623" y="3370256"/>
                </a:cubicBezTo>
                <a:lnTo>
                  <a:pt x="3610623" y="3344775"/>
                </a:lnTo>
                <a:cubicBezTo>
                  <a:pt x="3571304" y="3325667"/>
                  <a:pt x="3531986" y="3344775"/>
                  <a:pt x="3486120" y="3335221"/>
                </a:cubicBezTo>
                <a:cubicBezTo>
                  <a:pt x="3479566" y="3347960"/>
                  <a:pt x="3479566" y="3354331"/>
                  <a:pt x="3473012" y="3363885"/>
                </a:cubicBezTo>
                <a:cubicBezTo>
                  <a:pt x="3459904" y="3367071"/>
                  <a:pt x="3440247" y="3370256"/>
                  <a:pt x="3414037" y="3373442"/>
                </a:cubicBezTo>
                <a:cubicBezTo>
                  <a:pt x="3414037" y="3386181"/>
                  <a:pt x="3407484" y="3398921"/>
                  <a:pt x="3407484" y="3411660"/>
                </a:cubicBezTo>
                <a:cubicBezTo>
                  <a:pt x="3394376" y="3418031"/>
                  <a:pt x="3374719" y="3427585"/>
                  <a:pt x="3361611" y="3433956"/>
                </a:cubicBezTo>
                <a:cubicBezTo>
                  <a:pt x="3335401" y="3430771"/>
                  <a:pt x="3309191" y="3440327"/>
                  <a:pt x="3282981" y="3427585"/>
                </a:cubicBezTo>
                <a:cubicBezTo>
                  <a:pt x="3289529" y="3421217"/>
                  <a:pt x="3302637" y="3418031"/>
                  <a:pt x="3309191" y="3411660"/>
                </a:cubicBezTo>
                <a:cubicBezTo>
                  <a:pt x="3269873" y="3398920"/>
                  <a:pt x="3269873" y="3398920"/>
                  <a:pt x="3217452" y="3427585"/>
                </a:cubicBezTo>
                <a:cubicBezTo>
                  <a:pt x="3224001" y="3430771"/>
                  <a:pt x="3230555" y="3433956"/>
                  <a:pt x="3243663" y="3440327"/>
                </a:cubicBezTo>
                <a:cubicBezTo>
                  <a:pt x="3263319" y="3456252"/>
                  <a:pt x="3243663" y="3475363"/>
                  <a:pt x="3256765" y="3494471"/>
                </a:cubicBezTo>
                <a:cubicBezTo>
                  <a:pt x="3217453" y="3513581"/>
                  <a:pt x="3165027" y="3494471"/>
                  <a:pt x="3132262" y="3507213"/>
                </a:cubicBezTo>
                <a:cubicBezTo>
                  <a:pt x="3119160" y="3523137"/>
                  <a:pt x="3191237" y="3526320"/>
                  <a:pt x="3165026" y="3539063"/>
                </a:cubicBezTo>
                <a:cubicBezTo>
                  <a:pt x="3132263" y="3558170"/>
                  <a:pt x="3112606" y="3551802"/>
                  <a:pt x="3092944" y="3551802"/>
                </a:cubicBezTo>
                <a:lnTo>
                  <a:pt x="3092944" y="3542245"/>
                </a:lnTo>
                <a:lnTo>
                  <a:pt x="3092944" y="3526321"/>
                </a:lnTo>
                <a:cubicBezTo>
                  <a:pt x="3079842" y="3523138"/>
                  <a:pt x="3060180" y="3516766"/>
                  <a:pt x="3053626" y="3519952"/>
                </a:cubicBezTo>
                <a:cubicBezTo>
                  <a:pt x="3014314" y="3535877"/>
                  <a:pt x="2955334" y="3535877"/>
                  <a:pt x="2935677" y="3561356"/>
                </a:cubicBezTo>
                <a:cubicBezTo>
                  <a:pt x="2942231" y="3567727"/>
                  <a:pt x="2955333" y="3570912"/>
                  <a:pt x="2961888" y="3577281"/>
                </a:cubicBezTo>
                <a:cubicBezTo>
                  <a:pt x="2935677" y="3590023"/>
                  <a:pt x="2909467" y="3580467"/>
                  <a:pt x="2876703" y="3583652"/>
                </a:cubicBezTo>
                <a:cubicBezTo>
                  <a:pt x="2870150" y="3574096"/>
                  <a:pt x="2863595" y="3564541"/>
                  <a:pt x="2857041" y="3554987"/>
                </a:cubicBezTo>
                <a:cubicBezTo>
                  <a:pt x="2824277" y="3545431"/>
                  <a:pt x="2784964" y="3551802"/>
                  <a:pt x="2745646" y="3551802"/>
                </a:cubicBezTo>
                <a:cubicBezTo>
                  <a:pt x="2725985" y="3561357"/>
                  <a:pt x="2706328" y="3570913"/>
                  <a:pt x="2680118" y="3583652"/>
                </a:cubicBezTo>
                <a:cubicBezTo>
                  <a:pt x="2667010" y="3583652"/>
                  <a:pt x="2640800" y="3583652"/>
                  <a:pt x="2608035" y="3586837"/>
                </a:cubicBezTo>
                <a:cubicBezTo>
                  <a:pt x="2601482" y="3580467"/>
                  <a:pt x="2588374" y="3567727"/>
                  <a:pt x="2575272" y="3558170"/>
                </a:cubicBezTo>
                <a:cubicBezTo>
                  <a:pt x="2581826" y="3554988"/>
                  <a:pt x="2588374" y="3551802"/>
                  <a:pt x="2601482" y="3542246"/>
                </a:cubicBezTo>
                <a:cubicBezTo>
                  <a:pt x="2594928" y="3516767"/>
                  <a:pt x="2542508" y="3507213"/>
                  <a:pt x="2516297" y="3488102"/>
                </a:cubicBezTo>
                <a:cubicBezTo>
                  <a:pt x="2496636" y="3484917"/>
                  <a:pt x="2483533" y="3484916"/>
                  <a:pt x="2470425" y="3481731"/>
                </a:cubicBezTo>
                <a:cubicBezTo>
                  <a:pt x="2503189" y="3465806"/>
                  <a:pt x="2542508" y="3449881"/>
                  <a:pt x="2562164" y="3437141"/>
                </a:cubicBezTo>
                <a:cubicBezTo>
                  <a:pt x="2562164" y="3421217"/>
                  <a:pt x="2562164" y="3411661"/>
                  <a:pt x="2562164" y="3402106"/>
                </a:cubicBezTo>
                <a:cubicBezTo>
                  <a:pt x="2581825" y="3398920"/>
                  <a:pt x="2614590" y="3408477"/>
                  <a:pt x="2627692" y="3392552"/>
                </a:cubicBezTo>
                <a:cubicBezTo>
                  <a:pt x="2608036" y="3386181"/>
                  <a:pt x="2601482" y="3373442"/>
                  <a:pt x="2568718" y="3373442"/>
                </a:cubicBezTo>
                <a:cubicBezTo>
                  <a:pt x="2568718" y="3382996"/>
                  <a:pt x="2568718" y="3392552"/>
                  <a:pt x="2562164" y="3402106"/>
                </a:cubicBezTo>
                <a:cubicBezTo>
                  <a:pt x="2522846" y="3402106"/>
                  <a:pt x="2509743" y="3427585"/>
                  <a:pt x="2476979" y="3433956"/>
                </a:cubicBezTo>
                <a:cubicBezTo>
                  <a:pt x="2457318" y="3414846"/>
                  <a:pt x="2437661" y="3392552"/>
                  <a:pt x="2418005" y="3373441"/>
                </a:cubicBezTo>
                <a:cubicBezTo>
                  <a:pt x="2404897" y="3373441"/>
                  <a:pt x="2398343" y="3370256"/>
                  <a:pt x="2385241" y="3370256"/>
                </a:cubicBezTo>
                <a:cubicBezTo>
                  <a:pt x="2345922" y="3379810"/>
                  <a:pt x="2313158" y="3389367"/>
                  <a:pt x="2273840" y="3402106"/>
                </a:cubicBezTo>
                <a:cubicBezTo>
                  <a:pt x="2254178" y="3389367"/>
                  <a:pt x="2227968" y="3376628"/>
                  <a:pt x="2195204" y="3357517"/>
                </a:cubicBezTo>
                <a:lnTo>
                  <a:pt x="2195204" y="3312925"/>
                </a:lnTo>
                <a:cubicBezTo>
                  <a:pt x="2201758" y="3300185"/>
                  <a:pt x="2227968" y="3303370"/>
                  <a:pt x="2254179" y="3303370"/>
                </a:cubicBezTo>
                <a:cubicBezTo>
                  <a:pt x="2260733" y="3297000"/>
                  <a:pt x="2260732" y="3287445"/>
                  <a:pt x="2267287" y="3277892"/>
                </a:cubicBezTo>
                <a:cubicBezTo>
                  <a:pt x="2273840" y="3274706"/>
                  <a:pt x="2286943" y="3268335"/>
                  <a:pt x="2300050" y="3261964"/>
                </a:cubicBezTo>
                <a:cubicBezTo>
                  <a:pt x="2286942" y="3258781"/>
                  <a:pt x="2267286" y="3255596"/>
                  <a:pt x="2247630" y="3252410"/>
                </a:cubicBezTo>
                <a:cubicBezTo>
                  <a:pt x="2227968" y="3265149"/>
                  <a:pt x="2208312" y="3277892"/>
                  <a:pt x="2188650" y="3290631"/>
                </a:cubicBezTo>
                <a:cubicBezTo>
                  <a:pt x="2168994" y="3281074"/>
                  <a:pt x="2155886" y="3277891"/>
                  <a:pt x="2149338" y="3271521"/>
                </a:cubicBezTo>
                <a:lnTo>
                  <a:pt x="2110020" y="3271521"/>
                </a:lnTo>
                <a:cubicBezTo>
                  <a:pt x="2103466" y="3277892"/>
                  <a:pt x="2103466" y="3284260"/>
                  <a:pt x="2090358" y="3297000"/>
                </a:cubicBezTo>
                <a:cubicBezTo>
                  <a:pt x="2116573" y="3306556"/>
                  <a:pt x="2142784" y="3316110"/>
                  <a:pt x="2168994" y="3325666"/>
                </a:cubicBezTo>
                <a:cubicBezTo>
                  <a:pt x="2162440" y="3332035"/>
                  <a:pt x="2155886" y="3335220"/>
                  <a:pt x="2149337" y="3335220"/>
                </a:cubicBezTo>
                <a:cubicBezTo>
                  <a:pt x="2096912" y="3338406"/>
                  <a:pt x="2044491" y="3338406"/>
                  <a:pt x="1992065" y="3338406"/>
                </a:cubicBezTo>
                <a:cubicBezTo>
                  <a:pt x="1972409" y="3332035"/>
                  <a:pt x="1952747" y="3325667"/>
                  <a:pt x="1939645" y="3322481"/>
                </a:cubicBezTo>
                <a:cubicBezTo>
                  <a:pt x="1893773" y="3316110"/>
                  <a:pt x="1880670" y="3354331"/>
                  <a:pt x="1834798" y="3332035"/>
                </a:cubicBezTo>
                <a:cubicBezTo>
                  <a:pt x="1834798" y="3328850"/>
                  <a:pt x="1841352" y="3325666"/>
                  <a:pt x="1841352" y="3322482"/>
                </a:cubicBezTo>
                <a:cubicBezTo>
                  <a:pt x="1861009" y="3309742"/>
                  <a:pt x="1861009" y="3309742"/>
                  <a:pt x="1841352" y="3290631"/>
                </a:cubicBezTo>
                <a:cubicBezTo>
                  <a:pt x="1834798" y="3293816"/>
                  <a:pt x="1828244" y="3297000"/>
                  <a:pt x="1815142" y="3303370"/>
                </a:cubicBezTo>
                <a:cubicBezTo>
                  <a:pt x="1802034" y="3300185"/>
                  <a:pt x="1788926" y="3293817"/>
                  <a:pt x="1769270" y="3290631"/>
                </a:cubicBezTo>
                <a:cubicBezTo>
                  <a:pt x="1736506" y="3284260"/>
                  <a:pt x="1729952" y="3306557"/>
                  <a:pt x="1697188" y="3306556"/>
                </a:cubicBezTo>
                <a:cubicBezTo>
                  <a:pt x="1664424" y="3300185"/>
                  <a:pt x="1631660" y="3290631"/>
                  <a:pt x="1598895" y="3281074"/>
                </a:cubicBezTo>
                <a:cubicBezTo>
                  <a:pt x="1618552" y="3271520"/>
                  <a:pt x="1631660" y="3265149"/>
                  <a:pt x="1651316" y="3255596"/>
                </a:cubicBezTo>
                <a:cubicBezTo>
                  <a:pt x="1677532" y="3261964"/>
                  <a:pt x="1703742" y="3268335"/>
                  <a:pt x="1736506" y="3274707"/>
                </a:cubicBezTo>
                <a:cubicBezTo>
                  <a:pt x="1775824" y="3265149"/>
                  <a:pt x="1795480" y="3246039"/>
                  <a:pt x="1828245" y="3233300"/>
                </a:cubicBezTo>
                <a:lnTo>
                  <a:pt x="1828245" y="3214189"/>
                </a:lnTo>
                <a:cubicBezTo>
                  <a:pt x="1841352" y="3211007"/>
                  <a:pt x="1854455" y="3207821"/>
                  <a:pt x="1874116" y="3204635"/>
                </a:cubicBezTo>
                <a:cubicBezTo>
                  <a:pt x="1893773" y="3211006"/>
                  <a:pt x="1906881" y="3220561"/>
                  <a:pt x="1926537" y="3226931"/>
                </a:cubicBezTo>
                <a:cubicBezTo>
                  <a:pt x="1926537" y="3239670"/>
                  <a:pt x="1933091" y="3252410"/>
                  <a:pt x="1933091" y="3261964"/>
                </a:cubicBezTo>
                <a:cubicBezTo>
                  <a:pt x="1946199" y="3271521"/>
                  <a:pt x="1965855" y="3277892"/>
                  <a:pt x="1985517" y="3287446"/>
                </a:cubicBezTo>
                <a:cubicBezTo>
                  <a:pt x="1992065" y="3268335"/>
                  <a:pt x="1998619" y="3255596"/>
                  <a:pt x="2005173" y="3239670"/>
                </a:cubicBezTo>
                <a:cubicBezTo>
                  <a:pt x="2018281" y="3239671"/>
                  <a:pt x="2031383" y="3236485"/>
                  <a:pt x="2051045" y="3233300"/>
                </a:cubicBezTo>
                <a:cubicBezTo>
                  <a:pt x="2057594" y="3226931"/>
                  <a:pt x="2057594" y="3220560"/>
                  <a:pt x="2064148" y="3211006"/>
                </a:cubicBezTo>
                <a:cubicBezTo>
                  <a:pt x="2037937" y="3204635"/>
                  <a:pt x="2018281" y="3198264"/>
                  <a:pt x="1992066" y="3195081"/>
                </a:cubicBezTo>
                <a:lnTo>
                  <a:pt x="1992066" y="3179156"/>
                </a:lnTo>
                <a:cubicBezTo>
                  <a:pt x="2005173" y="3166414"/>
                  <a:pt x="2024830" y="3169599"/>
                  <a:pt x="2051045" y="3169600"/>
                </a:cubicBezTo>
                <a:cubicBezTo>
                  <a:pt x="2070702" y="3169600"/>
                  <a:pt x="2096912" y="3169600"/>
                  <a:pt x="2090358" y="3153675"/>
                </a:cubicBezTo>
                <a:cubicBezTo>
                  <a:pt x="2096912" y="3150490"/>
                  <a:pt x="2110019" y="3150489"/>
                  <a:pt x="2116573" y="3147306"/>
                </a:cubicBezTo>
                <a:cubicBezTo>
                  <a:pt x="2129676" y="3144121"/>
                  <a:pt x="2142784" y="3140935"/>
                  <a:pt x="2155886" y="3134565"/>
                </a:cubicBezTo>
                <a:cubicBezTo>
                  <a:pt x="2162440" y="3144121"/>
                  <a:pt x="2155886" y="3156860"/>
                  <a:pt x="2188650" y="3147307"/>
                </a:cubicBezTo>
                <a:cubicBezTo>
                  <a:pt x="2182101" y="3144120"/>
                  <a:pt x="2168994" y="3140935"/>
                  <a:pt x="2155886" y="3134565"/>
                </a:cubicBezTo>
                <a:cubicBezTo>
                  <a:pt x="2155886" y="3134565"/>
                  <a:pt x="2162440" y="3131381"/>
                  <a:pt x="2155886" y="3128196"/>
                </a:cubicBezTo>
                <a:cubicBezTo>
                  <a:pt x="2155886" y="3125011"/>
                  <a:pt x="2149337" y="3121824"/>
                  <a:pt x="2142784" y="3121825"/>
                </a:cubicBezTo>
                <a:cubicBezTo>
                  <a:pt x="2096912" y="3125010"/>
                  <a:pt x="2057593" y="3109085"/>
                  <a:pt x="2011727" y="3102714"/>
                </a:cubicBezTo>
                <a:cubicBezTo>
                  <a:pt x="1992065" y="3099531"/>
                  <a:pt x="1965855" y="3102714"/>
                  <a:pt x="1952747" y="3102715"/>
                </a:cubicBezTo>
                <a:cubicBezTo>
                  <a:pt x="1913434" y="3121824"/>
                  <a:pt x="1880670" y="3137749"/>
                  <a:pt x="1841352" y="3156861"/>
                </a:cubicBezTo>
                <a:cubicBezTo>
                  <a:pt x="1802034" y="3134564"/>
                  <a:pt x="1769270" y="3115456"/>
                  <a:pt x="1749614" y="3102715"/>
                </a:cubicBezTo>
                <a:lnTo>
                  <a:pt x="1703737" y="3102715"/>
                </a:lnTo>
                <a:lnTo>
                  <a:pt x="1697188" y="3102714"/>
                </a:lnTo>
                <a:cubicBezTo>
                  <a:pt x="1690634" y="3089975"/>
                  <a:pt x="1723398" y="3086789"/>
                  <a:pt x="1729952" y="3077236"/>
                </a:cubicBezTo>
                <a:cubicBezTo>
                  <a:pt x="1716850" y="3070865"/>
                  <a:pt x="1697188" y="3061310"/>
                  <a:pt x="1684086" y="3054939"/>
                </a:cubicBezTo>
                <a:lnTo>
                  <a:pt x="1651316" y="3054939"/>
                </a:lnTo>
                <a:cubicBezTo>
                  <a:pt x="1644768" y="3064496"/>
                  <a:pt x="1631660" y="3077235"/>
                  <a:pt x="1618552" y="3086789"/>
                </a:cubicBezTo>
                <a:cubicBezTo>
                  <a:pt x="1612003" y="3083606"/>
                  <a:pt x="1598896" y="3077236"/>
                  <a:pt x="1592342" y="3070864"/>
                </a:cubicBezTo>
                <a:cubicBezTo>
                  <a:pt x="1539921" y="3083606"/>
                  <a:pt x="1487495" y="3093160"/>
                  <a:pt x="1441629" y="3109085"/>
                </a:cubicBezTo>
                <a:cubicBezTo>
                  <a:pt x="1408864" y="3118639"/>
                  <a:pt x="1382654" y="3115456"/>
                  <a:pt x="1343336" y="3112271"/>
                </a:cubicBezTo>
                <a:cubicBezTo>
                  <a:pt x="1349890" y="3102714"/>
                  <a:pt x="1362993" y="3096346"/>
                  <a:pt x="1376100" y="3086789"/>
                </a:cubicBezTo>
                <a:cubicBezTo>
                  <a:pt x="1343336" y="3083606"/>
                  <a:pt x="1310572" y="3083606"/>
                  <a:pt x="1277808" y="3080420"/>
                </a:cubicBezTo>
                <a:cubicBezTo>
                  <a:pt x="1290910" y="3070864"/>
                  <a:pt x="1297464" y="3067682"/>
                  <a:pt x="1310572" y="3061311"/>
                </a:cubicBezTo>
                <a:cubicBezTo>
                  <a:pt x="1297464" y="3054939"/>
                  <a:pt x="1290910" y="3045386"/>
                  <a:pt x="1277808" y="3035831"/>
                </a:cubicBezTo>
                <a:cubicBezTo>
                  <a:pt x="1290910" y="3026274"/>
                  <a:pt x="1304018" y="3019906"/>
                  <a:pt x="1317126" y="3010349"/>
                </a:cubicBezTo>
                <a:cubicBezTo>
                  <a:pt x="1310572" y="3003982"/>
                  <a:pt x="1297464" y="3000795"/>
                  <a:pt x="1284362" y="2994425"/>
                </a:cubicBezTo>
                <a:cubicBezTo>
                  <a:pt x="1277808" y="2968946"/>
                  <a:pt x="1336782" y="2962575"/>
                  <a:pt x="1343336" y="2943464"/>
                </a:cubicBezTo>
                <a:cubicBezTo>
                  <a:pt x="1310572" y="2930724"/>
                  <a:pt x="1271254" y="2940282"/>
                  <a:pt x="1225382" y="2937096"/>
                </a:cubicBezTo>
                <a:cubicBezTo>
                  <a:pt x="1218828" y="2953020"/>
                  <a:pt x="1212280" y="2968946"/>
                  <a:pt x="1205726" y="2988056"/>
                </a:cubicBezTo>
                <a:cubicBezTo>
                  <a:pt x="1166408" y="2968946"/>
                  <a:pt x="1205726" y="2940282"/>
                  <a:pt x="1153300" y="2930725"/>
                </a:cubicBezTo>
                <a:lnTo>
                  <a:pt x="1153300" y="2886135"/>
                </a:lnTo>
                <a:cubicBezTo>
                  <a:pt x="1159853" y="2879764"/>
                  <a:pt x="1172962" y="2876581"/>
                  <a:pt x="1186064" y="2870210"/>
                </a:cubicBezTo>
                <a:cubicBezTo>
                  <a:pt x="1159854" y="2857470"/>
                  <a:pt x="1133643" y="2844729"/>
                  <a:pt x="1100879" y="2828803"/>
                </a:cubicBezTo>
                <a:lnTo>
                  <a:pt x="1041905" y="2828804"/>
                </a:lnTo>
                <a:cubicBezTo>
                  <a:pt x="1022243" y="2825620"/>
                  <a:pt x="1015694" y="2809696"/>
                  <a:pt x="989479" y="2812879"/>
                </a:cubicBezTo>
                <a:cubicBezTo>
                  <a:pt x="996033" y="2800139"/>
                  <a:pt x="963269" y="2796953"/>
                  <a:pt x="956715" y="2787400"/>
                </a:cubicBezTo>
                <a:lnTo>
                  <a:pt x="956715" y="2755550"/>
                </a:lnTo>
                <a:cubicBezTo>
                  <a:pt x="963269" y="2752365"/>
                  <a:pt x="976377" y="2745994"/>
                  <a:pt x="982930" y="2742810"/>
                </a:cubicBezTo>
                <a:lnTo>
                  <a:pt x="982930" y="2707775"/>
                </a:lnTo>
                <a:cubicBezTo>
                  <a:pt x="976377" y="2704589"/>
                  <a:pt x="969822" y="2701403"/>
                  <a:pt x="956715" y="2695035"/>
                </a:cubicBezTo>
                <a:lnTo>
                  <a:pt x="956715" y="2615408"/>
                </a:lnTo>
                <a:cubicBezTo>
                  <a:pt x="969822" y="2602669"/>
                  <a:pt x="982930" y="2589929"/>
                  <a:pt x="996033" y="2574004"/>
                </a:cubicBezTo>
                <a:cubicBezTo>
                  <a:pt x="1048458" y="2561264"/>
                  <a:pt x="1107433" y="2554893"/>
                  <a:pt x="1146751" y="2529415"/>
                </a:cubicBezTo>
                <a:cubicBezTo>
                  <a:pt x="1120535" y="2523043"/>
                  <a:pt x="1094325" y="2516672"/>
                  <a:pt x="1055007" y="2507118"/>
                </a:cubicBezTo>
                <a:lnTo>
                  <a:pt x="1002587" y="2507118"/>
                </a:lnTo>
                <a:cubicBezTo>
                  <a:pt x="982931" y="2510304"/>
                  <a:pt x="976376" y="2526229"/>
                  <a:pt x="950166" y="2523044"/>
                </a:cubicBezTo>
                <a:lnTo>
                  <a:pt x="950166" y="2548522"/>
                </a:lnTo>
                <a:cubicBezTo>
                  <a:pt x="937058" y="2554893"/>
                  <a:pt x="917402" y="2564447"/>
                  <a:pt x="904294" y="2570818"/>
                </a:cubicBezTo>
                <a:cubicBezTo>
                  <a:pt x="891186" y="2564447"/>
                  <a:pt x="871530" y="2561264"/>
                  <a:pt x="858422" y="2554893"/>
                </a:cubicBezTo>
                <a:cubicBezTo>
                  <a:pt x="832212" y="2561264"/>
                  <a:pt x="799448" y="2567633"/>
                  <a:pt x="766684" y="2577190"/>
                </a:cubicBezTo>
                <a:cubicBezTo>
                  <a:pt x="760130" y="2564447"/>
                  <a:pt x="760130" y="2554893"/>
                  <a:pt x="753576" y="2545339"/>
                </a:cubicBezTo>
                <a:cubicBezTo>
                  <a:pt x="779792" y="2538968"/>
                  <a:pt x="799448" y="2535782"/>
                  <a:pt x="819104" y="2532598"/>
                </a:cubicBezTo>
                <a:cubicBezTo>
                  <a:pt x="760130" y="2513489"/>
                  <a:pt x="694602" y="2507119"/>
                  <a:pt x="648735" y="2481639"/>
                </a:cubicBezTo>
                <a:cubicBezTo>
                  <a:pt x="648735" y="2475268"/>
                  <a:pt x="655283" y="2468897"/>
                  <a:pt x="655283" y="2456158"/>
                </a:cubicBezTo>
                <a:cubicBezTo>
                  <a:pt x="674945" y="2462529"/>
                  <a:pt x="681499" y="2465711"/>
                  <a:pt x="694602" y="2472083"/>
                </a:cubicBezTo>
                <a:cubicBezTo>
                  <a:pt x="720812" y="2465712"/>
                  <a:pt x="747027" y="2459343"/>
                  <a:pt x="779792" y="2452973"/>
                </a:cubicBezTo>
                <a:cubicBezTo>
                  <a:pt x="779791" y="2440233"/>
                  <a:pt x="786340" y="2427493"/>
                  <a:pt x="786340" y="2417937"/>
                </a:cubicBezTo>
                <a:cubicBezTo>
                  <a:pt x="799448" y="2408383"/>
                  <a:pt x="819104" y="2402012"/>
                  <a:pt x="832212" y="2395644"/>
                </a:cubicBezTo>
                <a:lnTo>
                  <a:pt x="937059" y="2395643"/>
                </a:lnTo>
                <a:cubicBezTo>
                  <a:pt x="943612" y="2389272"/>
                  <a:pt x="943612" y="2379719"/>
                  <a:pt x="950166" y="2376533"/>
                </a:cubicBezTo>
                <a:cubicBezTo>
                  <a:pt x="982930" y="2357422"/>
                  <a:pt x="1015695" y="2341498"/>
                  <a:pt x="1048458" y="2322387"/>
                </a:cubicBezTo>
                <a:lnTo>
                  <a:pt x="1048459" y="2306462"/>
                </a:lnTo>
                <a:cubicBezTo>
                  <a:pt x="1068115" y="2300094"/>
                  <a:pt x="1094325" y="2296908"/>
                  <a:pt x="1113987" y="2290537"/>
                </a:cubicBezTo>
                <a:cubicBezTo>
                  <a:pt x="1113987" y="2280983"/>
                  <a:pt x="1113987" y="2274612"/>
                  <a:pt x="1107433" y="2265058"/>
                </a:cubicBezTo>
                <a:cubicBezTo>
                  <a:pt x="1127089" y="2261872"/>
                  <a:pt x="1153300" y="2265058"/>
                  <a:pt x="1133643" y="2249133"/>
                </a:cubicBezTo>
                <a:cubicBezTo>
                  <a:pt x="1127089" y="2252318"/>
                  <a:pt x="1120536" y="2258687"/>
                  <a:pt x="1107433" y="2265058"/>
                </a:cubicBezTo>
                <a:cubicBezTo>
                  <a:pt x="1094325" y="2261872"/>
                  <a:pt x="1081223" y="2271428"/>
                  <a:pt x="1074669" y="2274612"/>
                </a:cubicBezTo>
                <a:cubicBezTo>
                  <a:pt x="1055007" y="2284168"/>
                  <a:pt x="1035351" y="2280983"/>
                  <a:pt x="1015694" y="2271429"/>
                </a:cubicBezTo>
                <a:cubicBezTo>
                  <a:pt x="1028797" y="2265058"/>
                  <a:pt x="1035351" y="2258687"/>
                  <a:pt x="1048459" y="2252319"/>
                </a:cubicBezTo>
                <a:cubicBezTo>
                  <a:pt x="1035351" y="2245947"/>
                  <a:pt x="1015694" y="2239579"/>
                  <a:pt x="996033" y="2233208"/>
                </a:cubicBezTo>
                <a:cubicBezTo>
                  <a:pt x="963269" y="2252319"/>
                  <a:pt x="930504" y="2271429"/>
                  <a:pt x="878084" y="2303279"/>
                </a:cubicBezTo>
                <a:lnTo>
                  <a:pt x="878084" y="2357422"/>
                </a:lnTo>
                <a:cubicBezTo>
                  <a:pt x="845320" y="2363793"/>
                  <a:pt x="812556" y="2366979"/>
                  <a:pt x="792894" y="2379718"/>
                </a:cubicBezTo>
                <a:lnTo>
                  <a:pt x="694602" y="2379719"/>
                </a:lnTo>
                <a:cubicBezTo>
                  <a:pt x="688048" y="2376533"/>
                  <a:pt x="674945" y="2370162"/>
                  <a:pt x="668391" y="2366979"/>
                </a:cubicBezTo>
                <a:cubicBezTo>
                  <a:pt x="635627" y="2370162"/>
                  <a:pt x="622519" y="2386087"/>
                  <a:pt x="596309" y="2395644"/>
                </a:cubicBezTo>
                <a:lnTo>
                  <a:pt x="491463" y="2395643"/>
                </a:lnTo>
                <a:cubicBezTo>
                  <a:pt x="478360" y="2386087"/>
                  <a:pt x="458699" y="2373348"/>
                  <a:pt x="439042" y="2363793"/>
                </a:cubicBezTo>
                <a:lnTo>
                  <a:pt x="380068" y="2363794"/>
                </a:lnTo>
                <a:lnTo>
                  <a:pt x="380068" y="2338312"/>
                </a:lnTo>
                <a:cubicBezTo>
                  <a:pt x="425934" y="2328758"/>
                  <a:pt x="471806" y="2316019"/>
                  <a:pt x="511124" y="2306462"/>
                </a:cubicBezTo>
                <a:cubicBezTo>
                  <a:pt x="517673" y="2290537"/>
                  <a:pt x="498016" y="2284168"/>
                  <a:pt x="484909" y="2277798"/>
                </a:cubicBezTo>
                <a:cubicBezTo>
                  <a:pt x="471806" y="2271429"/>
                  <a:pt x="465252" y="2258687"/>
                  <a:pt x="458698" y="2249132"/>
                </a:cubicBezTo>
                <a:cubicBezTo>
                  <a:pt x="452145" y="2242762"/>
                  <a:pt x="445596" y="2236394"/>
                  <a:pt x="445596" y="2226837"/>
                </a:cubicBezTo>
                <a:cubicBezTo>
                  <a:pt x="439042" y="2217283"/>
                  <a:pt x="452144" y="2204543"/>
                  <a:pt x="425934" y="2198172"/>
                </a:cubicBezTo>
                <a:cubicBezTo>
                  <a:pt x="419380" y="2207729"/>
                  <a:pt x="412832" y="2217283"/>
                  <a:pt x="406278" y="2230022"/>
                </a:cubicBezTo>
                <a:cubicBezTo>
                  <a:pt x="380068" y="2230023"/>
                  <a:pt x="353852" y="2233208"/>
                  <a:pt x="327642" y="2233208"/>
                </a:cubicBezTo>
                <a:cubicBezTo>
                  <a:pt x="321088" y="2242762"/>
                  <a:pt x="314539" y="2252318"/>
                  <a:pt x="307985" y="2265058"/>
                </a:cubicBezTo>
                <a:cubicBezTo>
                  <a:pt x="288324" y="2265058"/>
                  <a:pt x="262113" y="2268243"/>
                  <a:pt x="249011" y="2265058"/>
                </a:cubicBezTo>
                <a:cubicBezTo>
                  <a:pt x="196585" y="2249133"/>
                  <a:pt x="131057" y="2239579"/>
                  <a:pt x="91739" y="2207729"/>
                </a:cubicBezTo>
                <a:cubicBezTo>
                  <a:pt x="91739" y="2201358"/>
                  <a:pt x="85184" y="2188618"/>
                  <a:pt x="85185" y="2172694"/>
                </a:cubicBezTo>
                <a:cubicBezTo>
                  <a:pt x="72082" y="2172693"/>
                  <a:pt x="58975" y="2169508"/>
                  <a:pt x="39318" y="2166322"/>
                </a:cubicBezTo>
                <a:cubicBezTo>
                  <a:pt x="26211" y="2159954"/>
                  <a:pt x="13108" y="2153583"/>
                  <a:pt x="0" y="2144029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E153EEF-B7C4-0ACC-28F1-923DAA48E378}"/>
              </a:ext>
            </a:extLst>
          </p:cNvPr>
          <p:cNvSpPr/>
          <p:nvPr/>
        </p:nvSpPr>
        <p:spPr>
          <a:xfrm rot="6400948">
            <a:off x="4169445" y="2211180"/>
            <a:ext cx="6275407" cy="3866233"/>
          </a:xfrm>
          <a:custGeom>
            <a:avLst/>
            <a:gdLst>
              <a:gd name="connsiteX0" fmla="*/ 5392995 w 6275407"/>
              <a:gd name="connsiteY0" fmla="*/ 187549 h 3866233"/>
              <a:gd name="connsiteX1" fmla="*/ 5419205 w 6275407"/>
              <a:gd name="connsiteY1" fmla="*/ 176401 h 3866233"/>
              <a:gd name="connsiteX2" fmla="*/ 5441366 w 6275407"/>
              <a:gd name="connsiteY2" fmla="*/ 166976 h 3866233"/>
              <a:gd name="connsiteX3" fmla="*/ 5450081 w 6275407"/>
              <a:gd name="connsiteY3" fmla="*/ 196058 h 3866233"/>
              <a:gd name="connsiteX4" fmla="*/ 5563370 w 6275407"/>
              <a:gd name="connsiteY4" fmla="*/ 888252 h 3866233"/>
              <a:gd name="connsiteX5" fmla="*/ 5576478 w 6275407"/>
              <a:gd name="connsiteY5" fmla="*/ 897806 h 3866233"/>
              <a:gd name="connsiteX6" fmla="*/ 5589580 w 6275407"/>
              <a:gd name="connsiteY6" fmla="*/ 891435 h 3866233"/>
              <a:gd name="connsiteX7" fmla="*/ 5576478 w 6275407"/>
              <a:gd name="connsiteY7" fmla="*/ 881881 h 3866233"/>
              <a:gd name="connsiteX8" fmla="*/ 5563370 w 6275407"/>
              <a:gd name="connsiteY8" fmla="*/ 888252 h 3866233"/>
              <a:gd name="connsiteX9" fmla="*/ 5623167 w 6275407"/>
              <a:gd name="connsiteY9" fmla="*/ 1110404 h 3866233"/>
              <a:gd name="connsiteX10" fmla="*/ 5648560 w 6275407"/>
              <a:gd name="connsiteY10" fmla="*/ 1123941 h 3866233"/>
              <a:gd name="connsiteX11" fmla="*/ 5642006 w 6275407"/>
              <a:gd name="connsiteY11" fmla="*/ 1092091 h 3866233"/>
              <a:gd name="connsiteX12" fmla="*/ 5623167 w 6275407"/>
              <a:gd name="connsiteY12" fmla="*/ 1110404 h 3866233"/>
              <a:gd name="connsiteX13" fmla="*/ 5923775 w 6275407"/>
              <a:gd name="connsiteY13" fmla="*/ 2197289 h 3866233"/>
              <a:gd name="connsiteX14" fmla="*/ 5989309 w 6275407"/>
              <a:gd name="connsiteY14" fmla="*/ 2194104 h 3866233"/>
              <a:gd name="connsiteX15" fmla="*/ 5949169 w 6275407"/>
              <a:gd name="connsiteY15" fmla="*/ 2184947 h 3866233"/>
              <a:gd name="connsiteX16" fmla="*/ 5923775 w 6275407"/>
              <a:gd name="connsiteY16" fmla="*/ 2197289 h 3866233"/>
              <a:gd name="connsiteX17" fmla="*/ 6087596 w 6275407"/>
              <a:gd name="connsiteY17" fmla="*/ 3108199 h 3866233"/>
              <a:gd name="connsiteX18" fmla="*/ 6107252 w 6275407"/>
              <a:gd name="connsiteY18" fmla="*/ 3101831 h 3866233"/>
              <a:gd name="connsiteX19" fmla="*/ 6120360 w 6275407"/>
              <a:gd name="connsiteY19" fmla="*/ 3108199 h 3866233"/>
              <a:gd name="connsiteX20" fmla="*/ 6100704 w 6275407"/>
              <a:gd name="connsiteY20" fmla="*/ 3114570 h 3866233"/>
              <a:gd name="connsiteX21" fmla="*/ 6087596 w 6275407"/>
              <a:gd name="connsiteY21" fmla="*/ 3108199 h 3866233"/>
              <a:gd name="connsiteX22" fmla="*/ 5628898 w 6275407"/>
              <a:gd name="connsiteY22" fmla="*/ 1709983 h 3866233"/>
              <a:gd name="connsiteX23" fmla="*/ 5694426 w 6275407"/>
              <a:gd name="connsiteY23" fmla="*/ 1690872 h 3866233"/>
              <a:gd name="connsiteX24" fmla="*/ 5622349 w 6275407"/>
              <a:gd name="connsiteY24" fmla="*/ 1687687 h 3866233"/>
              <a:gd name="connsiteX25" fmla="*/ 5628898 w 6275407"/>
              <a:gd name="connsiteY25" fmla="*/ 1709983 h 3866233"/>
              <a:gd name="connsiteX26" fmla="*/ 5196410 w 6275407"/>
              <a:gd name="connsiteY26" fmla="*/ 286282 h 3866233"/>
              <a:gd name="connsiteX27" fmla="*/ 5216066 w 6275407"/>
              <a:gd name="connsiteY27" fmla="*/ 279914 h 3866233"/>
              <a:gd name="connsiteX28" fmla="*/ 5229174 w 6275407"/>
              <a:gd name="connsiteY28" fmla="*/ 286282 h 3866233"/>
              <a:gd name="connsiteX29" fmla="*/ 5209518 w 6275407"/>
              <a:gd name="connsiteY29" fmla="*/ 292653 h 3866233"/>
              <a:gd name="connsiteX30" fmla="*/ 5196410 w 6275407"/>
              <a:gd name="connsiteY30" fmla="*/ 286282 h 3866233"/>
              <a:gd name="connsiteX31" fmla="*/ 5117774 w 6275407"/>
              <a:gd name="connsiteY31" fmla="*/ 25111 h 3866233"/>
              <a:gd name="connsiteX32" fmla="*/ 5268492 w 6275407"/>
              <a:gd name="connsiteY32" fmla="*/ 72887 h 3866233"/>
              <a:gd name="connsiteX33" fmla="*/ 5143984 w 6275407"/>
              <a:gd name="connsiteY33" fmla="*/ 82440 h 3866233"/>
              <a:gd name="connsiteX34" fmla="*/ 5117774 w 6275407"/>
              <a:gd name="connsiteY34" fmla="*/ 25111 h 3866233"/>
              <a:gd name="connsiteX35" fmla="*/ 5137436 w 6275407"/>
              <a:gd name="connsiteY35" fmla="*/ 127033 h 3866233"/>
              <a:gd name="connsiteX36" fmla="*/ 5137435 w 6275407"/>
              <a:gd name="connsiteY36" fmla="*/ 117479 h 3866233"/>
              <a:gd name="connsiteX37" fmla="*/ 5183308 w 6275407"/>
              <a:gd name="connsiteY37" fmla="*/ 114293 h 3866233"/>
              <a:gd name="connsiteX38" fmla="*/ 5196410 w 6275407"/>
              <a:gd name="connsiteY38" fmla="*/ 123849 h 3866233"/>
              <a:gd name="connsiteX39" fmla="*/ 5183308 w 6275407"/>
              <a:gd name="connsiteY39" fmla="*/ 130217 h 3866233"/>
              <a:gd name="connsiteX40" fmla="*/ 5137436 w 6275407"/>
              <a:gd name="connsiteY40" fmla="*/ 127033 h 3866233"/>
              <a:gd name="connsiteX41" fmla="*/ 5196410 w 6275407"/>
              <a:gd name="connsiteY41" fmla="*/ 404128 h 3866233"/>
              <a:gd name="connsiteX42" fmla="*/ 5261938 w 6275407"/>
              <a:gd name="connsiteY42" fmla="*/ 353168 h 3866233"/>
              <a:gd name="connsiteX43" fmla="*/ 5307810 w 6275407"/>
              <a:gd name="connsiteY43" fmla="*/ 295839 h 3866233"/>
              <a:gd name="connsiteX44" fmla="*/ 5373339 w 6275407"/>
              <a:gd name="connsiteY44" fmla="*/ 359539 h 3866233"/>
              <a:gd name="connsiteX45" fmla="*/ 5406103 w 6275407"/>
              <a:gd name="connsiteY45" fmla="*/ 359539 h 3866233"/>
              <a:gd name="connsiteX46" fmla="*/ 5419205 w 6275407"/>
              <a:gd name="connsiteY46" fmla="*/ 362724 h 3866233"/>
              <a:gd name="connsiteX47" fmla="*/ 5406103 w 6275407"/>
              <a:gd name="connsiteY47" fmla="*/ 372278 h 3866233"/>
              <a:gd name="connsiteX48" fmla="*/ 5353677 w 6275407"/>
              <a:gd name="connsiteY48" fmla="*/ 388203 h 3866233"/>
              <a:gd name="connsiteX49" fmla="*/ 5320913 w 6275407"/>
              <a:gd name="connsiteY49" fmla="*/ 375464 h 3866233"/>
              <a:gd name="connsiteX50" fmla="*/ 5288148 w 6275407"/>
              <a:gd name="connsiteY50" fmla="*/ 362724 h 3866233"/>
              <a:gd name="connsiteX51" fmla="*/ 5320913 w 6275407"/>
              <a:gd name="connsiteY51" fmla="*/ 375464 h 3866233"/>
              <a:gd name="connsiteX52" fmla="*/ 5320913 w 6275407"/>
              <a:gd name="connsiteY52" fmla="*/ 388203 h 3866233"/>
              <a:gd name="connsiteX53" fmla="*/ 5288149 w 6275407"/>
              <a:gd name="connsiteY53" fmla="*/ 404128 h 3866233"/>
              <a:gd name="connsiteX54" fmla="*/ 5229174 w 6275407"/>
              <a:gd name="connsiteY54" fmla="*/ 563381 h 3866233"/>
              <a:gd name="connsiteX55" fmla="*/ 5242282 w 6275407"/>
              <a:gd name="connsiteY55" fmla="*/ 572934 h 3866233"/>
              <a:gd name="connsiteX56" fmla="*/ 5255389 w 6275407"/>
              <a:gd name="connsiteY56" fmla="*/ 566564 h 3866233"/>
              <a:gd name="connsiteX57" fmla="*/ 5242282 w 6275407"/>
              <a:gd name="connsiteY57" fmla="*/ 557010 h 3866233"/>
              <a:gd name="connsiteX58" fmla="*/ 5229174 w 6275407"/>
              <a:gd name="connsiteY58" fmla="*/ 563381 h 3866233"/>
              <a:gd name="connsiteX59" fmla="*/ 5130881 w 6275407"/>
              <a:gd name="connsiteY59" fmla="*/ 263989 h 3866233"/>
              <a:gd name="connsiteX60" fmla="*/ 5130881 w 6275407"/>
              <a:gd name="connsiteY60" fmla="*/ 235325 h 3866233"/>
              <a:gd name="connsiteX61" fmla="*/ 5189856 w 6275407"/>
              <a:gd name="connsiteY61" fmla="*/ 225768 h 3866233"/>
              <a:gd name="connsiteX62" fmla="*/ 5196410 w 6275407"/>
              <a:gd name="connsiteY62" fmla="*/ 257618 h 3866233"/>
              <a:gd name="connsiteX63" fmla="*/ 5130881 w 6275407"/>
              <a:gd name="connsiteY63" fmla="*/ 263989 h 3866233"/>
              <a:gd name="connsiteX64" fmla="*/ 5065354 w 6275407"/>
              <a:gd name="connsiteY64" fmla="*/ 238507 h 3866233"/>
              <a:gd name="connsiteX65" fmla="*/ 5078461 w 6275407"/>
              <a:gd name="connsiteY65" fmla="*/ 228953 h 3866233"/>
              <a:gd name="connsiteX66" fmla="*/ 5091563 w 6275407"/>
              <a:gd name="connsiteY66" fmla="*/ 235324 h 3866233"/>
              <a:gd name="connsiteX67" fmla="*/ 5078461 w 6275407"/>
              <a:gd name="connsiteY67" fmla="*/ 244878 h 3866233"/>
              <a:gd name="connsiteX68" fmla="*/ 5065354 w 6275407"/>
              <a:gd name="connsiteY68" fmla="*/ 238507 h 3866233"/>
              <a:gd name="connsiteX69" fmla="*/ 4999825 w 6275407"/>
              <a:gd name="connsiteY69" fmla="*/ 123849 h 3866233"/>
              <a:gd name="connsiteX70" fmla="*/ 5012933 w 6275407"/>
              <a:gd name="connsiteY70" fmla="*/ 117478 h 3866233"/>
              <a:gd name="connsiteX71" fmla="*/ 5026036 w 6275407"/>
              <a:gd name="connsiteY71" fmla="*/ 127032 h 3866233"/>
              <a:gd name="connsiteX72" fmla="*/ 5012933 w 6275407"/>
              <a:gd name="connsiteY72" fmla="*/ 133403 h 3866233"/>
              <a:gd name="connsiteX73" fmla="*/ 4999825 w 6275407"/>
              <a:gd name="connsiteY73" fmla="*/ 123849 h 3866233"/>
              <a:gd name="connsiteX74" fmla="*/ 5860705 w 6275407"/>
              <a:gd name="connsiteY74" fmla="*/ 3253666 h 3866233"/>
              <a:gd name="connsiteX75" fmla="*/ 5864801 w 6275407"/>
              <a:gd name="connsiteY75" fmla="*/ 3249536 h 3866233"/>
              <a:gd name="connsiteX76" fmla="*/ 5891012 w 6275407"/>
              <a:gd name="connsiteY76" fmla="*/ 3246033 h 3866233"/>
              <a:gd name="connsiteX77" fmla="*/ 5891011 w 6275407"/>
              <a:gd name="connsiteY77" fmla="*/ 3222860 h 3866233"/>
              <a:gd name="connsiteX78" fmla="*/ 5989304 w 6275407"/>
              <a:gd name="connsiteY78" fmla="*/ 3197381 h 3866233"/>
              <a:gd name="connsiteX79" fmla="*/ 6028622 w 6275407"/>
              <a:gd name="connsiteY79" fmla="*/ 3206935 h 3866233"/>
              <a:gd name="connsiteX80" fmla="*/ 5956539 w 6275407"/>
              <a:gd name="connsiteY80" fmla="*/ 3232416 h 3866233"/>
              <a:gd name="connsiteX81" fmla="*/ 5893196 w 6275407"/>
              <a:gd name="connsiteY81" fmla="*/ 3247811 h 3866233"/>
              <a:gd name="connsiteX82" fmla="*/ 5871355 w 6275407"/>
              <a:gd name="connsiteY82" fmla="*/ 3261081 h 3866233"/>
              <a:gd name="connsiteX83" fmla="*/ 5860705 w 6275407"/>
              <a:gd name="connsiteY83" fmla="*/ 3253666 h 3866233"/>
              <a:gd name="connsiteX84" fmla="*/ 4967880 w 6275407"/>
              <a:gd name="connsiteY84" fmla="*/ 381784 h 3866233"/>
              <a:gd name="connsiteX85" fmla="*/ 4980168 w 6275407"/>
              <a:gd name="connsiteY85" fmla="*/ 391389 h 3866233"/>
              <a:gd name="connsiteX86" fmla="*/ 5019486 w 6275407"/>
              <a:gd name="connsiteY86" fmla="*/ 388203 h 3866233"/>
              <a:gd name="connsiteX87" fmla="*/ 5058799 w 6275407"/>
              <a:gd name="connsiteY87" fmla="*/ 375464 h 3866233"/>
              <a:gd name="connsiteX88" fmla="*/ 5098117 w 6275407"/>
              <a:gd name="connsiteY88" fmla="*/ 369093 h 3866233"/>
              <a:gd name="connsiteX89" fmla="*/ 5098118 w 6275407"/>
              <a:gd name="connsiteY89" fmla="*/ 349985 h 3866233"/>
              <a:gd name="connsiteX90" fmla="*/ 5091563 w 6275407"/>
              <a:gd name="connsiteY90" fmla="*/ 321318 h 3866233"/>
              <a:gd name="connsiteX91" fmla="*/ 4960507 w 6275407"/>
              <a:gd name="connsiteY91" fmla="*/ 349985 h 3866233"/>
              <a:gd name="connsiteX92" fmla="*/ 4967880 w 6275407"/>
              <a:gd name="connsiteY92" fmla="*/ 381784 h 3866233"/>
              <a:gd name="connsiteX93" fmla="*/ 5812375 w 6275407"/>
              <a:gd name="connsiteY93" fmla="*/ 3216491 h 3866233"/>
              <a:gd name="connsiteX94" fmla="*/ 5838586 w 6275407"/>
              <a:gd name="connsiteY94" fmla="*/ 3200566 h 3866233"/>
              <a:gd name="connsiteX95" fmla="*/ 5812375 w 6275407"/>
              <a:gd name="connsiteY95" fmla="*/ 3216491 h 3866233"/>
              <a:gd name="connsiteX96" fmla="*/ 5360231 w 6275407"/>
              <a:gd name="connsiteY96" fmla="*/ 1802347 h 3866233"/>
              <a:gd name="connsiteX97" fmla="*/ 5373338 w 6275407"/>
              <a:gd name="connsiteY97" fmla="*/ 1811904 h 3866233"/>
              <a:gd name="connsiteX98" fmla="*/ 5386447 w 6275407"/>
              <a:gd name="connsiteY98" fmla="*/ 1805533 h 3866233"/>
              <a:gd name="connsiteX99" fmla="*/ 5373339 w 6275407"/>
              <a:gd name="connsiteY99" fmla="*/ 1795979 h 3866233"/>
              <a:gd name="connsiteX100" fmla="*/ 5360231 w 6275407"/>
              <a:gd name="connsiteY100" fmla="*/ 1802347 h 3866233"/>
              <a:gd name="connsiteX101" fmla="*/ 5792719 w 6275407"/>
              <a:gd name="connsiteY101" fmla="*/ 3299302 h 3866233"/>
              <a:gd name="connsiteX102" fmla="*/ 5792719 w 6275407"/>
              <a:gd name="connsiteY102" fmla="*/ 3280191 h 3866233"/>
              <a:gd name="connsiteX103" fmla="*/ 5884457 w 6275407"/>
              <a:gd name="connsiteY103" fmla="*/ 3286562 h 3866233"/>
              <a:gd name="connsiteX104" fmla="*/ 5792719 w 6275407"/>
              <a:gd name="connsiteY104" fmla="*/ 3299302 h 3866233"/>
              <a:gd name="connsiteX105" fmla="*/ 4868768 w 6275407"/>
              <a:gd name="connsiteY105" fmla="*/ 238507 h 3866233"/>
              <a:gd name="connsiteX106" fmla="*/ 4881876 w 6275407"/>
              <a:gd name="connsiteY106" fmla="*/ 228953 h 3866233"/>
              <a:gd name="connsiteX107" fmla="*/ 4894979 w 6275407"/>
              <a:gd name="connsiteY107" fmla="*/ 235324 h 3866233"/>
              <a:gd name="connsiteX108" fmla="*/ 4881876 w 6275407"/>
              <a:gd name="connsiteY108" fmla="*/ 244879 h 3866233"/>
              <a:gd name="connsiteX109" fmla="*/ 4868768 w 6275407"/>
              <a:gd name="connsiteY109" fmla="*/ 238507 h 3866233"/>
              <a:gd name="connsiteX110" fmla="*/ 4927743 w 6275407"/>
              <a:gd name="connsiteY110" fmla="*/ 458274 h 3866233"/>
              <a:gd name="connsiteX111" fmla="*/ 4934297 w 6275407"/>
              <a:gd name="connsiteY111" fmla="*/ 458274 h 3866233"/>
              <a:gd name="connsiteX112" fmla="*/ 5026036 w 6275407"/>
              <a:gd name="connsiteY112" fmla="*/ 432793 h 3866233"/>
              <a:gd name="connsiteX113" fmla="*/ 4993276 w 6275407"/>
              <a:gd name="connsiteY113" fmla="*/ 424830 h 3866233"/>
              <a:gd name="connsiteX114" fmla="*/ 4960507 w 6275407"/>
              <a:gd name="connsiteY114" fmla="*/ 426424 h 3866233"/>
              <a:gd name="connsiteX115" fmla="*/ 4927743 w 6275407"/>
              <a:gd name="connsiteY115" fmla="*/ 432793 h 3866233"/>
              <a:gd name="connsiteX116" fmla="*/ 5065353 w 6275407"/>
              <a:gd name="connsiteY116" fmla="*/ 1171716 h 3866233"/>
              <a:gd name="connsiteX117" fmla="*/ 5124327 w 6275407"/>
              <a:gd name="connsiteY117" fmla="*/ 1171716 h 3866233"/>
              <a:gd name="connsiteX118" fmla="*/ 5124328 w 6275407"/>
              <a:gd name="connsiteY118" fmla="*/ 1171718 h 3866233"/>
              <a:gd name="connsiteX119" fmla="*/ 5124327 w 6275407"/>
              <a:gd name="connsiteY119" fmla="*/ 1174901 h 3866233"/>
              <a:gd name="connsiteX120" fmla="*/ 5126485 w 6275407"/>
              <a:gd name="connsiteY120" fmla="*/ 1175533 h 3866233"/>
              <a:gd name="connsiteX121" fmla="*/ 5133338 w 6275407"/>
              <a:gd name="connsiteY121" fmla="*/ 1187641 h 3866233"/>
              <a:gd name="connsiteX122" fmla="*/ 5157092 w 6275407"/>
              <a:gd name="connsiteY122" fmla="*/ 1184455 h 3866233"/>
              <a:gd name="connsiteX123" fmla="*/ 5126485 w 6275407"/>
              <a:gd name="connsiteY123" fmla="*/ 1175533 h 3866233"/>
              <a:gd name="connsiteX124" fmla="*/ 5124328 w 6275407"/>
              <a:gd name="connsiteY124" fmla="*/ 1171718 h 3866233"/>
              <a:gd name="connsiteX125" fmla="*/ 5124333 w 6275407"/>
              <a:gd name="connsiteY125" fmla="*/ 1157782 h 3866233"/>
              <a:gd name="connsiteX126" fmla="*/ 5104671 w 6275407"/>
              <a:gd name="connsiteY126" fmla="*/ 1143051 h 3866233"/>
              <a:gd name="connsiteX127" fmla="*/ 5065353 w 6275407"/>
              <a:gd name="connsiteY127" fmla="*/ 1171716 h 3866233"/>
              <a:gd name="connsiteX128" fmla="*/ 4704948 w 6275407"/>
              <a:gd name="connsiteY128" fmla="*/ 12374 h 3866233"/>
              <a:gd name="connsiteX129" fmla="*/ 4730340 w 6275407"/>
              <a:gd name="connsiteY129" fmla="*/ 32 h 3866233"/>
              <a:gd name="connsiteX130" fmla="*/ 4770476 w 6275407"/>
              <a:gd name="connsiteY130" fmla="*/ 9189 h 3866233"/>
              <a:gd name="connsiteX131" fmla="*/ 4704948 w 6275407"/>
              <a:gd name="connsiteY131" fmla="*/ 12374 h 3866233"/>
              <a:gd name="connsiteX132" fmla="*/ 5648554 w 6275407"/>
              <a:gd name="connsiteY132" fmla="*/ 3410777 h 3866233"/>
              <a:gd name="connsiteX133" fmla="*/ 5674764 w 6275407"/>
              <a:gd name="connsiteY133" fmla="*/ 3394851 h 3866233"/>
              <a:gd name="connsiteX134" fmla="*/ 5648554 w 6275407"/>
              <a:gd name="connsiteY134" fmla="*/ 3410777 h 3866233"/>
              <a:gd name="connsiteX135" fmla="*/ 4933477 w 6275407"/>
              <a:gd name="connsiteY135" fmla="*/ 1217103 h 3866233"/>
              <a:gd name="connsiteX136" fmla="*/ 4953953 w 6275407"/>
              <a:gd name="connsiteY136" fmla="*/ 1244973 h 3866233"/>
              <a:gd name="connsiteX137" fmla="*/ 4947404 w 6275407"/>
              <a:gd name="connsiteY137" fmla="*/ 1194012 h 3866233"/>
              <a:gd name="connsiteX138" fmla="*/ 4933477 w 6275407"/>
              <a:gd name="connsiteY138" fmla="*/ 1217103 h 3866233"/>
              <a:gd name="connsiteX139" fmla="*/ 4868768 w 6275407"/>
              <a:gd name="connsiteY139" fmla="*/ 1037945 h 3866233"/>
              <a:gd name="connsiteX140" fmla="*/ 4967061 w 6275407"/>
              <a:gd name="connsiteY140" fmla="*/ 986985 h 3866233"/>
              <a:gd name="connsiteX141" fmla="*/ 4915457 w 6275407"/>
              <a:gd name="connsiteY141" fmla="*/ 982607 h 3866233"/>
              <a:gd name="connsiteX142" fmla="*/ 4868769 w 6275407"/>
              <a:gd name="connsiteY142" fmla="*/ 990170 h 3866233"/>
              <a:gd name="connsiteX143" fmla="*/ 5065354 w 6275407"/>
              <a:gd name="connsiteY143" fmla="*/ 1917007 h 3866233"/>
              <a:gd name="connsiteX144" fmla="*/ 5078461 w 6275407"/>
              <a:gd name="connsiteY144" fmla="*/ 1926562 h 3866233"/>
              <a:gd name="connsiteX145" fmla="*/ 5091563 w 6275407"/>
              <a:gd name="connsiteY145" fmla="*/ 1920193 h 3866233"/>
              <a:gd name="connsiteX146" fmla="*/ 5078461 w 6275407"/>
              <a:gd name="connsiteY146" fmla="*/ 1910637 h 3866233"/>
              <a:gd name="connsiteX147" fmla="*/ 5065354 w 6275407"/>
              <a:gd name="connsiteY147" fmla="*/ 1917007 h 3866233"/>
              <a:gd name="connsiteX148" fmla="*/ 4469045 w 6275407"/>
              <a:gd name="connsiteY148" fmla="*/ 88814 h 3866233"/>
              <a:gd name="connsiteX149" fmla="*/ 4482153 w 6275407"/>
              <a:gd name="connsiteY149" fmla="*/ 82443 h 3866233"/>
              <a:gd name="connsiteX150" fmla="*/ 4528019 w 6275407"/>
              <a:gd name="connsiteY150" fmla="*/ 85628 h 3866233"/>
              <a:gd name="connsiteX151" fmla="*/ 4528019 w 6275407"/>
              <a:gd name="connsiteY151" fmla="*/ 95183 h 3866233"/>
              <a:gd name="connsiteX152" fmla="*/ 4482152 w 6275407"/>
              <a:gd name="connsiteY152" fmla="*/ 98368 h 3866233"/>
              <a:gd name="connsiteX153" fmla="*/ 4469045 w 6275407"/>
              <a:gd name="connsiteY153" fmla="*/ 88814 h 3866233"/>
              <a:gd name="connsiteX154" fmla="*/ 4541127 w 6275407"/>
              <a:gd name="connsiteY154" fmla="*/ 365910 h 3866233"/>
              <a:gd name="connsiteX155" fmla="*/ 4554229 w 6275407"/>
              <a:gd name="connsiteY155" fmla="*/ 375464 h 3866233"/>
              <a:gd name="connsiteX156" fmla="*/ 4600101 w 6275407"/>
              <a:gd name="connsiteY156" fmla="*/ 372278 h 3866233"/>
              <a:gd name="connsiteX157" fmla="*/ 4600101 w 6275407"/>
              <a:gd name="connsiteY157" fmla="*/ 362724 h 3866233"/>
              <a:gd name="connsiteX158" fmla="*/ 4554229 w 6275407"/>
              <a:gd name="connsiteY158" fmla="*/ 359538 h 3866233"/>
              <a:gd name="connsiteX159" fmla="*/ 4541127 w 6275407"/>
              <a:gd name="connsiteY159" fmla="*/ 365910 h 3866233"/>
              <a:gd name="connsiteX160" fmla="*/ 4737712 w 6275407"/>
              <a:gd name="connsiteY160" fmla="*/ 1025206 h 3866233"/>
              <a:gd name="connsiteX161" fmla="*/ 4783584 w 6275407"/>
              <a:gd name="connsiteY161" fmla="*/ 1028391 h 3866233"/>
              <a:gd name="connsiteX162" fmla="*/ 4796686 w 6275407"/>
              <a:gd name="connsiteY162" fmla="*/ 1022020 h 3866233"/>
              <a:gd name="connsiteX163" fmla="*/ 4783584 w 6275407"/>
              <a:gd name="connsiteY163" fmla="*/ 1012466 h 3866233"/>
              <a:gd name="connsiteX164" fmla="*/ 4737711 w 6275407"/>
              <a:gd name="connsiteY164" fmla="*/ 1015652 h 3866233"/>
              <a:gd name="connsiteX165" fmla="*/ 4737712 w 6275407"/>
              <a:gd name="connsiteY165" fmla="*/ 1025206 h 3866233"/>
              <a:gd name="connsiteX166" fmla="*/ 4403516 w 6275407"/>
              <a:gd name="connsiteY166" fmla="*/ 123849 h 3866233"/>
              <a:gd name="connsiteX167" fmla="*/ 4410070 w 6275407"/>
              <a:gd name="connsiteY167" fmla="*/ 101553 h 3866233"/>
              <a:gd name="connsiteX168" fmla="*/ 4429727 w 6275407"/>
              <a:gd name="connsiteY168" fmla="*/ 101553 h 3866233"/>
              <a:gd name="connsiteX169" fmla="*/ 4436280 w 6275407"/>
              <a:gd name="connsiteY169" fmla="*/ 123849 h 3866233"/>
              <a:gd name="connsiteX170" fmla="*/ 4416624 w 6275407"/>
              <a:gd name="connsiteY170" fmla="*/ 130218 h 3866233"/>
              <a:gd name="connsiteX171" fmla="*/ 4403516 w 6275407"/>
              <a:gd name="connsiteY171" fmla="*/ 123849 h 3866233"/>
              <a:gd name="connsiteX172" fmla="*/ 4567337 w 6275407"/>
              <a:gd name="connsiteY172" fmla="*/ 741741 h 3866233"/>
              <a:gd name="connsiteX173" fmla="*/ 4586998 w 6275407"/>
              <a:gd name="connsiteY173" fmla="*/ 748110 h 3866233"/>
              <a:gd name="connsiteX174" fmla="*/ 4600101 w 6275407"/>
              <a:gd name="connsiteY174" fmla="*/ 741741 h 3866233"/>
              <a:gd name="connsiteX175" fmla="*/ 4580445 w 6275407"/>
              <a:gd name="connsiteY175" fmla="*/ 735370 h 3866233"/>
              <a:gd name="connsiteX176" fmla="*/ 4567337 w 6275407"/>
              <a:gd name="connsiteY176" fmla="*/ 741741 h 3866233"/>
              <a:gd name="connsiteX177" fmla="*/ 4410070 w 6275407"/>
              <a:gd name="connsiteY177" fmla="*/ 471014 h 3866233"/>
              <a:gd name="connsiteX178" fmla="*/ 4455936 w 6275407"/>
              <a:gd name="connsiteY178" fmla="*/ 474199 h 3866233"/>
              <a:gd name="connsiteX179" fmla="*/ 4469045 w 6275407"/>
              <a:gd name="connsiteY179" fmla="*/ 467828 h 3866233"/>
              <a:gd name="connsiteX180" fmla="*/ 4455936 w 6275407"/>
              <a:gd name="connsiteY180" fmla="*/ 458274 h 3866233"/>
              <a:gd name="connsiteX181" fmla="*/ 4410070 w 6275407"/>
              <a:gd name="connsiteY181" fmla="*/ 461460 h 3866233"/>
              <a:gd name="connsiteX182" fmla="*/ 4410070 w 6275407"/>
              <a:gd name="connsiteY182" fmla="*/ 471014 h 3866233"/>
              <a:gd name="connsiteX183" fmla="*/ 4475599 w 6275407"/>
              <a:gd name="connsiteY183" fmla="*/ 773591 h 3866233"/>
              <a:gd name="connsiteX184" fmla="*/ 4488701 w 6275407"/>
              <a:gd name="connsiteY184" fmla="*/ 783145 h 3866233"/>
              <a:gd name="connsiteX185" fmla="*/ 4501809 w 6275407"/>
              <a:gd name="connsiteY185" fmla="*/ 776776 h 3866233"/>
              <a:gd name="connsiteX186" fmla="*/ 4488701 w 6275407"/>
              <a:gd name="connsiteY186" fmla="*/ 767220 h 3866233"/>
              <a:gd name="connsiteX187" fmla="*/ 4475599 w 6275407"/>
              <a:gd name="connsiteY187" fmla="*/ 773591 h 3866233"/>
              <a:gd name="connsiteX188" fmla="*/ 5238190 w 6275407"/>
              <a:gd name="connsiteY188" fmla="*/ 3467063 h 3866233"/>
              <a:gd name="connsiteX189" fmla="*/ 5248836 w 6275407"/>
              <a:gd name="connsiteY189" fmla="*/ 3474477 h 3866233"/>
              <a:gd name="connsiteX190" fmla="*/ 5256757 w 6275407"/>
              <a:gd name="connsiteY190" fmla="*/ 3460997 h 3866233"/>
              <a:gd name="connsiteX191" fmla="*/ 5265945 w 6275407"/>
              <a:gd name="connsiteY191" fmla="*/ 3459769 h 3866233"/>
              <a:gd name="connsiteX192" fmla="*/ 5314364 w 6275407"/>
              <a:gd name="connsiteY192" fmla="*/ 3474477 h 3866233"/>
              <a:gd name="connsiteX193" fmla="*/ 5353682 w 6275407"/>
              <a:gd name="connsiteY193" fmla="*/ 3445813 h 3866233"/>
              <a:gd name="connsiteX194" fmla="*/ 5306993 w 6275407"/>
              <a:gd name="connsiteY194" fmla="*/ 3442629 h 3866233"/>
              <a:gd name="connsiteX195" fmla="*/ 5275046 w 6275407"/>
              <a:gd name="connsiteY195" fmla="*/ 3458552 h 3866233"/>
              <a:gd name="connsiteX196" fmla="*/ 5265945 w 6275407"/>
              <a:gd name="connsiteY196" fmla="*/ 3459769 h 3866233"/>
              <a:gd name="connsiteX197" fmla="*/ 5261938 w 6275407"/>
              <a:gd name="connsiteY197" fmla="*/ 3458552 h 3866233"/>
              <a:gd name="connsiteX198" fmla="*/ 5261938 w 6275407"/>
              <a:gd name="connsiteY198" fmla="*/ 3452183 h 3866233"/>
              <a:gd name="connsiteX199" fmla="*/ 5256757 w 6275407"/>
              <a:gd name="connsiteY199" fmla="*/ 3460997 h 3866233"/>
              <a:gd name="connsiteX200" fmla="*/ 5242282 w 6275407"/>
              <a:gd name="connsiteY200" fmla="*/ 3462931 h 3866233"/>
              <a:gd name="connsiteX201" fmla="*/ 5238190 w 6275407"/>
              <a:gd name="connsiteY201" fmla="*/ 3467063 h 3866233"/>
              <a:gd name="connsiteX202" fmla="*/ 4273279 w 6275407"/>
              <a:gd name="connsiteY202" fmla="*/ 509633 h 3866233"/>
              <a:gd name="connsiteX203" fmla="*/ 4279013 w 6275407"/>
              <a:gd name="connsiteY203" fmla="*/ 521974 h 3866233"/>
              <a:gd name="connsiteX204" fmla="*/ 4298670 w 6275407"/>
              <a:gd name="connsiteY204" fmla="*/ 521974 h 3866233"/>
              <a:gd name="connsiteX205" fmla="*/ 4305224 w 6275407"/>
              <a:gd name="connsiteY205" fmla="*/ 499678 h 3866233"/>
              <a:gd name="connsiteX206" fmla="*/ 4292116 w 6275407"/>
              <a:gd name="connsiteY206" fmla="*/ 493310 h 3866233"/>
              <a:gd name="connsiteX207" fmla="*/ 4272459 w 6275407"/>
              <a:gd name="connsiteY207" fmla="*/ 499678 h 3866233"/>
              <a:gd name="connsiteX208" fmla="*/ 4273279 w 6275407"/>
              <a:gd name="connsiteY208" fmla="*/ 509633 h 3866233"/>
              <a:gd name="connsiteX209" fmla="*/ 4074230 w 6275407"/>
              <a:gd name="connsiteY209" fmla="*/ 154106 h 3866233"/>
              <a:gd name="connsiteX210" fmla="*/ 4075869 w 6275407"/>
              <a:gd name="connsiteY210" fmla="*/ 139774 h 3866233"/>
              <a:gd name="connsiteX211" fmla="*/ 4128295 w 6275407"/>
              <a:gd name="connsiteY211" fmla="*/ 133003 h 3866233"/>
              <a:gd name="connsiteX212" fmla="*/ 4180715 w 6275407"/>
              <a:gd name="connsiteY212" fmla="*/ 133403 h 3866233"/>
              <a:gd name="connsiteX213" fmla="*/ 4239690 w 6275407"/>
              <a:gd name="connsiteY213" fmla="*/ 158883 h 3866233"/>
              <a:gd name="connsiteX214" fmla="*/ 4206926 w 6275407"/>
              <a:gd name="connsiteY214" fmla="*/ 181179 h 3866233"/>
              <a:gd name="connsiteX215" fmla="*/ 4161054 w 6275407"/>
              <a:gd name="connsiteY215" fmla="*/ 149328 h 3866233"/>
              <a:gd name="connsiteX216" fmla="*/ 4102079 w 6275407"/>
              <a:gd name="connsiteY216" fmla="*/ 168438 h 3866233"/>
              <a:gd name="connsiteX217" fmla="*/ 4074230 w 6275407"/>
              <a:gd name="connsiteY217" fmla="*/ 154106 h 3866233"/>
              <a:gd name="connsiteX218" fmla="*/ 4075875 w 6275407"/>
              <a:gd name="connsiteY218" fmla="*/ 232139 h 3866233"/>
              <a:gd name="connsiteX219" fmla="*/ 4088977 w 6275407"/>
              <a:gd name="connsiteY219" fmla="*/ 244878 h 3866233"/>
              <a:gd name="connsiteX220" fmla="*/ 4108639 w 6275407"/>
              <a:gd name="connsiteY220" fmla="*/ 238508 h 3866233"/>
              <a:gd name="connsiteX221" fmla="*/ 4147957 w 6275407"/>
              <a:gd name="connsiteY221" fmla="*/ 219399 h 3866233"/>
              <a:gd name="connsiteX222" fmla="*/ 4075875 w 6275407"/>
              <a:gd name="connsiteY222" fmla="*/ 213029 h 3866233"/>
              <a:gd name="connsiteX223" fmla="*/ 4075875 w 6275407"/>
              <a:gd name="connsiteY223" fmla="*/ 232139 h 3866233"/>
              <a:gd name="connsiteX224" fmla="*/ 4003792 w 6275407"/>
              <a:gd name="connsiteY224" fmla="*/ 91999 h 3866233"/>
              <a:gd name="connsiteX225" fmla="*/ 4016900 w 6275407"/>
              <a:gd name="connsiteY225" fmla="*/ 85628 h 3866233"/>
              <a:gd name="connsiteX226" fmla="*/ 4036557 w 6275407"/>
              <a:gd name="connsiteY226" fmla="*/ 92000 h 3866233"/>
              <a:gd name="connsiteX227" fmla="*/ 4023449 w 6275407"/>
              <a:gd name="connsiteY227" fmla="*/ 98367 h 3866233"/>
              <a:gd name="connsiteX228" fmla="*/ 4003792 w 6275407"/>
              <a:gd name="connsiteY228" fmla="*/ 91999 h 3866233"/>
              <a:gd name="connsiteX229" fmla="*/ 4239695 w 6275407"/>
              <a:gd name="connsiteY229" fmla="*/ 1216306 h 3866233"/>
              <a:gd name="connsiteX230" fmla="*/ 4265905 w 6275407"/>
              <a:gd name="connsiteY230" fmla="*/ 1222677 h 3866233"/>
              <a:gd name="connsiteX231" fmla="*/ 4298670 w 6275407"/>
              <a:gd name="connsiteY231" fmla="*/ 1235416 h 3866233"/>
              <a:gd name="connsiteX232" fmla="*/ 4272459 w 6275407"/>
              <a:gd name="connsiteY232" fmla="*/ 1229045 h 3866233"/>
              <a:gd name="connsiteX233" fmla="*/ 4263448 w 6275407"/>
              <a:gd name="connsiteY233" fmla="*/ 1213122 h 3866233"/>
              <a:gd name="connsiteX234" fmla="*/ 4239695 w 6275407"/>
              <a:gd name="connsiteY234" fmla="*/ 1216306 h 3866233"/>
              <a:gd name="connsiteX235" fmla="*/ 3842428 w 6275407"/>
              <a:gd name="connsiteY235" fmla="*/ 293848 h 3866233"/>
              <a:gd name="connsiteX236" fmla="*/ 3859628 w 6275407"/>
              <a:gd name="connsiteY236" fmla="*/ 308579 h 3866233"/>
              <a:gd name="connsiteX237" fmla="*/ 3905500 w 6275407"/>
              <a:gd name="connsiteY237" fmla="*/ 299024 h 3866233"/>
              <a:gd name="connsiteX238" fmla="*/ 3859628 w 6275407"/>
              <a:gd name="connsiteY238" fmla="*/ 276728 h 3866233"/>
              <a:gd name="connsiteX239" fmla="*/ 3842428 w 6275407"/>
              <a:gd name="connsiteY239" fmla="*/ 293848 h 3866233"/>
              <a:gd name="connsiteX240" fmla="*/ 3846284 w 6275407"/>
              <a:gd name="connsiteY240" fmla="*/ 411322 h 3866233"/>
              <a:gd name="connsiteX241" fmla="*/ 3846526 w 6275407"/>
              <a:gd name="connsiteY241" fmla="*/ 410499 h 3866233"/>
              <a:gd name="connsiteX242" fmla="*/ 3852081 w 6275407"/>
              <a:gd name="connsiteY242" fmla="*/ 410499 h 3866233"/>
              <a:gd name="connsiteX243" fmla="*/ 4043930 w 6275407"/>
              <a:gd name="connsiteY243" fmla="*/ 1537595 h 3866233"/>
              <a:gd name="connsiteX244" fmla="*/ 4049664 w 6275407"/>
              <a:gd name="connsiteY244" fmla="*/ 1547547 h 3866233"/>
              <a:gd name="connsiteX245" fmla="*/ 4069321 w 6275407"/>
              <a:gd name="connsiteY245" fmla="*/ 1547548 h 3866233"/>
              <a:gd name="connsiteX246" fmla="*/ 4075874 w 6275407"/>
              <a:gd name="connsiteY246" fmla="*/ 1525251 h 3866233"/>
              <a:gd name="connsiteX247" fmla="*/ 4062767 w 6275407"/>
              <a:gd name="connsiteY247" fmla="*/ 1518883 h 3866233"/>
              <a:gd name="connsiteX248" fmla="*/ 4043110 w 6275407"/>
              <a:gd name="connsiteY248" fmla="*/ 1525251 h 3866233"/>
              <a:gd name="connsiteX249" fmla="*/ 4043930 w 6275407"/>
              <a:gd name="connsiteY249" fmla="*/ 1537595 h 3866233"/>
              <a:gd name="connsiteX250" fmla="*/ 3971028 w 6275407"/>
              <a:gd name="connsiteY250" fmla="*/ 1299116 h 3866233"/>
              <a:gd name="connsiteX251" fmla="*/ 3990685 w 6275407"/>
              <a:gd name="connsiteY251" fmla="*/ 1305487 h 3866233"/>
              <a:gd name="connsiteX252" fmla="*/ 4003792 w 6275407"/>
              <a:gd name="connsiteY252" fmla="*/ 1299116 h 3866233"/>
              <a:gd name="connsiteX253" fmla="*/ 3984136 w 6275407"/>
              <a:gd name="connsiteY253" fmla="*/ 1292747 h 3866233"/>
              <a:gd name="connsiteX254" fmla="*/ 3971028 w 6275407"/>
              <a:gd name="connsiteY254" fmla="*/ 1299116 h 3866233"/>
              <a:gd name="connsiteX255" fmla="*/ 4436281 w 6275407"/>
              <a:gd name="connsiteY255" fmla="*/ 3286562 h 3866233"/>
              <a:gd name="connsiteX256" fmla="*/ 4455936 w 6275407"/>
              <a:gd name="connsiteY256" fmla="*/ 3292933 h 3866233"/>
              <a:gd name="connsiteX257" fmla="*/ 4469044 w 6275407"/>
              <a:gd name="connsiteY257" fmla="*/ 3286562 h 3866233"/>
              <a:gd name="connsiteX258" fmla="*/ 4449388 w 6275407"/>
              <a:gd name="connsiteY258" fmla="*/ 3280191 h 3866233"/>
              <a:gd name="connsiteX259" fmla="*/ 4436281 w 6275407"/>
              <a:gd name="connsiteY259" fmla="*/ 3286562 h 3866233"/>
              <a:gd name="connsiteX260" fmla="*/ 4370752 w 6275407"/>
              <a:gd name="connsiteY260" fmla="*/ 3302487 h 3866233"/>
              <a:gd name="connsiteX261" fmla="*/ 4383860 w 6275407"/>
              <a:gd name="connsiteY261" fmla="*/ 3308858 h 3866233"/>
              <a:gd name="connsiteX262" fmla="*/ 4403516 w 6275407"/>
              <a:gd name="connsiteY262" fmla="*/ 3302487 h 3866233"/>
              <a:gd name="connsiteX263" fmla="*/ 4390409 w 6275407"/>
              <a:gd name="connsiteY263" fmla="*/ 3296116 h 3866233"/>
              <a:gd name="connsiteX264" fmla="*/ 4370752 w 6275407"/>
              <a:gd name="connsiteY264" fmla="*/ 3302487 h 3866233"/>
              <a:gd name="connsiteX265" fmla="*/ 4337988 w 6275407"/>
              <a:gd name="connsiteY265" fmla="*/ 3238787 h 3866233"/>
              <a:gd name="connsiteX266" fmla="*/ 4351096 w 6275407"/>
              <a:gd name="connsiteY266" fmla="*/ 3245158 h 3866233"/>
              <a:gd name="connsiteX267" fmla="*/ 4364198 w 6275407"/>
              <a:gd name="connsiteY267" fmla="*/ 3235602 h 3866233"/>
              <a:gd name="connsiteX268" fmla="*/ 4351096 w 6275407"/>
              <a:gd name="connsiteY268" fmla="*/ 3229233 h 3866233"/>
              <a:gd name="connsiteX269" fmla="*/ 4337988 w 6275407"/>
              <a:gd name="connsiteY269" fmla="*/ 3238787 h 3866233"/>
              <a:gd name="connsiteX270" fmla="*/ 3711369 w 6275407"/>
              <a:gd name="connsiteY270" fmla="*/ 1457322 h 3866233"/>
              <a:gd name="connsiteX271" fmla="*/ 3722017 w 6275407"/>
              <a:gd name="connsiteY271" fmla="*/ 1464737 h 3866233"/>
              <a:gd name="connsiteX272" fmla="*/ 3741679 w 6275407"/>
              <a:gd name="connsiteY272" fmla="*/ 1451998 h 3866233"/>
              <a:gd name="connsiteX273" fmla="*/ 3807207 w 6275407"/>
              <a:gd name="connsiteY273" fmla="*/ 1451998 h 3866233"/>
              <a:gd name="connsiteX274" fmla="*/ 3813761 w 6275407"/>
              <a:gd name="connsiteY274" fmla="*/ 1420148 h 3866233"/>
              <a:gd name="connsiteX275" fmla="*/ 3866182 w 6275407"/>
              <a:gd name="connsiteY275" fmla="*/ 1416962 h 3866233"/>
              <a:gd name="connsiteX276" fmla="*/ 3813761 w 6275407"/>
              <a:gd name="connsiteY276" fmla="*/ 1372372 h 3866233"/>
              <a:gd name="connsiteX277" fmla="*/ 3807207 w 6275407"/>
              <a:gd name="connsiteY277" fmla="*/ 1416962 h 3866233"/>
              <a:gd name="connsiteX278" fmla="*/ 3748233 w 6275407"/>
              <a:gd name="connsiteY278" fmla="*/ 1448812 h 3866233"/>
              <a:gd name="connsiteX279" fmla="*/ 3711369 w 6275407"/>
              <a:gd name="connsiteY279" fmla="*/ 1457322 h 3866233"/>
              <a:gd name="connsiteX280" fmla="*/ 3250211 w 6275407"/>
              <a:gd name="connsiteY280" fmla="*/ 528342 h 3866233"/>
              <a:gd name="connsiteX281" fmla="*/ 3263319 w 6275407"/>
              <a:gd name="connsiteY281" fmla="*/ 521974 h 3866233"/>
              <a:gd name="connsiteX282" fmla="*/ 3276422 w 6275407"/>
              <a:gd name="connsiteY282" fmla="*/ 531528 h 3866233"/>
              <a:gd name="connsiteX283" fmla="*/ 3263319 w 6275407"/>
              <a:gd name="connsiteY283" fmla="*/ 537900 h 3866233"/>
              <a:gd name="connsiteX284" fmla="*/ 3250211 w 6275407"/>
              <a:gd name="connsiteY284" fmla="*/ 528342 h 3866233"/>
              <a:gd name="connsiteX285" fmla="*/ 3525432 w 6275407"/>
              <a:gd name="connsiteY285" fmla="*/ 1483847 h 3866233"/>
              <a:gd name="connsiteX286" fmla="*/ 3564751 w 6275407"/>
              <a:gd name="connsiteY286" fmla="*/ 1487033 h 3866233"/>
              <a:gd name="connsiteX287" fmla="*/ 3564751 w 6275407"/>
              <a:gd name="connsiteY287" fmla="*/ 1451997 h 3866233"/>
              <a:gd name="connsiteX288" fmla="*/ 3525432 w 6275407"/>
              <a:gd name="connsiteY288" fmla="*/ 1483847 h 3866233"/>
              <a:gd name="connsiteX289" fmla="*/ 3217453 w 6275407"/>
              <a:gd name="connsiteY289" fmla="*/ 547456 h 3866233"/>
              <a:gd name="connsiteX290" fmla="*/ 3263319 w 6275407"/>
              <a:gd name="connsiteY290" fmla="*/ 569749 h 3866233"/>
              <a:gd name="connsiteX291" fmla="*/ 3368165 w 6275407"/>
              <a:gd name="connsiteY291" fmla="*/ 506049 h 3866233"/>
              <a:gd name="connsiteX292" fmla="*/ 3433694 w 6275407"/>
              <a:gd name="connsiteY292" fmla="*/ 499678 h 3866233"/>
              <a:gd name="connsiteX293" fmla="*/ 3368165 w 6275407"/>
              <a:gd name="connsiteY293" fmla="*/ 471013 h 3866233"/>
              <a:gd name="connsiteX294" fmla="*/ 3269873 w 6275407"/>
              <a:gd name="connsiteY294" fmla="*/ 490124 h 3866233"/>
              <a:gd name="connsiteX295" fmla="*/ 3224001 w 6275407"/>
              <a:gd name="connsiteY295" fmla="*/ 512420 h 3866233"/>
              <a:gd name="connsiteX296" fmla="*/ 3224001 w 6275407"/>
              <a:gd name="connsiteY296" fmla="*/ 547456 h 3866233"/>
              <a:gd name="connsiteX297" fmla="*/ 3184688 w 6275407"/>
              <a:gd name="connsiteY297" fmla="*/ 464646 h 3866233"/>
              <a:gd name="connsiteX298" fmla="*/ 3197791 w 6275407"/>
              <a:gd name="connsiteY298" fmla="*/ 474199 h 3866233"/>
              <a:gd name="connsiteX299" fmla="*/ 3210899 w 6275407"/>
              <a:gd name="connsiteY299" fmla="*/ 467828 h 3866233"/>
              <a:gd name="connsiteX300" fmla="*/ 3197791 w 6275407"/>
              <a:gd name="connsiteY300" fmla="*/ 458274 h 3866233"/>
              <a:gd name="connsiteX301" fmla="*/ 3184688 w 6275407"/>
              <a:gd name="connsiteY301" fmla="*/ 464646 h 3866233"/>
              <a:gd name="connsiteX302" fmla="*/ 3446801 w 6275407"/>
              <a:gd name="connsiteY302" fmla="*/ 1509326 h 3866233"/>
              <a:gd name="connsiteX303" fmla="*/ 3459904 w 6275407"/>
              <a:gd name="connsiteY303" fmla="*/ 1515698 h 3866233"/>
              <a:gd name="connsiteX304" fmla="*/ 3479566 w 6275407"/>
              <a:gd name="connsiteY304" fmla="*/ 1509326 h 3866233"/>
              <a:gd name="connsiteX305" fmla="*/ 3466458 w 6275407"/>
              <a:gd name="connsiteY305" fmla="*/ 1502958 h 3866233"/>
              <a:gd name="connsiteX306" fmla="*/ 3446801 w 6275407"/>
              <a:gd name="connsiteY306" fmla="*/ 1509326 h 3866233"/>
              <a:gd name="connsiteX307" fmla="*/ 3085573 w 6275407"/>
              <a:gd name="connsiteY307" fmla="*/ 462654 h 3866233"/>
              <a:gd name="connsiteX308" fmla="*/ 3112606 w 6275407"/>
              <a:gd name="connsiteY308" fmla="*/ 471013 h 3866233"/>
              <a:gd name="connsiteX309" fmla="*/ 3112606 w 6275407"/>
              <a:gd name="connsiteY309" fmla="*/ 474199 h 3866233"/>
              <a:gd name="connsiteX310" fmla="*/ 3114764 w 6275407"/>
              <a:gd name="connsiteY310" fmla="*/ 474827 h 3866233"/>
              <a:gd name="connsiteX311" fmla="*/ 3121617 w 6275407"/>
              <a:gd name="connsiteY311" fmla="*/ 486939 h 3866233"/>
              <a:gd name="connsiteX312" fmla="*/ 3145370 w 6275407"/>
              <a:gd name="connsiteY312" fmla="*/ 483753 h 3866233"/>
              <a:gd name="connsiteX313" fmla="*/ 3114764 w 6275407"/>
              <a:gd name="connsiteY313" fmla="*/ 474827 h 3866233"/>
              <a:gd name="connsiteX314" fmla="*/ 3112606 w 6275407"/>
              <a:gd name="connsiteY314" fmla="*/ 471013 h 3866233"/>
              <a:gd name="connsiteX315" fmla="*/ 3112606 w 6275407"/>
              <a:gd name="connsiteY315" fmla="*/ 457080 h 3866233"/>
              <a:gd name="connsiteX316" fmla="*/ 3092944 w 6275407"/>
              <a:gd name="connsiteY316" fmla="*/ 442349 h 3866233"/>
              <a:gd name="connsiteX317" fmla="*/ 3085573 w 6275407"/>
              <a:gd name="connsiteY317" fmla="*/ 462654 h 3866233"/>
              <a:gd name="connsiteX318" fmla="*/ 3741679 w 6275407"/>
              <a:gd name="connsiteY318" fmla="*/ 2894806 h 3866233"/>
              <a:gd name="connsiteX319" fmla="*/ 3754782 w 6275407"/>
              <a:gd name="connsiteY319" fmla="*/ 2901177 h 3866233"/>
              <a:gd name="connsiteX320" fmla="*/ 3774443 w 6275407"/>
              <a:gd name="connsiteY320" fmla="*/ 2894806 h 3866233"/>
              <a:gd name="connsiteX321" fmla="*/ 3761336 w 6275407"/>
              <a:gd name="connsiteY321" fmla="*/ 2888435 h 3866233"/>
              <a:gd name="connsiteX322" fmla="*/ 3741679 w 6275407"/>
              <a:gd name="connsiteY322" fmla="*/ 2894806 h 3866233"/>
              <a:gd name="connsiteX323" fmla="*/ 3324755 w 6275407"/>
              <a:gd name="connsiteY323" fmla="*/ 1559244 h 3866233"/>
              <a:gd name="connsiteX324" fmla="*/ 3335401 w 6275407"/>
              <a:gd name="connsiteY324" fmla="*/ 1566658 h 3866233"/>
              <a:gd name="connsiteX325" fmla="*/ 3336843 w 6275407"/>
              <a:gd name="connsiteY325" fmla="*/ 1554046 h 3866233"/>
              <a:gd name="connsiteX326" fmla="*/ 3361611 w 6275407"/>
              <a:gd name="connsiteY326" fmla="*/ 1550733 h 3866233"/>
              <a:gd name="connsiteX327" fmla="*/ 3361724 w 6275407"/>
              <a:gd name="connsiteY327" fmla="*/ 1549801 h 3866233"/>
              <a:gd name="connsiteX328" fmla="*/ 3368166 w 6275407"/>
              <a:gd name="connsiteY328" fmla="*/ 1553918 h 3866233"/>
              <a:gd name="connsiteX329" fmla="*/ 3387822 w 6275407"/>
              <a:gd name="connsiteY329" fmla="*/ 1531622 h 3866233"/>
              <a:gd name="connsiteX330" fmla="*/ 3364891 w 6275407"/>
              <a:gd name="connsiteY330" fmla="*/ 1523263 h 3866233"/>
              <a:gd name="connsiteX331" fmla="*/ 3361724 w 6275407"/>
              <a:gd name="connsiteY331" fmla="*/ 1549801 h 3866233"/>
              <a:gd name="connsiteX332" fmla="*/ 3335284 w 6275407"/>
              <a:gd name="connsiteY332" fmla="*/ 1532902 h 3866233"/>
              <a:gd name="connsiteX333" fmla="*/ 3328848 w 6275407"/>
              <a:gd name="connsiteY333" fmla="*/ 1499772 h 3866233"/>
              <a:gd name="connsiteX334" fmla="*/ 3323939 w 6275407"/>
              <a:gd name="connsiteY334" fmla="*/ 1525651 h 3866233"/>
              <a:gd name="connsiteX335" fmla="*/ 3335284 w 6275407"/>
              <a:gd name="connsiteY335" fmla="*/ 1532902 h 3866233"/>
              <a:gd name="connsiteX336" fmla="*/ 3335401 w 6275407"/>
              <a:gd name="connsiteY336" fmla="*/ 1533515 h 3866233"/>
              <a:gd name="connsiteX337" fmla="*/ 3337041 w 6275407"/>
              <a:gd name="connsiteY337" fmla="*/ 1552327 h 3866233"/>
              <a:gd name="connsiteX338" fmla="*/ 3336843 w 6275407"/>
              <a:gd name="connsiteY338" fmla="*/ 1554046 h 3866233"/>
              <a:gd name="connsiteX339" fmla="*/ 3328848 w 6275407"/>
              <a:gd name="connsiteY339" fmla="*/ 1555113 h 3866233"/>
              <a:gd name="connsiteX340" fmla="*/ 3324755 w 6275407"/>
              <a:gd name="connsiteY340" fmla="*/ 1559244 h 3866233"/>
              <a:gd name="connsiteX341" fmla="*/ 3649941 w 6275407"/>
              <a:gd name="connsiteY341" fmla="*/ 2948952 h 3866233"/>
              <a:gd name="connsiteX342" fmla="*/ 3663043 w 6275407"/>
              <a:gd name="connsiteY342" fmla="*/ 2955320 h 3866233"/>
              <a:gd name="connsiteX343" fmla="*/ 3676151 w 6275407"/>
              <a:gd name="connsiteY343" fmla="*/ 2945766 h 3866233"/>
              <a:gd name="connsiteX344" fmla="*/ 3663043 w 6275407"/>
              <a:gd name="connsiteY344" fmla="*/ 2939395 h 3866233"/>
              <a:gd name="connsiteX345" fmla="*/ 3649941 w 6275407"/>
              <a:gd name="connsiteY345" fmla="*/ 2948952 h 3866233"/>
              <a:gd name="connsiteX346" fmla="*/ 2732539 w 6275407"/>
              <a:gd name="connsiteY346" fmla="*/ 579306 h 3866233"/>
              <a:gd name="connsiteX347" fmla="*/ 2745647 w 6275407"/>
              <a:gd name="connsiteY347" fmla="*/ 588859 h 3866233"/>
              <a:gd name="connsiteX348" fmla="*/ 2784964 w 6275407"/>
              <a:gd name="connsiteY348" fmla="*/ 607970 h 3866233"/>
              <a:gd name="connsiteX349" fmla="*/ 2791513 w 6275407"/>
              <a:gd name="connsiteY349" fmla="*/ 572934 h 3866233"/>
              <a:gd name="connsiteX350" fmla="*/ 2758749 w 6275407"/>
              <a:gd name="connsiteY350" fmla="*/ 572935 h 3866233"/>
              <a:gd name="connsiteX351" fmla="*/ 2732539 w 6275407"/>
              <a:gd name="connsiteY351" fmla="*/ 579306 h 3866233"/>
              <a:gd name="connsiteX352" fmla="*/ 2857041 w 6275407"/>
              <a:gd name="connsiteY352" fmla="*/ 1120755 h 3866233"/>
              <a:gd name="connsiteX353" fmla="*/ 2870149 w 6275407"/>
              <a:gd name="connsiteY353" fmla="*/ 1127127 h 3866233"/>
              <a:gd name="connsiteX354" fmla="*/ 2883257 w 6275407"/>
              <a:gd name="connsiteY354" fmla="*/ 1117570 h 3866233"/>
              <a:gd name="connsiteX355" fmla="*/ 2870149 w 6275407"/>
              <a:gd name="connsiteY355" fmla="*/ 1111201 h 3866233"/>
              <a:gd name="connsiteX356" fmla="*/ 2857041 w 6275407"/>
              <a:gd name="connsiteY356" fmla="*/ 1120755 h 3866233"/>
              <a:gd name="connsiteX357" fmla="*/ 2719431 w 6275407"/>
              <a:gd name="connsiteY357" fmla="*/ 668484 h 3866233"/>
              <a:gd name="connsiteX358" fmla="*/ 2791513 w 6275407"/>
              <a:gd name="connsiteY358" fmla="*/ 668485 h 3866233"/>
              <a:gd name="connsiteX359" fmla="*/ 2857041 w 6275407"/>
              <a:gd name="connsiteY359" fmla="*/ 652560 h 3866233"/>
              <a:gd name="connsiteX360" fmla="*/ 2916021 w 6275407"/>
              <a:gd name="connsiteY360" fmla="*/ 646191 h 3866233"/>
              <a:gd name="connsiteX361" fmla="*/ 2824277 w 6275407"/>
              <a:gd name="connsiteY361" fmla="*/ 620710 h 3866233"/>
              <a:gd name="connsiteX362" fmla="*/ 2771857 w 6275407"/>
              <a:gd name="connsiteY362" fmla="*/ 620710 h 3866233"/>
              <a:gd name="connsiteX363" fmla="*/ 2719431 w 6275407"/>
              <a:gd name="connsiteY363" fmla="*/ 643006 h 3866233"/>
              <a:gd name="connsiteX364" fmla="*/ 3020862 w 6275407"/>
              <a:gd name="connsiteY364" fmla="*/ 1745018 h 3866233"/>
              <a:gd name="connsiteX365" fmla="*/ 3040524 w 6275407"/>
              <a:gd name="connsiteY365" fmla="*/ 1745018 h 3866233"/>
              <a:gd name="connsiteX366" fmla="*/ 3047078 w 6275407"/>
              <a:gd name="connsiteY366" fmla="*/ 1722722 h 3866233"/>
              <a:gd name="connsiteX367" fmla="*/ 3033970 w 6275407"/>
              <a:gd name="connsiteY367" fmla="*/ 1716354 h 3866233"/>
              <a:gd name="connsiteX368" fmla="*/ 3014313 w 6275407"/>
              <a:gd name="connsiteY368" fmla="*/ 1722722 h 3866233"/>
              <a:gd name="connsiteX369" fmla="*/ 3020862 w 6275407"/>
              <a:gd name="connsiteY369" fmla="*/ 1745018 h 3866233"/>
              <a:gd name="connsiteX370" fmla="*/ 3545089 w 6275407"/>
              <a:gd name="connsiteY370" fmla="*/ 3646466 h 3866233"/>
              <a:gd name="connsiteX371" fmla="*/ 3575396 w 6275407"/>
              <a:gd name="connsiteY371" fmla="*/ 3636912 h 3866233"/>
              <a:gd name="connsiteX372" fmla="*/ 3610617 w 6275407"/>
              <a:gd name="connsiteY372" fmla="*/ 3636912 h 3866233"/>
              <a:gd name="connsiteX373" fmla="*/ 3545089 w 6275407"/>
              <a:gd name="connsiteY373" fmla="*/ 3646466 h 3866233"/>
              <a:gd name="connsiteX374" fmla="*/ 2424554 w 6275407"/>
              <a:gd name="connsiteY374" fmla="*/ 681224 h 3866233"/>
              <a:gd name="connsiteX375" fmla="*/ 2483533 w 6275407"/>
              <a:gd name="connsiteY375" fmla="*/ 678041 h 3866233"/>
              <a:gd name="connsiteX376" fmla="*/ 2476979 w 6275407"/>
              <a:gd name="connsiteY376" fmla="*/ 649374 h 3866233"/>
              <a:gd name="connsiteX377" fmla="*/ 2424554 w 6275407"/>
              <a:gd name="connsiteY377" fmla="*/ 681224 h 3866233"/>
              <a:gd name="connsiteX378" fmla="*/ 2699774 w 6275407"/>
              <a:gd name="connsiteY378" fmla="*/ 1859679 h 3866233"/>
              <a:gd name="connsiteX379" fmla="*/ 2739093 w 6275407"/>
              <a:gd name="connsiteY379" fmla="*/ 1862862 h 3866233"/>
              <a:gd name="connsiteX380" fmla="*/ 2739092 w 6275407"/>
              <a:gd name="connsiteY380" fmla="*/ 1827829 h 3866233"/>
              <a:gd name="connsiteX381" fmla="*/ 2699774 w 6275407"/>
              <a:gd name="connsiteY381" fmla="*/ 1859679 h 3866233"/>
              <a:gd name="connsiteX382" fmla="*/ 2955334 w 6275407"/>
              <a:gd name="connsiteY382" fmla="*/ 3073166 h 3866233"/>
              <a:gd name="connsiteX383" fmla="*/ 2968442 w 6275407"/>
              <a:gd name="connsiteY383" fmla="*/ 3082723 h 3866233"/>
              <a:gd name="connsiteX384" fmla="*/ 2981550 w 6275407"/>
              <a:gd name="connsiteY384" fmla="*/ 3076352 h 3866233"/>
              <a:gd name="connsiteX385" fmla="*/ 2968442 w 6275407"/>
              <a:gd name="connsiteY385" fmla="*/ 3066798 h 3866233"/>
              <a:gd name="connsiteX386" fmla="*/ 2955334 w 6275407"/>
              <a:gd name="connsiteY386" fmla="*/ 3073166 h 3866233"/>
              <a:gd name="connsiteX387" fmla="*/ 2553154 w 6275407"/>
              <a:gd name="connsiteY387" fmla="*/ 1866844 h 3866233"/>
              <a:gd name="connsiteX388" fmla="*/ 2575272 w 6275407"/>
              <a:gd name="connsiteY388" fmla="*/ 1875604 h 3866233"/>
              <a:gd name="connsiteX389" fmla="*/ 2621138 w 6275407"/>
              <a:gd name="connsiteY389" fmla="*/ 1853308 h 3866233"/>
              <a:gd name="connsiteX390" fmla="*/ 2588375 w 6275407"/>
              <a:gd name="connsiteY390" fmla="*/ 1844948 h 3866233"/>
              <a:gd name="connsiteX391" fmla="*/ 2555610 w 6275407"/>
              <a:gd name="connsiteY391" fmla="*/ 1853308 h 3866233"/>
              <a:gd name="connsiteX392" fmla="*/ 2553154 w 6275407"/>
              <a:gd name="connsiteY392" fmla="*/ 1866844 h 3866233"/>
              <a:gd name="connsiteX393" fmla="*/ 2948785 w 6275407"/>
              <a:gd name="connsiteY393" fmla="*/ 3452183 h 3866233"/>
              <a:gd name="connsiteX394" fmla="*/ 2968441 w 6275407"/>
              <a:gd name="connsiteY394" fmla="*/ 3458551 h 3866233"/>
              <a:gd name="connsiteX395" fmla="*/ 2981549 w 6275407"/>
              <a:gd name="connsiteY395" fmla="*/ 3452183 h 3866233"/>
              <a:gd name="connsiteX396" fmla="*/ 2961888 w 6275407"/>
              <a:gd name="connsiteY396" fmla="*/ 3445812 h 3866233"/>
              <a:gd name="connsiteX397" fmla="*/ 2948785 w 6275407"/>
              <a:gd name="connsiteY397" fmla="*/ 3452183 h 3866233"/>
              <a:gd name="connsiteX398" fmla="*/ 3056084 w 6275407"/>
              <a:gd name="connsiteY398" fmla="*/ 3823783 h 3866233"/>
              <a:gd name="connsiteX399" fmla="*/ 3092944 w 6275407"/>
              <a:gd name="connsiteY399" fmla="*/ 3815272 h 3866233"/>
              <a:gd name="connsiteX400" fmla="*/ 3066734 w 6275407"/>
              <a:gd name="connsiteY400" fmla="*/ 3831197 h 3866233"/>
              <a:gd name="connsiteX401" fmla="*/ 3056084 w 6275407"/>
              <a:gd name="connsiteY401" fmla="*/ 3823783 h 3866233"/>
              <a:gd name="connsiteX402" fmla="*/ 2988098 w 6275407"/>
              <a:gd name="connsiteY402" fmla="*/ 3859862 h 3866233"/>
              <a:gd name="connsiteX403" fmla="*/ 3001206 w 6275407"/>
              <a:gd name="connsiteY403" fmla="*/ 3850308 h 3866233"/>
              <a:gd name="connsiteX404" fmla="*/ 3014308 w 6275407"/>
              <a:gd name="connsiteY404" fmla="*/ 3856677 h 3866233"/>
              <a:gd name="connsiteX405" fmla="*/ 3001206 w 6275407"/>
              <a:gd name="connsiteY405" fmla="*/ 3866233 h 3866233"/>
              <a:gd name="connsiteX406" fmla="*/ 2988098 w 6275407"/>
              <a:gd name="connsiteY406" fmla="*/ 3859862 h 3866233"/>
              <a:gd name="connsiteX407" fmla="*/ 2752195 w 6275407"/>
              <a:gd name="connsiteY407" fmla="*/ 3155977 h 3866233"/>
              <a:gd name="connsiteX408" fmla="*/ 2817729 w 6275407"/>
              <a:gd name="connsiteY408" fmla="*/ 3155977 h 3866233"/>
              <a:gd name="connsiteX409" fmla="*/ 2798067 w 6275407"/>
              <a:gd name="connsiteY409" fmla="*/ 3133681 h 3866233"/>
              <a:gd name="connsiteX410" fmla="*/ 2752195 w 6275407"/>
              <a:gd name="connsiteY410" fmla="*/ 3155977 h 3866233"/>
              <a:gd name="connsiteX411" fmla="*/ 2817728 w 6275407"/>
              <a:gd name="connsiteY411" fmla="*/ 3777054 h 3866233"/>
              <a:gd name="connsiteX412" fmla="*/ 2837385 w 6275407"/>
              <a:gd name="connsiteY412" fmla="*/ 3783423 h 3866233"/>
              <a:gd name="connsiteX413" fmla="*/ 2850493 w 6275407"/>
              <a:gd name="connsiteY413" fmla="*/ 3777054 h 3866233"/>
              <a:gd name="connsiteX414" fmla="*/ 2830831 w 6275407"/>
              <a:gd name="connsiteY414" fmla="*/ 3770683 h 3866233"/>
              <a:gd name="connsiteX415" fmla="*/ 2817728 w 6275407"/>
              <a:gd name="connsiteY415" fmla="*/ 3777054 h 3866233"/>
              <a:gd name="connsiteX416" fmla="*/ 2689127 w 6275407"/>
              <a:gd name="connsiteY416" fmla="*/ 3562611 h 3866233"/>
              <a:gd name="connsiteX417" fmla="*/ 2699775 w 6275407"/>
              <a:gd name="connsiteY417" fmla="*/ 3570026 h 3866233"/>
              <a:gd name="connsiteX418" fmla="*/ 2712883 w 6275407"/>
              <a:gd name="connsiteY418" fmla="*/ 3557287 h 3866233"/>
              <a:gd name="connsiteX419" fmla="*/ 2739093 w 6275407"/>
              <a:gd name="connsiteY419" fmla="*/ 3541362 h 3866233"/>
              <a:gd name="connsiteX420" fmla="*/ 2725985 w 6275407"/>
              <a:gd name="connsiteY420" fmla="*/ 3554101 h 3866233"/>
              <a:gd name="connsiteX421" fmla="*/ 2689127 w 6275407"/>
              <a:gd name="connsiteY421" fmla="*/ 3562611 h 3866233"/>
              <a:gd name="connsiteX422" fmla="*/ 2129676 w 6275407"/>
              <a:gd name="connsiteY422" fmla="*/ 1834197 h 3866233"/>
              <a:gd name="connsiteX423" fmla="*/ 2142784 w 6275407"/>
              <a:gd name="connsiteY423" fmla="*/ 1843754 h 3866233"/>
              <a:gd name="connsiteX424" fmla="*/ 2155886 w 6275407"/>
              <a:gd name="connsiteY424" fmla="*/ 1837383 h 3866233"/>
              <a:gd name="connsiteX425" fmla="*/ 2142784 w 6275407"/>
              <a:gd name="connsiteY425" fmla="*/ 1827829 h 3866233"/>
              <a:gd name="connsiteX426" fmla="*/ 2129676 w 6275407"/>
              <a:gd name="connsiteY426" fmla="*/ 1834197 h 3866233"/>
              <a:gd name="connsiteX427" fmla="*/ 1992066 w 6275407"/>
              <a:gd name="connsiteY427" fmla="*/ 2146329 h 3866233"/>
              <a:gd name="connsiteX428" fmla="*/ 2005173 w 6275407"/>
              <a:gd name="connsiteY428" fmla="*/ 2152700 h 3866233"/>
              <a:gd name="connsiteX429" fmla="*/ 2024830 w 6275407"/>
              <a:gd name="connsiteY429" fmla="*/ 2146329 h 3866233"/>
              <a:gd name="connsiteX430" fmla="*/ 2011727 w 6275407"/>
              <a:gd name="connsiteY430" fmla="*/ 2139957 h 3866233"/>
              <a:gd name="connsiteX431" fmla="*/ 1992066 w 6275407"/>
              <a:gd name="connsiteY431" fmla="*/ 2146329 h 3866233"/>
              <a:gd name="connsiteX432" fmla="*/ 2490082 w 6275407"/>
              <a:gd name="connsiteY432" fmla="*/ 3808901 h 3866233"/>
              <a:gd name="connsiteX433" fmla="*/ 2509738 w 6275407"/>
              <a:gd name="connsiteY433" fmla="*/ 3802533 h 3866233"/>
              <a:gd name="connsiteX434" fmla="*/ 2522846 w 6275407"/>
              <a:gd name="connsiteY434" fmla="*/ 3808902 h 3866233"/>
              <a:gd name="connsiteX435" fmla="*/ 2503189 w 6275407"/>
              <a:gd name="connsiteY435" fmla="*/ 3815272 h 3866233"/>
              <a:gd name="connsiteX436" fmla="*/ 2490082 w 6275407"/>
              <a:gd name="connsiteY436" fmla="*/ 3808901 h 3866233"/>
              <a:gd name="connsiteX437" fmla="*/ 1972409 w 6275407"/>
              <a:gd name="connsiteY437" fmla="*/ 2124032 h 3866233"/>
              <a:gd name="connsiteX438" fmla="*/ 2011727 w 6275407"/>
              <a:gd name="connsiteY438" fmla="*/ 2104925 h 3866233"/>
              <a:gd name="connsiteX439" fmla="*/ 2057594 w 6275407"/>
              <a:gd name="connsiteY439" fmla="*/ 2101739 h 3866233"/>
              <a:gd name="connsiteX440" fmla="*/ 2057594 w 6275407"/>
              <a:gd name="connsiteY440" fmla="*/ 2104925 h 3866233"/>
              <a:gd name="connsiteX441" fmla="*/ 2059752 w 6275407"/>
              <a:gd name="connsiteY441" fmla="*/ 2105556 h 3866233"/>
              <a:gd name="connsiteX442" fmla="*/ 2066605 w 6275407"/>
              <a:gd name="connsiteY442" fmla="*/ 2117664 h 3866233"/>
              <a:gd name="connsiteX443" fmla="*/ 2090358 w 6275407"/>
              <a:gd name="connsiteY443" fmla="*/ 2114479 h 3866233"/>
              <a:gd name="connsiteX444" fmla="*/ 2059752 w 6275407"/>
              <a:gd name="connsiteY444" fmla="*/ 2105556 h 3866233"/>
              <a:gd name="connsiteX445" fmla="*/ 2057594 w 6275407"/>
              <a:gd name="connsiteY445" fmla="*/ 2101739 h 3866233"/>
              <a:gd name="connsiteX446" fmla="*/ 2057594 w 6275407"/>
              <a:gd name="connsiteY446" fmla="*/ 2089106 h 3866233"/>
              <a:gd name="connsiteX447" fmla="*/ 2064148 w 6275407"/>
              <a:gd name="connsiteY447" fmla="*/ 2089000 h 3866233"/>
              <a:gd name="connsiteX448" fmla="*/ 2175548 w 6275407"/>
              <a:gd name="connsiteY448" fmla="*/ 2089000 h 3866233"/>
              <a:gd name="connsiteX449" fmla="*/ 2221414 w 6275407"/>
              <a:gd name="connsiteY449" fmla="*/ 2057150 h 3866233"/>
              <a:gd name="connsiteX450" fmla="*/ 2227968 w 6275407"/>
              <a:gd name="connsiteY450" fmla="*/ 2057150 h 3866233"/>
              <a:gd name="connsiteX451" fmla="*/ 2227968 w 6275407"/>
              <a:gd name="connsiteY451" fmla="*/ 2053964 h 3866233"/>
              <a:gd name="connsiteX452" fmla="*/ 2319707 w 6275407"/>
              <a:gd name="connsiteY452" fmla="*/ 2009372 h 3866233"/>
              <a:gd name="connsiteX453" fmla="*/ 2365579 w 6275407"/>
              <a:gd name="connsiteY453" fmla="*/ 2009372 h 3866233"/>
              <a:gd name="connsiteX454" fmla="*/ 2391789 w 6275407"/>
              <a:gd name="connsiteY454" fmla="*/ 1990264 h 3866233"/>
              <a:gd name="connsiteX455" fmla="*/ 2424553 w 6275407"/>
              <a:gd name="connsiteY455" fmla="*/ 1974339 h 3866233"/>
              <a:gd name="connsiteX456" fmla="*/ 2476979 w 6275407"/>
              <a:gd name="connsiteY456" fmla="*/ 1958414 h 3866233"/>
              <a:gd name="connsiteX457" fmla="*/ 2542508 w 6275407"/>
              <a:gd name="connsiteY457" fmla="*/ 1939304 h 3866233"/>
              <a:gd name="connsiteX458" fmla="*/ 2549061 w 6275407"/>
              <a:gd name="connsiteY458" fmla="*/ 1929747 h 3866233"/>
              <a:gd name="connsiteX459" fmla="*/ 2470425 w 6275407"/>
              <a:gd name="connsiteY459" fmla="*/ 1910637 h 3866233"/>
              <a:gd name="connsiteX460" fmla="*/ 2437661 w 6275407"/>
              <a:gd name="connsiteY460" fmla="*/ 1923379 h 3866233"/>
              <a:gd name="connsiteX461" fmla="*/ 2404897 w 6275407"/>
              <a:gd name="connsiteY461" fmla="*/ 1910637 h 3866233"/>
              <a:gd name="connsiteX462" fmla="*/ 2352471 w 6275407"/>
              <a:gd name="connsiteY462" fmla="*/ 1932933 h 3866233"/>
              <a:gd name="connsiteX463" fmla="*/ 2418005 w 6275407"/>
              <a:gd name="connsiteY463" fmla="*/ 1948857 h 3866233"/>
              <a:gd name="connsiteX464" fmla="*/ 2418005 w 6275407"/>
              <a:gd name="connsiteY464" fmla="*/ 1974339 h 3866233"/>
              <a:gd name="connsiteX465" fmla="*/ 2391789 w 6275407"/>
              <a:gd name="connsiteY465" fmla="*/ 1990264 h 3866233"/>
              <a:gd name="connsiteX466" fmla="*/ 2345923 w 6275407"/>
              <a:gd name="connsiteY466" fmla="*/ 1990264 h 3866233"/>
              <a:gd name="connsiteX467" fmla="*/ 2326261 w 6275407"/>
              <a:gd name="connsiteY467" fmla="*/ 2006189 h 3866233"/>
              <a:gd name="connsiteX468" fmla="*/ 2247630 w 6275407"/>
              <a:gd name="connsiteY468" fmla="*/ 2006189 h 3866233"/>
              <a:gd name="connsiteX469" fmla="*/ 2168994 w 6275407"/>
              <a:gd name="connsiteY469" fmla="*/ 1996633 h 3866233"/>
              <a:gd name="connsiteX470" fmla="*/ 2162440 w 6275407"/>
              <a:gd name="connsiteY470" fmla="*/ 2015743 h 3866233"/>
              <a:gd name="connsiteX471" fmla="*/ 2227969 w 6275407"/>
              <a:gd name="connsiteY471" fmla="*/ 2031668 h 3866233"/>
              <a:gd name="connsiteX472" fmla="*/ 2227968 w 6275407"/>
              <a:gd name="connsiteY472" fmla="*/ 2053964 h 3866233"/>
              <a:gd name="connsiteX473" fmla="*/ 2221414 w 6275407"/>
              <a:gd name="connsiteY473" fmla="*/ 2057150 h 3866233"/>
              <a:gd name="connsiteX474" fmla="*/ 2149338 w 6275407"/>
              <a:gd name="connsiteY474" fmla="*/ 2057149 h 3866233"/>
              <a:gd name="connsiteX475" fmla="*/ 2070702 w 6275407"/>
              <a:gd name="connsiteY475" fmla="*/ 2044408 h 3866233"/>
              <a:gd name="connsiteX476" fmla="*/ 2064148 w 6275407"/>
              <a:gd name="connsiteY476" fmla="*/ 2089000 h 3866233"/>
              <a:gd name="connsiteX477" fmla="*/ 2057594 w 6275407"/>
              <a:gd name="connsiteY477" fmla="*/ 2089000 h 3866233"/>
              <a:gd name="connsiteX478" fmla="*/ 2057594 w 6275407"/>
              <a:gd name="connsiteY478" fmla="*/ 2089106 h 3866233"/>
              <a:gd name="connsiteX479" fmla="*/ 2015001 w 6275407"/>
              <a:gd name="connsiteY479" fmla="*/ 2089797 h 3866233"/>
              <a:gd name="connsiteX480" fmla="*/ 1965855 w 6275407"/>
              <a:gd name="connsiteY480" fmla="*/ 2095368 h 3866233"/>
              <a:gd name="connsiteX481" fmla="*/ 1972409 w 6275407"/>
              <a:gd name="connsiteY481" fmla="*/ 2124032 h 3866233"/>
              <a:gd name="connsiteX482" fmla="*/ 2326261 w 6275407"/>
              <a:gd name="connsiteY482" fmla="*/ 3611433 h 3866233"/>
              <a:gd name="connsiteX483" fmla="*/ 2339369 w 6275407"/>
              <a:gd name="connsiteY483" fmla="*/ 3620987 h 3866233"/>
              <a:gd name="connsiteX484" fmla="*/ 2352471 w 6275407"/>
              <a:gd name="connsiteY484" fmla="*/ 3614618 h 3866233"/>
              <a:gd name="connsiteX485" fmla="*/ 2339369 w 6275407"/>
              <a:gd name="connsiteY485" fmla="*/ 3605061 h 3866233"/>
              <a:gd name="connsiteX486" fmla="*/ 2326261 w 6275407"/>
              <a:gd name="connsiteY486" fmla="*/ 3611433 h 3866233"/>
              <a:gd name="connsiteX487" fmla="*/ 2260733 w 6275407"/>
              <a:gd name="connsiteY487" fmla="*/ 3417148 h 3866233"/>
              <a:gd name="connsiteX488" fmla="*/ 2273840 w 6275407"/>
              <a:gd name="connsiteY488" fmla="*/ 3423516 h 3866233"/>
              <a:gd name="connsiteX489" fmla="*/ 2293497 w 6275407"/>
              <a:gd name="connsiteY489" fmla="*/ 3417148 h 3866233"/>
              <a:gd name="connsiteX490" fmla="*/ 2280394 w 6275407"/>
              <a:gd name="connsiteY490" fmla="*/ 3410776 h 3866233"/>
              <a:gd name="connsiteX491" fmla="*/ 2260733 w 6275407"/>
              <a:gd name="connsiteY491" fmla="*/ 3417148 h 3866233"/>
              <a:gd name="connsiteX492" fmla="*/ 1998620 w 6275407"/>
              <a:gd name="connsiteY492" fmla="*/ 3423516 h 3866233"/>
              <a:gd name="connsiteX493" fmla="*/ 1992065 w 6275407"/>
              <a:gd name="connsiteY493" fmla="*/ 3401223 h 3866233"/>
              <a:gd name="connsiteX494" fmla="*/ 2018276 w 6275407"/>
              <a:gd name="connsiteY494" fmla="*/ 3398037 h 3866233"/>
              <a:gd name="connsiteX495" fmla="*/ 2090358 w 6275407"/>
              <a:gd name="connsiteY495" fmla="*/ 3423516 h 3866233"/>
              <a:gd name="connsiteX496" fmla="*/ 1998619 w 6275407"/>
              <a:gd name="connsiteY496" fmla="*/ 3579583 h 3866233"/>
              <a:gd name="connsiteX497" fmla="*/ 2011727 w 6275407"/>
              <a:gd name="connsiteY497" fmla="*/ 3589136 h 3866233"/>
              <a:gd name="connsiteX498" fmla="*/ 2024829 w 6275407"/>
              <a:gd name="connsiteY498" fmla="*/ 3582769 h 3866233"/>
              <a:gd name="connsiteX499" fmla="*/ 2011727 w 6275407"/>
              <a:gd name="connsiteY499" fmla="*/ 3573212 h 3866233"/>
              <a:gd name="connsiteX500" fmla="*/ 1998619 w 6275407"/>
              <a:gd name="connsiteY500" fmla="*/ 3579583 h 3866233"/>
              <a:gd name="connsiteX501" fmla="*/ 1533367 w 6275407"/>
              <a:gd name="connsiteY501" fmla="*/ 2245064 h 3866233"/>
              <a:gd name="connsiteX502" fmla="*/ 1546475 w 6275407"/>
              <a:gd name="connsiteY502" fmla="*/ 2251435 h 3866233"/>
              <a:gd name="connsiteX503" fmla="*/ 1559577 w 6275407"/>
              <a:gd name="connsiteY503" fmla="*/ 2241879 h 3866233"/>
              <a:gd name="connsiteX504" fmla="*/ 1546475 w 6275407"/>
              <a:gd name="connsiteY504" fmla="*/ 2235510 h 3866233"/>
              <a:gd name="connsiteX505" fmla="*/ 1533367 w 6275407"/>
              <a:gd name="connsiteY505" fmla="*/ 2245064 h 3866233"/>
              <a:gd name="connsiteX506" fmla="*/ 1467839 w 6275407"/>
              <a:gd name="connsiteY506" fmla="*/ 2060332 h 3866233"/>
              <a:gd name="connsiteX507" fmla="*/ 1494049 w 6275407"/>
              <a:gd name="connsiteY507" fmla="*/ 2066704 h 3866233"/>
              <a:gd name="connsiteX508" fmla="*/ 1526813 w 6275407"/>
              <a:gd name="connsiteY508" fmla="*/ 2079443 h 3866233"/>
              <a:gd name="connsiteX509" fmla="*/ 1500603 w 6275407"/>
              <a:gd name="connsiteY509" fmla="*/ 2073075 h 3866233"/>
              <a:gd name="connsiteX510" fmla="*/ 1491592 w 6275407"/>
              <a:gd name="connsiteY510" fmla="*/ 2057150 h 3866233"/>
              <a:gd name="connsiteX511" fmla="*/ 1467839 w 6275407"/>
              <a:gd name="connsiteY511" fmla="*/ 2060332 h 3866233"/>
              <a:gd name="connsiteX512" fmla="*/ 1828245 w 6275407"/>
              <a:gd name="connsiteY512" fmla="*/ 3289748 h 3866233"/>
              <a:gd name="connsiteX513" fmla="*/ 1847906 w 6275407"/>
              <a:gd name="connsiteY513" fmla="*/ 3296116 h 3866233"/>
              <a:gd name="connsiteX514" fmla="*/ 1861009 w 6275407"/>
              <a:gd name="connsiteY514" fmla="*/ 3289748 h 3866233"/>
              <a:gd name="connsiteX515" fmla="*/ 1841352 w 6275407"/>
              <a:gd name="connsiteY515" fmla="*/ 3283377 h 3866233"/>
              <a:gd name="connsiteX516" fmla="*/ 1828245 w 6275407"/>
              <a:gd name="connsiteY516" fmla="*/ 3289748 h 3866233"/>
              <a:gd name="connsiteX517" fmla="*/ 1861009 w 6275407"/>
              <a:gd name="connsiteY517" fmla="*/ 3630541 h 3866233"/>
              <a:gd name="connsiteX518" fmla="*/ 1874116 w 6275407"/>
              <a:gd name="connsiteY518" fmla="*/ 3620986 h 3866233"/>
              <a:gd name="connsiteX519" fmla="*/ 1887219 w 6275407"/>
              <a:gd name="connsiteY519" fmla="*/ 3627358 h 3866233"/>
              <a:gd name="connsiteX520" fmla="*/ 1874117 w 6275407"/>
              <a:gd name="connsiteY520" fmla="*/ 3636912 h 3866233"/>
              <a:gd name="connsiteX521" fmla="*/ 1861009 w 6275407"/>
              <a:gd name="connsiteY521" fmla="*/ 3630541 h 3866233"/>
              <a:gd name="connsiteX522" fmla="*/ 1101696 w 6275407"/>
              <a:gd name="connsiteY522" fmla="*/ 1104433 h 3866233"/>
              <a:gd name="connsiteX523" fmla="*/ 1100879 w 6275407"/>
              <a:gd name="connsiteY523" fmla="*/ 1101645 h 3866233"/>
              <a:gd name="connsiteX524" fmla="*/ 1120535 w 6275407"/>
              <a:gd name="connsiteY524" fmla="*/ 1095277 h 3866233"/>
              <a:gd name="connsiteX525" fmla="*/ 1125615 w 6275407"/>
              <a:gd name="connsiteY525" fmla="*/ 1097745 h 3866233"/>
              <a:gd name="connsiteX526" fmla="*/ 1113987 w 6275407"/>
              <a:gd name="connsiteY526" fmla="*/ 1101645 h 3866233"/>
              <a:gd name="connsiteX527" fmla="*/ 1761897 w 6275407"/>
              <a:gd name="connsiteY527" fmla="*/ 3311644 h 3866233"/>
              <a:gd name="connsiteX528" fmla="*/ 1782378 w 6275407"/>
              <a:gd name="connsiteY528" fmla="*/ 3331152 h 3866233"/>
              <a:gd name="connsiteX529" fmla="*/ 1775824 w 6275407"/>
              <a:gd name="connsiteY529" fmla="*/ 3299302 h 3866233"/>
              <a:gd name="connsiteX530" fmla="*/ 1761897 w 6275407"/>
              <a:gd name="connsiteY530" fmla="*/ 3311644 h 3866233"/>
              <a:gd name="connsiteX531" fmla="*/ 1271254 w 6275407"/>
              <a:gd name="connsiteY531" fmla="*/ 1824643 h 3866233"/>
              <a:gd name="connsiteX532" fmla="*/ 1317126 w 6275407"/>
              <a:gd name="connsiteY532" fmla="*/ 1827829 h 3866233"/>
              <a:gd name="connsiteX533" fmla="*/ 1330228 w 6275407"/>
              <a:gd name="connsiteY533" fmla="*/ 1821458 h 3866233"/>
              <a:gd name="connsiteX534" fmla="*/ 1317126 w 6275407"/>
              <a:gd name="connsiteY534" fmla="*/ 1811904 h 3866233"/>
              <a:gd name="connsiteX535" fmla="*/ 1271254 w 6275407"/>
              <a:gd name="connsiteY535" fmla="*/ 1815086 h 3866233"/>
              <a:gd name="connsiteX536" fmla="*/ 1271254 w 6275407"/>
              <a:gd name="connsiteY536" fmla="*/ 1824643 h 3866233"/>
              <a:gd name="connsiteX537" fmla="*/ 1703742 w 6275407"/>
              <a:gd name="connsiteY537" fmla="*/ 3417148 h 3866233"/>
              <a:gd name="connsiteX538" fmla="*/ 1725038 w 6275407"/>
              <a:gd name="connsiteY538" fmla="*/ 3413962 h 3866233"/>
              <a:gd name="connsiteX539" fmla="*/ 1734385 w 6275407"/>
              <a:gd name="connsiteY539" fmla="*/ 3426941 h 3866233"/>
              <a:gd name="connsiteX540" fmla="*/ 1788927 w 6275407"/>
              <a:gd name="connsiteY540" fmla="*/ 3429887 h 3866233"/>
              <a:gd name="connsiteX541" fmla="*/ 1756162 w 6275407"/>
              <a:gd name="connsiteY541" fmla="*/ 3461737 h 3866233"/>
              <a:gd name="connsiteX542" fmla="*/ 1728313 w 6275407"/>
              <a:gd name="connsiteY542" fmla="*/ 3444221 h 3866233"/>
              <a:gd name="connsiteX543" fmla="*/ 1729894 w 6275407"/>
              <a:gd name="connsiteY543" fmla="*/ 3427317 h 3866233"/>
              <a:gd name="connsiteX544" fmla="*/ 1669643 w 6275407"/>
              <a:gd name="connsiteY544" fmla="*/ 3384252 h 3866233"/>
              <a:gd name="connsiteX545" fmla="*/ 1703737 w 6275407"/>
              <a:gd name="connsiteY545" fmla="*/ 3375741 h 3866233"/>
              <a:gd name="connsiteX546" fmla="*/ 1677526 w 6275407"/>
              <a:gd name="connsiteY546" fmla="*/ 3391667 h 3866233"/>
              <a:gd name="connsiteX547" fmla="*/ 1669643 w 6275407"/>
              <a:gd name="connsiteY547" fmla="*/ 3384252 h 3866233"/>
              <a:gd name="connsiteX548" fmla="*/ 1264700 w 6275407"/>
              <a:gd name="connsiteY548" fmla="*/ 2120850 h 3866233"/>
              <a:gd name="connsiteX549" fmla="*/ 1356439 w 6275407"/>
              <a:gd name="connsiteY549" fmla="*/ 2165439 h 3866233"/>
              <a:gd name="connsiteX550" fmla="*/ 1362993 w 6275407"/>
              <a:gd name="connsiteY550" fmla="*/ 2152700 h 3866233"/>
              <a:gd name="connsiteX551" fmla="*/ 1310572 w 6275407"/>
              <a:gd name="connsiteY551" fmla="*/ 2104925 h 3866233"/>
              <a:gd name="connsiteX552" fmla="*/ 1277808 w 6275407"/>
              <a:gd name="connsiteY552" fmla="*/ 2104925 h 3866233"/>
              <a:gd name="connsiteX553" fmla="*/ 1264700 w 6275407"/>
              <a:gd name="connsiteY553" fmla="*/ 2120850 h 3866233"/>
              <a:gd name="connsiteX554" fmla="*/ 1566132 w 6275407"/>
              <a:gd name="connsiteY554" fmla="*/ 3436258 h 3866233"/>
              <a:gd name="connsiteX555" fmla="*/ 1585788 w 6275407"/>
              <a:gd name="connsiteY555" fmla="*/ 3429887 h 3866233"/>
              <a:gd name="connsiteX556" fmla="*/ 1598895 w 6275407"/>
              <a:gd name="connsiteY556" fmla="*/ 3436258 h 3866233"/>
              <a:gd name="connsiteX557" fmla="*/ 1579239 w 6275407"/>
              <a:gd name="connsiteY557" fmla="*/ 3442627 h 3866233"/>
              <a:gd name="connsiteX558" fmla="*/ 1566132 w 6275407"/>
              <a:gd name="connsiteY558" fmla="*/ 3436258 h 3866233"/>
              <a:gd name="connsiteX559" fmla="*/ 1199172 w 6275407"/>
              <a:gd name="connsiteY559" fmla="*/ 2245064 h 3866233"/>
              <a:gd name="connsiteX560" fmla="*/ 1212280 w 6275407"/>
              <a:gd name="connsiteY560" fmla="*/ 2251435 h 3866233"/>
              <a:gd name="connsiteX561" fmla="*/ 1231936 w 6275407"/>
              <a:gd name="connsiteY561" fmla="*/ 2245064 h 3866233"/>
              <a:gd name="connsiteX562" fmla="*/ 1218828 w 6275407"/>
              <a:gd name="connsiteY562" fmla="*/ 2238693 h 3866233"/>
              <a:gd name="connsiteX563" fmla="*/ 1199172 w 6275407"/>
              <a:gd name="connsiteY563" fmla="*/ 2245064 h 3866233"/>
              <a:gd name="connsiteX564" fmla="*/ 1100879 w 6275407"/>
              <a:gd name="connsiteY564" fmla="*/ 2146328 h 3866233"/>
              <a:gd name="connsiteX565" fmla="*/ 1120536 w 6275407"/>
              <a:gd name="connsiteY565" fmla="*/ 2152700 h 3866233"/>
              <a:gd name="connsiteX566" fmla="*/ 1133643 w 6275407"/>
              <a:gd name="connsiteY566" fmla="*/ 2146329 h 3866233"/>
              <a:gd name="connsiteX567" fmla="*/ 1113987 w 6275407"/>
              <a:gd name="connsiteY567" fmla="*/ 2139957 h 3866233"/>
              <a:gd name="connsiteX568" fmla="*/ 1100879 w 6275407"/>
              <a:gd name="connsiteY568" fmla="*/ 2146328 h 3866233"/>
              <a:gd name="connsiteX569" fmla="*/ 1500603 w 6275407"/>
              <a:gd name="connsiteY569" fmla="*/ 3563658 h 3866233"/>
              <a:gd name="connsiteX570" fmla="*/ 1513711 w 6275407"/>
              <a:gd name="connsiteY570" fmla="*/ 3557287 h 3866233"/>
              <a:gd name="connsiteX571" fmla="*/ 1526813 w 6275407"/>
              <a:gd name="connsiteY571" fmla="*/ 3566841 h 3866233"/>
              <a:gd name="connsiteX572" fmla="*/ 1513711 w 6275407"/>
              <a:gd name="connsiteY572" fmla="*/ 3573212 h 3866233"/>
              <a:gd name="connsiteX573" fmla="*/ 1500603 w 6275407"/>
              <a:gd name="connsiteY573" fmla="*/ 3563658 h 3866233"/>
              <a:gd name="connsiteX574" fmla="*/ 1107433 w 6275407"/>
              <a:gd name="connsiteY574" fmla="*/ 2359725 h 3866233"/>
              <a:gd name="connsiteX575" fmla="*/ 1153300 w 6275407"/>
              <a:gd name="connsiteY575" fmla="*/ 2382021 h 3866233"/>
              <a:gd name="connsiteX576" fmla="*/ 1153300 w 6275407"/>
              <a:gd name="connsiteY576" fmla="*/ 2350171 h 3866233"/>
              <a:gd name="connsiteX577" fmla="*/ 1125455 w 6275407"/>
              <a:gd name="connsiteY577" fmla="*/ 2348976 h 3866233"/>
              <a:gd name="connsiteX578" fmla="*/ 1107433 w 6275407"/>
              <a:gd name="connsiteY578" fmla="*/ 2359725 h 3866233"/>
              <a:gd name="connsiteX579" fmla="*/ 1041905 w 6275407"/>
              <a:gd name="connsiteY579" fmla="*/ 2296025 h 3866233"/>
              <a:gd name="connsiteX580" fmla="*/ 1107433 w 6275407"/>
              <a:gd name="connsiteY580" fmla="*/ 2276914 h 3866233"/>
              <a:gd name="connsiteX581" fmla="*/ 1035351 w 6275407"/>
              <a:gd name="connsiteY581" fmla="*/ 2273728 h 3866233"/>
              <a:gd name="connsiteX582" fmla="*/ 1041905 w 6275407"/>
              <a:gd name="connsiteY582" fmla="*/ 2296025 h 3866233"/>
              <a:gd name="connsiteX583" fmla="*/ 747027 w 6275407"/>
              <a:gd name="connsiteY583" fmla="*/ 1397851 h 3866233"/>
              <a:gd name="connsiteX584" fmla="*/ 760130 w 6275407"/>
              <a:gd name="connsiteY584" fmla="*/ 1404223 h 3866233"/>
              <a:gd name="connsiteX585" fmla="*/ 773238 w 6275407"/>
              <a:gd name="connsiteY585" fmla="*/ 1394666 h 3866233"/>
              <a:gd name="connsiteX586" fmla="*/ 760130 w 6275407"/>
              <a:gd name="connsiteY586" fmla="*/ 1388298 h 3866233"/>
              <a:gd name="connsiteX587" fmla="*/ 747027 w 6275407"/>
              <a:gd name="connsiteY587" fmla="*/ 1397851 h 3866233"/>
              <a:gd name="connsiteX588" fmla="*/ 1271254 w 6275407"/>
              <a:gd name="connsiteY588" fmla="*/ 3152791 h 3866233"/>
              <a:gd name="connsiteX589" fmla="*/ 1317126 w 6275407"/>
              <a:gd name="connsiteY589" fmla="*/ 3181458 h 3866233"/>
              <a:gd name="connsiteX590" fmla="*/ 1362992 w 6275407"/>
              <a:gd name="connsiteY590" fmla="*/ 3178273 h 3866233"/>
              <a:gd name="connsiteX591" fmla="*/ 1362992 w 6275407"/>
              <a:gd name="connsiteY591" fmla="*/ 3143237 h 3866233"/>
              <a:gd name="connsiteX592" fmla="*/ 1271254 w 6275407"/>
              <a:gd name="connsiteY592" fmla="*/ 3152791 h 3866233"/>
              <a:gd name="connsiteX593" fmla="*/ 740473 w 6275407"/>
              <a:gd name="connsiteY593" fmla="*/ 1426516 h 3866233"/>
              <a:gd name="connsiteX594" fmla="*/ 753576 w 6275407"/>
              <a:gd name="connsiteY594" fmla="*/ 1432887 h 3866233"/>
              <a:gd name="connsiteX595" fmla="*/ 773238 w 6275407"/>
              <a:gd name="connsiteY595" fmla="*/ 1426516 h 3866233"/>
              <a:gd name="connsiteX596" fmla="*/ 760130 w 6275407"/>
              <a:gd name="connsiteY596" fmla="*/ 1420147 h 3866233"/>
              <a:gd name="connsiteX597" fmla="*/ 740473 w 6275407"/>
              <a:gd name="connsiteY597" fmla="*/ 1426516 h 3866233"/>
              <a:gd name="connsiteX598" fmla="*/ 770779 w 6275407"/>
              <a:gd name="connsiteY598" fmla="*/ 2218390 h 3866233"/>
              <a:gd name="connsiteX599" fmla="*/ 786340 w 6275407"/>
              <a:gd name="connsiteY599" fmla="*/ 2235510 h 3866233"/>
              <a:gd name="connsiteX600" fmla="*/ 779791 w 6275407"/>
              <a:gd name="connsiteY600" fmla="*/ 2203660 h 3866233"/>
              <a:gd name="connsiteX601" fmla="*/ 770779 w 6275407"/>
              <a:gd name="connsiteY601" fmla="*/ 2218390 h 3866233"/>
              <a:gd name="connsiteX602" fmla="*/ 1002587 w 6275407"/>
              <a:gd name="connsiteY602" fmla="*/ 3124127 h 3866233"/>
              <a:gd name="connsiteX603" fmla="*/ 1037808 w 6275407"/>
              <a:gd name="connsiteY603" fmla="*/ 3115367 h 3866233"/>
              <a:gd name="connsiteX604" fmla="*/ 1068115 w 6275407"/>
              <a:gd name="connsiteY604" fmla="*/ 3120941 h 3866233"/>
              <a:gd name="connsiteX605" fmla="*/ 1002587 w 6275407"/>
              <a:gd name="connsiteY605" fmla="*/ 3124127 h 3866233"/>
              <a:gd name="connsiteX606" fmla="*/ 884633 w 6275407"/>
              <a:gd name="connsiteY606" fmla="*/ 2770592 h 3866233"/>
              <a:gd name="connsiteX607" fmla="*/ 917402 w 6275407"/>
              <a:gd name="connsiteY607" fmla="*/ 2783331 h 3866233"/>
              <a:gd name="connsiteX608" fmla="*/ 910848 w 6275407"/>
              <a:gd name="connsiteY608" fmla="*/ 2769794 h 3866233"/>
              <a:gd name="connsiteX609" fmla="*/ 884633 w 6275407"/>
              <a:gd name="connsiteY609" fmla="*/ 2770592 h 3866233"/>
              <a:gd name="connsiteX610" fmla="*/ 670849 w 6275407"/>
              <a:gd name="connsiteY610" fmla="*/ 2062475 h 3866233"/>
              <a:gd name="connsiteX611" fmla="*/ 681499 w 6275407"/>
              <a:gd name="connsiteY611" fmla="*/ 2069889 h 3866233"/>
              <a:gd name="connsiteX612" fmla="*/ 694601 w 6275407"/>
              <a:gd name="connsiteY612" fmla="*/ 2057150 h 3866233"/>
              <a:gd name="connsiteX613" fmla="*/ 720812 w 6275407"/>
              <a:gd name="connsiteY613" fmla="*/ 2041222 h 3866233"/>
              <a:gd name="connsiteX614" fmla="*/ 707709 w 6275407"/>
              <a:gd name="connsiteY614" fmla="*/ 2053964 h 3866233"/>
              <a:gd name="connsiteX615" fmla="*/ 670849 w 6275407"/>
              <a:gd name="connsiteY615" fmla="*/ 2062475 h 3866233"/>
              <a:gd name="connsiteX616" fmla="*/ 471806 w 6275407"/>
              <a:gd name="connsiteY616" fmla="*/ 1576212 h 3866233"/>
              <a:gd name="connsiteX617" fmla="*/ 576653 w 6275407"/>
              <a:gd name="connsiteY617" fmla="*/ 1576212 h 3866233"/>
              <a:gd name="connsiteX618" fmla="*/ 556991 w 6275407"/>
              <a:gd name="connsiteY618" fmla="*/ 1534808 h 3866233"/>
              <a:gd name="connsiteX619" fmla="*/ 498016 w 6275407"/>
              <a:gd name="connsiteY619" fmla="*/ 1537993 h 3866233"/>
              <a:gd name="connsiteX620" fmla="*/ 543888 w 6275407"/>
              <a:gd name="connsiteY620" fmla="*/ 1560286 h 3866233"/>
              <a:gd name="connsiteX621" fmla="*/ 471806 w 6275407"/>
              <a:gd name="connsiteY621" fmla="*/ 1576212 h 3866233"/>
              <a:gd name="connsiteX622" fmla="*/ 904294 w 6275407"/>
              <a:gd name="connsiteY622" fmla="*/ 3108199 h 3866233"/>
              <a:gd name="connsiteX623" fmla="*/ 963269 w 6275407"/>
              <a:gd name="connsiteY623" fmla="*/ 3082720 h 3866233"/>
              <a:gd name="connsiteX624" fmla="*/ 963269 w 6275407"/>
              <a:gd name="connsiteY624" fmla="*/ 3127310 h 3866233"/>
              <a:gd name="connsiteX625" fmla="*/ 904294 w 6275407"/>
              <a:gd name="connsiteY625" fmla="*/ 3108199 h 3866233"/>
              <a:gd name="connsiteX626" fmla="*/ 576653 w 6275407"/>
              <a:gd name="connsiteY626" fmla="*/ 2031668 h 3866233"/>
              <a:gd name="connsiteX627" fmla="*/ 642181 w 6275407"/>
              <a:gd name="connsiteY627" fmla="*/ 2031668 h 3866233"/>
              <a:gd name="connsiteX628" fmla="*/ 629073 w 6275407"/>
              <a:gd name="connsiteY628" fmla="*/ 1993447 h 3866233"/>
              <a:gd name="connsiteX629" fmla="*/ 576653 w 6275407"/>
              <a:gd name="connsiteY629" fmla="*/ 2015743 h 3866233"/>
              <a:gd name="connsiteX630" fmla="*/ 740473 w 6275407"/>
              <a:gd name="connsiteY630" fmla="*/ 2620895 h 3866233"/>
              <a:gd name="connsiteX631" fmla="*/ 760130 w 6275407"/>
              <a:gd name="connsiteY631" fmla="*/ 2627264 h 3866233"/>
              <a:gd name="connsiteX632" fmla="*/ 773238 w 6275407"/>
              <a:gd name="connsiteY632" fmla="*/ 2620895 h 3866233"/>
              <a:gd name="connsiteX633" fmla="*/ 753576 w 6275407"/>
              <a:gd name="connsiteY633" fmla="*/ 2614524 h 3866233"/>
              <a:gd name="connsiteX634" fmla="*/ 740473 w 6275407"/>
              <a:gd name="connsiteY634" fmla="*/ 2620895 h 3866233"/>
              <a:gd name="connsiteX635" fmla="*/ 642181 w 6275407"/>
              <a:gd name="connsiteY635" fmla="*/ 2359724 h 3866233"/>
              <a:gd name="connsiteX636" fmla="*/ 688047 w 6275407"/>
              <a:gd name="connsiteY636" fmla="*/ 2382020 h 3866233"/>
              <a:gd name="connsiteX637" fmla="*/ 688047 w 6275407"/>
              <a:gd name="connsiteY637" fmla="*/ 2350170 h 3866233"/>
              <a:gd name="connsiteX638" fmla="*/ 660203 w 6275407"/>
              <a:gd name="connsiteY638" fmla="*/ 2348976 h 3866233"/>
              <a:gd name="connsiteX639" fmla="*/ 642181 w 6275407"/>
              <a:gd name="connsiteY639" fmla="*/ 2359724 h 3866233"/>
              <a:gd name="connsiteX640" fmla="*/ 602863 w 6275407"/>
              <a:gd name="connsiteY640" fmla="*/ 2286471 h 3866233"/>
              <a:gd name="connsiteX641" fmla="*/ 688047 w 6275407"/>
              <a:gd name="connsiteY641" fmla="*/ 2315135 h 3866233"/>
              <a:gd name="connsiteX642" fmla="*/ 707709 w 6275407"/>
              <a:gd name="connsiteY642" fmla="*/ 2289654 h 3866233"/>
              <a:gd name="connsiteX643" fmla="*/ 727365 w 6275407"/>
              <a:gd name="connsiteY643" fmla="*/ 2251435 h 3866233"/>
              <a:gd name="connsiteX644" fmla="*/ 655283 w 6275407"/>
              <a:gd name="connsiteY644" fmla="*/ 2251435 h 3866233"/>
              <a:gd name="connsiteX645" fmla="*/ 602863 w 6275407"/>
              <a:gd name="connsiteY645" fmla="*/ 2286471 h 3866233"/>
              <a:gd name="connsiteX646" fmla="*/ 478360 w 6275407"/>
              <a:gd name="connsiteY646" fmla="*/ 2245064 h 3866233"/>
              <a:gd name="connsiteX647" fmla="*/ 491463 w 6275407"/>
              <a:gd name="connsiteY647" fmla="*/ 2251435 h 3866233"/>
              <a:gd name="connsiteX648" fmla="*/ 511124 w 6275407"/>
              <a:gd name="connsiteY648" fmla="*/ 2245064 h 3866233"/>
              <a:gd name="connsiteX649" fmla="*/ 498017 w 6275407"/>
              <a:gd name="connsiteY649" fmla="*/ 2238693 h 3866233"/>
              <a:gd name="connsiteX650" fmla="*/ 478360 w 6275407"/>
              <a:gd name="connsiteY650" fmla="*/ 2245064 h 3866233"/>
              <a:gd name="connsiteX651" fmla="*/ 478360 w 6275407"/>
              <a:gd name="connsiteY651" fmla="*/ 2324689 h 3866233"/>
              <a:gd name="connsiteX652" fmla="*/ 543888 w 6275407"/>
              <a:gd name="connsiteY652" fmla="*/ 2324689 h 3866233"/>
              <a:gd name="connsiteX653" fmla="*/ 537334 w 6275407"/>
              <a:gd name="connsiteY653" fmla="*/ 2302395 h 3866233"/>
              <a:gd name="connsiteX654" fmla="*/ 478360 w 6275407"/>
              <a:gd name="connsiteY654" fmla="*/ 2324689 h 3866233"/>
              <a:gd name="connsiteX655" fmla="*/ 393170 w 6275407"/>
              <a:gd name="connsiteY655" fmla="*/ 2098554 h 3866233"/>
              <a:gd name="connsiteX656" fmla="*/ 445596 w 6275407"/>
              <a:gd name="connsiteY656" fmla="*/ 2098554 h 3866233"/>
              <a:gd name="connsiteX657" fmla="*/ 478360 w 6275407"/>
              <a:gd name="connsiteY657" fmla="*/ 2066704 h 3866233"/>
              <a:gd name="connsiteX658" fmla="*/ 511124 w 6275407"/>
              <a:gd name="connsiteY658" fmla="*/ 2066704 h 3866233"/>
              <a:gd name="connsiteX659" fmla="*/ 543889 w 6275407"/>
              <a:gd name="connsiteY659" fmla="*/ 2066704 h 3866233"/>
              <a:gd name="connsiteX660" fmla="*/ 556991 w 6275407"/>
              <a:gd name="connsiteY660" fmla="*/ 2053964 h 3866233"/>
              <a:gd name="connsiteX661" fmla="*/ 445596 w 6275407"/>
              <a:gd name="connsiteY661" fmla="*/ 2050779 h 3866233"/>
              <a:gd name="connsiteX662" fmla="*/ 421837 w 6275407"/>
              <a:gd name="connsiteY662" fmla="*/ 2040428 h 3866233"/>
              <a:gd name="connsiteX663" fmla="*/ 393170 w 6275407"/>
              <a:gd name="connsiteY663" fmla="*/ 2044408 h 3866233"/>
              <a:gd name="connsiteX664" fmla="*/ 543889 w 6275407"/>
              <a:gd name="connsiteY664" fmla="*/ 2601785 h 3866233"/>
              <a:gd name="connsiteX665" fmla="*/ 563545 w 6275407"/>
              <a:gd name="connsiteY665" fmla="*/ 2608156 h 3866233"/>
              <a:gd name="connsiteX666" fmla="*/ 576653 w 6275407"/>
              <a:gd name="connsiteY666" fmla="*/ 2601785 h 3866233"/>
              <a:gd name="connsiteX667" fmla="*/ 556991 w 6275407"/>
              <a:gd name="connsiteY667" fmla="*/ 2595414 h 3866233"/>
              <a:gd name="connsiteX668" fmla="*/ 543889 w 6275407"/>
              <a:gd name="connsiteY668" fmla="*/ 2601785 h 3866233"/>
              <a:gd name="connsiteX669" fmla="*/ 511124 w 6275407"/>
              <a:gd name="connsiteY669" fmla="*/ 2499864 h 3866233"/>
              <a:gd name="connsiteX670" fmla="*/ 524227 w 6275407"/>
              <a:gd name="connsiteY670" fmla="*/ 2509420 h 3866233"/>
              <a:gd name="connsiteX671" fmla="*/ 609417 w 6275407"/>
              <a:gd name="connsiteY671" fmla="*/ 2471199 h 3866233"/>
              <a:gd name="connsiteX672" fmla="*/ 609417 w 6275407"/>
              <a:gd name="connsiteY672" fmla="*/ 2452089 h 3866233"/>
              <a:gd name="connsiteX673" fmla="*/ 740473 w 6275407"/>
              <a:gd name="connsiteY673" fmla="*/ 2420239 h 3866233"/>
              <a:gd name="connsiteX674" fmla="*/ 727366 w 6275407"/>
              <a:gd name="connsiteY674" fmla="*/ 2391575 h 3866233"/>
              <a:gd name="connsiteX675" fmla="*/ 648735 w 6275407"/>
              <a:gd name="connsiteY675" fmla="*/ 2413870 h 3866233"/>
              <a:gd name="connsiteX676" fmla="*/ 511124 w 6275407"/>
              <a:gd name="connsiteY676" fmla="*/ 2417056 h 3866233"/>
              <a:gd name="connsiteX677" fmla="*/ 511124 w 6275407"/>
              <a:gd name="connsiteY677" fmla="*/ 2499864 h 3866233"/>
              <a:gd name="connsiteX678" fmla="*/ 570099 w 6275407"/>
              <a:gd name="connsiteY678" fmla="*/ 2799256 h 3866233"/>
              <a:gd name="connsiteX679" fmla="*/ 605320 w 6275407"/>
              <a:gd name="connsiteY679" fmla="*/ 2790496 h 3866233"/>
              <a:gd name="connsiteX680" fmla="*/ 635627 w 6275407"/>
              <a:gd name="connsiteY680" fmla="*/ 2796070 h 3866233"/>
              <a:gd name="connsiteX681" fmla="*/ 570099 w 6275407"/>
              <a:gd name="connsiteY681" fmla="*/ 2799256 h 3866233"/>
              <a:gd name="connsiteX682" fmla="*/ 288324 w 6275407"/>
              <a:gd name="connsiteY682" fmla="*/ 1920193 h 3866233"/>
              <a:gd name="connsiteX683" fmla="*/ 366960 w 6275407"/>
              <a:gd name="connsiteY683" fmla="*/ 1939303 h 3866233"/>
              <a:gd name="connsiteX684" fmla="*/ 380068 w 6275407"/>
              <a:gd name="connsiteY684" fmla="*/ 1901082 h 3866233"/>
              <a:gd name="connsiteX685" fmla="*/ 327642 w 6275407"/>
              <a:gd name="connsiteY685" fmla="*/ 1891529 h 3866233"/>
              <a:gd name="connsiteX686" fmla="*/ 288324 w 6275407"/>
              <a:gd name="connsiteY686" fmla="*/ 1920193 h 3866233"/>
              <a:gd name="connsiteX687" fmla="*/ 314534 w 6275407"/>
              <a:gd name="connsiteY687" fmla="*/ 2146328 h 3866233"/>
              <a:gd name="connsiteX688" fmla="*/ 338287 w 6275407"/>
              <a:gd name="connsiteY688" fmla="*/ 2143143 h 3866233"/>
              <a:gd name="connsiteX689" fmla="*/ 347298 w 6275407"/>
              <a:gd name="connsiteY689" fmla="*/ 2159068 h 3866233"/>
              <a:gd name="connsiteX690" fmla="*/ 314534 w 6275407"/>
              <a:gd name="connsiteY690" fmla="*/ 2146328 h 3866233"/>
              <a:gd name="connsiteX691" fmla="*/ 281770 w 6275407"/>
              <a:gd name="connsiteY691" fmla="*/ 2114478 h 3866233"/>
              <a:gd name="connsiteX692" fmla="*/ 301426 w 6275407"/>
              <a:gd name="connsiteY692" fmla="*/ 2108107 h 3866233"/>
              <a:gd name="connsiteX693" fmla="*/ 314534 w 6275407"/>
              <a:gd name="connsiteY693" fmla="*/ 2114478 h 3866233"/>
              <a:gd name="connsiteX694" fmla="*/ 294878 w 6275407"/>
              <a:gd name="connsiteY694" fmla="*/ 2120847 h 3866233"/>
              <a:gd name="connsiteX695" fmla="*/ 281770 w 6275407"/>
              <a:gd name="connsiteY695" fmla="*/ 2114478 h 3866233"/>
              <a:gd name="connsiteX696" fmla="*/ 249006 w 6275407"/>
              <a:gd name="connsiteY696" fmla="*/ 2213211 h 3866233"/>
              <a:gd name="connsiteX697" fmla="*/ 268662 w 6275407"/>
              <a:gd name="connsiteY697" fmla="*/ 2206843 h 3866233"/>
              <a:gd name="connsiteX698" fmla="*/ 281770 w 6275407"/>
              <a:gd name="connsiteY698" fmla="*/ 2213211 h 3866233"/>
              <a:gd name="connsiteX699" fmla="*/ 262113 w 6275407"/>
              <a:gd name="connsiteY699" fmla="*/ 2219582 h 3866233"/>
              <a:gd name="connsiteX700" fmla="*/ 249006 w 6275407"/>
              <a:gd name="connsiteY700" fmla="*/ 2213211 h 3866233"/>
              <a:gd name="connsiteX701" fmla="*/ 347298 w 6275407"/>
              <a:gd name="connsiteY701" fmla="*/ 2569935 h 3866233"/>
              <a:gd name="connsiteX702" fmla="*/ 360406 w 6275407"/>
              <a:gd name="connsiteY702" fmla="*/ 2563564 h 3866233"/>
              <a:gd name="connsiteX703" fmla="*/ 406272 w 6275407"/>
              <a:gd name="connsiteY703" fmla="*/ 2566750 h 3866233"/>
              <a:gd name="connsiteX704" fmla="*/ 406273 w 6275407"/>
              <a:gd name="connsiteY704" fmla="*/ 2576306 h 3866233"/>
              <a:gd name="connsiteX705" fmla="*/ 360406 w 6275407"/>
              <a:gd name="connsiteY705" fmla="*/ 2579489 h 3866233"/>
              <a:gd name="connsiteX706" fmla="*/ 347298 w 6275407"/>
              <a:gd name="connsiteY706" fmla="*/ 2569935 h 3866233"/>
              <a:gd name="connsiteX707" fmla="*/ 281770 w 6275407"/>
              <a:gd name="connsiteY707" fmla="*/ 2439347 h 3866233"/>
              <a:gd name="connsiteX708" fmla="*/ 294878 w 6275407"/>
              <a:gd name="connsiteY708" fmla="*/ 2429793 h 3866233"/>
              <a:gd name="connsiteX709" fmla="*/ 307980 w 6275407"/>
              <a:gd name="connsiteY709" fmla="*/ 2436162 h 3866233"/>
              <a:gd name="connsiteX710" fmla="*/ 294878 w 6275407"/>
              <a:gd name="connsiteY710" fmla="*/ 2445718 h 3866233"/>
              <a:gd name="connsiteX711" fmla="*/ 281770 w 6275407"/>
              <a:gd name="connsiteY711" fmla="*/ 2439347 h 3866233"/>
              <a:gd name="connsiteX712" fmla="*/ 78631 w 6275407"/>
              <a:gd name="connsiteY712" fmla="*/ 1932933 h 3866233"/>
              <a:gd name="connsiteX713" fmla="*/ 98287 w 6275407"/>
              <a:gd name="connsiteY713" fmla="*/ 1926562 h 3866233"/>
              <a:gd name="connsiteX714" fmla="*/ 111395 w 6275407"/>
              <a:gd name="connsiteY714" fmla="*/ 1932933 h 3866233"/>
              <a:gd name="connsiteX715" fmla="*/ 91739 w 6275407"/>
              <a:gd name="connsiteY715" fmla="*/ 1939304 h 3866233"/>
              <a:gd name="connsiteX716" fmla="*/ 78631 w 6275407"/>
              <a:gd name="connsiteY716" fmla="*/ 1932933 h 3866233"/>
              <a:gd name="connsiteX717" fmla="*/ 150713 w 6275407"/>
              <a:gd name="connsiteY717" fmla="*/ 2178178 h 3866233"/>
              <a:gd name="connsiteX718" fmla="*/ 163821 w 6275407"/>
              <a:gd name="connsiteY718" fmla="*/ 2171808 h 3866233"/>
              <a:gd name="connsiteX719" fmla="*/ 209687 w 6275407"/>
              <a:gd name="connsiteY719" fmla="*/ 2174993 h 3866233"/>
              <a:gd name="connsiteX720" fmla="*/ 209688 w 6275407"/>
              <a:gd name="connsiteY720" fmla="*/ 2184547 h 3866233"/>
              <a:gd name="connsiteX721" fmla="*/ 163821 w 6275407"/>
              <a:gd name="connsiteY721" fmla="*/ 2187732 h 3866233"/>
              <a:gd name="connsiteX722" fmla="*/ 150713 w 6275407"/>
              <a:gd name="connsiteY722" fmla="*/ 2178178 h 3866233"/>
              <a:gd name="connsiteX723" fmla="*/ 238973 w 6275407"/>
              <a:gd name="connsiteY723" fmla="*/ 2651948 h 3866233"/>
              <a:gd name="connsiteX724" fmla="*/ 255559 w 6275407"/>
              <a:gd name="connsiteY724" fmla="*/ 2630449 h 3866233"/>
              <a:gd name="connsiteX725" fmla="*/ 288324 w 6275407"/>
              <a:gd name="connsiteY725" fmla="*/ 2646375 h 3866233"/>
              <a:gd name="connsiteX726" fmla="*/ 321088 w 6275407"/>
              <a:gd name="connsiteY726" fmla="*/ 2630449 h 3866233"/>
              <a:gd name="connsiteX727" fmla="*/ 373508 w 6275407"/>
              <a:gd name="connsiteY727" fmla="*/ 2630450 h 3866233"/>
              <a:gd name="connsiteX728" fmla="*/ 373508 w 6275407"/>
              <a:gd name="connsiteY728" fmla="*/ 2652746 h 3866233"/>
              <a:gd name="connsiteX729" fmla="*/ 249006 w 6275407"/>
              <a:gd name="connsiteY729" fmla="*/ 2659114 h 3866233"/>
              <a:gd name="connsiteX730" fmla="*/ 238973 w 6275407"/>
              <a:gd name="connsiteY730" fmla="*/ 2651948 h 3866233"/>
              <a:gd name="connsiteX731" fmla="*/ 176929 w 6275407"/>
              <a:gd name="connsiteY731" fmla="*/ 2471199 h 3866233"/>
              <a:gd name="connsiteX732" fmla="*/ 262113 w 6275407"/>
              <a:gd name="connsiteY732" fmla="*/ 2493496 h 3866233"/>
              <a:gd name="connsiteX733" fmla="*/ 314539 w 6275407"/>
              <a:gd name="connsiteY733" fmla="*/ 2461645 h 3866233"/>
              <a:gd name="connsiteX734" fmla="*/ 360406 w 6275407"/>
              <a:gd name="connsiteY734" fmla="*/ 2461646 h 3866233"/>
              <a:gd name="connsiteX735" fmla="*/ 412832 w 6275407"/>
              <a:gd name="connsiteY735" fmla="*/ 2401131 h 3866233"/>
              <a:gd name="connsiteX736" fmla="*/ 435522 w 6275407"/>
              <a:gd name="connsiteY736" fmla="*/ 2392860 h 3866233"/>
              <a:gd name="connsiteX737" fmla="*/ 439042 w 6275407"/>
              <a:gd name="connsiteY737" fmla="*/ 2394760 h 3866233"/>
              <a:gd name="connsiteX738" fmla="*/ 441200 w 6275407"/>
              <a:gd name="connsiteY738" fmla="*/ 2395391 h 3866233"/>
              <a:gd name="connsiteX739" fmla="*/ 448053 w 6275407"/>
              <a:gd name="connsiteY739" fmla="*/ 2407499 h 3866233"/>
              <a:gd name="connsiteX740" fmla="*/ 471806 w 6275407"/>
              <a:gd name="connsiteY740" fmla="*/ 2404314 h 3866233"/>
              <a:gd name="connsiteX741" fmla="*/ 441200 w 6275407"/>
              <a:gd name="connsiteY741" fmla="*/ 2395391 h 3866233"/>
              <a:gd name="connsiteX742" fmla="*/ 439042 w 6275407"/>
              <a:gd name="connsiteY742" fmla="*/ 2391574 h 3866233"/>
              <a:gd name="connsiteX743" fmla="*/ 435522 w 6275407"/>
              <a:gd name="connsiteY743" fmla="*/ 2392860 h 3866233"/>
              <a:gd name="connsiteX744" fmla="*/ 380068 w 6275407"/>
              <a:gd name="connsiteY744" fmla="*/ 2362910 h 3866233"/>
              <a:gd name="connsiteX745" fmla="*/ 275221 w 6275407"/>
              <a:gd name="connsiteY745" fmla="*/ 2362910 h 3866233"/>
              <a:gd name="connsiteX746" fmla="*/ 275221 w 6275407"/>
              <a:gd name="connsiteY746" fmla="*/ 2366096 h 3866233"/>
              <a:gd name="connsiteX747" fmla="*/ 252285 w 6275407"/>
              <a:gd name="connsiteY747" fmla="*/ 2352959 h 3866233"/>
              <a:gd name="connsiteX748" fmla="*/ 209693 w 6275407"/>
              <a:gd name="connsiteY748" fmla="*/ 2356539 h 3866233"/>
              <a:gd name="connsiteX749" fmla="*/ 275221 w 6275407"/>
              <a:gd name="connsiteY749" fmla="*/ 2366096 h 3866233"/>
              <a:gd name="connsiteX750" fmla="*/ 275221 w 6275407"/>
              <a:gd name="connsiteY750" fmla="*/ 2391575 h 3866233"/>
              <a:gd name="connsiteX751" fmla="*/ 176929 w 6275407"/>
              <a:gd name="connsiteY751" fmla="*/ 2439349 h 3866233"/>
              <a:gd name="connsiteX752" fmla="*/ 78631 w 6275407"/>
              <a:gd name="connsiteY752" fmla="*/ 2210028 h 3866233"/>
              <a:gd name="connsiteX753" fmla="*/ 98287 w 6275407"/>
              <a:gd name="connsiteY753" fmla="*/ 2203658 h 3866233"/>
              <a:gd name="connsiteX754" fmla="*/ 111395 w 6275407"/>
              <a:gd name="connsiteY754" fmla="*/ 2210028 h 3866233"/>
              <a:gd name="connsiteX755" fmla="*/ 91739 w 6275407"/>
              <a:gd name="connsiteY755" fmla="*/ 2216397 h 3866233"/>
              <a:gd name="connsiteX756" fmla="*/ 78631 w 6275407"/>
              <a:gd name="connsiteY756" fmla="*/ 2210028 h 3866233"/>
              <a:gd name="connsiteX757" fmla="*/ 13103 w 6275407"/>
              <a:gd name="connsiteY757" fmla="*/ 1999818 h 3866233"/>
              <a:gd name="connsiteX758" fmla="*/ 26210 w 6275407"/>
              <a:gd name="connsiteY758" fmla="*/ 1993447 h 3866233"/>
              <a:gd name="connsiteX759" fmla="*/ 39313 w 6275407"/>
              <a:gd name="connsiteY759" fmla="*/ 2003003 h 3866233"/>
              <a:gd name="connsiteX760" fmla="*/ 26210 w 6275407"/>
              <a:gd name="connsiteY760" fmla="*/ 2009372 h 3866233"/>
              <a:gd name="connsiteX761" fmla="*/ 13103 w 6275407"/>
              <a:gd name="connsiteY761" fmla="*/ 1999818 h 3866233"/>
              <a:gd name="connsiteX762" fmla="*/ 111400 w 6275407"/>
              <a:gd name="connsiteY762" fmla="*/ 2375649 h 3866233"/>
              <a:gd name="connsiteX763" fmla="*/ 124503 w 6275407"/>
              <a:gd name="connsiteY763" fmla="*/ 2382020 h 3866233"/>
              <a:gd name="connsiteX764" fmla="*/ 137611 w 6275407"/>
              <a:gd name="connsiteY764" fmla="*/ 2372464 h 3866233"/>
              <a:gd name="connsiteX765" fmla="*/ 124503 w 6275407"/>
              <a:gd name="connsiteY765" fmla="*/ 2366095 h 3866233"/>
              <a:gd name="connsiteX766" fmla="*/ 111400 w 6275407"/>
              <a:gd name="connsiteY766" fmla="*/ 2375649 h 3866233"/>
              <a:gd name="connsiteX767" fmla="*/ 45867 w 6275407"/>
              <a:gd name="connsiteY767" fmla="*/ 2522160 h 3866233"/>
              <a:gd name="connsiteX768" fmla="*/ 65523 w 6275407"/>
              <a:gd name="connsiteY768" fmla="*/ 2515789 h 3866233"/>
              <a:gd name="connsiteX769" fmla="*/ 78631 w 6275407"/>
              <a:gd name="connsiteY769" fmla="*/ 2522160 h 3866233"/>
              <a:gd name="connsiteX770" fmla="*/ 58975 w 6275407"/>
              <a:gd name="connsiteY770" fmla="*/ 2528531 h 3866233"/>
              <a:gd name="connsiteX771" fmla="*/ 45867 w 6275407"/>
              <a:gd name="connsiteY771" fmla="*/ 2522160 h 3866233"/>
              <a:gd name="connsiteX772" fmla="*/ 45867 w 6275407"/>
              <a:gd name="connsiteY772" fmla="*/ 2550822 h 3866233"/>
              <a:gd name="connsiteX773" fmla="*/ 58975 w 6275407"/>
              <a:gd name="connsiteY773" fmla="*/ 2544453 h 3866233"/>
              <a:gd name="connsiteX774" fmla="*/ 104841 w 6275407"/>
              <a:gd name="connsiteY774" fmla="*/ 2547639 h 3866233"/>
              <a:gd name="connsiteX775" fmla="*/ 104841 w 6275407"/>
              <a:gd name="connsiteY775" fmla="*/ 2557193 h 3866233"/>
              <a:gd name="connsiteX776" fmla="*/ 58975 w 6275407"/>
              <a:gd name="connsiteY776" fmla="*/ 2560378 h 3866233"/>
              <a:gd name="connsiteX777" fmla="*/ 45867 w 6275407"/>
              <a:gd name="connsiteY777" fmla="*/ 2550822 h 3866233"/>
              <a:gd name="connsiteX778" fmla="*/ 0 w 6275407"/>
              <a:gd name="connsiteY778" fmla="*/ 2417056 h 3866233"/>
              <a:gd name="connsiteX779" fmla="*/ 0 w 6275407"/>
              <a:gd name="connsiteY779" fmla="*/ 2362910 h 3866233"/>
              <a:gd name="connsiteX780" fmla="*/ 52421 w 6275407"/>
              <a:gd name="connsiteY780" fmla="*/ 2356539 h 3866233"/>
              <a:gd name="connsiteX781" fmla="*/ 216247 w 6275407"/>
              <a:gd name="connsiteY781" fmla="*/ 2276914 h 3866233"/>
              <a:gd name="connsiteX782" fmla="*/ 249011 w 6275407"/>
              <a:gd name="connsiteY782" fmla="*/ 2276914 h 3866233"/>
              <a:gd name="connsiteX783" fmla="*/ 288324 w 6275407"/>
              <a:gd name="connsiteY783" fmla="*/ 2260989 h 3866233"/>
              <a:gd name="connsiteX784" fmla="*/ 353852 w 6275407"/>
              <a:gd name="connsiteY784" fmla="*/ 2260989 h 3866233"/>
              <a:gd name="connsiteX785" fmla="*/ 373514 w 6275407"/>
              <a:gd name="connsiteY785" fmla="*/ 2232325 h 3866233"/>
              <a:gd name="connsiteX786" fmla="*/ 393170 w 6275407"/>
              <a:gd name="connsiteY786" fmla="*/ 2203660 h 3866233"/>
              <a:gd name="connsiteX787" fmla="*/ 360406 w 6275407"/>
              <a:gd name="connsiteY787" fmla="*/ 2187735 h 3866233"/>
              <a:gd name="connsiteX788" fmla="*/ 360406 w 6275407"/>
              <a:gd name="connsiteY788" fmla="*/ 2162253 h 3866233"/>
              <a:gd name="connsiteX789" fmla="*/ 412832 w 6275407"/>
              <a:gd name="connsiteY789" fmla="*/ 2178178 h 3866233"/>
              <a:gd name="connsiteX790" fmla="*/ 393170 w 6275407"/>
              <a:gd name="connsiteY790" fmla="*/ 2136775 h 3866233"/>
              <a:gd name="connsiteX791" fmla="*/ 393170 w 6275407"/>
              <a:gd name="connsiteY791" fmla="*/ 2101739 h 3866233"/>
              <a:gd name="connsiteX792" fmla="*/ 347303 w 6275407"/>
              <a:gd name="connsiteY792" fmla="*/ 2101739 h 3866233"/>
              <a:gd name="connsiteX793" fmla="*/ 307985 w 6275407"/>
              <a:gd name="connsiteY793" fmla="*/ 2085814 h 3866233"/>
              <a:gd name="connsiteX794" fmla="*/ 242457 w 6275407"/>
              <a:gd name="connsiteY794" fmla="*/ 2085814 h 3866233"/>
              <a:gd name="connsiteX795" fmla="*/ 255560 w 6275407"/>
              <a:gd name="connsiteY795" fmla="*/ 2047593 h 3866233"/>
              <a:gd name="connsiteX796" fmla="*/ 222795 w 6275407"/>
              <a:gd name="connsiteY796" fmla="*/ 2028482 h 3866233"/>
              <a:gd name="connsiteX797" fmla="*/ 321088 w 6275407"/>
              <a:gd name="connsiteY797" fmla="*/ 2018929 h 3866233"/>
              <a:gd name="connsiteX798" fmla="*/ 268667 w 6275407"/>
              <a:gd name="connsiteY798" fmla="*/ 2003004 h 3866233"/>
              <a:gd name="connsiteX799" fmla="*/ 203139 w 6275407"/>
              <a:gd name="connsiteY799" fmla="*/ 1987078 h 3866233"/>
              <a:gd name="connsiteX800" fmla="*/ 163821 w 6275407"/>
              <a:gd name="connsiteY800" fmla="*/ 1936118 h 3866233"/>
              <a:gd name="connsiteX801" fmla="*/ 196585 w 6275407"/>
              <a:gd name="connsiteY801" fmla="*/ 1917008 h 3866233"/>
              <a:gd name="connsiteX802" fmla="*/ 196585 w 6275407"/>
              <a:gd name="connsiteY802" fmla="*/ 1885158 h 3866233"/>
              <a:gd name="connsiteX803" fmla="*/ 131057 w 6275407"/>
              <a:gd name="connsiteY803" fmla="*/ 1869233 h 3866233"/>
              <a:gd name="connsiteX804" fmla="*/ 176929 w 6275407"/>
              <a:gd name="connsiteY804" fmla="*/ 1846937 h 3866233"/>
              <a:gd name="connsiteX805" fmla="*/ 294878 w 6275407"/>
              <a:gd name="connsiteY805" fmla="*/ 1831011 h 3866233"/>
              <a:gd name="connsiteX806" fmla="*/ 393170 w 6275407"/>
              <a:gd name="connsiteY806" fmla="*/ 1808718 h 3866233"/>
              <a:gd name="connsiteX807" fmla="*/ 334196 w 6275407"/>
              <a:gd name="connsiteY807" fmla="*/ 1754572 h 3866233"/>
              <a:gd name="connsiteX808" fmla="*/ 334196 w 6275407"/>
              <a:gd name="connsiteY808" fmla="*/ 1709983 h 3866233"/>
              <a:gd name="connsiteX809" fmla="*/ 366960 w 6275407"/>
              <a:gd name="connsiteY809" fmla="*/ 1690872 h 3866233"/>
              <a:gd name="connsiteX810" fmla="*/ 366960 w 6275407"/>
              <a:gd name="connsiteY810" fmla="*/ 1659022 h 3866233"/>
              <a:gd name="connsiteX811" fmla="*/ 458698 w 6275407"/>
              <a:gd name="connsiteY811" fmla="*/ 1611247 h 3866233"/>
              <a:gd name="connsiteX812" fmla="*/ 452145 w 6275407"/>
              <a:gd name="connsiteY812" fmla="*/ 1604879 h 3866233"/>
              <a:gd name="connsiteX813" fmla="*/ 347303 w 6275407"/>
              <a:gd name="connsiteY813" fmla="*/ 1595322 h 3866233"/>
              <a:gd name="connsiteX814" fmla="*/ 478360 w 6275407"/>
              <a:gd name="connsiteY814" fmla="*/ 1502957 h 3866233"/>
              <a:gd name="connsiteX815" fmla="*/ 596309 w 6275407"/>
              <a:gd name="connsiteY815" fmla="*/ 1496587 h 3866233"/>
              <a:gd name="connsiteX816" fmla="*/ 524227 w 6275407"/>
              <a:gd name="connsiteY816" fmla="*/ 1455183 h 3866233"/>
              <a:gd name="connsiteX817" fmla="*/ 563545 w 6275407"/>
              <a:gd name="connsiteY817" fmla="*/ 1426516 h 3866233"/>
              <a:gd name="connsiteX818" fmla="*/ 563545 w 6275407"/>
              <a:gd name="connsiteY818" fmla="*/ 1362816 h 3866233"/>
              <a:gd name="connsiteX819" fmla="*/ 550437 w 6275407"/>
              <a:gd name="connsiteY819" fmla="*/ 1356447 h 3866233"/>
              <a:gd name="connsiteX820" fmla="*/ 511124 w 6275407"/>
              <a:gd name="connsiteY820" fmla="*/ 1372373 h 3866233"/>
              <a:gd name="connsiteX821" fmla="*/ 491463 w 6275407"/>
              <a:gd name="connsiteY821" fmla="*/ 1356448 h 3866233"/>
              <a:gd name="connsiteX822" fmla="*/ 576653 w 6275407"/>
              <a:gd name="connsiteY822" fmla="*/ 1308672 h 3866233"/>
              <a:gd name="connsiteX823" fmla="*/ 674945 w 6275407"/>
              <a:gd name="connsiteY823" fmla="*/ 1276822 h 3866233"/>
              <a:gd name="connsiteX824" fmla="*/ 806002 w 6275407"/>
              <a:gd name="connsiteY824" fmla="*/ 1276822 h 3866233"/>
              <a:gd name="connsiteX825" fmla="*/ 864976 w 6275407"/>
              <a:gd name="connsiteY825" fmla="*/ 1229045 h 3866233"/>
              <a:gd name="connsiteX826" fmla="*/ 956715 w 6275407"/>
              <a:gd name="connsiteY826" fmla="*/ 1200380 h 3866233"/>
              <a:gd name="connsiteX827" fmla="*/ 1048459 w 6275407"/>
              <a:gd name="connsiteY827" fmla="*/ 1171716 h 3866233"/>
              <a:gd name="connsiteX828" fmla="*/ 1015694 w 6275407"/>
              <a:gd name="connsiteY828" fmla="*/ 1155791 h 3866233"/>
              <a:gd name="connsiteX829" fmla="*/ 1015694 w 6275407"/>
              <a:gd name="connsiteY829" fmla="*/ 1123941 h 3866233"/>
              <a:gd name="connsiteX830" fmla="*/ 1101696 w 6275407"/>
              <a:gd name="connsiteY830" fmla="*/ 1104433 h 3866233"/>
              <a:gd name="connsiteX831" fmla="*/ 1107433 w 6275407"/>
              <a:gd name="connsiteY831" fmla="*/ 1123941 h 3866233"/>
              <a:gd name="connsiteX832" fmla="*/ 1127090 w 6275407"/>
              <a:gd name="connsiteY832" fmla="*/ 1123941 h 3866233"/>
              <a:gd name="connsiteX833" fmla="*/ 1133643 w 6275407"/>
              <a:gd name="connsiteY833" fmla="*/ 1101645 h 3866233"/>
              <a:gd name="connsiteX834" fmla="*/ 1125615 w 6275407"/>
              <a:gd name="connsiteY834" fmla="*/ 1097745 h 3866233"/>
              <a:gd name="connsiteX835" fmla="*/ 1161493 w 6275407"/>
              <a:gd name="connsiteY835" fmla="*/ 1085720 h 3866233"/>
              <a:gd name="connsiteX836" fmla="*/ 1199172 w 6275407"/>
              <a:gd name="connsiteY836" fmla="*/ 1069795 h 3866233"/>
              <a:gd name="connsiteX837" fmla="*/ 1297464 w 6275407"/>
              <a:gd name="connsiteY837" fmla="*/ 1037945 h 3866233"/>
              <a:gd name="connsiteX838" fmla="*/ 1356439 w 6275407"/>
              <a:gd name="connsiteY838" fmla="*/ 1037945 h 3866233"/>
              <a:gd name="connsiteX839" fmla="*/ 1415419 w 6275407"/>
              <a:gd name="connsiteY839" fmla="*/ 1002910 h 3866233"/>
              <a:gd name="connsiteX840" fmla="*/ 1507157 w 6275407"/>
              <a:gd name="connsiteY840" fmla="*/ 967876 h 3866233"/>
              <a:gd name="connsiteX841" fmla="*/ 1520259 w 6275407"/>
              <a:gd name="connsiteY841" fmla="*/ 945580 h 3866233"/>
              <a:gd name="connsiteX842" fmla="*/ 1598896 w 6275407"/>
              <a:gd name="connsiteY842" fmla="*/ 939209 h 3866233"/>
              <a:gd name="connsiteX843" fmla="*/ 1684085 w 6275407"/>
              <a:gd name="connsiteY843" fmla="*/ 891434 h 3866233"/>
              <a:gd name="connsiteX844" fmla="*/ 1736506 w 6275407"/>
              <a:gd name="connsiteY844" fmla="*/ 872327 h 3866233"/>
              <a:gd name="connsiteX845" fmla="*/ 1913434 w 6275407"/>
              <a:gd name="connsiteY845" fmla="*/ 786331 h 3866233"/>
              <a:gd name="connsiteX846" fmla="*/ 1913435 w 6275407"/>
              <a:gd name="connsiteY846" fmla="*/ 770405 h 3866233"/>
              <a:gd name="connsiteX847" fmla="*/ 1959301 w 6275407"/>
              <a:gd name="connsiteY847" fmla="*/ 748109 h 3866233"/>
              <a:gd name="connsiteX848" fmla="*/ 2070701 w 6275407"/>
              <a:gd name="connsiteY848" fmla="*/ 751295 h 3866233"/>
              <a:gd name="connsiteX849" fmla="*/ 2077255 w 6275407"/>
              <a:gd name="connsiteY849" fmla="*/ 792701 h 3866233"/>
              <a:gd name="connsiteX850" fmla="*/ 2201758 w 6275407"/>
              <a:gd name="connsiteY850" fmla="*/ 792702 h 3866233"/>
              <a:gd name="connsiteX851" fmla="*/ 2201758 w 6275407"/>
              <a:gd name="connsiteY851" fmla="*/ 786330 h 3866233"/>
              <a:gd name="connsiteX852" fmla="*/ 2110019 w 6275407"/>
              <a:gd name="connsiteY852" fmla="*/ 741741 h 3866233"/>
              <a:gd name="connsiteX853" fmla="*/ 2142784 w 6275407"/>
              <a:gd name="connsiteY853" fmla="*/ 725816 h 3866233"/>
              <a:gd name="connsiteX854" fmla="*/ 2142784 w 6275407"/>
              <a:gd name="connsiteY854" fmla="*/ 706706 h 3866233"/>
              <a:gd name="connsiteX855" fmla="*/ 2201758 w 6275407"/>
              <a:gd name="connsiteY855" fmla="*/ 697149 h 3866233"/>
              <a:gd name="connsiteX856" fmla="*/ 2221415 w 6275407"/>
              <a:gd name="connsiteY856" fmla="*/ 668485 h 3866233"/>
              <a:gd name="connsiteX857" fmla="*/ 2260733 w 6275407"/>
              <a:gd name="connsiteY857" fmla="*/ 668485 h 3866233"/>
              <a:gd name="connsiteX858" fmla="*/ 2293497 w 6275407"/>
              <a:gd name="connsiteY858" fmla="*/ 636635 h 3866233"/>
              <a:gd name="connsiteX859" fmla="*/ 2326261 w 6275407"/>
              <a:gd name="connsiteY859" fmla="*/ 636634 h 3866233"/>
              <a:gd name="connsiteX860" fmla="*/ 2359025 w 6275407"/>
              <a:gd name="connsiteY860" fmla="*/ 652560 h 3866233"/>
              <a:gd name="connsiteX861" fmla="*/ 2418005 w 6275407"/>
              <a:gd name="connsiteY861" fmla="*/ 639821 h 3866233"/>
              <a:gd name="connsiteX862" fmla="*/ 2476979 w 6275407"/>
              <a:gd name="connsiteY862" fmla="*/ 630264 h 3866233"/>
              <a:gd name="connsiteX863" fmla="*/ 2476980 w 6275407"/>
              <a:gd name="connsiteY863" fmla="*/ 595231 h 3866233"/>
              <a:gd name="connsiteX864" fmla="*/ 2594928 w 6275407"/>
              <a:gd name="connsiteY864" fmla="*/ 537899 h 3866233"/>
              <a:gd name="connsiteX865" fmla="*/ 2647354 w 6275407"/>
              <a:gd name="connsiteY865" fmla="*/ 563381 h 3866233"/>
              <a:gd name="connsiteX866" fmla="*/ 2542508 w 6275407"/>
              <a:gd name="connsiteY866" fmla="*/ 607970 h 3866233"/>
              <a:gd name="connsiteX867" fmla="*/ 2588374 w 6275407"/>
              <a:gd name="connsiteY867" fmla="*/ 633449 h 3866233"/>
              <a:gd name="connsiteX868" fmla="*/ 2706328 w 6275407"/>
              <a:gd name="connsiteY868" fmla="*/ 576120 h 3866233"/>
              <a:gd name="connsiteX869" fmla="*/ 2706329 w 6275407"/>
              <a:gd name="connsiteY869" fmla="*/ 544271 h 3866233"/>
              <a:gd name="connsiteX870" fmla="*/ 2739092 w 6275407"/>
              <a:gd name="connsiteY870" fmla="*/ 528345 h 3866233"/>
              <a:gd name="connsiteX871" fmla="*/ 2712883 w 6275407"/>
              <a:gd name="connsiteY871" fmla="*/ 515604 h 3866233"/>
              <a:gd name="connsiteX872" fmla="*/ 2712883 w 6275407"/>
              <a:gd name="connsiteY872" fmla="*/ 509234 h 3866233"/>
              <a:gd name="connsiteX873" fmla="*/ 2863595 w 6275407"/>
              <a:gd name="connsiteY873" fmla="*/ 423238 h 3866233"/>
              <a:gd name="connsiteX874" fmla="*/ 2955334 w 6275407"/>
              <a:gd name="connsiteY874" fmla="*/ 423239 h 3866233"/>
              <a:gd name="connsiteX875" fmla="*/ 3014313 w 6275407"/>
              <a:gd name="connsiteY875" fmla="*/ 388203 h 3866233"/>
              <a:gd name="connsiteX876" fmla="*/ 3053626 w 6275407"/>
              <a:gd name="connsiteY876" fmla="*/ 407313 h 3866233"/>
              <a:gd name="connsiteX877" fmla="*/ 3079842 w 6275407"/>
              <a:gd name="connsiteY877" fmla="*/ 394574 h 3866233"/>
              <a:gd name="connsiteX878" fmla="*/ 3158473 w 6275407"/>
              <a:gd name="connsiteY878" fmla="*/ 404128 h 3866233"/>
              <a:gd name="connsiteX879" fmla="*/ 3171580 w 6275407"/>
              <a:gd name="connsiteY879" fmla="*/ 397759 h 3866233"/>
              <a:gd name="connsiteX880" fmla="*/ 3171580 w 6275407"/>
              <a:gd name="connsiteY880" fmla="*/ 334060 h 3866233"/>
              <a:gd name="connsiteX881" fmla="*/ 3315745 w 6275407"/>
              <a:gd name="connsiteY881" fmla="*/ 308578 h 3866233"/>
              <a:gd name="connsiteX882" fmla="*/ 3387822 w 6275407"/>
              <a:gd name="connsiteY882" fmla="*/ 276728 h 3866233"/>
              <a:gd name="connsiteX883" fmla="*/ 3433694 w 6275407"/>
              <a:gd name="connsiteY883" fmla="*/ 299024 h 3866233"/>
              <a:gd name="connsiteX884" fmla="*/ 3400929 w 6275407"/>
              <a:gd name="connsiteY884" fmla="*/ 314949 h 3866233"/>
              <a:gd name="connsiteX885" fmla="*/ 3486120 w 6275407"/>
              <a:gd name="connsiteY885" fmla="*/ 337243 h 3866233"/>
              <a:gd name="connsiteX886" fmla="*/ 3571304 w 6275407"/>
              <a:gd name="connsiteY886" fmla="*/ 244878 h 3866233"/>
              <a:gd name="connsiteX887" fmla="*/ 3649941 w 6275407"/>
              <a:gd name="connsiteY887" fmla="*/ 241693 h 3866233"/>
              <a:gd name="connsiteX888" fmla="*/ 3695807 w 6275407"/>
              <a:gd name="connsiteY888" fmla="*/ 289468 h 3866233"/>
              <a:gd name="connsiteX889" fmla="*/ 3663043 w 6275407"/>
              <a:gd name="connsiteY889" fmla="*/ 299025 h 3866233"/>
              <a:gd name="connsiteX890" fmla="*/ 3663043 w 6275407"/>
              <a:gd name="connsiteY890" fmla="*/ 314949 h 3866233"/>
              <a:gd name="connsiteX891" fmla="*/ 3663043 w 6275407"/>
              <a:gd name="connsiteY891" fmla="*/ 321318 h 3866233"/>
              <a:gd name="connsiteX892" fmla="*/ 3564750 w 6275407"/>
              <a:gd name="connsiteY892" fmla="*/ 327689 h 3866233"/>
              <a:gd name="connsiteX893" fmla="*/ 3604068 w 6275407"/>
              <a:gd name="connsiteY893" fmla="*/ 337243 h 3866233"/>
              <a:gd name="connsiteX894" fmla="*/ 3630279 w 6275407"/>
              <a:gd name="connsiteY894" fmla="*/ 349985 h 3866233"/>
              <a:gd name="connsiteX895" fmla="*/ 3564750 w 6275407"/>
              <a:gd name="connsiteY895" fmla="*/ 362724 h 3866233"/>
              <a:gd name="connsiteX896" fmla="*/ 3636833 w 6275407"/>
              <a:gd name="connsiteY896" fmla="*/ 378649 h 3866233"/>
              <a:gd name="connsiteX897" fmla="*/ 3617176 w 6275407"/>
              <a:gd name="connsiteY897" fmla="*/ 391389 h 3866233"/>
              <a:gd name="connsiteX898" fmla="*/ 3590961 w 6275407"/>
              <a:gd name="connsiteY898" fmla="*/ 435978 h 3866233"/>
              <a:gd name="connsiteX899" fmla="*/ 3545094 w 6275407"/>
              <a:gd name="connsiteY899" fmla="*/ 435978 h 3866233"/>
              <a:gd name="connsiteX900" fmla="*/ 3453350 w 6275407"/>
              <a:gd name="connsiteY900" fmla="*/ 372278 h 3866233"/>
              <a:gd name="connsiteX901" fmla="*/ 3276427 w 6275407"/>
              <a:gd name="connsiteY901" fmla="*/ 372278 h 3866233"/>
              <a:gd name="connsiteX902" fmla="*/ 3243663 w 6275407"/>
              <a:gd name="connsiteY902" fmla="*/ 365909 h 3866233"/>
              <a:gd name="connsiteX903" fmla="*/ 3210898 w 6275407"/>
              <a:gd name="connsiteY903" fmla="*/ 359539 h 3866233"/>
              <a:gd name="connsiteX904" fmla="*/ 3224001 w 6275407"/>
              <a:gd name="connsiteY904" fmla="*/ 404128 h 3866233"/>
              <a:gd name="connsiteX905" fmla="*/ 3289529 w 6275407"/>
              <a:gd name="connsiteY905" fmla="*/ 388203 h 3866233"/>
              <a:gd name="connsiteX906" fmla="*/ 3322294 w 6275407"/>
              <a:gd name="connsiteY906" fmla="*/ 423239 h 3866233"/>
              <a:gd name="connsiteX907" fmla="*/ 3387822 w 6275407"/>
              <a:gd name="connsiteY907" fmla="*/ 404129 h 3866233"/>
              <a:gd name="connsiteX908" fmla="*/ 3400929 w 6275407"/>
              <a:gd name="connsiteY908" fmla="*/ 432792 h 3866233"/>
              <a:gd name="connsiteX909" fmla="*/ 3335401 w 6275407"/>
              <a:gd name="connsiteY909" fmla="*/ 442349 h 3866233"/>
              <a:gd name="connsiteX910" fmla="*/ 3400929 w 6275407"/>
              <a:gd name="connsiteY910" fmla="*/ 432792 h 3866233"/>
              <a:gd name="connsiteX911" fmla="*/ 3433694 w 6275407"/>
              <a:gd name="connsiteY911" fmla="*/ 423239 h 3866233"/>
              <a:gd name="connsiteX912" fmla="*/ 3499222 w 6275407"/>
              <a:gd name="connsiteY912" fmla="*/ 439164 h 3866233"/>
              <a:gd name="connsiteX913" fmla="*/ 3466458 w 6275407"/>
              <a:gd name="connsiteY913" fmla="*/ 464645 h 3866233"/>
              <a:gd name="connsiteX914" fmla="*/ 3433693 w 6275407"/>
              <a:gd name="connsiteY914" fmla="*/ 490124 h 3866233"/>
              <a:gd name="connsiteX915" fmla="*/ 3499222 w 6275407"/>
              <a:gd name="connsiteY915" fmla="*/ 512420 h 3866233"/>
              <a:gd name="connsiteX916" fmla="*/ 3531986 w 6275407"/>
              <a:gd name="connsiteY916" fmla="*/ 525160 h 3866233"/>
              <a:gd name="connsiteX917" fmla="*/ 3499222 w 6275407"/>
              <a:gd name="connsiteY917" fmla="*/ 512420 h 3866233"/>
              <a:gd name="connsiteX918" fmla="*/ 3499222 w 6275407"/>
              <a:gd name="connsiteY918" fmla="*/ 490124 h 3866233"/>
              <a:gd name="connsiteX919" fmla="*/ 3545094 w 6275407"/>
              <a:gd name="connsiteY919" fmla="*/ 467828 h 3866233"/>
              <a:gd name="connsiteX920" fmla="*/ 3610622 w 6275407"/>
              <a:gd name="connsiteY920" fmla="*/ 480570 h 3866233"/>
              <a:gd name="connsiteX921" fmla="*/ 3643386 w 6275407"/>
              <a:gd name="connsiteY921" fmla="*/ 464645 h 3866233"/>
              <a:gd name="connsiteX922" fmla="*/ 3708915 w 6275407"/>
              <a:gd name="connsiteY922" fmla="*/ 464645 h 3866233"/>
              <a:gd name="connsiteX923" fmla="*/ 3754781 w 6275407"/>
              <a:gd name="connsiteY923" fmla="*/ 442349 h 3866233"/>
              <a:gd name="connsiteX924" fmla="*/ 3807207 w 6275407"/>
              <a:gd name="connsiteY924" fmla="*/ 416868 h 3866233"/>
              <a:gd name="connsiteX925" fmla="*/ 3846284 w 6275407"/>
              <a:gd name="connsiteY925" fmla="*/ 411322 h 3866233"/>
              <a:gd name="connsiteX926" fmla="*/ 3843249 w 6275407"/>
              <a:gd name="connsiteY926" fmla="*/ 421646 h 3866233"/>
              <a:gd name="connsiteX927" fmla="*/ 3839972 w 6275407"/>
              <a:gd name="connsiteY927" fmla="*/ 432793 h 3866233"/>
              <a:gd name="connsiteX928" fmla="*/ 3853079 w 6275407"/>
              <a:gd name="connsiteY928" fmla="*/ 439164 h 3866233"/>
              <a:gd name="connsiteX929" fmla="*/ 3872736 w 6275407"/>
              <a:gd name="connsiteY929" fmla="*/ 432793 h 3866233"/>
              <a:gd name="connsiteX930" fmla="*/ 3866182 w 6275407"/>
              <a:gd name="connsiteY930" fmla="*/ 410499 h 3866233"/>
              <a:gd name="connsiteX931" fmla="*/ 3852081 w 6275407"/>
              <a:gd name="connsiteY931" fmla="*/ 410499 h 3866233"/>
              <a:gd name="connsiteX932" fmla="*/ 3881540 w 6275407"/>
              <a:gd name="connsiteY932" fmla="*/ 406318 h 3866233"/>
              <a:gd name="connsiteX933" fmla="*/ 4082429 w 6275407"/>
              <a:gd name="connsiteY933" fmla="*/ 343614 h 3866233"/>
              <a:gd name="connsiteX934" fmla="*/ 4036556 w 6275407"/>
              <a:gd name="connsiteY934" fmla="*/ 299024 h 3866233"/>
              <a:gd name="connsiteX935" fmla="*/ 3990685 w 6275407"/>
              <a:gd name="connsiteY935" fmla="*/ 305393 h 3866233"/>
              <a:gd name="connsiteX936" fmla="*/ 4023449 w 6275407"/>
              <a:gd name="connsiteY936" fmla="*/ 324503 h 3866233"/>
              <a:gd name="connsiteX937" fmla="*/ 3951372 w 6275407"/>
              <a:gd name="connsiteY937" fmla="*/ 349985 h 3866233"/>
              <a:gd name="connsiteX938" fmla="*/ 3859628 w 6275407"/>
              <a:gd name="connsiteY938" fmla="*/ 375464 h 3866233"/>
              <a:gd name="connsiteX939" fmla="*/ 3774443 w 6275407"/>
              <a:gd name="connsiteY939" fmla="*/ 394574 h 3866233"/>
              <a:gd name="connsiteX940" fmla="*/ 3663043 w 6275407"/>
              <a:gd name="connsiteY940" fmla="*/ 314949 h 3866233"/>
              <a:gd name="connsiteX941" fmla="*/ 3695807 w 6275407"/>
              <a:gd name="connsiteY941" fmla="*/ 305392 h 3866233"/>
              <a:gd name="connsiteX942" fmla="*/ 3695807 w 6275407"/>
              <a:gd name="connsiteY942" fmla="*/ 289468 h 3866233"/>
              <a:gd name="connsiteX943" fmla="*/ 3695807 w 6275407"/>
              <a:gd name="connsiteY943" fmla="*/ 283099 h 3866233"/>
              <a:gd name="connsiteX944" fmla="*/ 3741679 w 6275407"/>
              <a:gd name="connsiteY944" fmla="*/ 283100 h 3866233"/>
              <a:gd name="connsiteX945" fmla="*/ 3761335 w 6275407"/>
              <a:gd name="connsiteY945" fmla="*/ 299024 h 3866233"/>
              <a:gd name="connsiteX946" fmla="*/ 3728571 w 6275407"/>
              <a:gd name="connsiteY946" fmla="*/ 318132 h 3866233"/>
              <a:gd name="connsiteX947" fmla="*/ 3761336 w 6275407"/>
              <a:gd name="connsiteY947" fmla="*/ 343614 h 3866233"/>
              <a:gd name="connsiteX948" fmla="*/ 3794100 w 6275407"/>
              <a:gd name="connsiteY948" fmla="*/ 356354 h 3866233"/>
              <a:gd name="connsiteX949" fmla="*/ 3761336 w 6275407"/>
              <a:gd name="connsiteY949" fmla="*/ 343614 h 3866233"/>
              <a:gd name="connsiteX950" fmla="*/ 3761335 w 6275407"/>
              <a:gd name="connsiteY950" fmla="*/ 299024 h 3866233"/>
              <a:gd name="connsiteX951" fmla="*/ 3761335 w 6275407"/>
              <a:gd name="connsiteY951" fmla="*/ 295839 h 3866233"/>
              <a:gd name="connsiteX952" fmla="*/ 3826864 w 6275407"/>
              <a:gd name="connsiteY952" fmla="*/ 267175 h 3866233"/>
              <a:gd name="connsiteX953" fmla="*/ 3820315 w 6275407"/>
              <a:gd name="connsiteY953" fmla="*/ 251249 h 3866233"/>
              <a:gd name="connsiteX954" fmla="*/ 3748233 w 6275407"/>
              <a:gd name="connsiteY954" fmla="*/ 235324 h 3866233"/>
              <a:gd name="connsiteX955" fmla="*/ 3715469 w 6275407"/>
              <a:gd name="connsiteY955" fmla="*/ 200289 h 3866233"/>
              <a:gd name="connsiteX956" fmla="*/ 3695807 w 6275407"/>
              <a:gd name="connsiteY956" fmla="*/ 190732 h 3866233"/>
              <a:gd name="connsiteX957" fmla="*/ 3774443 w 6275407"/>
              <a:gd name="connsiteY957" fmla="*/ 149329 h 3866233"/>
              <a:gd name="connsiteX958" fmla="*/ 3807207 w 6275407"/>
              <a:gd name="connsiteY958" fmla="*/ 165253 h 3866233"/>
              <a:gd name="connsiteX959" fmla="*/ 3879290 w 6275407"/>
              <a:gd name="connsiteY959" fmla="*/ 165253 h 3866233"/>
              <a:gd name="connsiteX960" fmla="*/ 3898946 w 6275407"/>
              <a:gd name="connsiteY960" fmla="*/ 133404 h 3866233"/>
              <a:gd name="connsiteX961" fmla="*/ 3944818 w 6275407"/>
              <a:gd name="connsiteY961" fmla="*/ 149329 h 3866233"/>
              <a:gd name="connsiteX962" fmla="*/ 4003792 w 6275407"/>
              <a:gd name="connsiteY962" fmla="*/ 149328 h 3866233"/>
              <a:gd name="connsiteX963" fmla="*/ 4023449 w 6275407"/>
              <a:gd name="connsiteY963" fmla="*/ 158882 h 3866233"/>
              <a:gd name="connsiteX964" fmla="*/ 4003793 w 6275407"/>
              <a:gd name="connsiteY964" fmla="*/ 187550 h 3866233"/>
              <a:gd name="connsiteX965" fmla="*/ 3984136 w 6275407"/>
              <a:gd name="connsiteY965" fmla="*/ 213028 h 3866233"/>
              <a:gd name="connsiteX966" fmla="*/ 3944818 w 6275407"/>
              <a:gd name="connsiteY966" fmla="*/ 216214 h 3866233"/>
              <a:gd name="connsiteX967" fmla="*/ 3892392 w 6275407"/>
              <a:gd name="connsiteY967" fmla="*/ 260803 h 3866233"/>
              <a:gd name="connsiteX968" fmla="*/ 3905500 w 6275407"/>
              <a:gd name="connsiteY968" fmla="*/ 283099 h 3866233"/>
              <a:gd name="connsiteX969" fmla="*/ 3931710 w 6275407"/>
              <a:gd name="connsiteY969" fmla="*/ 267175 h 3866233"/>
              <a:gd name="connsiteX970" fmla="*/ 4023449 w 6275407"/>
              <a:gd name="connsiteY970" fmla="*/ 260803 h 3866233"/>
              <a:gd name="connsiteX971" fmla="*/ 3984136 w 6275407"/>
              <a:gd name="connsiteY971" fmla="*/ 238507 h 3866233"/>
              <a:gd name="connsiteX972" fmla="*/ 4049664 w 6275407"/>
              <a:gd name="connsiteY972" fmla="*/ 222582 h 3866233"/>
              <a:gd name="connsiteX973" fmla="*/ 4108639 w 6275407"/>
              <a:gd name="connsiteY973" fmla="*/ 193918 h 3866233"/>
              <a:gd name="connsiteX974" fmla="*/ 4167613 w 6275407"/>
              <a:gd name="connsiteY974" fmla="*/ 213029 h 3866233"/>
              <a:gd name="connsiteX975" fmla="*/ 4220039 w 6275407"/>
              <a:gd name="connsiteY975" fmla="*/ 200289 h 3866233"/>
              <a:gd name="connsiteX976" fmla="*/ 4220039 w 6275407"/>
              <a:gd name="connsiteY976" fmla="*/ 241692 h 3866233"/>
              <a:gd name="connsiteX977" fmla="*/ 4252803 w 6275407"/>
              <a:gd name="connsiteY977" fmla="*/ 257618 h 3866233"/>
              <a:gd name="connsiteX978" fmla="*/ 4206931 w 6275407"/>
              <a:gd name="connsiteY978" fmla="*/ 279914 h 3866233"/>
              <a:gd name="connsiteX979" fmla="*/ 4108639 w 6275407"/>
              <a:gd name="connsiteY979" fmla="*/ 279913 h 3866233"/>
              <a:gd name="connsiteX980" fmla="*/ 4095531 w 6275407"/>
              <a:gd name="connsiteY980" fmla="*/ 308579 h 3866233"/>
              <a:gd name="connsiteX981" fmla="*/ 4167613 w 6275407"/>
              <a:gd name="connsiteY981" fmla="*/ 314949 h 3866233"/>
              <a:gd name="connsiteX982" fmla="*/ 4220039 w 6275407"/>
              <a:gd name="connsiteY982" fmla="*/ 334060 h 3866233"/>
              <a:gd name="connsiteX983" fmla="*/ 4318332 w 6275407"/>
              <a:gd name="connsiteY983" fmla="*/ 292654 h 3866233"/>
              <a:gd name="connsiteX984" fmla="*/ 4331434 w 6275407"/>
              <a:gd name="connsiteY984" fmla="*/ 267174 h 3866233"/>
              <a:gd name="connsiteX985" fmla="*/ 4410070 w 6275407"/>
              <a:gd name="connsiteY985" fmla="*/ 267174 h 3866233"/>
              <a:gd name="connsiteX986" fmla="*/ 4455937 w 6275407"/>
              <a:gd name="connsiteY986" fmla="*/ 232139 h 3866233"/>
              <a:gd name="connsiteX987" fmla="*/ 4508363 w 6275407"/>
              <a:gd name="connsiteY987" fmla="*/ 232139 h 3866233"/>
              <a:gd name="connsiteX988" fmla="*/ 4541127 w 6275407"/>
              <a:gd name="connsiteY988" fmla="*/ 200289 h 3866233"/>
              <a:gd name="connsiteX989" fmla="*/ 4573891 w 6275407"/>
              <a:gd name="connsiteY989" fmla="*/ 216214 h 3866233"/>
              <a:gd name="connsiteX990" fmla="*/ 4613209 w 6275407"/>
              <a:gd name="connsiteY990" fmla="*/ 200289 h 3866233"/>
              <a:gd name="connsiteX991" fmla="*/ 4750820 w 6275407"/>
              <a:gd name="connsiteY991" fmla="*/ 213028 h 3866233"/>
              <a:gd name="connsiteX992" fmla="*/ 4737711 w 6275407"/>
              <a:gd name="connsiteY992" fmla="*/ 197104 h 3866233"/>
              <a:gd name="connsiteX993" fmla="*/ 4731158 w 6275407"/>
              <a:gd name="connsiteY993" fmla="*/ 158882 h 3866233"/>
              <a:gd name="connsiteX994" fmla="*/ 4777030 w 6275407"/>
              <a:gd name="connsiteY994" fmla="*/ 133403 h 3866233"/>
              <a:gd name="connsiteX995" fmla="*/ 4862215 w 6275407"/>
              <a:gd name="connsiteY995" fmla="*/ 200289 h 3866233"/>
              <a:gd name="connsiteX996" fmla="*/ 4822896 w 6275407"/>
              <a:gd name="connsiteY996" fmla="*/ 225767 h 3866233"/>
              <a:gd name="connsiteX997" fmla="*/ 4888425 w 6275407"/>
              <a:gd name="connsiteY997" fmla="*/ 289468 h 3866233"/>
              <a:gd name="connsiteX998" fmla="*/ 4829451 w 6275407"/>
              <a:gd name="connsiteY998" fmla="*/ 318132 h 3866233"/>
              <a:gd name="connsiteX999" fmla="*/ 4829451 w 6275407"/>
              <a:gd name="connsiteY999" fmla="*/ 356353 h 3866233"/>
              <a:gd name="connsiteX1000" fmla="*/ 4888424 w 6275407"/>
              <a:gd name="connsiteY1000" fmla="*/ 356353 h 3866233"/>
              <a:gd name="connsiteX1001" fmla="*/ 4947405 w 6275407"/>
              <a:gd name="connsiteY1001" fmla="*/ 311764 h 3866233"/>
              <a:gd name="connsiteX1002" fmla="*/ 4993271 w 6275407"/>
              <a:gd name="connsiteY1002" fmla="*/ 270357 h 3866233"/>
              <a:gd name="connsiteX1003" fmla="*/ 5071907 w 6275407"/>
              <a:gd name="connsiteY1003" fmla="*/ 283099 h 3866233"/>
              <a:gd name="connsiteX1004" fmla="*/ 5157092 w 6275407"/>
              <a:gd name="connsiteY1004" fmla="*/ 283099 h 3866233"/>
              <a:gd name="connsiteX1005" fmla="*/ 5157092 w 6275407"/>
              <a:gd name="connsiteY1005" fmla="*/ 308578 h 3866233"/>
              <a:gd name="connsiteX1006" fmla="*/ 5117779 w 6275407"/>
              <a:gd name="connsiteY1006" fmla="*/ 327689 h 3866233"/>
              <a:gd name="connsiteX1007" fmla="*/ 5209518 w 6275407"/>
              <a:gd name="connsiteY1007" fmla="*/ 334060 h 3866233"/>
              <a:gd name="connsiteX1008" fmla="*/ 5216071 w 6275407"/>
              <a:gd name="connsiteY1008" fmla="*/ 375464 h 3866233"/>
              <a:gd name="connsiteX1009" fmla="*/ 5157092 w 6275407"/>
              <a:gd name="connsiteY1009" fmla="*/ 385018 h 3866233"/>
              <a:gd name="connsiteX1010" fmla="*/ 5202964 w 6275407"/>
              <a:gd name="connsiteY1010" fmla="*/ 429610 h 3866233"/>
              <a:gd name="connsiteX1011" fmla="*/ 5216071 w 6275407"/>
              <a:gd name="connsiteY1011" fmla="*/ 429610 h 3866233"/>
              <a:gd name="connsiteX1012" fmla="*/ 5202964 w 6275407"/>
              <a:gd name="connsiteY1012" fmla="*/ 458274 h 3866233"/>
              <a:gd name="connsiteX1013" fmla="*/ 5124328 w 6275407"/>
              <a:gd name="connsiteY1013" fmla="*/ 471014 h 3866233"/>
              <a:gd name="connsiteX1014" fmla="*/ 5261939 w 6275407"/>
              <a:gd name="connsiteY1014" fmla="*/ 477385 h 3866233"/>
              <a:gd name="connsiteX1015" fmla="*/ 5307810 w 6275407"/>
              <a:gd name="connsiteY1015" fmla="*/ 455089 h 3866233"/>
              <a:gd name="connsiteX1016" fmla="*/ 5307811 w 6275407"/>
              <a:gd name="connsiteY1016" fmla="*/ 429610 h 3866233"/>
              <a:gd name="connsiteX1017" fmla="*/ 5340575 w 6275407"/>
              <a:gd name="connsiteY1017" fmla="*/ 413685 h 3866233"/>
              <a:gd name="connsiteX1018" fmla="*/ 5373339 w 6275407"/>
              <a:gd name="connsiteY1018" fmla="*/ 413685 h 3866233"/>
              <a:gd name="connsiteX1019" fmla="*/ 5458523 w 6275407"/>
              <a:gd name="connsiteY1019" fmla="*/ 477385 h 3866233"/>
              <a:gd name="connsiteX1020" fmla="*/ 5491288 w 6275407"/>
              <a:gd name="connsiteY1020" fmla="*/ 461460 h 3866233"/>
              <a:gd name="connsiteX1021" fmla="*/ 5529617 w 6275407"/>
              <a:gd name="connsiteY1021" fmla="*/ 461460 h 3866233"/>
              <a:gd name="connsiteX1022" fmla="*/ 5628341 w 6275407"/>
              <a:gd name="connsiteY1022" fmla="*/ 790891 h 3866233"/>
              <a:gd name="connsiteX1023" fmla="*/ 5622349 w 6275407"/>
              <a:gd name="connsiteY1023" fmla="*/ 792701 h 3866233"/>
              <a:gd name="connsiteX1024" fmla="*/ 5543713 w 6275407"/>
              <a:gd name="connsiteY1024" fmla="*/ 799070 h 3866233"/>
              <a:gd name="connsiteX1025" fmla="*/ 5504395 w 6275407"/>
              <a:gd name="connsiteY1025" fmla="*/ 837291 h 3866233"/>
              <a:gd name="connsiteX1026" fmla="*/ 5569924 w 6275407"/>
              <a:gd name="connsiteY1026" fmla="*/ 865955 h 3866233"/>
              <a:gd name="connsiteX1027" fmla="*/ 5640749 w 6275407"/>
              <a:gd name="connsiteY1027" fmla="*/ 832295 h 3866233"/>
              <a:gd name="connsiteX1028" fmla="*/ 5698952 w 6275407"/>
              <a:gd name="connsiteY1028" fmla="*/ 1026512 h 3866233"/>
              <a:gd name="connsiteX1029" fmla="*/ 5694429 w 6275407"/>
              <a:gd name="connsiteY1029" fmla="*/ 1027096 h 3866233"/>
              <a:gd name="connsiteX1030" fmla="*/ 5576477 w 6275407"/>
              <a:gd name="connsiteY1030" fmla="*/ 1031576 h 3866233"/>
              <a:gd name="connsiteX1031" fmla="*/ 5609242 w 6275407"/>
              <a:gd name="connsiteY1031" fmla="*/ 1050685 h 3866233"/>
              <a:gd name="connsiteX1032" fmla="*/ 5583031 w 6275407"/>
              <a:gd name="connsiteY1032" fmla="*/ 1076166 h 3866233"/>
              <a:gd name="connsiteX1033" fmla="*/ 5556816 w 6275407"/>
              <a:gd name="connsiteY1033" fmla="*/ 1092091 h 3866233"/>
              <a:gd name="connsiteX1034" fmla="*/ 5583031 w 6275407"/>
              <a:gd name="connsiteY1034" fmla="*/ 1076166 h 3866233"/>
              <a:gd name="connsiteX1035" fmla="*/ 5661662 w 6275407"/>
              <a:gd name="connsiteY1035" fmla="*/ 1076166 h 3866233"/>
              <a:gd name="connsiteX1036" fmla="*/ 5707200 w 6275407"/>
              <a:gd name="connsiteY1036" fmla="*/ 1054034 h 3866233"/>
              <a:gd name="connsiteX1037" fmla="*/ 6275407 w 6275407"/>
              <a:gd name="connsiteY1037" fmla="*/ 2950074 h 3866233"/>
              <a:gd name="connsiteX1038" fmla="*/ 6261250 w 6275407"/>
              <a:gd name="connsiteY1038" fmla="*/ 2954923 h 3866233"/>
              <a:gd name="connsiteX1039" fmla="*/ 6225207 w 6275407"/>
              <a:gd name="connsiteY1039" fmla="*/ 2974431 h 3866233"/>
              <a:gd name="connsiteX1040" fmla="*/ 6192443 w 6275407"/>
              <a:gd name="connsiteY1040" fmla="*/ 2974431 h 3866233"/>
              <a:gd name="connsiteX1041" fmla="*/ 6172787 w 6275407"/>
              <a:gd name="connsiteY1041" fmla="*/ 3003095 h 3866233"/>
              <a:gd name="connsiteX1042" fmla="*/ 6126915 w 6275407"/>
              <a:gd name="connsiteY1042" fmla="*/ 3009466 h 3866233"/>
              <a:gd name="connsiteX1043" fmla="*/ 6067940 w 6275407"/>
              <a:gd name="connsiteY1043" fmla="*/ 3069981 h 3866233"/>
              <a:gd name="connsiteX1044" fmla="*/ 6041729 w 6275407"/>
              <a:gd name="connsiteY1044" fmla="*/ 3073166 h 3866233"/>
              <a:gd name="connsiteX1045" fmla="*/ 5845145 w 6275407"/>
              <a:gd name="connsiteY1045" fmla="*/ 3168716 h 3866233"/>
              <a:gd name="connsiteX1046" fmla="*/ 5845144 w 6275407"/>
              <a:gd name="connsiteY1046" fmla="*/ 3178273 h 3866233"/>
              <a:gd name="connsiteX1047" fmla="*/ 5753406 w 6275407"/>
              <a:gd name="connsiteY1047" fmla="*/ 3213308 h 3866233"/>
              <a:gd name="connsiteX1048" fmla="*/ 5812381 w 6275407"/>
              <a:gd name="connsiteY1048" fmla="*/ 3219677 h 3866233"/>
              <a:gd name="connsiteX1049" fmla="*/ 5779616 w 6275407"/>
              <a:gd name="connsiteY1049" fmla="*/ 3283377 h 3866233"/>
              <a:gd name="connsiteX1050" fmla="*/ 5753406 w 6275407"/>
              <a:gd name="connsiteY1050" fmla="*/ 3289748 h 3866233"/>
              <a:gd name="connsiteX1051" fmla="*/ 5779616 w 6275407"/>
              <a:gd name="connsiteY1051" fmla="*/ 3299302 h 3866233"/>
              <a:gd name="connsiteX1052" fmla="*/ 5779617 w 6275407"/>
              <a:gd name="connsiteY1052" fmla="*/ 3324783 h 3866233"/>
              <a:gd name="connsiteX1053" fmla="*/ 5687878 w 6275407"/>
              <a:gd name="connsiteY1053" fmla="*/ 3353448 h 3866233"/>
              <a:gd name="connsiteX1054" fmla="*/ 5602688 w 6275407"/>
              <a:gd name="connsiteY1054" fmla="*/ 3382112 h 3866233"/>
              <a:gd name="connsiteX1055" fmla="*/ 5556815 w 6275407"/>
              <a:gd name="connsiteY1055" fmla="*/ 3366187 h 3866233"/>
              <a:gd name="connsiteX1056" fmla="*/ 5478185 w 6275407"/>
              <a:gd name="connsiteY1056" fmla="*/ 3388483 h 3866233"/>
              <a:gd name="connsiteX1057" fmla="*/ 5478185 w 6275407"/>
              <a:gd name="connsiteY1057" fmla="*/ 3407591 h 3866233"/>
              <a:gd name="connsiteX1058" fmla="*/ 5491287 w 6275407"/>
              <a:gd name="connsiteY1058" fmla="*/ 3413962 h 3866233"/>
              <a:gd name="connsiteX1059" fmla="*/ 5635452 w 6275407"/>
              <a:gd name="connsiteY1059" fmla="*/ 3413962 h 3866233"/>
              <a:gd name="connsiteX1060" fmla="*/ 5504395 w 6275407"/>
              <a:gd name="connsiteY1060" fmla="*/ 3461738 h 3866233"/>
              <a:gd name="connsiteX1061" fmla="*/ 5419210 w 6275407"/>
              <a:gd name="connsiteY1061" fmla="*/ 3480848 h 3866233"/>
              <a:gd name="connsiteX1062" fmla="*/ 5353682 w 6275407"/>
              <a:gd name="connsiteY1062" fmla="*/ 3496773 h 3866233"/>
              <a:gd name="connsiteX1063" fmla="*/ 5196410 w 6275407"/>
              <a:gd name="connsiteY1063" fmla="*/ 3528622 h 3866233"/>
              <a:gd name="connsiteX1064" fmla="*/ 5170199 w 6275407"/>
              <a:gd name="connsiteY1064" fmla="*/ 3538176 h 3866233"/>
              <a:gd name="connsiteX1065" fmla="*/ 5150543 w 6275407"/>
              <a:gd name="connsiteY1065" fmla="*/ 3547733 h 3866233"/>
              <a:gd name="connsiteX1066" fmla="*/ 5098117 w 6275407"/>
              <a:gd name="connsiteY1066" fmla="*/ 3519066 h 3866233"/>
              <a:gd name="connsiteX1067" fmla="*/ 5124327 w 6275407"/>
              <a:gd name="connsiteY1067" fmla="*/ 3496773 h 3866233"/>
              <a:gd name="connsiteX1068" fmla="*/ 5137436 w 6275407"/>
              <a:gd name="connsiteY1068" fmla="*/ 3484033 h 3866233"/>
              <a:gd name="connsiteX1069" fmla="*/ 5091563 w 6275407"/>
              <a:gd name="connsiteY1069" fmla="*/ 3480847 h 3866233"/>
              <a:gd name="connsiteX1070" fmla="*/ 5065353 w 6275407"/>
              <a:gd name="connsiteY1070" fmla="*/ 3541362 h 3866233"/>
              <a:gd name="connsiteX1071" fmla="*/ 5012933 w 6275407"/>
              <a:gd name="connsiteY1071" fmla="*/ 3522252 h 3866233"/>
              <a:gd name="connsiteX1072" fmla="*/ 4999825 w 6275407"/>
              <a:gd name="connsiteY1072" fmla="*/ 3496773 h 3866233"/>
              <a:gd name="connsiteX1073" fmla="*/ 4921189 w 6275407"/>
              <a:gd name="connsiteY1073" fmla="*/ 3496773 h 3866233"/>
              <a:gd name="connsiteX1074" fmla="*/ 4868768 w 6275407"/>
              <a:gd name="connsiteY1074" fmla="*/ 3534991 h 3866233"/>
              <a:gd name="connsiteX1075" fmla="*/ 4796686 w 6275407"/>
              <a:gd name="connsiteY1075" fmla="*/ 3496773 h 3866233"/>
              <a:gd name="connsiteX1076" fmla="*/ 4750819 w 6275407"/>
              <a:gd name="connsiteY1076" fmla="*/ 3452183 h 3866233"/>
              <a:gd name="connsiteX1077" fmla="*/ 4750820 w 6275407"/>
              <a:gd name="connsiteY1077" fmla="*/ 3426702 h 3866233"/>
              <a:gd name="connsiteX1078" fmla="*/ 4718056 w 6275407"/>
              <a:gd name="connsiteY1078" fmla="*/ 3410777 h 3866233"/>
              <a:gd name="connsiteX1079" fmla="*/ 4718055 w 6275407"/>
              <a:gd name="connsiteY1079" fmla="*/ 3378927 h 3866233"/>
              <a:gd name="connsiteX1080" fmla="*/ 4750819 w 6275407"/>
              <a:gd name="connsiteY1080" fmla="*/ 3359816 h 3866233"/>
              <a:gd name="connsiteX1081" fmla="*/ 4750820 w 6275407"/>
              <a:gd name="connsiteY1081" fmla="*/ 3334337 h 3866233"/>
              <a:gd name="connsiteX1082" fmla="*/ 4750819 w 6275407"/>
              <a:gd name="connsiteY1082" fmla="*/ 3327966 h 3866233"/>
              <a:gd name="connsiteX1083" fmla="*/ 4849112 w 6275407"/>
              <a:gd name="connsiteY1083" fmla="*/ 3273823 h 3866233"/>
              <a:gd name="connsiteX1084" fmla="*/ 4921189 w 6275407"/>
              <a:gd name="connsiteY1084" fmla="*/ 3213308 h 3866233"/>
              <a:gd name="connsiteX1085" fmla="*/ 4875323 w 6275407"/>
              <a:gd name="connsiteY1085" fmla="*/ 3203752 h 3866233"/>
              <a:gd name="connsiteX1086" fmla="*/ 4803240 w 6275407"/>
              <a:gd name="connsiteY1086" fmla="*/ 3235602 h 3866233"/>
              <a:gd name="connsiteX1087" fmla="*/ 4737711 w 6275407"/>
              <a:gd name="connsiteY1087" fmla="*/ 3254712 h 3866233"/>
              <a:gd name="connsiteX1088" fmla="*/ 4659076 w 6275407"/>
              <a:gd name="connsiteY1088" fmla="*/ 3277008 h 3866233"/>
              <a:gd name="connsiteX1089" fmla="*/ 4645973 w 6275407"/>
              <a:gd name="connsiteY1089" fmla="*/ 3299302 h 3866233"/>
              <a:gd name="connsiteX1090" fmla="*/ 4560783 w 6275407"/>
              <a:gd name="connsiteY1090" fmla="*/ 3305673 h 3866233"/>
              <a:gd name="connsiteX1091" fmla="*/ 4547681 w 6275407"/>
              <a:gd name="connsiteY1091" fmla="*/ 3331152 h 3866233"/>
              <a:gd name="connsiteX1092" fmla="*/ 4495255 w 6275407"/>
              <a:gd name="connsiteY1092" fmla="*/ 3340708 h 3866233"/>
              <a:gd name="connsiteX1093" fmla="*/ 4436280 w 6275407"/>
              <a:gd name="connsiteY1093" fmla="*/ 3369373 h 3866233"/>
              <a:gd name="connsiteX1094" fmla="*/ 4305223 w 6275407"/>
              <a:gd name="connsiteY1094" fmla="*/ 3369372 h 3866233"/>
              <a:gd name="connsiteX1095" fmla="*/ 4265905 w 6275407"/>
              <a:gd name="connsiteY1095" fmla="*/ 3385298 h 3866233"/>
              <a:gd name="connsiteX1096" fmla="*/ 4200377 w 6275407"/>
              <a:gd name="connsiteY1096" fmla="*/ 3385298 h 3866233"/>
              <a:gd name="connsiteX1097" fmla="*/ 4167613 w 6275407"/>
              <a:gd name="connsiteY1097" fmla="*/ 3369373 h 3866233"/>
              <a:gd name="connsiteX1098" fmla="*/ 4154505 w 6275407"/>
              <a:gd name="connsiteY1098" fmla="*/ 3407591 h 3866233"/>
              <a:gd name="connsiteX1099" fmla="*/ 4056213 w 6275407"/>
              <a:gd name="connsiteY1099" fmla="*/ 3442626 h 3866233"/>
              <a:gd name="connsiteX1100" fmla="*/ 3990684 w 6275407"/>
              <a:gd name="connsiteY1100" fmla="*/ 3493587 h 3866233"/>
              <a:gd name="connsiteX1101" fmla="*/ 3944818 w 6275407"/>
              <a:gd name="connsiteY1101" fmla="*/ 3531808 h 3866233"/>
              <a:gd name="connsiteX1102" fmla="*/ 3859628 w 6275407"/>
              <a:gd name="connsiteY1102" fmla="*/ 3531808 h 3866233"/>
              <a:gd name="connsiteX1103" fmla="*/ 3813761 w 6275407"/>
              <a:gd name="connsiteY1103" fmla="*/ 3554101 h 3866233"/>
              <a:gd name="connsiteX1104" fmla="*/ 3807207 w 6275407"/>
              <a:gd name="connsiteY1104" fmla="*/ 3595508 h 3866233"/>
              <a:gd name="connsiteX1105" fmla="*/ 3682705 w 6275407"/>
              <a:gd name="connsiteY1105" fmla="*/ 3563658 h 3866233"/>
              <a:gd name="connsiteX1106" fmla="*/ 3676151 w 6275407"/>
              <a:gd name="connsiteY1106" fmla="*/ 3620987 h 3866233"/>
              <a:gd name="connsiteX1107" fmla="*/ 3610623 w 6275407"/>
              <a:gd name="connsiteY1107" fmla="*/ 3643283 h 3866233"/>
              <a:gd name="connsiteX1108" fmla="*/ 3610623 w 6275407"/>
              <a:gd name="connsiteY1108" fmla="*/ 3617801 h 3866233"/>
              <a:gd name="connsiteX1109" fmla="*/ 3486120 w 6275407"/>
              <a:gd name="connsiteY1109" fmla="*/ 3608247 h 3866233"/>
              <a:gd name="connsiteX1110" fmla="*/ 3473012 w 6275407"/>
              <a:gd name="connsiteY1110" fmla="*/ 3636912 h 3866233"/>
              <a:gd name="connsiteX1111" fmla="*/ 3414038 w 6275407"/>
              <a:gd name="connsiteY1111" fmla="*/ 3646469 h 3866233"/>
              <a:gd name="connsiteX1112" fmla="*/ 3407483 w 6275407"/>
              <a:gd name="connsiteY1112" fmla="*/ 3684686 h 3866233"/>
              <a:gd name="connsiteX1113" fmla="*/ 3361612 w 6275407"/>
              <a:gd name="connsiteY1113" fmla="*/ 3706983 h 3866233"/>
              <a:gd name="connsiteX1114" fmla="*/ 3282981 w 6275407"/>
              <a:gd name="connsiteY1114" fmla="*/ 3700612 h 3866233"/>
              <a:gd name="connsiteX1115" fmla="*/ 3309191 w 6275407"/>
              <a:gd name="connsiteY1115" fmla="*/ 3684687 h 3866233"/>
              <a:gd name="connsiteX1116" fmla="*/ 3217453 w 6275407"/>
              <a:gd name="connsiteY1116" fmla="*/ 3700612 h 3866233"/>
              <a:gd name="connsiteX1117" fmla="*/ 3243663 w 6275407"/>
              <a:gd name="connsiteY1117" fmla="*/ 3713354 h 3866233"/>
              <a:gd name="connsiteX1118" fmla="*/ 3256765 w 6275407"/>
              <a:gd name="connsiteY1118" fmla="*/ 3767497 h 3866233"/>
              <a:gd name="connsiteX1119" fmla="*/ 3132263 w 6275407"/>
              <a:gd name="connsiteY1119" fmla="*/ 3780239 h 3866233"/>
              <a:gd name="connsiteX1120" fmla="*/ 3165026 w 6275407"/>
              <a:gd name="connsiteY1120" fmla="*/ 3812090 h 3866233"/>
              <a:gd name="connsiteX1121" fmla="*/ 3092945 w 6275407"/>
              <a:gd name="connsiteY1121" fmla="*/ 3824829 h 3866233"/>
              <a:gd name="connsiteX1122" fmla="*/ 3092944 w 6275407"/>
              <a:gd name="connsiteY1122" fmla="*/ 3815272 h 3866233"/>
              <a:gd name="connsiteX1123" fmla="*/ 3092944 w 6275407"/>
              <a:gd name="connsiteY1123" fmla="*/ 3799348 h 3866233"/>
              <a:gd name="connsiteX1124" fmla="*/ 3053626 w 6275407"/>
              <a:gd name="connsiteY1124" fmla="*/ 3792979 h 3866233"/>
              <a:gd name="connsiteX1125" fmla="*/ 2935677 w 6275407"/>
              <a:gd name="connsiteY1125" fmla="*/ 3834383 h 3866233"/>
              <a:gd name="connsiteX1126" fmla="*/ 2961888 w 6275407"/>
              <a:gd name="connsiteY1126" fmla="*/ 3850308 h 3866233"/>
              <a:gd name="connsiteX1127" fmla="*/ 2876703 w 6275407"/>
              <a:gd name="connsiteY1127" fmla="*/ 3856679 h 3866233"/>
              <a:gd name="connsiteX1128" fmla="*/ 2857041 w 6275407"/>
              <a:gd name="connsiteY1128" fmla="*/ 3828014 h 3866233"/>
              <a:gd name="connsiteX1129" fmla="*/ 2745647 w 6275407"/>
              <a:gd name="connsiteY1129" fmla="*/ 3824829 h 3866233"/>
              <a:gd name="connsiteX1130" fmla="*/ 2680118 w 6275407"/>
              <a:gd name="connsiteY1130" fmla="*/ 3856678 h 3866233"/>
              <a:gd name="connsiteX1131" fmla="*/ 2608036 w 6275407"/>
              <a:gd name="connsiteY1131" fmla="*/ 3859864 h 3866233"/>
              <a:gd name="connsiteX1132" fmla="*/ 2575272 w 6275407"/>
              <a:gd name="connsiteY1132" fmla="*/ 3831198 h 3866233"/>
              <a:gd name="connsiteX1133" fmla="*/ 2601482 w 6275407"/>
              <a:gd name="connsiteY1133" fmla="*/ 3815272 h 3866233"/>
              <a:gd name="connsiteX1134" fmla="*/ 2516297 w 6275407"/>
              <a:gd name="connsiteY1134" fmla="*/ 3761129 h 3866233"/>
              <a:gd name="connsiteX1135" fmla="*/ 2470425 w 6275407"/>
              <a:gd name="connsiteY1135" fmla="*/ 3754758 h 3866233"/>
              <a:gd name="connsiteX1136" fmla="*/ 2562164 w 6275407"/>
              <a:gd name="connsiteY1136" fmla="*/ 3710168 h 3866233"/>
              <a:gd name="connsiteX1137" fmla="*/ 2562164 w 6275407"/>
              <a:gd name="connsiteY1137" fmla="*/ 3675133 h 3866233"/>
              <a:gd name="connsiteX1138" fmla="*/ 2627692 w 6275407"/>
              <a:gd name="connsiteY1138" fmla="*/ 3665579 h 3866233"/>
              <a:gd name="connsiteX1139" fmla="*/ 2568718 w 6275407"/>
              <a:gd name="connsiteY1139" fmla="*/ 3646468 h 3866233"/>
              <a:gd name="connsiteX1140" fmla="*/ 2562164 w 6275407"/>
              <a:gd name="connsiteY1140" fmla="*/ 3675133 h 3866233"/>
              <a:gd name="connsiteX1141" fmla="*/ 2476979 w 6275407"/>
              <a:gd name="connsiteY1141" fmla="*/ 3706983 h 3866233"/>
              <a:gd name="connsiteX1142" fmla="*/ 2418005 w 6275407"/>
              <a:gd name="connsiteY1142" fmla="*/ 3646469 h 3866233"/>
              <a:gd name="connsiteX1143" fmla="*/ 2385240 w 6275407"/>
              <a:gd name="connsiteY1143" fmla="*/ 3643283 h 3866233"/>
              <a:gd name="connsiteX1144" fmla="*/ 2273840 w 6275407"/>
              <a:gd name="connsiteY1144" fmla="*/ 3675133 h 3866233"/>
              <a:gd name="connsiteX1145" fmla="*/ 2195205 w 6275407"/>
              <a:gd name="connsiteY1145" fmla="*/ 3630544 h 3866233"/>
              <a:gd name="connsiteX1146" fmla="*/ 2195204 w 6275407"/>
              <a:gd name="connsiteY1146" fmla="*/ 3585951 h 3866233"/>
              <a:gd name="connsiteX1147" fmla="*/ 2254178 w 6275407"/>
              <a:gd name="connsiteY1147" fmla="*/ 3576398 h 3866233"/>
              <a:gd name="connsiteX1148" fmla="*/ 2267287 w 6275407"/>
              <a:gd name="connsiteY1148" fmla="*/ 3550919 h 3866233"/>
              <a:gd name="connsiteX1149" fmla="*/ 2300050 w 6275407"/>
              <a:gd name="connsiteY1149" fmla="*/ 3534991 h 3866233"/>
              <a:gd name="connsiteX1150" fmla="*/ 2247630 w 6275407"/>
              <a:gd name="connsiteY1150" fmla="*/ 3525437 h 3866233"/>
              <a:gd name="connsiteX1151" fmla="*/ 2188651 w 6275407"/>
              <a:gd name="connsiteY1151" fmla="*/ 3563658 h 3866233"/>
              <a:gd name="connsiteX1152" fmla="*/ 2149337 w 6275407"/>
              <a:gd name="connsiteY1152" fmla="*/ 3544548 h 3866233"/>
              <a:gd name="connsiteX1153" fmla="*/ 2110020 w 6275407"/>
              <a:gd name="connsiteY1153" fmla="*/ 3544548 h 3866233"/>
              <a:gd name="connsiteX1154" fmla="*/ 2090358 w 6275407"/>
              <a:gd name="connsiteY1154" fmla="*/ 3570027 h 3866233"/>
              <a:gd name="connsiteX1155" fmla="*/ 2168994 w 6275407"/>
              <a:gd name="connsiteY1155" fmla="*/ 3598693 h 3866233"/>
              <a:gd name="connsiteX1156" fmla="*/ 2149338 w 6275407"/>
              <a:gd name="connsiteY1156" fmla="*/ 3608248 h 3866233"/>
              <a:gd name="connsiteX1157" fmla="*/ 1992066 w 6275407"/>
              <a:gd name="connsiteY1157" fmla="*/ 3611433 h 3866233"/>
              <a:gd name="connsiteX1158" fmla="*/ 1939645 w 6275407"/>
              <a:gd name="connsiteY1158" fmla="*/ 3595508 h 3866233"/>
              <a:gd name="connsiteX1159" fmla="*/ 1834798 w 6275407"/>
              <a:gd name="connsiteY1159" fmla="*/ 3605062 h 3866233"/>
              <a:gd name="connsiteX1160" fmla="*/ 1841352 w 6275407"/>
              <a:gd name="connsiteY1160" fmla="*/ 3595508 h 3866233"/>
              <a:gd name="connsiteX1161" fmla="*/ 1841352 w 6275407"/>
              <a:gd name="connsiteY1161" fmla="*/ 3563658 h 3866233"/>
              <a:gd name="connsiteX1162" fmla="*/ 1815142 w 6275407"/>
              <a:gd name="connsiteY1162" fmla="*/ 3576398 h 3866233"/>
              <a:gd name="connsiteX1163" fmla="*/ 1769270 w 6275407"/>
              <a:gd name="connsiteY1163" fmla="*/ 3563658 h 3866233"/>
              <a:gd name="connsiteX1164" fmla="*/ 1697188 w 6275407"/>
              <a:gd name="connsiteY1164" fmla="*/ 3579583 h 3866233"/>
              <a:gd name="connsiteX1165" fmla="*/ 1598895 w 6275407"/>
              <a:gd name="connsiteY1165" fmla="*/ 3554102 h 3866233"/>
              <a:gd name="connsiteX1166" fmla="*/ 1651316 w 6275407"/>
              <a:gd name="connsiteY1166" fmla="*/ 3528622 h 3866233"/>
              <a:gd name="connsiteX1167" fmla="*/ 1736506 w 6275407"/>
              <a:gd name="connsiteY1167" fmla="*/ 3547733 h 3866233"/>
              <a:gd name="connsiteX1168" fmla="*/ 1828245 w 6275407"/>
              <a:gd name="connsiteY1168" fmla="*/ 3506327 h 3866233"/>
              <a:gd name="connsiteX1169" fmla="*/ 1828244 w 6275407"/>
              <a:gd name="connsiteY1169" fmla="*/ 3487216 h 3866233"/>
              <a:gd name="connsiteX1170" fmla="*/ 1874117 w 6275407"/>
              <a:gd name="connsiteY1170" fmla="*/ 3477662 h 3866233"/>
              <a:gd name="connsiteX1171" fmla="*/ 1926537 w 6275407"/>
              <a:gd name="connsiteY1171" fmla="*/ 3499958 h 3866233"/>
              <a:gd name="connsiteX1172" fmla="*/ 1933091 w 6275407"/>
              <a:gd name="connsiteY1172" fmla="*/ 3534991 h 3866233"/>
              <a:gd name="connsiteX1173" fmla="*/ 1985517 w 6275407"/>
              <a:gd name="connsiteY1173" fmla="*/ 3560472 h 3866233"/>
              <a:gd name="connsiteX1174" fmla="*/ 2005173 w 6275407"/>
              <a:gd name="connsiteY1174" fmla="*/ 3512698 h 3866233"/>
              <a:gd name="connsiteX1175" fmla="*/ 2051045 w 6275407"/>
              <a:gd name="connsiteY1175" fmla="*/ 3506326 h 3866233"/>
              <a:gd name="connsiteX1176" fmla="*/ 2064148 w 6275407"/>
              <a:gd name="connsiteY1176" fmla="*/ 3484033 h 3866233"/>
              <a:gd name="connsiteX1177" fmla="*/ 1992065 w 6275407"/>
              <a:gd name="connsiteY1177" fmla="*/ 3468108 h 3866233"/>
              <a:gd name="connsiteX1178" fmla="*/ 1992066 w 6275407"/>
              <a:gd name="connsiteY1178" fmla="*/ 3452183 h 3866233"/>
              <a:gd name="connsiteX1179" fmla="*/ 2051045 w 6275407"/>
              <a:gd name="connsiteY1179" fmla="*/ 3442627 h 3866233"/>
              <a:gd name="connsiteX1180" fmla="*/ 2090358 w 6275407"/>
              <a:gd name="connsiteY1180" fmla="*/ 3426702 h 3866233"/>
              <a:gd name="connsiteX1181" fmla="*/ 2116574 w 6275407"/>
              <a:gd name="connsiteY1181" fmla="*/ 3420333 h 3866233"/>
              <a:gd name="connsiteX1182" fmla="*/ 2155887 w 6275407"/>
              <a:gd name="connsiteY1182" fmla="*/ 3407591 h 3866233"/>
              <a:gd name="connsiteX1183" fmla="*/ 2188650 w 6275407"/>
              <a:gd name="connsiteY1183" fmla="*/ 3420333 h 3866233"/>
              <a:gd name="connsiteX1184" fmla="*/ 2155887 w 6275407"/>
              <a:gd name="connsiteY1184" fmla="*/ 3407591 h 3866233"/>
              <a:gd name="connsiteX1185" fmla="*/ 2155886 w 6275407"/>
              <a:gd name="connsiteY1185" fmla="*/ 3401223 h 3866233"/>
              <a:gd name="connsiteX1186" fmla="*/ 2142784 w 6275407"/>
              <a:gd name="connsiteY1186" fmla="*/ 3394852 h 3866233"/>
              <a:gd name="connsiteX1187" fmla="*/ 2011727 w 6275407"/>
              <a:gd name="connsiteY1187" fmla="*/ 3375741 h 3866233"/>
              <a:gd name="connsiteX1188" fmla="*/ 1952747 w 6275407"/>
              <a:gd name="connsiteY1188" fmla="*/ 3375741 h 3866233"/>
              <a:gd name="connsiteX1189" fmla="*/ 1841352 w 6275407"/>
              <a:gd name="connsiteY1189" fmla="*/ 3429887 h 3866233"/>
              <a:gd name="connsiteX1190" fmla="*/ 1749614 w 6275407"/>
              <a:gd name="connsiteY1190" fmla="*/ 3375741 h 3866233"/>
              <a:gd name="connsiteX1191" fmla="*/ 1703737 w 6275407"/>
              <a:gd name="connsiteY1191" fmla="*/ 3375741 h 3866233"/>
              <a:gd name="connsiteX1192" fmla="*/ 1697188 w 6275407"/>
              <a:gd name="connsiteY1192" fmla="*/ 3375741 h 3866233"/>
              <a:gd name="connsiteX1193" fmla="*/ 1729952 w 6275407"/>
              <a:gd name="connsiteY1193" fmla="*/ 3350262 h 3866233"/>
              <a:gd name="connsiteX1194" fmla="*/ 1684086 w 6275407"/>
              <a:gd name="connsiteY1194" fmla="*/ 3327966 h 3866233"/>
              <a:gd name="connsiteX1195" fmla="*/ 1651316 w 6275407"/>
              <a:gd name="connsiteY1195" fmla="*/ 3327966 h 3866233"/>
              <a:gd name="connsiteX1196" fmla="*/ 1618552 w 6275407"/>
              <a:gd name="connsiteY1196" fmla="*/ 3359816 h 3866233"/>
              <a:gd name="connsiteX1197" fmla="*/ 1592342 w 6275407"/>
              <a:gd name="connsiteY1197" fmla="*/ 3343891 h 3866233"/>
              <a:gd name="connsiteX1198" fmla="*/ 1441629 w 6275407"/>
              <a:gd name="connsiteY1198" fmla="*/ 3382112 h 3866233"/>
              <a:gd name="connsiteX1199" fmla="*/ 1343336 w 6275407"/>
              <a:gd name="connsiteY1199" fmla="*/ 3385297 h 3866233"/>
              <a:gd name="connsiteX1200" fmla="*/ 1376100 w 6275407"/>
              <a:gd name="connsiteY1200" fmla="*/ 3359816 h 3866233"/>
              <a:gd name="connsiteX1201" fmla="*/ 1277808 w 6275407"/>
              <a:gd name="connsiteY1201" fmla="*/ 3353448 h 3866233"/>
              <a:gd name="connsiteX1202" fmla="*/ 1310572 w 6275407"/>
              <a:gd name="connsiteY1202" fmla="*/ 3334337 h 3866233"/>
              <a:gd name="connsiteX1203" fmla="*/ 1277808 w 6275407"/>
              <a:gd name="connsiteY1203" fmla="*/ 3308858 h 3866233"/>
              <a:gd name="connsiteX1204" fmla="*/ 1317126 w 6275407"/>
              <a:gd name="connsiteY1204" fmla="*/ 3283377 h 3866233"/>
              <a:gd name="connsiteX1205" fmla="*/ 1284362 w 6275407"/>
              <a:gd name="connsiteY1205" fmla="*/ 3267452 h 3866233"/>
              <a:gd name="connsiteX1206" fmla="*/ 1343336 w 6275407"/>
              <a:gd name="connsiteY1206" fmla="*/ 3216491 h 3866233"/>
              <a:gd name="connsiteX1207" fmla="*/ 1225382 w 6275407"/>
              <a:gd name="connsiteY1207" fmla="*/ 3210123 h 3866233"/>
              <a:gd name="connsiteX1208" fmla="*/ 1205726 w 6275407"/>
              <a:gd name="connsiteY1208" fmla="*/ 3261083 h 3866233"/>
              <a:gd name="connsiteX1209" fmla="*/ 1153300 w 6275407"/>
              <a:gd name="connsiteY1209" fmla="*/ 3203752 h 3866233"/>
              <a:gd name="connsiteX1210" fmla="*/ 1153300 w 6275407"/>
              <a:gd name="connsiteY1210" fmla="*/ 3159162 h 3866233"/>
              <a:gd name="connsiteX1211" fmla="*/ 1186064 w 6275407"/>
              <a:gd name="connsiteY1211" fmla="*/ 3143237 h 3866233"/>
              <a:gd name="connsiteX1212" fmla="*/ 1100879 w 6275407"/>
              <a:gd name="connsiteY1212" fmla="*/ 3101830 h 3866233"/>
              <a:gd name="connsiteX1213" fmla="*/ 1041905 w 6275407"/>
              <a:gd name="connsiteY1213" fmla="*/ 3101831 h 3866233"/>
              <a:gd name="connsiteX1214" fmla="*/ 989479 w 6275407"/>
              <a:gd name="connsiteY1214" fmla="*/ 3085906 h 3866233"/>
              <a:gd name="connsiteX1215" fmla="*/ 956715 w 6275407"/>
              <a:gd name="connsiteY1215" fmla="*/ 3060427 h 3866233"/>
              <a:gd name="connsiteX1216" fmla="*/ 956715 w 6275407"/>
              <a:gd name="connsiteY1216" fmla="*/ 3028577 h 3866233"/>
              <a:gd name="connsiteX1217" fmla="*/ 982930 w 6275407"/>
              <a:gd name="connsiteY1217" fmla="*/ 3015837 h 3866233"/>
              <a:gd name="connsiteX1218" fmla="*/ 982930 w 6275407"/>
              <a:gd name="connsiteY1218" fmla="*/ 2980802 h 3866233"/>
              <a:gd name="connsiteX1219" fmla="*/ 956715 w 6275407"/>
              <a:gd name="connsiteY1219" fmla="*/ 2968063 h 3866233"/>
              <a:gd name="connsiteX1220" fmla="*/ 956715 w 6275407"/>
              <a:gd name="connsiteY1220" fmla="*/ 2888435 h 3866233"/>
              <a:gd name="connsiteX1221" fmla="*/ 996033 w 6275407"/>
              <a:gd name="connsiteY1221" fmla="*/ 2847031 h 3866233"/>
              <a:gd name="connsiteX1222" fmla="*/ 1146751 w 6275407"/>
              <a:gd name="connsiteY1222" fmla="*/ 2802441 h 3866233"/>
              <a:gd name="connsiteX1223" fmla="*/ 1055007 w 6275407"/>
              <a:gd name="connsiteY1223" fmla="*/ 2780146 h 3866233"/>
              <a:gd name="connsiteX1224" fmla="*/ 1002587 w 6275407"/>
              <a:gd name="connsiteY1224" fmla="*/ 2780145 h 3866233"/>
              <a:gd name="connsiteX1225" fmla="*/ 950166 w 6275407"/>
              <a:gd name="connsiteY1225" fmla="*/ 2796070 h 3866233"/>
              <a:gd name="connsiteX1226" fmla="*/ 950166 w 6275407"/>
              <a:gd name="connsiteY1226" fmla="*/ 2821549 h 3866233"/>
              <a:gd name="connsiteX1227" fmla="*/ 904294 w 6275407"/>
              <a:gd name="connsiteY1227" fmla="*/ 2843845 h 3866233"/>
              <a:gd name="connsiteX1228" fmla="*/ 858422 w 6275407"/>
              <a:gd name="connsiteY1228" fmla="*/ 2827920 h 3866233"/>
              <a:gd name="connsiteX1229" fmla="*/ 766684 w 6275407"/>
              <a:gd name="connsiteY1229" fmla="*/ 2850216 h 3866233"/>
              <a:gd name="connsiteX1230" fmla="*/ 753576 w 6275407"/>
              <a:gd name="connsiteY1230" fmla="*/ 2818367 h 3866233"/>
              <a:gd name="connsiteX1231" fmla="*/ 819104 w 6275407"/>
              <a:gd name="connsiteY1231" fmla="*/ 2805624 h 3866233"/>
              <a:gd name="connsiteX1232" fmla="*/ 648735 w 6275407"/>
              <a:gd name="connsiteY1232" fmla="*/ 2754666 h 3866233"/>
              <a:gd name="connsiteX1233" fmla="*/ 655283 w 6275407"/>
              <a:gd name="connsiteY1233" fmla="*/ 2729185 h 3866233"/>
              <a:gd name="connsiteX1234" fmla="*/ 694601 w 6275407"/>
              <a:gd name="connsiteY1234" fmla="*/ 2745110 h 3866233"/>
              <a:gd name="connsiteX1235" fmla="*/ 779792 w 6275407"/>
              <a:gd name="connsiteY1235" fmla="*/ 2726000 h 3866233"/>
              <a:gd name="connsiteX1236" fmla="*/ 786340 w 6275407"/>
              <a:gd name="connsiteY1236" fmla="*/ 2690964 h 3866233"/>
              <a:gd name="connsiteX1237" fmla="*/ 832212 w 6275407"/>
              <a:gd name="connsiteY1237" fmla="*/ 2668670 h 3866233"/>
              <a:gd name="connsiteX1238" fmla="*/ 937058 w 6275407"/>
              <a:gd name="connsiteY1238" fmla="*/ 2668671 h 3866233"/>
              <a:gd name="connsiteX1239" fmla="*/ 950166 w 6275407"/>
              <a:gd name="connsiteY1239" fmla="*/ 2649560 h 3866233"/>
              <a:gd name="connsiteX1240" fmla="*/ 1048459 w 6275407"/>
              <a:gd name="connsiteY1240" fmla="*/ 2595414 h 3866233"/>
              <a:gd name="connsiteX1241" fmla="*/ 1048459 w 6275407"/>
              <a:gd name="connsiteY1241" fmla="*/ 2579489 h 3866233"/>
              <a:gd name="connsiteX1242" fmla="*/ 1113987 w 6275407"/>
              <a:gd name="connsiteY1242" fmla="*/ 2563564 h 3866233"/>
              <a:gd name="connsiteX1243" fmla="*/ 1107433 w 6275407"/>
              <a:gd name="connsiteY1243" fmla="*/ 2538085 h 3866233"/>
              <a:gd name="connsiteX1244" fmla="*/ 1133643 w 6275407"/>
              <a:gd name="connsiteY1244" fmla="*/ 2522160 h 3866233"/>
              <a:gd name="connsiteX1245" fmla="*/ 1107433 w 6275407"/>
              <a:gd name="connsiteY1245" fmla="*/ 2538085 h 3866233"/>
              <a:gd name="connsiteX1246" fmla="*/ 1074669 w 6275407"/>
              <a:gd name="connsiteY1246" fmla="*/ 2547639 h 3866233"/>
              <a:gd name="connsiteX1247" fmla="*/ 1015694 w 6275407"/>
              <a:gd name="connsiteY1247" fmla="*/ 2544456 h 3866233"/>
              <a:gd name="connsiteX1248" fmla="*/ 1048459 w 6275407"/>
              <a:gd name="connsiteY1248" fmla="*/ 2525346 h 3866233"/>
              <a:gd name="connsiteX1249" fmla="*/ 996033 w 6275407"/>
              <a:gd name="connsiteY1249" fmla="*/ 2506235 h 3866233"/>
              <a:gd name="connsiteX1250" fmla="*/ 878084 w 6275407"/>
              <a:gd name="connsiteY1250" fmla="*/ 2576306 h 3866233"/>
              <a:gd name="connsiteX1251" fmla="*/ 878084 w 6275407"/>
              <a:gd name="connsiteY1251" fmla="*/ 2630449 h 3866233"/>
              <a:gd name="connsiteX1252" fmla="*/ 792894 w 6275407"/>
              <a:gd name="connsiteY1252" fmla="*/ 2652746 h 3866233"/>
              <a:gd name="connsiteX1253" fmla="*/ 694601 w 6275407"/>
              <a:gd name="connsiteY1253" fmla="*/ 2652745 h 3866233"/>
              <a:gd name="connsiteX1254" fmla="*/ 668391 w 6275407"/>
              <a:gd name="connsiteY1254" fmla="*/ 2640006 h 3866233"/>
              <a:gd name="connsiteX1255" fmla="*/ 596309 w 6275407"/>
              <a:gd name="connsiteY1255" fmla="*/ 2668671 h 3866233"/>
              <a:gd name="connsiteX1256" fmla="*/ 491463 w 6275407"/>
              <a:gd name="connsiteY1256" fmla="*/ 2668671 h 3866233"/>
              <a:gd name="connsiteX1257" fmla="*/ 439042 w 6275407"/>
              <a:gd name="connsiteY1257" fmla="*/ 2636820 h 3866233"/>
              <a:gd name="connsiteX1258" fmla="*/ 380068 w 6275407"/>
              <a:gd name="connsiteY1258" fmla="*/ 2636820 h 3866233"/>
              <a:gd name="connsiteX1259" fmla="*/ 380068 w 6275407"/>
              <a:gd name="connsiteY1259" fmla="*/ 2611339 h 3866233"/>
              <a:gd name="connsiteX1260" fmla="*/ 511124 w 6275407"/>
              <a:gd name="connsiteY1260" fmla="*/ 2579489 h 3866233"/>
              <a:gd name="connsiteX1261" fmla="*/ 484909 w 6275407"/>
              <a:gd name="connsiteY1261" fmla="*/ 2550824 h 3866233"/>
              <a:gd name="connsiteX1262" fmla="*/ 458698 w 6275407"/>
              <a:gd name="connsiteY1262" fmla="*/ 2522160 h 3866233"/>
              <a:gd name="connsiteX1263" fmla="*/ 445596 w 6275407"/>
              <a:gd name="connsiteY1263" fmla="*/ 2499864 h 3866233"/>
              <a:gd name="connsiteX1264" fmla="*/ 425934 w 6275407"/>
              <a:gd name="connsiteY1264" fmla="*/ 2471200 h 3866233"/>
              <a:gd name="connsiteX1265" fmla="*/ 406278 w 6275407"/>
              <a:gd name="connsiteY1265" fmla="*/ 2503049 h 3866233"/>
              <a:gd name="connsiteX1266" fmla="*/ 327642 w 6275407"/>
              <a:gd name="connsiteY1266" fmla="*/ 2506235 h 3866233"/>
              <a:gd name="connsiteX1267" fmla="*/ 307985 w 6275407"/>
              <a:gd name="connsiteY1267" fmla="*/ 2538085 h 3866233"/>
              <a:gd name="connsiteX1268" fmla="*/ 249011 w 6275407"/>
              <a:gd name="connsiteY1268" fmla="*/ 2538085 h 3866233"/>
              <a:gd name="connsiteX1269" fmla="*/ 91739 w 6275407"/>
              <a:gd name="connsiteY1269" fmla="*/ 2480756 h 3866233"/>
              <a:gd name="connsiteX1270" fmla="*/ 85185 w 6275407"/>
              <a:gd name="connsiteY1270" fmla="*/ 2445720 h 3866233"/>
              <a:gd name="connsiteX1271" fmla="*/ 39318 w 6275407"/>
              <a:gd name="connsiteY1271" fmla="*/ 2439349 h 3866233"/>
              <a:gd name="connsiteX1272" fmla="*/ 0 w 6275407"/>
              <a:gd name="connsiteY1272" fmla="*/ 2417056 h 386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</a:cxnLst>
            <a:rect l="l" t="t" r="r" b="b"/>
            <a:pathLst>
              <a:path w="6275407" h="3866233">
                <a:moveTo>
                  <a:pt x="5392995" y="187549"/>
                </a:moveTo>
                <a:cubicBezTo>
                  <a:pt x="5402823" y="184364"/>
                  <a:pt x="5411014" y="180383"/>
                  <a:pt x="5419205" y="176401"/>
                </a:cubicBezTo>
                <a:lnTo>
                  <a:pt x="5441366" y="166976"/>
                </a:lnTo>
                <a:lnTo>
                  <a:pt x="5450081" y="196058"/>
                </a:lnTo>
                <a:close/>
                <a:moveTo>
                  <a:pt x="5563370" y="888252"/>
                </a:moveTo>
                <a:cubicBezTo>
                  <a:pt x="5563369" y="891435"/>
                  <a:pt x="5569924" y="894620"/>
                  <a:pt x="5576478" y="897806"/>
                </a:cubicBezTo>
                <a:cubicBezTo>
                  <a:pt x="5576478" y="897806"/>
                  <a:pt x="5583031" y="894620"/>
                  <a:pt x="5589580" y="891435"/>
                </a:cubicBezTo>
                <a:cubicBezTo>
                  <a:pt x="5583032" y="888251"/>
                  <a:pt x="5583031" y="885066"/>
                  <a:pt x="5576478" y="881881"/>
                </a:cubicBezTo>
                <a:cubicBezTo>
                  <a:pt x="5569924" y="885066"/>
                  <a:pt x="5563370" y="885066"/>
                  <a:pt x="5563370" y="888252"/>
                </a:cubicBezTo>
                <a:close/>
                <a:moveTo>
                  <a:pt x="5623167" y="1110404"/>
                </a:moveTo>
                <a:cubicBezTo>
                  <a:pt x="5622348" y="1115978"/>
                  <a:pt x="5628901" y="1120755"/>
                  <a:pt x="5648560" y="1123941"/>
                </a:cubicBezTo>
                <a:cubicBezTo>
                  <a:pt x="5661662" y="1114385"/>
                  <a:pt x="5668216" y="1104831"/>
                  <a:pt x="5642006" y="1092091"/>
                </a:cubicBezTo>
                <a:cubicBezTo>
                  <a:pt x="5632178" y="1098460"/>
                  <a:pt x="5623987" y="1104830"/>
                  <a:pt x="5623167" y="1110404"/>
                </a:cubicBezTo>
                <a:close/>
                <a:moveTo>
                  <a:pt x="5923775" y="2197289"/>
                </a:moveTo>
                <a:cubicBezTo>
                  <a:pt x="5943437" y="2206843"/>
                  <a:pt x="5963094" y="2206843"/>
                  <a:pt x="5989309" y="2194104"/>
                </a:cubicBezTo>
                <a:cubicBezTo>
                  <a:pt x="5972927" y="2189326"/>
                  <a:pt x="5959819" y="2185347"/>
                  <a:pt x="5949169" y="2184947"/>
                </a:cubicBezTo>
                <a:cubicBezTo>
                  <a:pt x="5938523" y="2184550"/>
                  <a:pt x="5930329" y="2187735"/>
                  <a:pt x="5923775" y="2197289"/>
                </a:cubicBezTo>
                <a:close/>
                <a:moveTo>
                  <a:pt x="6087596" y="3108199"/>
                </a:moveTo>
                <a:cubicBezTo>
                  <a:pt x="6094150" y="3105016"/>
                  <a:pt x="6100704" y="3105016"/>
                  <a:pt x="6107252" y="3101831"/>
                </a:cubicBezTo>
                <a:cubicBezTo>
                  <a:pt x="6113807" y="3105016"/>
                  <a:pt x="6113807" y="3105016"/>
                  <a:pt x="6120360" y="3108199"/>
                </a:cubicBezTo>
                <a:cubicBezTo>
                  <a:pt x="6113806" y="3111385"/>
                  <a:pt x="6107252" y="3111385"/>
                  <a:pt x="6100704" y="3114570"/>
                </a:cubicBezTo>
                <a:cubicBezTo>
                  <a:pt x="6100704" y="3114570"/>
                  <a:pt x="6094150" y="3111385"/>
                  <a:pt x="6087596" y="3108199"/>
                </a:cubicBezTo>
                <a:close/>
                <a:moveTo>
                  <a:pt x="5628898" y="1709983"/>
                </a:moveTo>
                <a:cubicBezTo>
                  <a:pt x="5655113" y="1703612"/>
                  <a:pt x="5674770" y="1697243"/>
                  <a:pt x="5694426" y="1690872"/>
                </a:cubicBezTo>
                <a:cubicBezTo>
                  <a:pt x="5668216" y="1678133"/>
                  <a:pt x="5648559" y="1678133"/>
                  <a:pt x="5622349" y="1687687"/>
                </a:cubicBezTo>
                <a:cubicBezTo>
                  <a:pt x="5622349" y="1694058"/>
                  <a:pt x="5628898" y="1703612"/>
                  <a:pt x="5628898" y="1709983"/>
                </a:cubicBezTo>
                <a:close/>
                <a:moveTo>
                  <a:pt x="5196410" y="286282"/>
                </a:moveTo>
                <a:cubicBezTo>
                  <a:pt x="5202964" y="283099"/>
                  <a:pt x="5209518" y="283099"/>
                  <a:pt x="5216066" y="279914"/>
                </a:cubicBezTo>
                <a:cubicBezTo>
                  <a:pt x="5222620" y="279914"/>
                  <a:pt x="5222620" y="286282"/>
                  <a:pt x="5229174" y="286282"/>
                </a:cubicBezTo>
                <a:cubicBezTo>
                  <a:pt x="5222620" y="289468"/>
                  <a:pt x="5216066" y="289468"/>
                  <a:pt x="5209518" y="292653"/>
                </a:cubicBezTo>
                <a:cubicBezTo>
                  <a:pt x="5209518" y="292653"/>
                  <a:pt x="5202964" y="289468"/>
                  <a:pt x="5196410" y="286282"/>
                </a:cubicBezTo>
                <a:close/>
                <a:moveTo>
                  <a:pt x="5117774" y="25111"/>
                </a:moveTo>
                <a:cubicBezTo>
                  <a:pt x="5189856" y="47405"/>
                  <a:pt x="5209513" y="72887"/>
                  <a:pt x="5268492" y="72887"/>
                </a:cubicBezTo>
                <a:cubicBezTo>
                  <a:pt x="5222620" y="88811"/>
                  <a:pt x="5183302" y="82440"/>
                  <a:pt x="5143984" y="82440"/>
                </a:cubicBezTo>
                <a:cubicBezTo>
                  <a:pt x="5117774" y="66516"/>
                  <a:pt x="5137430" y="50590"/>
                  <a:pt x="5117774" y="25111"/>
                </a:cubicBezTo>
                <a:close/>
                <a:moveTo>
                  <a:pt x="5137436" y="127033"/>
                </a:moveTo>
                <a:cubicBezTo>
                  <a:pt x="5137436" y="127033"/>
                  <a:pt x="5137435" y="120664"/>
                  <a:pt x="5137435" y="117479"/>
                </a:cubicBezTo>
                <a:cubicBezTo>
                  <a:pt x="5150544" y="117479"/>
                  <a:pt x="5163646" y="114293"/>
                  <a:pt x="5183308" y="114293"/>
                </a:cubicBezTo>
                <a:cubicBezTo>
                  <a:pt x="5189856" y="114293"/>
                  <a:pt x="5189856" y="120663"/>
                  <a:pt x="5196410" y="123849"/>
                </a:cubicBezTo>
                <a:cubicBezTo>
                  <a:pt x="5196410" y="123849"/>
                  <a:pt x="5189856" y="130218"/>
                  <a:pt x="5183308" y="130217"/>
                </a:cubicBezTo>
                <a:cubicBezTo>
                  <a:pt x="5170200" y="130218"/>
                  <a:pt x="5157092" y="127032"/>
                  <a:pt x="5137436" y="127033"/>
                </a:cubicBezTo>
                <a:close/>
                <a:moveTo>
                  <a:pt x="5196410" y="404128"/>
                </a:moveTo>
                <a:cubicBezTo>
                  <a:pt x="5222620" y="388203"/>
                  <a:pt x="5268492" y="378649"/>
                  <a:pt x="5261938" y="353168"/>
                </a:cubicBezTo>
                <a:cubicBezTo>
                  <a:pt x="5314359" y="343614"/>
                  <a:pt x="5275046" y="314950"/>
                  <a:pt x="5307810" y="295839"/>
                </a:cubicBezTo>
                <a:cubicBezTo>
                  <a:pt x="5327466" y="318132"/>
                  <a:pt x="5353677" y="340428"/>
                  <a:pt x="5373339" y="359539"/>
                </a:cubicBezTo>
                <a:cubicBezTo>
                  <a:pt x="5386441" y="359539"/>
                  <a:pt x="5392995" y="359539"/>
                  <a:pt x="5406103" y="359539"/>
                </a:cubicBezTo>
                <a:cubicBezTo>
                  <a:pt x="5412651" y="359539"/>
                  <a:pt x="5412652" y="362724"/>
                  <a:pt x="5419205" y="362724"/>
                </a:cubicBezTo>
                <a:cubicBezTo>
                  <a:pt x="5419205" y="365907"/>
                  <a:pt x="5412651" y="372278"/>
                  <a:pt x="5406103" y="372278"/>
                </a:cubicBezTo>
                <a:cubicBezTo>
                  <a:pt x="5392995" y="378649"/>
                  <a:pt x="5379887" y="391389"/>
                  <a:pt x="5353677" y="388203"/>
                </a:cubicBezTo>
                <a:cubicBezTo>
                  <a:pt x="5353677" y="375464"/>
                  <a:pt x="5340575" y="372278"/>
                  <a:pt x="5320913" y="375464"/>
                </a:cubicBezTo>
                <a:cubicBezTo>
                  <a:pt x="5314359" y="365907"/>
                  <a:pt x="5320913" y="353168"/>
                  <a:pt x="5288148" y="362724"/>
                </a:cubicBezTo>
                <a:cubicBezTo>
                  <a:pt x="5294702" y="365907"/>
                  <a:pt x="5307811" y="369093"/>
                  <a:pt x="5320913" y="375464"/>
                </a:cubicBezTo>
                <a:cubicBezTo>
                  <a:pt x="5320913" y="378649"/>
                  <a:pt x="5320913" y="385018"/>
                  <a:pt x="5320913" y="388203"/>
                </a:cubicBezTo>
                <a:cubicBezTo>
                  <a:pt x="5301256" y="388203"/>
                  <a:pt x="5288149" y="394574"/>
                  <a:pt x="5288149" y="404128"/>
                </a:cubicBezTo>
                <a:close/>
                <a:moveTo>
                  <a:pt x="5229174" y="563381"/>
                </a:moveTo>
                <a:cubicBezTo>
                  <a:pt x="5229174" y="566564"/>
                  <a:pt x="5235728" y="569749"/>
                  <a:pt x="5242282" y="572934"/>
                </a:cubicBezTo>
                <a:cubicBezTo>
                  <a:pt x="5248836" y="569749"/>
                  <a:pt x="5255390" y="569749"/>
                  <a:pt x="5255389" y="566564"/>
                </a:cubicBezTo>
                <a:cubicBezTo>
                  <a:pt x="5248836" y="563381"/>
                  <a:pt x="5248836" y="560195"/>
                  <a:pt x="5242282" y="557010"/>
                </a:cubicBezTo>
                <a:cubicBezTo>
                  <a:pt x="5235728" y="560195"/>
                  <a:pt x="5229174" y="560195"/>
                  <a:pt x="5229174" y="563381"/>
                </a:cubicBezTo>
                <a:close/>
                <a:moveTo>
                  <a:pt x="5130881" y="263989"/>
                </a:moveTo>
                <a:lnTo>
                  <a:pt x="5130881" y="235325"/>
                </a:lnTo>
                <a:cubicBezTo>
                  <a:pt x="5143989" y="232139"/>
                  <a:pt x="5163646" y="232139"/>
                  <a:pt x="5189856" y="225768"/>
                </a:cubicBezTo>
                <a:cubicBezTo>
                  <a:pt x="5189856" y="238507"/>
                  <a:pt x="5196410" y="248064"/>
                  <a:pt x="5196410" y="257618"/>
                </a:cubicBezTo>
                <a:cubicBezTo>
                  <a:pt x="5170199" y="260804"/>
                  <a:pt x="5150538" y="260803"/>
                  <a:pt x="5130881" y="263989"/>
                </a:cubicBezTo>
                <a:close/>
                <a:moveTo>
                  <a:pt x="5065354" y="238507"/>
                </a:moveTo>
                <a:cubicBezTo>
                  <a:pt x="5065354" y="235324"/>
                  <a:pt x="5071907" y="232139"/>
                  <a:pt x="5078461" y="228953"/>
                </a:cubicBezTo>
                <a:cubicBezTo>
                  <a:pt x="5085010" y="232139"/>
                  <a:pt x="5085010" y="232139"/>
                  <a:pt x="5091563" y="235324"/>
                </a:cubicBezTo>
                <a:cubicBezTo>
                  <a:pt x="5085009" y="238507"/>
                  <a:pt x="5085010" y="241693"/>
                  <a:pt x="5078461" y="244878"/>
                </a:cubicBezTo>
                <a:cubicBezTo>
                  <a:pt x="5071907" y="241693"/>
                  <a:pt x="5065353" y="241693"/>
                  <a:pt x="5065354" y="238507"/>
                </a:cubicBezTo>
                <a:close/>
                <a:moveTo>
                  <a:pt x="4999825" y="123849"/>
                </a:moveTo>
                <a:cubicBezTo>
                  <a:pt x="4999825" y="123849"/>
                  <a:pt x="5006379" y="120664"/>
                  <a:pt x="5012933" y="117478"/>
                </a:cubicBezTo>
                <a:cubicBezTo>
                  <a:pt x="5019481" y="117478"/>
                  <a:pt x="5019482" y="123849"/>
                  <a:pt x="5026036" y="127032"/>
                </a:cubicBezTo>
                <a:cubicBezTo>
                  <a:pt x="5019481" y="130218"/>
                  <a:pt x="5019481" y="130218"/>
                  <a:pt x="5012933" y="133403"/>
                </a:cubicBezTo>
                <a:cubicBezTo>
                  <a:pt x="5006379" y="130218"/>
                  <a:pt x="5006379" y="127033"/>
                  <a:pt x="4999825" y="123849"/>
                </a:cubicBezTo>
                <a:close/>
                <a:moveTo>
                  <a:pt x="5860705" y="3253666"/>
                </a:moveTo>
                <a:cubicBezTo>
                  <a:pt x="5859885" y="3251825"/>
                  <a:pt x="5861524" y="3250531"/>
                  <a:pt x="5864801" y="3249536"/>
                </a:cubicBezTo>
                <a:lnTo>
                  <a:pt x="5891012" y="3246033"/>
                </a:lnTo>
                <a:lnTo>
                  <a:pt x="5891011" y="3222860"/>
                </a:lnTo>
                <a:cubicBezTo>
                  <a:pt x="5923775" y="3213306"/>
                  <a:pt x="5949986" y="3206935"/>
                  <a:pt x="5989304" y="3197381"/>
                </a:cubicBezTo>
                <a:cubicBezTo>
                  <a:pt x="5995858" y="3200566"/>
                  <a:pt x="6008965" y="3203749"/>
                  <a:pt x="6028622" y="3206935"/>
                </a:cubicBezTo>
                <a:cubicBezTo>
                  <a:pt x="6002412" y="3216491"/>
                  <a:pt x="5982750" y="3222860"/>
                  <a:pt x="5956539" y="3232416"/>
                </a:cubicBezTo>
                <a:lnTo>
                  <a:pt x="5893196" y="3247811"/>
                </a:lnTo>
                <a:lnTo>
                  <a:pt x="5871355" y="3261081"/>
                </a:lnTo>
                <a:cubicBezTo>
                  <a:pt x="5864801" y="3257897"/>
                  <a:pt x="5861524" y="3255508"/>
                  <a:pt x="5860705" y="3253666"/>
                </a:cubicBezTo>
                <a:close/>
                <a:moveTo>
                  <a:pt x="4967880" y="381784"/>
                </a:moveTo>
                <a:cubicBezTo>
                  <a:pt x="4969928" y="385019"/>
                  <a:pt x="4973614" y="388204"/>
                  <a:pt x="4980168" y="391389"/>
                </a:cubicBezTo>
                <a:cubicBezTo>
                  <a:pt x="4993271" y="391389"/>
                  <a:pt x="5006379" y="391389"/>
                  <a:pt x="5019486" y="388203"/>
                </a:cubicBezTo>
                <a:cubicBezTo>
                  <a:pt x="5032589" y="385018"/>
                  <a:pt x="5045697" y="378649"/>
                  <a:pt x="5058799" y="375464"/>
                </a:cubicBezTo>
                <a:cubicBezTo>
                  <a:pt x="5071907" y="372278"/>
                  <a:pt x="5085015" y="372278"/>
                  <a:pt x="5098117" y="369093"/>
                </a:cubicBezTo>
                <a:cubicBezTo>
                  <a:pt x="5098118" y="362724"/>
                  <a:pt x="5098118" y="356353"/>
                  <a:pt x="5098118" y="349985"/>
                </a:cubicBezTo>
                <a:cubicBezTo>
                  <a:pt x="5098118" y="343614"/>
                  <a:pt x="5091564" y="334060"/>
                  <a:pt x="5091563" y="321318"/>
                </a:cubicBezTo>
                <a:cubicBezTo>
                  <a:pt x="5058800" y="349985"/>
                  <a:pt x="5012933" y="340428"/>
                  <a:pt x="4960507" y="349985"/>
                </a:cubicBezTo>
                <a:cubicBezTo>
                  <a:pt x="4970337" y="361928"/>
                  <a:pt x="4961736" y="372080"/>
                  <a:pt x="4967880" y="381784"/>
                </a:cubicBezTo>
                <a:close/>
                <a:moveTo>
                  <a:pt x="5812375" y="3216491"/>
                </a:moveTo>
                <a:cubicBezTo>
                  <a:pt x="5825483" y="3210123"/>
                  <a:pt x="5832032" y="3203752"/>
                  <a:pt x="5838586" y="3200566"/>
                </a:cubicBezTo>
                <a:cubicBezTo>
                  <a:pt x="5864796" y="3213308"/>
                  <a:pt x="5838585" y="3213309"/>
                  <a:pt x="5812375" y="3216491"/>
                </a:cubicBezTo>
                <a:close/>
                <a:moveTo>
                  <a:pt x="5360231" y="1802347"/>
                </a:moveTo>
                <a:cubicBezTo>
                  <a:pt x="5360231" y="1805533"/>
                  <a:pt x="5366784" y="1808718"/>
                  <a:pt x="5373338" y="1811904"/>
                </a:cubicBezTo>
                <a:cubicBezTo>
                  <a:pt x="5379893" y="1808718"/>
                  <a:pt x="5386447" y="1808718"/>
                  <a:pt x="5386447" y="1805533"/>
                </a:cubicBezTo>
                <a:cubicBezTo>
                  <a:pt x="5379892" y="1802348"/>
                  <a:pt x="5379892" y="1799162"/>
                  <a:pt x="5373339" y="1795979"/>
                </a:cubicBezTo>
                <a:cubicBezTo>
                  <a:pt x="5366785" y="1799162"/>
                  <a:pt x="5360231" y="1799162"/>
                  <a:pt x="5360231" y="1802347"/>
                </a:cubicBezTo>
                <a:close/>
                <a:moveTo>
                  <a:pt x="5792719" y="3299302"/>
                </a:moveTo>
                <a:lnTo>
                  <a:pt x="5792719" y="3280191"/>
                </a:lnTo>
                <a:cubicBezTo>
                  <a:pt x="5825483" y="3283377"/>
                  <a:pt x="5858247" y="3277006"/>
                  <a:pt x="5884457" y="3286562"/>
                </a:cubicBezTo>
                <a:cubicBezTo>
                  <a:pt x="5864801" y="3296116"/>
                  <a:pt x="5864801" y="3296116"/>
                  <a:pt x="5792719" y="3299302"/>
                </a:cubicBezTo>
                <a:close/>
                <a:moveTo>
                  <a:pt x="4868768" y="238507"/>
                </a:moveTo>
                <a:cubicBezTo>
                  <a:pt x="4868768" y="235324"/>
                  <a:pt x="4875322" y="232139"/>
                  <a:pt x="4881876" y="228953"/>
                </a:cubicBezTo>
                <a:cubicBezTo>
                  <a:pt x="4888424" y="232138"/>
                  <a:pt x="4888424" y="232138"/>
                  <a:pt x="4894979" y="235324"/>
                </a:cubicBezTo>
                <a:cubicBezTo>
                  <a:pt x="4888425" y="238507"/>
                  <a:pt x="4888424" y="241693"/>
                  <a:pt x="4881876" y="244879"/>
                </a:cubicBezTo>
                <a:cubicBezTo>
                  <a:pt x="4875323" y="241693"/>
                  <a:pt x="4868769" y="241693"/>
                  <a:pt x="4868768" y="238507"/>
                </a:cubicBezTo>
                <a:close/>
                <a:moveTo>
                  <a:pt x="4927743" y="458274"/>
                </a:moveTo>
                <a:lnTo>
                  <a:pt x="4934297" y="458274"/>
                </a:lnTo>
                <a:cubicBezTo>
                  <a:pt x="4973614" y="448720"/>
                  <a:pt x="4999825" y="439164"/>
                  <a:pt x="5026036" y="432793"/>
                </a:cubicBezTo>
                <a:cubicBezTo>
                  <a:pt x="5016207" y="426422"/>
                  <a:pt x="5004739" y="424830"/>
                  <a:pt x="4993276" y="424830"/>
                </a:cubicBezTo>
                <a:cubicBezTo>
                  <a:pt x="4981808" y="424830"/>
                  <a:pt x="4970341" y="426424"/>
                  <a:pt x="4960507" y="426424"/>
                </a:cubicBezTo>
                <a:cubicBezTo>
                  <a:pt x="4953953" y="426424"/>
                  <a:pt x="4940850" y="429610"/>
                  <a:pt x="4927743" y="432793"/>
                </a:cubicBezTo>
                <a:close/>
                <a:moveTo>
                  <a:pt x="5065353" y="1171716"/>
                </a:moveTo>
                <a:cubicBezTo>
                  <a:pt x="5091563" y="1174901"/>
                  <a:pt x="5111225" y="1174902"/>
                  <a:pt x="5124327" y="1171716"/>
                </a:cubicBezTo>
                <a:lnTo>
                  <a:pt x="5124328" y="1171718"/>
                </a:lnTo>
                <a:lnTo>
                  <a:pt x="5124327" y="1174901"/>
                </a:lnTo>
                <a:lnTo>
                  <a:pt x="5126485" y="1175533"/>
                </a:lnTo>
                <a:lnTo>
                  <a:pt x="5133338" y="1187641"/>
                </a:lnTo>
                <a:cubicBezTo>
                  <a:pt x="5137436" y="1190826"/>
                  <a:pt x="5143989" y="1190826"/>
                  <a:pt x="5157092" y="1184455"/>
                </a:cubicBezTo>
                <a:lnTo>
                  <a:pt x="5126485" y="1175533"/>
                </a:lnTo>
                <a:lnTo>
                  <a:pt x="5124328" y="1171718"/>
                </a:lnTo>
                <a:lnTo>
                  <a:pt x="5124333" y="1157782"/>
                </a:lnTo>
                <a:cubicBezTo>
                  <a:pt x="5124333" y="1151811"/>
                  <a:pt x="5121053" y="1146237"/>
                  <a:pt x="5104671" y="1143051"/>
                </a:cubicBezTo>
                <a:cubicBezTo>
                  <a:pt x="5091563" y="1152605"/>
                  <a:pt x="5065354" y="1155791"/>
                  <a:pt x="5065353" y="1171716"/>
                </a:cubicBezTo>
                <a:close/>
                <a:moveTo>
                  <a:pt x="4704948" y="12374"/>
                </a:moveTo>
                <a:cubicBezTo>
                  <a:pt x="4711502" y="2818"/>
                  <a:pt x="4719695" y="-368"/>
                  <a:pt x="4730340" y="32"/>
                </a:cubicBezTo>
                <a:cubicBezTo>
                  <a:pt x="4740991" y="429"/>
                  <a:pt x="4754094" y="4409"/>
                  <a:pt x="4770476" y="9189"/>
                </a:cubicBezTo>
                <a:cubicBezTo>
                  <a:pt x="4744265" y="18743"/>
                  <a:pt x="4724604" y="21928"/>
                  <a:pt x="4704948" y="12374"/>
                </a:cubicBezTo>
                <a:close/>
                <a:moveTo>
                  <a:pt x="5648554" y="3410777"/>
                </a:moveTo>
                <a:cubicBezTo>
                  <a:pt x="5661662" y="3404408"/>
                  <a:pt x="5668211" y="3398037"/>
                  <a:pt x="5674764" y="3394851"/>
                </a:cubicBezTo>
                <a:cubicBezTo>
                  <a:pt x="5700975" y="3410777"/>
                  <a:pt x="5674765" y="3407591"/>
                  <a:pt x="5648554" y="3410777"/>
                </a:cubicBezTo>
                <a:close/>
                <a:moveTo>
                  <a:pt x="4933477" y="1217103"/>
                </a:moveTo>
                <a:cubicBezTo>
                  <a:pt x="4934296" y="1225066"/>
                  <a:pt x="4940848" y="1233824"/>
                  <a:pt x="4953953" y="1244973"/>
                </a:cubicBezTo>
                <a:cubicBezTo>
                  <a:pt x="4967061" y="1206751"/>
                  <a:pt x="4967061" y="1206751"/>
                  <a:pt x="4947404" y="1194012"/>
                </a:cubicBezTo>
                <a:cubicBezTo>
                  <a:pt x="4937573" y="1201975"/>
                  <a:pt x="4932658" y="1209141"/>
                  <a:pt x="4933477" y="1217103"/>
                </a:cubicBezTo>
                <a:close/>
                <a:moveTo>
                  <a:pt x="4868768" y="1037945"/>
                </a:moveTo>
                <a:cubicBezTo>
                  <a:pt x="4908086" y="1015651"/>
                  <a:pt x="4940851" y="1002910"/>
                  <a:pt x="4967061" y="986985"/>
                </a:cubicBezTo>
                <a:cubicBezTo>
                  <a:pt x="4940850" y="983801"/>
                  <a:pt x="4927748" y="982210"/>
                  <a:pt x="4915457" y="982607"/>
                </a:cubicBezTo>
                <a:cubicBezTo>
                  <a:pt x="4903173" y="983004"/>
                  <a:pt x="4891705" y="985393"/>
                  <a:pt x="4868769" y="990170"/>
                </a:cubicBezTo>
                <a:close/>
                <a:moveTo>
                  <a:pt x="5065354" y="1917007"/>
                </a:moveTo>
                <a:cubicBezTo>
                  <a:pt x="5065354" y="1920193"/>
                  <a:pt x="5071907" y="1923379"/>
                  <a:pt x="5078461" y="1926562"/>
                </a:cubicBezTo>
                <a:cubicBezTo>
                  <a:pt x="5085015" y="1923379"/>
                  <a:pt x="5091563" y="1923379"/>
                  <a:pt x="5091563" y="1920193"/>
                </a:cubicBezTo>
                <a:cubicBezTo>
                  <a:pt x="5091563" y="1917008"/>
                  <a:pt x="5085015" y="1913822"/>
                  <a:pt x="5078461" y="1910637"/>
                </a:cubicBezTo>
                <a:cubicBezTo>
                  <a:pt x="5071907" y="1913822"/>
                  <a:pt x="5065354" y="1913822"/>
                  <a:pt x="5065354" y="1917007"/>
                </a:cubicBezTo>
                <a:close/>
                <a:moveTo>
                  <a:pt x="4469045" y="88814"/>
                </a:moveTo>
                <a:cubicBezTo>
                  <a:pt x="4469045" y="88814"/>
                  <a:pt x="4475598" y="82443"/>
                  <a:pt x="4482153" y="82443"/>
                </a:cubicBezTo>
                <a:cubicBezTo>
                  <a:pt x="4495255" y="82443"/>
                  <a:pt x="4508362" y="85628"/>
                  <a:pt x="4528019" y="85628"/>
                </a:cubicBezTo>
                <a:cubicBezTo>
                  <a:pt x="4528019" y="88814"/>
                  <a:pt x="4528019" y="92000"/>
                  <a:pt x="4528019" y="95183"/>
                </a:cubicBezTo>
                <a:cubicBezTo>
                  <a:pt x="4514916" y="95182"/>
                  <a:pt x="4501809" y="98368"/>
                  <a:pt x="4482152" y="98368"/>
                </a:cubicBezTo>
                <a:cubicBezTo>
                  <a:pt x="4475598" y="98368"/>
                  <a:pt x="4475598" y="91999"/>
                  <a:pt x="4469045" y="88814"/>
                </a:cubicBezTo>
                <a:close/>
                <a:moveTo>
                  <a:pt x="4541127" y="365910"/>
                </a:moveTo>
                <a:cubicBezTo>
                  <a:pt x="4541126" y="369093"/>
                  <a:pt x="4547680" y="375463"/>
                  <a:pt x="4554229" y="375464"/>
                </a:cubicBezTo>
                <a:cubicBezTo>
                  <a:pt x="4567337" y="375464"/>
                  <a:pt x="4580445" y="375464"/>
                  <a:pt x="4600101" y="372278"/>
                </a:cubicBezTo>
                <a:cubicBezTo>
                  <a:pt x="4600101" y="369093"/>
                  <a:pt x="4600101" y="365910"/>
                  <a:pt x="4600101" y="362724"/>
                </a:cubicBezTo>
                <a:cubicBezTo>
                  <a:pt x="4586998" y="362724"/>
                  <a:pt x="4573891" y="359539"/>
                  <a:pt x="4554229" y="359538"/>
                </a:cubicBezTo>
                <a:cubicBezTo>
                  <a:pt x="4547681" y="359539"/>
                  <a:pt x="4541127" y="362725"/>
                  <a:pt x="4541127" y="365910"/>
                </a:cubicBezTo>
                <a:close/>
                <a:moveTo>
                  <a:pt x="4737712" y="1025206"/>
                </a:moveTo>
                <a:cubicBezTo>
                  <a:pt x="4750819" y="1025206"/>
                  <a:pt x="4763922" y="1028391"/>
                  <a:pt x="4783584" y="1028391"/>
                </a:cubicBezTo>
                <a:cubicBezTo>
                  <a:pt x="4790132" y="1028391"/>
                  <a:pt x="4796686" y="1025206"/>
                  <a:pt x="4796686" y="1022020"/>
                </a:cubicBezTo>
                <a:cubicBezTo>
                  <a:pt x="4796686" y="1018834"/>
                  <a:pt x="4790132" y="1012466"/>
                  <a:pt x="4783584" y="1012466"/>
                </a:cubicBezTo>
                <a:cubicBezTo>
                  <a:pt x="4770476" y="1012466"/>
                  <a:pt x="4750820" y="1015652"/>
                  <a:pt x="4737711" y="1015652"/>
                </a:cubicBezTo>
                <a:cubicBezTo>
                  <a:pt x="4737712" y="1018834"/>
                  <a:pt x="4737712" y="1022020"/>
                  <a:pt x="4737712" y="1025206"/>
                </a:cubicBezTo>
                <a:close/>
                <a:moveTo>
                  <a:pt x="4403516" y="123849"/>
                </a:moveTo>
                <a:cubicBezTo>
                  <a:pt x="4403516" y="117478"/>
                  <a:pt x="4403516" y="107925"/>
                  <a:pt x="4410070" y="101553"/>
                </a:cubicBezTo>
                <a:cubicBezTo>
                  <a:pt x="4416624" y="101554"/>
                  <a:pt x="4423172" y="101553"/>
                  <a:pt x="4429727" y="101553"/>
                </a:cubicBezTo>
                <a:cubicBezTo>
                  <a:pt x="4429727" y="107925"/>
                  <a:pt x="4436281" y="117478"/>
                  <a:pt x="4436280" y="123849"/>
                </a:cubicBezTo>
                <a:cubicBezTo>
                  <a:pt x="4436281" y="127032"/>
                  <a:pt x="4423172" y="127032"/>
                  <a:pt x="4416624" y="130218"/>
                </a:cubicBezTo>
                <a:cubicBezTo>
                  <a:pt x="4416624" y="130218"/>
                  <a:pt x="4403516" y="127032"/>
                  <a:pt x="4403516" y="123849"/>
                </a:cubicBezTo>
                <a:close/>
                <a:moveTo>
                  <a:pt x="4567337" y="741741"/>
                </a:moveTo>
                <a:cubicBezTo>
                  <a:pt x="4573891" y="744927"/>
                  <a:pt x="4580445" y="748109"/>
                  <a:pt x="4586998" y="748110"/>
                </a:cubicBezTo>
                <a:cubicBezTo>
                  <a:pt x="4593547" y="744927"/>
                  <a:pt x="4593547" y="744927"/>
                  <a:pt x="4600101" y="741741"/>
                </a:cubicBezTo>
                <a:cubicBezTo>
                  <a:pt x="4593547" y="738555"/>
                  <a:pt x="4586998" y="738555"/>
                  <a:pt x="4580445" y="735370"/>
                </a:cubicBezTo>
                <a:cubicBezTo>
                  <a:pt x="4580445" y="735370"/>
                  <a:pt x="4573891" y="738556"/>
                  <a:pt x="4567337" y="741741"/>
                </a:cubicBezTo>
                <a:close/>
                <a:moveTo>
                  <a:pt x="4410070" y="471014"/>
                </a:moveTo>
                <a:cubicBezTo>
                  <a:pt x="4423172" y="471014"/>
                  <a:pt x="4436280" y="474199"/>
                  <a:pt x="4455936" y="474199"/>
                </a:cubicBezTo>
                <a:cubicBezTo>
                  <a:pt x="4462491" y="474199"/>
                  <a:pt x="4469045" y="471014"/>
                  <a:pt x="4469045" y="467828"/>
                </a:cubicBezTo>
                <a:cubicBezTo>
                  <a:pt x="4469044" y="464645"/>
                  <a:pt x="4462491" y="458274"/>
                  <a:pt x="4455936" y="458274"/>
                </a:cubicBezTo>
                <a:cubicBezTo>
                  <a:pt x="4436280" y="458274"/>
                  <a:pt x="4423173" y="461460"/>
                  <a:pt x="4410070" y="461460"/>
                </a:cubicBezTo>
                <a:cubicBezTo>
                  <a:pt x="4410070" y="464645"/>
                  <a:pt x="4410070" y="467828"/>
                  <a:pt x="4410070" y="471014"/>
                </a:cubicBezTo>
                <a:close/>
                <a:moveTo>
                  <a:pt x="4475599" y="773591"/>
                </a:moveTo>
                <a:cubicBezTo>
                  <a:pt x="4475598" y="776776"/>
                  <a:pt x="4482153" y="779959"/>
                  <a:pt x="4488701" y="783145"/>
                </a:cubicBezTo>
                <a:cubicBezTo>
                  <a:pt x="4495255" y="779960"/>
                  <a:pt x="4501808" y="779959"/>
                  <a:pt x="4501809" y="776776"/>
                </a:cubicBezTo>
                <a:cubicBezTo>
                  <a:pt x="4495255" y="773591"/>
                  <a:pt x="4488701" y="770405"/>
                  <a:pt x="4488701" y="767220"/>
                </a:cubicBezTo>
                <a:cubicBezTo>
                  <a:pt x="4482152" y="770406"/>
                  <a:pt x="4475599" y="770406"/>
                  <a:pt x="4475599" y="773591"/>
                </a:cubicBezTo>
                <a:close/>
                <a:moveTo>
                  <a:pt x="5238190" y="3467063"/>
                </a:moveTo>
                <a:cubicBezTo>
                  <a:pt x="5239009" y="3468904"/>
                  <a:pt x="5242285" y="3471292"/>
                  <a:pt x="5248836" y="3474477"/>
                </a:cubicBezTo>
                <a:lnTo>
                  <a:pt x="5256757" y="3460997"/>
                </a:lnTo>
                <a:lnTo>
                  <a:pt x="5265945" y="3459769"/>
                </a:lnTo>
                <a:lnTo>
                  <a:pt x="5314364" y="3474477"/>
                </a:lnTo>
                <a:cubicBezTo>
                  <a:pt x="5327466" y="3464923"/>
                  <a:pt x="5353682" y="3461737"/>
                  <a:pt x="5353682" y="3445813"/>
                </a:cubicBezTo>
                <a:cubicBezTo>
                  <a:pt x="5337300" y="3444220"/>
                  <a:pt x="5320918" y="3441832"/>
                  <a:pt x="5306993" y="3442629"/>
                </a:cubicBezTo>
                <a:cubicBezTo>
                  <a:pt x="5293068" y="3443424"/>
                  <a:pt x="5281600" y="3447406"/>
                  <a:pt x="5275046" y="3458552"/>
                </a:cubicBezTo>
                <a:lnTo>
                  <a:pt x="5265945" y="3459769"/>
                </a:lnTo>
                <a:lnTo>
                  <a:pt x="5261938" y="3458552"/>
                </a:lnTo>
                <a:cubicBezTo>
                  <a:pt x="5261938" y="3458552"/>
                  <a:pt x="5261938" y="3455366"/>
                  <a:pt x="5261938" y="3452183"/>
                </a:cubicBezTo>
                <a:lnTo>
                  <a:pt x="5256757" y="3460997"/>
                </a:lnTo>
                <a:lnTo>
                  <a:pt x="5242282" y="3462931"/>
                </a:lnTo>
                <a:cubicBezTo>
                  <a:pt x="5239008" y="3463927"/>
                  <a:pt x="5237370" y="3465221"/>
                  <a:pt x="5238190" y="3467063"/>
                </a:cubicBezTo>
                <a:close/>
                <a:moveTo>
                  <a:pt x="4273279" y="509633"/>
                </a:moveTo>
                <a:cubicBezTo>
                  <a:pt x="4274098" y="513216"/>
                  <a:pt x="4275736" y="517197"/>
                  <a:pt x="4279013" y="521974"/>
                </a:cubicBezTo>
                <a:cubicBezTo>
                  <a:pt x="4285568" y="521974"/>
                  <a:pt x="4292116" y="521974"/>
                  <a:pt x="4298670" y="521974"/>
                </a:cubicBezTo>
                <a:cubicBezTo>
                  <a:pt x="4298670" y="515603"/>
                  <a:pt x="4305223" y="506049"/>
                  <a:pt x="4305224" y="499678"/>
                </a:cubicBezTo>
                <a:cubicBezTo>
                  <a:pt x="4305223" y="496495"/>
                  <a:pt x="4298670" y="493310"/>
                  <a:pt x="4292116" y="493310"/>
                </a:cubicBezTo>
                <a:cubicBezTo>
                  <a:pt x="4285568" y="493310"/>
                  <a:pt x="4272459" y="496495"/>
                  <a:pt x="4272459" y="499678"/>
                </a:cubicBezTo>
                <a:cubicBezTo>
                  <a:pt x="4272459" y="502864"/>
                  <a:pt x="4272459" y="506049"/>
                  <a:pt x="4273279" y="509633"/>
                </a:cubicBezTo>
                <a:close/>
                <a:moveTo>
                  <a:pt x="4074230" y="154106"/>
                </a:moveTo>
                <a:cubicBezTo>
                  <a:pt x="4070954" y="149328"/>
                  <a:pt x="4072592" y="144551"/>
                  <a:pt x="4075869" y="139774"/>
                </a:cubicBezTo>
                <a:cubicBezTo>
                  <a:pt x="4092251" y="133403"/>
                  <a:pt x="4110273" y="132606"/>
                  <a:pt x="4128295" y="133003"/>
                </a:cubicBezTo>
                <a:cubicBezTo>
                  <a:pt x="4146312" y="133403"/>
                  <a:pt x="4164333" y="134995"/>
                  <a:pt x="4180715" y="133403"/>
                </a:cubicBezTo>
                <a:cubicBezTo>
                  <a:pt x="4200372" y="142957"/>
                  <a:pt x="4220033" y="152513"/>
                  <a:pt x="4239690" y="158883"/>
                </a:cubicBezTo>
                <a:cubicBezTo>
                  <a:pt x="4239690" y="171624"/>
                  <a:pt x="4239690" y="181178"/>
                  <a:pt x="4206926" y="181179"/>
                </a:cubicBezTo>
                <a:cubicBezTo>
                  <a:pt x="4206926" y="165253"/>
                  <a:pt x="4174162" y="162068"/>
                  <a:pt x="4161054" y="149328"/>
                </a:cubicBezTo>
                <a:cubicBezTo>
                  <a:pt x="4134844" y="155700"/>
                  <a:pt x="4115187" y="162067"/>
                  <a:pt x="4102079" y="168438"/>
                </a:cubicBezTo>
                <a:cubicBezTo>
                  <a:pt x="4085697" y="163661"/>
                  <a:pt x="4077506" y="158883"/>
                  <a:pt x="4074230" y="154106"/>
                </a:cubicBezTo>
                <a:close/>
                <a:moveTo>
                  <a:pt x="4075875" y="232139"/>
                </a:moveTo>
                <a:cubicBezTo>
                  <a:pt x="4075874" y="235324"/>
                  <a:pt x="4082428" y="241693"/>
                  <a:pt x="4088977" y="244878"/>
                </a:cubicBezTo>
                <a:cubicBezTo>
                  <a:pt x="4095531" y="241692"/>
                  <a:pt x="4102085" y="241693"/>
                  <a:pt x="4108639" y="238508"/>
                </a:cubicBezTo>
                <a:cubicBezTo>
                  <a:pt x="4121741" y="232139"/>
                  <a:pt x="4128295" y="228953"/>
                  <a:pt x="4147957" y="219399"/>
                </a:cubicBezTo>
                <a:cubicBezTo>
                  <a:pt x="4121741" y="216214"/>
                  <a:pt x="4102085" y="213029"/>
                  <a:pt x="4075875" y="213029"/>
                </a:cubicBezTo>
                <a:cubicBezTo>
                  <a:pt x="4075875" y="225768"/>
                  <a:pt x="4075874" y="228953"/>
                  <a:pt x="4075875" y="232139"/>
                </a:cubicBezTo>
                <a:close/>
                <a:moveTo>
                  <a:pt x="4003792" y="91999"/>
                </a:moveTo>
                <a:cubicBezTo>
                  <a:pt x="4010346" y="88814"/>
                  <a:pt x="4016900" y="88814"/>
                  <a:pt x="4016900" y="85628"/>
                </a:cubicBezTo>
                <a:cubicBezTo>
                  <a:pt x="4023449" y="88814"/>
                  <a:pt x="4030002" y="88814"/>
                  <a:pt x="4036557" y="92000"/>
                </a:cubicBezTo>
                <a:cubicBezTo>
                  <a:pt x="4030002" y="95182"/>
                  <a:pt x="4030003" y="98368"/>
                  <a:pt x="4023449" y="98367"/>
                </a:cubicBezTo>
                <a:cubicBezTo>
                  <a:pt x="4016901" y="98368"/>
                  <a:pt x="4010346" y="95183"/>
                  <a:pt x="4003792" y="91999"/>
                </a:cubicBezTo>
                <a:close/>
                <a:moveTo>
                  <a:pt x="4239695" y="1216306"/>
                </a:moveTo>
                <a:cubicBezTo>
                  <a:pt x="4246250" y="1219491"/>
                  <a:pt x="4259352" y="1222677"/>
                  <a:pt x="4265905" y="1222677"/>
                </a:cubicBezTo>
                <a:cubicBezTo>
                  <a:pt x="4272459" y="1235416"/>
                  <a:pt x="4272459" y="1248155"/>
                  <a:pt x="4298670" y="1235416"/>
                </a:cubicBezTo>
                <a:cubicBezTo>
                  <a:pt x="4292116" y="1229045"/>
                  <a:pt x="4285567" y="1225862"/>
                  <a:pt x="4272459" y="1229045"/>
                </a:cubicBezTo>
                <a:cubicBezTo>
                  <a:pt x="4269185" y="1222677"/>
                  <a:pt x="4267545" y="1216305"/>
                  <a:pt x="4263448" y="1213122"/>
                </a:cubicBezTo>
                <a:cubicBezTo>
                  <a:pt x="4259351" y="1209937"/>
                  <a:pt x="4252803" y="1209937"/>
                  <a:pt x="4239695" y="1216306"/>
                </a:cubicBezTo>
                <a:close/>
                <a:moveTo>
                  <a:pt x="3842428" y="293848"/>
                </a:moveTo>
                <a:cubicBezTo>
                  <a:pt x="3841609" y="299024"/>
                  <a:pt x="3846523" y="303802"/>
                  <a:pt x="3859628" y="308579"/>
                </a:cubicBezTo>
                <a:cubicBezTo>
                  <a:pt x="3879290" y="308578"/>
                  <a:pt x="3898946" y="314949"/>
                  <a:pt x="3905500" y="299024"/>
                </a:cubicBezTo>
                <a:cubicBezTo>
                  <a:pt x="3885843" y="292653"/>
                  <a:pt x="3872736" y="286282"/>
                  <a:pt x="3859628" y="276728"/>
                </a:cubicBezTo>
                <a:cubicBezTo>
                  <a:pt x="3849800" y="283099"/>
                  <a:pt x="3843247" y="288672"/>
                  <a:pt x="3842428" y="293848"/>
                </a:cubicBezTo>
                <a:close/>
                <a:moveTo>
                  <a:pt x="3846284" y="411322"/>
                </a:moveTo>
                <a:lnTo>
                  <a:pt x="3846526" y="410499"/>
                </a:lnTo>
                <a:lnTo>
                  <a:pt x="3852081" y="410499"/>
                </a:lnTo>
                <a:close/>
                <a:moveTo>
                  <a:pt x="4043930" y="1537595"/>
                </a:moveTo>
                <a:cubicBezTo>
                  <a:pt x="4044749" y="1541178"/>
                  <a:pt x="4046387" y="1544363"/>
                  <a:pt x="4049664" y="1547547"/>
                </a:cubicBezTo>
                <a:cubicBezTo>
                  <a:pt x="4056213" y="1547547"/>
                  <a:pt x="4062767" y="1547547"/>
                  <a:pt x="4069321" y="1547548"/>
                </a:cubicBezTo>
                <a:cubicBezTo>
                  <a:pt x="4069321" y="1541179"/>
                  <a:pt x="4075874" y="1531622"/>
                  <a:pt x="4075874" y="1525251"/>
                </a:cubicBezTo>
                <a:cubicBezTo>
                  <a:pt x="4075875" y="1522068"/>
                  <a:pt x="4069321" y="1518883"/>
                  <a:pt x="4062767" y="1518883"/>
                </a:cubicBezTo>
                <a:cubicBezTo>
                  <a:pt x="4056213" y="1518883"/>
                  <a:pt x="4043111" y="1522068"/>
                  <a:pt x="4043110" y="1525251"/>
                </a:cubicBezTo>
                <a:cubicBezTo>
                  <a:pt x="4043111" y="1530029"/>
                  <a:pt x="4043111" y="1534011"/>
                  <a:pt x="4043930" y="1537595"/>
                </a:cubicBezTo>
                <a:close/>
                <a:moveTo>
                  <a:pt x="3971028" y="1299116"/>
                </a:moveTo>
                <a:cubicBezTo>
                  <a:pt x="3977582" y="1302301"/>
                  <a:pt x="3984136" y="1302301"/>
                  <a:pt x="3990685" y="1305487"/>
                </a:cubicBezTo>
                <a:cubicBezTo>
                  <a:pt x="3990685" y="1305487"/>
                  <a:pt x="3997238" y="1302301"/>
                  <a:pt x="4003792" y="1299116"/>
                </a:cubicBezTo>
                <a:cubicBezTo>
                  <a:pt x="3997239" y="1295930"/>
                  <a:pt x="3990685" y="1292747"/>
                  <a:pt x="3984136" y="1292747"/>
                </a:cubicBezTo>
                <a:cubicBezTo>
                  <a:pt x="3977582" y="1295930"/>
                  <a:pt x="3977582" y="1295930"/>
                  <a:pt x="3971028" y="1299116"/>
                </a:cubicBezTo>
                <a:close/>
                <a:moveTo>
                  <a:pt x="4436281" y="3286562"/>
                </a:moveTo>
                <a:cubicBezTo>
                  <a:pt x="4442834" y="3289748"/>
                  <a:pt x="4449388" y="3292933"/>
                  <a:pt x="4455936" y="3292933"/>
                </a:cubicBezTo>
                <a:cubicBezTo>
                  <a:pt x="4462490" y="3289748"/>
                  <a:pt x="4462490" y="3289748"/>
                  <a:pt x="4469044" y="3286562"/>
                </a:cubicBezTo>
                <a:cubicBezTo>
                  <a:pt x="4462490" y="3283377"/>
                  <a:pt x="4455937" y="3283377"/>
                  <a:pt x="4449388" y="3280191"/>
                </a:cubicBezTo>
                <a:cubicBezTo>
                  <a:pt x="4449388" y="3280191"/>
                  <a:pt x="4442834" y="3283377"/>
                  <a:pt x="4436281" y="3286562"/>
                </a:cubicBezTo>
                <a:close/>
                <a:moveTo>
                  <a:pt x="4370752" y="3302487"/>
                </a:moveTo>
                <a:cubicBezTo>
                  <a:pt x="4377306" y="3305673"/>
                  <a:pt x="4377306" y="3308858"/>
                  <a:pt x="4383860" y="3308858"/>
                </a:cubicBezTo>
                <a:cubicBezTo>
                  <a:pt x="4390408" y="3308858"/>
                  <a:pt x="4396962" y="3305673"/>
                  <a:pt x="4403516" y="3302487"/>
                </a:cubicBezTo>
                <a:cubicBezTo>
                  <a:pt x="4396962" y="3299302"/>
                  <a:pt x="4396963" y="3296116"/>
                  <a:pt x="4390409" y="3296116"/>
                </a:cubicBezTo>
                <a:cubicBezTo>
                  <a:pt x="4383860" y="3296116"/>
                  <a:pt x="4377306" y="3299302"/>
                  <a:pt x="4370752" y="3302487"/>
                </a:cubicBezTo>
                <a:close/>
                <a:moveTo>
                  <a:pt x="4337988" y="3238787"/>
                </a:moveTo>
                <a:cubicBezTo>
                  <a:pt x="4337988" y="3238787"/>
                  <a:pt x="4344542" y="3241973"/>
                  <a:pt x="4351096" y="3245158"/>
                </a:cubicBezTo>
                <a:cubicBezTo>
                  <a:pt x="4357644" y="3241973"/>
                  <a:pt x="4364198" y="3238787"/>
                  <a:pt x="4364198" y="3235602"/>
                </a:cubicBezTo>
                <a:cubicBezTo>
                  <a:pt x="4357644" y="3232416"/>
                  <a:pt x="4357644" y="3232416"/>
                  <a:pt x="4351096" y="3229233"/>
                </a:cubicBezTo>
                <a:cubicBezTo>
                  <a:pt x="4344542" y="3232416"/>
                  <a:pt x="4344542" y="3235602"/>
                  <a:pt x="4337988" y="3238787"/>
                </a:cubicBezTo>
                <a:close/>
                <a:moveTo>
                  <a:pt x="3711369" y="1457322"/>
                </a:moveTo>
                <a:cubicBezTo>
                  <a:pt x="3712188" y="1459163"/>
                  <a:pt x="3715464" y="1461552"/>
                  <a:pt x="3722017" y="1464737"/>
                </a:cubicBezTo>
                <a:cubicBezTo>
                  <a:pt x="3728571" y="1464737"/>
                  <a:pt x="3741679" y="1458368"/>
                  <a:pt x="3741679" y="1451998"/>
                </a:cubicBezTo>
                <a:cubicBezTo>
                  <a:pt x="3761335" y="1451997"/>
                  <a:pt x="3780997" y="1451997"/>
                  <a:pt x="3807207" y="1451998"/>
                </a:cubicBezTo>
                <a:cubicBezTo>
                  <a:pt x="3807207" y="1439258"/>
                  <a:pt x="3807207" y="1429702"/>
                  <a:pt x="3813761" y="1420148"/>
                </a:cubicBezTo>
                <a:cubicBezTo>
                  <a:pt x="3826864" y="1420147"/>
                  <a:pt x="3846525" y="1420148"/>
                  <a:pt x="3866182" y="1416962"/>
                </a:cubicBezTo>
                <a:cubicBezTo>
                  <a:pt x="3872736" y="1391483"/>
                  <a:pt x="3872736" y="1391483"/>
                  <a:pt x="3813761" y="1372372"/>
                </a:cubicBezTo>
                <a:cubicBezTo>
                  <a:pt x="3813761" y="1388298"/>
                  <a:pt x="3813761" y="1404222"/>
                  <a:pt x="3807207" y="1416962"/>
                </a:cubicBezTo>
                <a:cubicBezTo>
                  <a:pt x="3774443" y="1420147"/>
                  <a:pt x="3748233" y="1432887"/>
                  <a:pt x="3748233" y="1448812"/>
                </a:cubicBezTo>
                <a:cubicBezTo>
                  <a:pt x="3728571" y="1451201"/>
                  <a:pt x="3708913" y="1451798"/>
                  <a:pt x="3711369" y="1457322"/>
                </a:cubicBezTo>
                <a:close/>
                <a:moveTo>
                  <a:pt x="3250211" y="528342"/>
                </a:moveTo>
                <a:cubicBezTo>
                  <a:pt x="3256765" y="528343"/>
                  <a:pt x="3263319" y="525159"/>
                  <a:pt x="3263319" y="521974"/>
                </a:cubicBezTo>
                <a:cubicBezTo>
                  <a:pt x="3269868" y="525159"/>
                  <a:pt x="3269868" y="528342"/>
                  <a:pt x="3276422" y="531528"/>
                </a:cubicBezTo>
                <a:cubicBezTo>
                  <a:pt x="3276422" y="531528"/>
                  <a:pt x="3269868" y="534714"/>
                  <a:pt x="3263319" y="537900"/>
                </a:cubicBezTo>
                <a:cubicBezTo>
                  <a:pt x="3256765" y="534714"/>
                  <a:pt x="3256765" y="531528"/>
                  <a:pt x="3250211" y="528342"/>
                </a:cubicBezTo>
                <a:close/>
                <a:moveTo>
                  <a:pt x="3525432" y="1483847"/>
                </a:moveTo>
                <a:cubicBezTo>
                  <a:pt x="3531986" y="1483848"/>
                  <a:pt x="3545094" y="1483847"/>
                  <a:pt x="3564751" y="1487033"/>
                </a:cubicBezTo>
                <a:cubicBezTo>
                  <a:pt x="3584412" y="1474293"/>
                  <a:pt x="3590961" y="1464737"/>
                  <a:pt x="3564751" y="1451997"/>
                </a:cubicBezTo>
                <a:cubicBezTo>
                  <a:pt x="3558196" y="1464737"/>
                  <a:pt x="3525432" y="1464737"/>
                  <a:pt x="3525432" y="1483847"/>
                </a:cubicBezTo>
                <a:close/>
                <a:moveTo>
                  <a:pt x="3217453" y="547456"/>
                </a:moveTo>
                <a:cubicBezTo>
                  <a:pt x="3230555" y="553824"/>
                  <a:pt x="3250217" y="563380"/>
                  <a:pt x="3263319" y="569749"/>
                </a:cubicBezTo>
                <a:cubicBezTo>
                  <a:pt x="3315745" y="553824"/>
                  <a:pt x="3341955" y="531529"/>
                  <a:pt x="3368165" y="506049"/>
                </a:cubicBezTo>
                <a:cubicBezTo>
                  <a:pt x="3387822" y="502863"/>
                  <a:pt x="3400930" y="502863"/>
                  <a:pt x="3433694" y="499678"/>
                </a:cubicBezTo>
                <a:cubicBezTo>
                  <a:pt x="3407483" y="486939"/>
                  <a:pt x="3387822" y="480570"/>
                  <a:pt x="3368165" y="471013"/>
                </a:cubicBezTo>
                <a:cubicBezTo>
                  <a:pt x="3341955" y="493310"/>
                  <a:pt x="3302637" y="483754"/>
                  <a:pt x="3269873" y="490124"/>
                </a:cubicBezTo>
                <a:cubicBezTo>
                  <a:pt x="3250217" y="499678"/>
                  <a:pt x="3237109" y="506049"/>
                  <a:pt x="3224001" y="512420"/>
                </a:cubicBezTo>
                <a:lnTo>
                  <a:pt x="3224001" y="547456"/>
                </a:lnTo>
                <a:close/>
                <a:moveTo>
                  <a:pt x="3184688" y="464646"/>
                </a:moveTo>
                <a:cubicBezTo>
                  <a:pt x="3191237" y="467828"/>
                  <a:pt x="3191237" y="471014"/>
                  <a:pt x="3197791" y="474199"/>
                </a:cubicBezTo>
                <a:cubicBezTo>
                  <a:pt x="3204345" y="471014"/>
                  <a:pt x="3210899" y="471014"/>
                  <a:pt x="3210899" y="467828"/>
                </a:cubicBezTo>
                <a:cubicBezTo>
                  <a:pt x="3210899" y="464646"/>
                  <a:pt x="3204345" y="461460"/>
                  <a:pt x="3197791" y="458274"/>
                </a:cubicBezTo>
                <a:cubicBezTo>
                  <a:pt x="3197791" y="458274"/>
                  <a:pt x="3191237" y="461460"/>
                  <a:pt x="3184688" y="464646"/>
                </a:cubicBezTo>
                <a:close/>
                <a:moveTo>
                  <a:pt x="3446801" y="1509326"/>
                </a:moveTo>
                <a:cubicBezTo>
                  <a:pt x="3453350" y="1512512"/>
                  <a:pt x="3453350" y="1515698"/>
                  <a:pt x="3459904" y="1515698"/>
                </a:cubicBezTo>
                <a:cubicBezTo>
                  <a:pt x="3466458" y="1515697"/>
                  <a:pt x="3473012" y="1512512"/>
                  <a:pt x="3479566" y="1509326"/>
                </a:cubicBezTo>
                <a:cubicBezTo>
                  <a:pt x="3473012" y="1509326"/>
                  <a:pt x="3473012" y="1506143"/>
                  <a:pt x="3466458" y="1502958"/>
                </a:cubicBezTo>
                <a:cubicBezTo>
                  <a:pt x="3459904" y="1506143"/>
                  <a:pt x="3453350" y="1506143"/>
                  <a:pt x="3446801" y="1509326"/>
                </a:cubicBezTo>
                <a:close/>
                <a:moveTo>
                  <a:pt x="3085573" y="462654"/>
                </a:moveTo>
                <a:lnTo>
                  <a:pt x="3112606" y="471013"/>
                </a:lnTo>
                <a:lnTo>
                  <a:pt x="3112606" y="474199"/>
                </a:lnTo>
                <a:lnTo>
                  <a:pt x="3114764" y="474827"/>
                </a:lnTo>
                <a:lnTo>
                  <a:pt x="3121617" y="486939"/>
                </a:lnTo>
                <a:cubicBezTo>
                  <a:pt x="3125714" y="490124"/>
                  <a:pt x="3132262" y="490124"/>
                  <a:pt x="3145370" y="483753"/>
                </a:cubicBezTo>
                <a:lnTo>
                  <a:pt x="3114764" y="474827"/>
                </a:lnTo>
                <a:lnTo>
                  <a:pt x="3112606" y="471013"/>
                </a:lnTo>
                <a:lnTo>
                  <a:pt x="3112606" y="457080"/>
                </a:lnTo>
                <a:cubicBezTo>
                  <a:pt x="3112601" y="451109"/>
                  <a:pt x="3109326" y="445534"/>
                  <a:pt x="3092944" y="442349"/>
                </a:cubicBezTo>
                <a:cubicBezTo>
                  <a:pt x="3086390" y="453498"/>
                  <a:pt x="3083116" y="459071"/>
                  <a:pt x="3085573" y="462654"/>
                </a:cubicBezTo>
                <a:close/>
                <a:moveTo>
                  <a:pt x="3741679" y="2894806"/>
                </a:moveTo>
                <a:cubicBezTo>
                  <a:pt x="3748233" y="2897991"/>
                  <a:pt x="3748233" y="2901177"/>
                  <a:pt x="3754782" y="2901177"/>
                </a:cubicBezTo>
                <a:cubicBezTo>
                  <a:pt x="3761335" y="2897991"/>
                  <a:pt x="3767889" y="2897991"/>
                  <a:pt x="3774443" y="2894806"/>
                </a:cubicBezTo>
                <a:cubicBezTo>
                  <a:pt x="3767889" y="2891620"/>
                  <a:pt x="3767889" y="2888435"/>
                  <a:pt x="3761336" y="2888435"/>
                </a:cubicBezTo>
                <a:cubicBezTo>
                  <a:pt x="3754781" y="2888435"/>
                  <a:pt x="3748233" y="2891620"/>
                  <a:pt x="3741679" y="2894806"/>
                </a:cubicBezTo>
                <a:close/>
                <a:moveTo>
                  <a:pt x="3324755" y="1559244"/>
                </a:moveTo>
                <a:cubicBezTo>
                  <a:pt x="3325574" y="1561085"/>
                  <a:pt x="3328850" y="1563474"/>
                  <a:pt x="3335401" y="1566658"/>
                </a:cubicBezTo>
                <a:lnTo>
                  <a:pt x="3336843" y="1554046"/>
                </a:lnTo>
                <a:lnTo>
                  <a:pt x="3361611" y="1550733"/>
                </a:lnTo>
                <a:lnTo>
                  <a:pt x="3361724" y="1549801"/>
                </a:lnTo>
                <a:lnTo>
                  <a:pt x="3368166" y="1553918"/>
                </a:lnTo>
                <a:cubicBezTo>
                  <a:pt x="3374719" y="1547547"/>
                  <a:pt x="3381273" y="1537993"/>
                  <a:pt x="3387822" y="1531622"/>
                </a:cubicBezTo>
                <a:cubicBezTo>
                  <a:pt x="3377994" y="1526846"/>
                  <a:pt x="3369805" y="1522068"/>
                  <a:pt x="3364891" y="1523263"/>
                </a:cubicBezTo>
                <a:lnTo>
                  <a:pt x="3361724" y="1549801"/>
                </a:lnTo>
                <a:lnTo>
                  <a:pt x="3335284" y="1532902"/>
                </a:lnTo>
                <a:lnTo>
                  <a:pt x="3328848" y="1499772"/>
                </a:lnTo>
                <a:cubicBezTo>
                  <a:pt x="3322299" y="1512512"/>
                  <a:pt x="3319019" y="1518883"/>
                  <a:pt x="3323939" y="1525651"/>
                </a:cubicBezTo>
                <a:lnTo>
                  <a:pt x="3335284" y="1532902"/>
                </a:lnTo>
                <a:lnTo>
                  <a:pt x="3335401" y="1533515"/>
                </a:lnTo>
                <a:cubicBezTo>
                  <a:pt x="3336630" y="1541976"/>
                  <a:pt x="3337041" y="1547947"/>
                  <a:pt x="3337041" y="1552327"/>
                </a:cubicBezTo>
                <a:lnTo>
                  <a:pt x="3336843" y="1554046"/>
                </a:lnTo>
                <a:lnTo>
                  <a:pt x="3328848" y="1555113"/>
                </a:lnTo>
                <a:cubicBezTo>
                  <a:pt x="3325573" y="1556108"/>
                  <a:pt x="3323936" y="1557402"/>
                  <a:pt x="3324755" y="1559244"/>
                </a:cubicBezTo>
                <a:close/>
                <a:moveTo>
                  <a:pt x="3649941" y="2948952"/>
                </a:moveTo>
                <a:cubicBezTo>
                  <a:pt x="3656489" y="2952138"/>
                  <a:pt x="3656489" y="2952138"/>
                  <a:pt x="3663043" y="2955320"/>
                </a:cubicBezTo>
                <a:cubicBezTo>
                  <a:pt x="3669597" y="2952137"/>
                  <a:pt x="3669597" y="2948952"/>
                  <a:pt x="3676151" y="2945766"/>
                </a:cubicBezTo>
                <a:cubicBezTo>
                  <a:pt x="3676151" y="2945766"/>
                  <a:pt x="3669597" y="2942581"/>
                  <a:pt x="3663043" y="2939395"/>
                </a:cubicBezTo>
                <a:cubicBezTo>
                  <a:pt x="3656489" y="2939395"/>
                  <a:pt x="3649941" y="2942581"/>
                  <a:pt x="3649941" y="2948952"/>
                </a:cubicBezTo>
                <a:close/>
                <a:moveTo>
                  <a:pt x="2732539" y="579306"/>
                </a:moveTo>
                <a:cubicBezTo>
                  <a:pt x="2739093" y="582489"/>
                  <a:pt x="2739092" y="585674"/>
                  <a:pt x="2745647" y="588859"/>
                </a:cubicBezTo>
                <a:cubicBezTo>
                  <a:pt x="2758749" y="595230"/>
                  <a:pt x="2765303" y="598414"/>
                  <a:pt x="2784964" y="607970"/>
                </a:cubicBezTo>
                <a:cubicBezTo>
                  <a:pt x="2778411" y="595231"/>
                  <a:pt x="2784965" y="585674"/>
                  <a:pt x="2791513" y="572934"/>
                </a:cubicBezTo>
                <a:cubicBezTo>
                  <a:pt x="2765303" y="572934"/>
                  <a:pt x="2758749" y="572935"/>
                  <a:pt x="2758749" y="572935"/>
                </a:cubicBezTo>
                <a:cubicBezTo>
                  <a:pt x="2752195" y="572934"/>
                  <a:pt x="2739093" y="576121"/>
                  <a:pt x="2732539" y="579306"/>
                </a:cubicBezTo>
                <a:close/>
                <a:moveTo>
                  <a:pt x="2857041" y="1120755"/>
                </a:moveTo>
                <a:cubicBezTo>
                  <a:pt x="2863595" y="1123941"/>
                  <a:pt x="2863595" y="1123941"/>
                  <a:pt x="2870149" y="1127127"/>
                </a:cubicBezTo>
                <a:cubicBezTo>
                  <a:pt x="2876703" y="1123941"/>
                  <a:pt x="2876703" y="1120756"/>
                  <a:pt x="2883257" y="1117570"/>
                </a:cubicBezTo>
                <a:cubicBezTo>
                  <a:pt x="2883257" y="1117570"/>
                  <a:pt x="2876703" y="1114384"/>
                  <a:pt x="2870149" y="1111201"/>
                </a:cubicBezTo>
                <a:cubicBezTo>
                  <a:pt x="2863595" y="1114384"/>
                  <a:pt x="2863596" y="1117570"/>
                  <a:pt x="2857041" y="1120755"/>
                </a:cubicBezTo>
                <a:close/>
                <a:moveTo>
                  <a:pt x="2719431" y="668484"/>
                </a:moveTo>
                <a:cubicBezTo>
                  <a:pt x="2752195" y="668485"/>
                  <a:pt x="2771857" y="668485"/>
                  <a:pt x="2791513" y="668485"/>
                </a:cubicBezTo>
                <a:cubicBezTo>
                  <a:pt x="2817728" y="668484"/>
                  <a:pt x="2824277" y="649374"/>
                  <a:pt x="2857041" y="652560"/>
                </a:cubicBezTo>
                <a:cubicBezTo>
                  <a:pt x="2876703" y="655746"/>
                  <a:pt x="2902913" y="655745"/>
                  <a:pt x="2916021" y="646191"/>
                </a:cubicBezTo>
                <a:cubicBezTo>
                  <a:pt x="2883257" y="636635"/>
                  <a:pt x="2857041" y="627080"/>
                  <a:pt x="2824277" y="620710"/>
                </a:cubicBezTo>
                <a:cubicBezTo>
                  <a:pt x="2804621" y="617524"/>
                  <a:pt x="2784965" y="620710"/>
                  <a:pt x="2771857" y="620710"/>
                </a:cubicBezTo>
                <a:cubicBezTo>
                  <a:pt x="2752195" y="630263"/>
                  <a:pt x="2732539" y="636635"/>
                  <a:pt x="2719431" y="643006"/>
                </a:cubicBezTo>
                <a:close/>
                <a:moveTo>
                  <a:pt x="3020862" y="1745018"/>
                </a:moveTo>
                <a:cubicBezTo>
                  <a:pt x="3027416" y="1745018"/>
                  <a:pt x="3033970" y="1745018"/>
                  <a:pt x="3040524" y="1745018"/>
                </a:cubicBezTo>
                <a:cubicBezTo>
                  <a:pt x="3040524" y="1738647"/>
                  <a:pt x="3047078" y="1729093"/>
                  <a:pt x="3047078" y="1722722"/>
                </a:cubicBezTo>
                <a:cubicBezTo>
                  <a:pt x="3047078" y="1719537"/>
                  <a:pt x="3040524" y="1716353"/>
                  <a:pt x="3033970" y="1716354"/>
                </a:cubicBezTo>
                <a:cubicBezTo>
                  <a:pt x="3027416" y="1716354"/>
                  <a:pt x="3014314" y="1719537"/>
                  <a:pt x="3014313" y="1722722"/>
                </a:cubicBezTo>
                <a:cubicBezTo>
                  <a:pt x="3014314" y="1729093"/>
                  <a:pt x="3020862" y="1735462"/>
                  <a:pt x="3020862" y="1745018"/>
                </a:cubicBezTo>
                <a:close/>
                <a:moveTo>
                  <a:pt x="3545089" y="3646466"/>
                </a:moveTo>
                <a:cubicBezTo>
                  <a:pt x="3551643" y="3638503"/>
                  <a:pt x="3563111" y="3636912"/>
                  <a:pt x="3575396" y="3636912"/>
                </a:cubicBezTo>
                <a:cubicBezTo>
                  <a:pt x="3587687" y="3636912"/>
                  <a:pt x="3600789" y="3638506"/>
                  <a:pt x="3610617" y="3636912"/>
                </a:cubicBezTo>
                <a:cubicBezTo>
                  <a:pt x="3590961" y="3652837"/>
                  <a:pt x="3590961" y="3652837"/>
                  <a:pt x="3545089" y="3646466"/>
                </a:cubicBezTo>
                <a:close/>
                <a:moveTo>
                  <a:pt x="2424554" y="681224"/>
                </a:moveTo>
                <a:cubicBezTo>
                  <a:pt x="2444215" y="687595"/>
                  <a:pt x="2463872" y="687595"/>
                  <a:pt x="2483533" y="678041"/>
                </a:cubicBezTo>
                <a:cubicBezTo>
                  <a:pt x="2483533" y="671670"/>
                  <a:pt x="2483533" y="662116"/>
                  <a:pt x="2476979" y="649374"/>
                </a:cubicBezTo>
                <a:cubicBezTo>
                  <a:pt x="2457318" y="662116"/>
                  <a:pt x="2431108" y="668485"/>
                  <a:pt x="2424554" y="681224"/>
                </a:cubicBezTo>
                <a:close/>
                <a:moveTo>
                  <a:pt x="2699774" y="1859679"/>
                </a:moveTo>
                <a:cubicBezTo>
                  <a:pt x="2706328" y="1859679"/>
                  <a:pt x="2719431" y="1859679"/>
                  <a:pt x="2739093" y="1862862"/>
                </a:cubicBezTo>
                <a:cubicBezTo>
                  <a:pt x="2758749" y="1850122"/>
                  <a:pt x="2765303" y="1840568"/>
                  <a:pt x="2739092" y="1827829"/>
                </a:cubicBezTo>
                <a:cubicBezTo>
                  <a:pt x="2732538" y="1840568"/>
                  <a:pt x="2699774" y="1840568"/>
                  <a:pt x="2699774" y="1859679"/>
                </a:cubicBezTo>
                <a:close/>
                <a:moveTo>
                  <a:pt x="2955334" y="3073166"/>
                </a:moveTo>
                <a:cubicBezTo>
                  <a:pt x="2955334" y="3076352"/>
                  <a:pt x="2961888" y="3079537"/>
                  <a:pt x="2968442" y="3082723"/>
                </a:cubicBezTo>
                <a:cubicBezTo>
                  <a:pt x="2974995" y="3079537"/>
                  <a:pt x="2981549" y="3079537"/>
                  <a:pt x="2981550" y="3076352"/>
                </a:cubicBezTo>
                <a:cubicBezTo>
                  <a:pt x="2974996" y="3073166"/>
                  <a:pt x="2968442" y="3069981"/>
                  <a:pt x="2968442" y="3066798"/>
                </a:cubicBezTo>
                <a:cubicBezTo>
                  <a:pt x="2961888" y="3069980"/>
                  <a:pt x="2955334" y="3069981"/>
                  <a:pt x="2955334" y="3073166"/>
                </a:cubicBezTo>
                <a:close/>
                <a:moveTo>
                  <a:pt x="2553154" y="1866844"/>
                </a:moveTo>
                <a:cubicBezTo>
                  <a:pt x="2553974" y="1870825"/>
                  <a:pt x="2558890" y="1874011"/>
                  <a:pt x="2575272" y="1875604"/>
                </a:cubicBezTo>
                <a:cubicBezTo>
                  <a:pt x="2588374" y="1866047"/>
                  <a:pt x="2608036" y="1859679"/>
                  <a:pt x="2621138" y="1853308"/>
                </a:cubicBezTo>
                <a:cubicBezTo>
                  <a:pt x="2611310" y="1848531"/>
                  <a:pt x="2599842" y="1845348"/>
                  <a:pt x="2588375" y="1844948"/>
                </a:cubicBezTo>
                <a:cubicBezTo>
                  <a:pt x="2576906" y="1844551"/>
                  <a:pt x="2565438" y="1846939"/>
                  <a:pt x="2555610" y="1853308"/>
                </a:cubicBezTo>
                <a:cubicBezTo>
                  <a:pt x="2555610" y="1858084"/>
                  <a:pt x="2552335" y="1862862"/>
                  <a:pt x="2553154" y="1866844"/>
                </a:cubicBezTo>
                <a:close/>
                <a:moveTo>
                  <a:pt x="2948785" y="3452183"/>
                </a:moveTo>
                <a:cubicBezTo>
                  <a:pt x="2955334" y="3455366"/>
                  <a:pt x="2961888" y="3455366"/>
                  <a:pt x="2968441" y="3458551"/>
                </a:cubicBezTo>
                <a:cubicBezTo>
                  <a:pt x="2968441" y="3458551"/>
                  <a:pt x="2974996" y="3455366"/>
                  <a:pt x="2981549" y="3452183"/>
                </a:cubicBezTo>
                <a:cubicBezTo>
                  <a:pt x="2974996" y="3448998"/>
                  <a:pt x="2968441" y="3445812"/>
                  <a:pt x="2961888" y="3445812"/>
                </a:cubicBezTo>
                <a:cubicBezTo>
                  <a:pt x="2955334" y="3448998"/>
                  <a:pt x="2955334" y="3448998"/>
                  <a:pt x="2948785" y="3452183"/>
                </a:cubicBezTo>
                <a:close/>
                <a:moveTo>
                  <a:pt x="3056084" y="3823783"/>
                </a:moveTo>
                <a:cubicBezTo>
                  <a:pt x="3053626" y="3818259"/>
                  <a:pt x="3073287" y="3817662"/>
                  <a:pt x="3092944" y="3815272"/>
                </a:cubicBezTo>
                <a:cubicBezTo>
                  <a:pt x="3079837" y="3821641"/>
                  <a:pt x="3073283" y="3828011"/>
                  <a:pt x="3066734" y="3831197"/>
                </a:cubicBezTo>
                <a:cubicBezTo>
                  <a:pt x="3060180" y="3828012"/>
                  <a:pt x="3056903" y="3825624"/>
                  <a:pt x="3056084" y="3823783"/>
                </a:cubicBezTo>
                <a:close/>
                <a:moveTo>
                  <a:pt x="2988098" y="3859862"/>
                </a:moveTo>
                <a:cubicBezTo>
                  <a:pt x="2988098" y="3856677"/>
                  <a:pt x="2994652" y="3853494"/>
                  <a:pt x="3001206" y="3850308"/>
                </a:cubicBezTo>
                <a:cubicBezTo>
                  <a:pt x="3001206" y="3853493"/>
                  <a:pt x="3007754" y="3853493"/>
                  <a:pt x="3014308" y="3856677"/>
                </a:cubicBezTo>
                <a:cubicBezTo>
                  <a:pt x="3007755" y="3859862"/>
                  <a:pt x="3007754" y="3863047"/>
                  <a:pt x="3001206" y="3866233"/>
                </a:cubicBezTo>
                <a:cubicBezTo>
                  <a:pt x="2994652" y="3863047"/>
                  <a:pt x="2988098" y="3863047"/>
                  <a:pt x="2988098" y="3859862"/>
                </a:cubicBezTo>
                <a:close/>
                <a:moveTo>
                  <a:pt x="2752195" y="3155977"/>
                </a:moveTo>
                <a:cubicBezTo>
                  <a:pt x="2771857" y="3165533"/>
                  <a:pt x="2798067" y="3168716"/>
                  <a:pt x="2817729" y="3155977"/>
                </a:cubicBezTo>
                <a:cubicBezTo>
                  <a:pt x="2817729" y="3146423"/>
                  <a:pt x="2830831" y="3136866"/>
                  <a:pt x="2798067" y="3133681"/>
                </a:cubicBezTo>
                <a:cubicBezTo>
                  <a:pt x="2784965" y="3143237"/>
                  <a:pt x="2765303" y="3149608"/>
                  <a:pt x="2752195" y="3155977"/>
                </a:cubicBezTo>
                <a:close/>
                <a:moveTo>
                  <a:pt x="2817728" y="3777054"/>
                </a:moveTo>
                <a:cubicBezTo>
                  <a:pt x="2824277" y="3780240"/>
                  <a:pt x="2830831" y="3780240"/>
                  <a:pt x="2837385" y="3783423"/>
                </a:cubicBezTo>
                <a:cubicBezTo>
                  <a:pt x="2837385" y="3783423"/>
                  <a:pt x="2843939" y="3780239"/>
                  <a:pt x="2850493" y="3777054"/>
                </a:cubicBezTo>
                <a:cubicBezTo>
                  <a:pt x="2843939" y="3773869"/>
                  <a:pt x="2837385" y="3773868"/>
                  <a:pt x="2830831" y="3770683"/>
                </a:cubicBezTo>
                <a:cubicBezTo>
                  <a:pt x="2824277" y="3773868"/>
                  <a:pt x="2824277" y="3773868"/>
                  <a:pt x="2817728" y="3777054"/>
                </a:cubicBezTo>
                <a:close/>
                <a:moveTo>
                  <a:pt x="2689127" y="3562611"/>
                </a:moveTo>
                <a:cubicBezTo>
                  <a:pt x="2689946" y="3564453"/>
                  <a:pt x="2693222" y="3566841"/>
                  <a:pt x="2699775" y="3570026"/>
                </a:cubicBezTo>
                <a:cubicBezTo>
                  <a:pt x="2706328" y="3566844"/>
                  <a:pt x="2712882" y="3563658"/>
                  <a:pt x="2712883" y="3557287"/>
                </a:cubicBezTo>
                <a:cubicBezTo>
                  <a:pt x="2739093" y="3554102"/>
                  <a:pt x="2765303" y="3554102"/>
                  <a:pt x="2739093" y="3541362"/>
                </a:cubicBezTo>
                <a:cubicBezTo>
                  <a:pt x="2732539" y="3544548"/>
                  <a:pt x="2725985" y="3550919"/>
                  <a:pt x="2725985" y="3554101"/>
                </a:cubicBezTo>
                <a:cubicBezTo>
                  <a:pt x="2706327" y="3556491"/>
                  <a:pt x="2686670" y="3557088"/>
                  <a:pt x="2689127" y="3562611"/>
                </a:cubicBezTo>
                <a:close/>
                <a:moveTo>
                  <a:pt x="2129676" y="1834197"/>
                </a:moveTo>
                <a:cubicBezTo>
                  <a:pt x="2136230" y="1837383"/>
                  <a:pt x="2136230" y="1840568"/>
                  <a:pt x="2142784" y="1843754"/>
                </a:cubicBezTo>
                <a:cubicBezTo>
                  <a:pt x="2149337" y="1840568"/>
                  <a:pt x="2155887" y="1840568"/>
                  <a:pt x="2155886" y="1837383"/>
                </a:cubicBezTo>
                <a:cubicBezTo>
                  <a:pt x="2155886" y="1834197"/>
                  <a:pt x="2149338" y="1831011"/>
                  <a:pt x="2142784" y="1827829"/>
                </a:cubicBezTo>
                <a:cubicBezTo>
                  <a:pt x="2136230" y="1831012"/>
                  <a:pt x="2136230" y="1831012"/>
                  <a:pt x="2129676" y="1834197"/>
                </a:cubicBezTo>
                <a:close/>
                <a:moveTo>
                  <a:pt x="1992066" y="2146329"/>
                </a:moveTo>
                <a:cubicBezTo>
                  <a:pt x="1998619" y="2149514"/>
                  <a:pt x="1998620" y="2152700"/>
                  <a:pt x="2005173" y="2152700"/>
                </a:cubicBezTo>
                <a:cubicBezTo>
                  <a:pt x="2011727" y="2149514"/>
                  <a:pt x="2018281" y="2146329"/>
                  <a:pt x="2024830" y="2146329"/>
                </a:cubicBezTo>
                <a:cubicBezTo>
                  <a:pt x="2018281" y="2143143"/>
                  <a:pt x="2018281" y="2139957"/>
                  <a:pt x="2011727" y="2139957"/>
                </a:cubicBezTo>
                <a:cubicBezTo>
                  <a:pt x="2005173" y="2139957"/>
                  <a:pt x="1998619" y="2143143"/>
                  <a:pt x="1992066" y="2146329"/>
                </a:cubicBezTo>
                <a:close/>
                <a:moveTo>
                  <a:pt x="2490082" y="3808901"/>
                </a:moveTo>
                <a:cubicBezTo>
                  <a:pt x="2496636" y="3805719"/>
                  <a:pt x="2503190" y="3805719"/>
                  <a:pt x="2509738" y="3802533"/>
                </a:cubicBezTo>
                <a:cubicBezTo>
                  <a:pt x="2516292" y="3802533"/>
                  <a:pt x="2516292" y="3808901"/>
                  <a:pt x="2522846" y="3808902"/>
                </a:cubicBezTo>
                <a:cubicBezTo>
                  <a:pt x="2516292" y="3812087"/>
                  <a:pt x="2509738" y="3812087"/>
                  <a:pt x="2503189" y="3815272"/>
                </a:cubicBezTo>
                <a:cubicBezTo>
                  <a:pt x="2503189" y="3815272"/>
                  <a:pt x="2496636" y="3812087"/>
                  <a:pt x="2490082" y="3808901"/>
                </a:cubicBezTo>
                <a:close/>
                <a:moveTo>
                  <a:pt x="1972409" y="2124032"/>
                </a:moveTo>
                <a:cubicBezTo>
                  <a:pt x="1992065" y="2114479"/>
                  <a:pt x="2005173" y="2111293"/>
                  <a:pt x="2011727" y="2104925"/>
                </a:cubicBezTo>
                <a:cubicBezTo>
                  <a:pt x="2024830" y="2104925"/>
                  <a:pt x="2044491" y="2104925"/>
                  <a:pt x="2057594" y="2101739"/>
                </a:cubicBezTo>
                <a:lnTo>
                  <a:pt x="2057594" y="2104925"/>
                </a:lnTo>
                <a:lnTo>
                  <a:pt x="2059752" y="2105556"/>
                </a:lnTo>
                <a:lnTo>
                  <a:pt x="2066605" y="2117664"/>
                </a:lnTo>
                <a:cubicBezTo>
                  <a:pt x="2070702" y="2120850"/>
                  <a:pt x="2077250" y="2120850"/>
                  <a:pt x="2090358" y="2114479"/>
                </a:cubicBezTo>
                <a:lnTo>
                  <a:pt x="2059752" y="2105556"/>
                </a:lnTo>
                <a:lnTo>
                  <a:pt x="2057594" y="2101739"/>
                </a:lnTo>
                <a:lnTo>
                  <a:pt x="2057594" y="2089106"/>
                </a:lnTo>
                <a:lnTo>
                  <a:pt x="2064148" y="2089000"/>
                </a:lnTo>
                <a:lnTo>
                  <a:pt x="2175548" y="2089000"/>
                </a:lnTo>
                <a:cubicBezTo>
                  <a:pt x="2188650" y="2076258"/>
                  <a:pt x="2221415" y="2073075"/>
                  <a:pt x="2221414" y="2057150"/>
                </a:cubicBezTo>
                <a:lnTo>
                  <a:pt x="2227968" y="2057150"/>
                </a:lnTo>
                <a:lnTo>
                  <a:pt x="2227968" y="2053964"/>
                </a:lnTo>
                <a:lnTo>
                  <a:pt x="2319707" y="2009372"/>
                </a:lnTo>
                <a:cubicBezTo>
                  <a:pt x="2332815" y="2009372"/>
                  <a:pt x="2352471" y="2012558"/>
                  <a:pt x="2365579" y="2009372"/>
                </a:cubicBezTo>
                <a:cubicBezTo>
                  <a:pt x="2378687" y="2003004"/>
                  <a:pt x="2385241" y="1996633"/>
                  <a:pt x="2391789" y="1990264"/>
                </a:cubicBezTo>
                <a:cubicBezTo>
                  <a:pt x="2411451" y="1990264"/>
                  <a:pt x="2424553" y="1983893"/>
                  <a:pt x="2424553" y="1974339"/>
                </a:cubicBezTo>
                <a:cubicBezTo>
                  <a:pt x="2450769" y="1977522"/>
                  <a:pt x="2457317" y="1958414"/>
                  <a:pt x="2476979" y="1958414"/>
                </a:cubicBezTo>
                <a:cubicBezTo>
                  <a:pt x="2509743" y="1958414"/>
                  <a:pt x="2522846" y="1948857"/>
                  <a:pt x="2542508" y="1939304"/>
                </a:cubicBezTo>
                <a:cubicBezTo>
                  <a:pt x="2549062" y="1936118"/>
                  <a:pt x="2549061" y="1932933"/>
                  <a:pt x="2549061" y="1929747"/>
                </a:cubicBezTo>
                <a:cubicBezTo>
                  <a:pt x="2522846" y="1923379"/>
                  <a:pt x="2496636" y="1917007"/>
                  <a:pt x="2470425" y="1910637"/>
                </a:cubicBezTo>
                <a:cubicBezTo>
                  <a:pt x="2463872" y="1913822"/>
                  <a:pt x="2450769" y="1920193"/>
                  <a:pt x="2437661" y="1923379"/>
                </a:cubicBezTo>
                <a:cubicBezTo>
                  <a:pt x="2424553" y="1917008"/>
                  <a:pt x="2411451" y="1913822"/>
                  <a:pt x="2404897" y="1910637"/>
                </a:cubicBezTo>
                <a:cubicBezTo>
                  <a:pt x="2385240" y="1920193"/>
                  <a:pt x="2372133" y="1926561"/>
                  <a:pt x="2352471" y="1932933"/>
                </a:cubicBezTo>
                <a:cubicBezTo>
                  <a:pt x="2378687" y="1939304"/>
                  <a:pt x="2398343" y="1942489"/>
                  <a:pt x="2418005" y="1948857"/>
                </a:cubicBezTo>
                <a:lnTo>
                  <a:pt x="2418005" y="1974339"/>
                </a:lnTo>
                <a:cubicBezTo>
                  <a:pt x="2398343" y="1974339"/>
                  <a:pt x="2391789" y="1980708"/>
                  <a:pt x="2391789" y="1990264"/>
                </a:cubicBezTo>
                <a:cubicBezTo>
                  <a:pt x="2378687" y="1990264"/>
                  <a:pt x="2359025" y="1987079"/>
                  <a:pt x="2345923" y="1990264"/>
                </a:cubicBezTo>
                <a:cubicBezTo>
                  <a:pt x="2332815" y="1993447"/>
                  <a:pt x="2332815" y="1999818"/>
                  <a:pt x="2326261" y="2006189"/>
                </a:cubicBezTo>
                <a:lnTo>
                  <a:pt x="2247630" y="2006189"/>
                </a:lnTo>
                <a:cubicBezTo>
                  <a:pt x="2221415" y="1999818"/>
                  <a:pt x="2208312" y="1977522"/>
                  <a:pt x="2168994" y="1996633"/>
                </a:cubicBezTo>
                <a:cubicBezTo>
                  <a:pt x="2168994" y="2003004"/>
                  <a:pt x="2168994" y="2009372"/>
                  <a:pt x="2162440" y="2015743"/>
                </a:cubicBezTo>
                <a:cubicBezTo>
                  <a:pt x="2188650" y="2022114"/>
                  <a:pt x="2208312" y="2025297"/>
                  <a:pt x="2227969" y="2031668"/>
                </a:cubicBezTo>
                <a:lnTo>
                  <a:pt x="2227968" y="2053964"/>
                </a:lnTo>
                <a:lnTo>
                  <a:pt x="2221414" y="2057150"/>
                </a:lnTo>
                <a:lnTo>
                  <a:pt x="2149338" y="2057149"/>
                </a:lnTo>
                <a:cubicBezTo>
                  <a:pt x="2123122" y="2050778"/>
                  <a:pt x="2110020" y="2028483"/>
                  <a:pt x="2070702" y="2044408"/>
                </a:cubicBezTo>
                <a:cubicBezTo>
                  <a:pt x="2057594" y="2057150"/>
                  <a:pt x="2064148" y="2073075"/>
                  <a:pt x="2064148" y="2089000"/>
                </a:cubicBezTo>
                <a:lnTo>
                  <a:pt x="2057594" y="2089000"/>
                </a:lnTo>
                <a:lnTo>
                  <a:pt x="2057594" y="2089106"/>
                </a:lnTo>
                <a:lnTo>
                  <a:pt x="2015001" y="2089797"/>
                </a:lnTo>
                <a:cubicBezTo>
                  <a:pt x="1998619" y="2089794"/>
                  <a:pt x="1982237" y="2090591"/>
                  <a:pt x="1965855" y="2095368"/>
                </a:cubicBezTo>
                <a:cubicBezTo>
                  <a:pt x="1965855" y="2101739"/>
                  <a:pt x="1972409" y="2111293"/>
                  <a:pt x="1972409" y="2124032"/>
                </a:cubicBezTo>
                <a:close/>
                <a:moveTo>
                  <a:pt x="2326261" y="3611433"/>
                </a:moveTo>
                <a:cubicBezTo>
                  <a:pt x="2326261" y="3614619"/>
                  <a:pt x="2332815" y="3617801"/>
                  <a:pt x="2339369" y="3620987"/>
                </a:cubicBezTo>
                <a:cubicBezTo>
                  <a:pt x="2345923" y="3617802"/>
                  <a:pt x="2352471" y="3617801"/>
                  <a:pt x="2352471" y="3614618"/>
                </a:cubicBezTo>
                <a:cubicBezTo>
                  <a:pt x="2345922" y="3611433"/>
                  <a:pt x="2345923" y="3608247"/>
                  <a:pt x="2339369" y="3605061"/>
                </a:cubicBezTo>
                <a:cubicBezTo>
                  <a:pt x="2332815" y="3608247"/>
                  <a:pt x="2326261" y="3608248"/>
                  <a:pt x="2326261" y="3611433"/>
                </a:cubicBezTo>
                <a:close/>
                <a:moveTo>
                  <a:pt x="2260733" y="3417148"/>
                </a:moveTo>
                <a:cubicBezTo>
                  <a:pt x="2267287" y="3420333"/>
                  <a:pt x="2267287" y="3423516"/>
                  <a:pt x="2273840" y="3423516"/>
                </a:cubicBezTo>
                <a:cubicBezTo>
                  <a:pt x="2273840" y="3423516"/>
                  <a:pt x="2280395" y="3420333"/>
                  <a:pt x="2293497" y="3417148"/>
                </a:cubicBezTo>
                <a:cubicBezTo>
                  <a:pt x="2286943" y="3413962"/>
                  <a:pt x="2286943" y="3410777"/>
                  <a:pt x="2280394" y="3410776"/>
                </a:cubicBezTo>
                <a:cubicBezTo>
                  <a:pt x="2273840" y="3410777"/>
                  <a:pt x="2267287" y="3413962"/>
                  <a:pt x="2260733" y="3417148"/>
                </a:cubicBezTo>
                <a:close/>
                <a:moveTo>
                  <a:pt x="1998620" y="3423516"/>
                </a:moveTo>
                <a:cubicBezTo>
                  <a:pt x="1998619" y="3413962"/>
                  <a:pt x="1992065" y="3407591"/>
                  <a:pt x="1992065" y="3401223"/>
                </a:cubicBezTo>
                <a:cubicBezTo>
                  <a:pt x="1998620" y="3398037"/>
                  <a:pt x="2011722" y="3398037"/>
                  <a:pt x="2018276" y="3398037"/>
                </a:cubicBezTo>
                <a:cubicBezTo>
                  <a:pt x="2024829" y="3417148"/>
                  <a:pt x="2096912" y="3398037"/>
                  <a:pt x="2090358" y="3423516"/>
                </a:cubicBezTo>
                <a:close/>
                <a:moveTo>
                  <a:pt x="1998619" y="3579583"/>
                </a:moveTo>
                <a:cubicBezTo>
                  <a:pt x="1998619" y="3582768"/>
                  <a:pt x="2005173" y="3585952"/>
                  <a:pt x="2011727" y="3589136"/>
                </a:cubicBezTo>
                <a:cubicBezTo>
                  <a:pt x="2011727" y="3585952"/>
                  <a:pt x="2018281" y="3585951"/>
                  <a:pt x="2024829" y="3582769"/>
                </a:cubicBezTo>
                <a:cubicBezTo>
                  <a:pt x="2018281" y="3579583"/>
                  <a:pt x="2018281" y="3576397"/>
                  <a:pt x="2011727" y="3573212"/>
                </a:cubicBezTo>
                <a:cubicBezTo>
                  <a:pt x="2005173" y="3576397"/>
                  <a:pt x="1998619" y="3576397"/>
                  <a:pt x="1998619" y="3579583"/>
                </a:cubicBezTo>
                <a:close/>
                <a:moveTo>
                  <a:pt x="1533367" y="2245064"/>
                </a:moveTo>
                <a:cubicBezTo>
                  <a:pt x="1533367" y="2245064"/>
                  <a:pt x="1539921" y="2248249"/>
                  <a:pt x="1546475" y="2251435"/>
                </a:cubicBezTo>
                <a:cubicBezTo>
                  <a:pt x="1553023" y="2248250"/>
                  <a:pt x="1553024" y="2245064"/>
                  <a:pt x="1559577" y="2241879"/>
                </a:cubicBezTo>
                <a:cubicBezTo>
                  <a:pt x="1553024" y="2238693"/>
                  <a:pt x="1553024" y="2238693"/>
                  <a:pt x="1546475" y="2235510"/>
                </a:cubicBezTo>
                <a:cubicBezTo>
                  <a:pt x="1539921" y="2238693"/>
                  <a:pt x="1539921" y="2241878"/>
                  <a:pt x="1533367" y="2245064"/>
                </a:cubicBezTo>
                <a:close/>
                <a:moveTo>
                  <a:pt x="1467839" y="2060332"/>
                </a:moveTo>
                <a:cubicBezTo>
                  <a:pt x="1480947" y="2066703"/>
                  <a:pt x="1487495" y="2069889"/>
                  <a:pt x="1494049" y="2066704"/>
                </a:cubicBezTo>
                <a:cubicBezTo>
                  <a:pt x="1500603" y="2079443"/>
                  <a:pt x="1500603" y="2092183"/>
                  <a:pt x="1526813" y="2079443"/>
                </a:cubicBezTo>
                <a:cubicBezTo>
                  <a:pt x="1520260" y="2076258"/>
                  <a:pt x="1507157" y="2073074"/>
                  <a:pt x="1500603" y="2073075"/>
                </a:cubicBezTo>
                <a:cubicBezTo>
                  <a:pt x="1497324" y="2066704"/>
                  <a:pt x="1495689" y="2060335"/>
                  <a:pt x="1491592" y="2057150"/>
                </a:cubicBezTo>
                <a:cubicBezTo>
                  <a:pt x="1487495" y="2053964"/>
                  <a:pt x="1480941" y="2053964"/>
                  <a:pt x="1467839" y="2060332"/>
                </a:cubicBezTo>
                <a:close/>
                <a:moveTo>
                  <a:pt x="1828245" y="3289748"/>
                </a:moveTo>
                <a:cubicBezTo>
                  <a:pt x="1834798" y="3292933"/>
                  <a:pt x="1841353" y="3292933"/>
                  <a:pt x="1847906" y="3296116"/>
                </a:cubicBezTo>
                <a:cubicBezTo>
                  <a:pt x="1847906" y="3296116"/>
                  <a:pt x="1854455" y="3292933"/>
                  <a:pt x="1861009" y="3289748"/>
                </a:cubicBezTo>
                <a:cubicBezTo>
                  <a:pt x="1854455" y="3286562"/>
                  <a:pt x="1847906" y="3283377"/>
                  <a:pt x="1841352" y="3283377"/>
                </a:cubicBezTo>
                <a:cubicBezTo>
                  <a:pt x="1834799" y="3286562"/>
                  <a:pt x="1834799" y="3286562"/>
                  <a:pt x="1828245" y="3289748"/>
                </a:cubicBezTo>
                <a:close/>
                <a:moveTo>
                  <a:pt x="1861009" y="3630541"/>
                </a:moveTo>
                <a:cubicBezTo>
                  <a:pt x="1861009" y="3627358"/>
                  <a:pt x="1867563" y="3624172"/>
                  <a:pt x="1874116" y="3620986"/>
                </a:cubicBezTo>
                <a:cubicBezTo>
                  <a:pt x="1880665" y="3624173"/>
                  <a:pt x="1887219" y="3624173"/>
                  <a:pt x="1887219" y="3627358"/>
                </a:cubicBezTo>
                <a:cubicBezTo>
                  <a:pt x="1880665" y="3630541"/>
                  <a:pt x="1880665" y="3633727"/>
                  <a:pt x="1874117" y="3636912"/>
                </a:cubicBezTo>
                <a:cubicBezTo>
                  <a:pt x="1867563" y="3633726"/>
                  <a:pt x="1861009" y="3633726"/>
                  <a:pt x="1861009" y="3630541"/>
                </a:cubicBezTo>
                <a:close/>
                <a:moveTo>
                  <a:pt x="1101696" y="1104433"/>
                </a:moveTo>
                <a:lnTo>
                  <a:pt x="1100879" y="1101645"/>
                </a:lnTo>
                <a:cubicBezTo>
                  <a:pt x="1100879" y="1098459"/>
                  <a:pt x="1113987" y="1095276"/>
                  <a:pt x="1120535" y="1095277"/>
                </a:cubicBezTo>
                <a:lnTo>
                  <a:pt x="1125615" y="1097745"/>
                </a:lnTo>
                <a:lnTo>
                  <a:pt x="1113987" y="1101645"/>
                </a:lnTo>
                <a:close/>
                <a:moveTo>
                  <a:pt x="1761897" y="3311644"/>
                </a:moveTo>
                <a:cubicBezTo>
                  <a:pt x="1762716" y="3316819"/>
                  <a:pt x="1769270" y="3323189"/>
                  <a:pt x="1782378" y="3331152"/>
                </a:cubicBezTo>
                <a:cubicBezTo>
                  <a:pt x="1802034" y="3315227"/>
                  <a:pt x="1815142" y="3305672"/>
                  <a:pt x="1775824" y="3299302"/>
                </a:cubicBezTo>
                <a:cubicBezTo>
                  <a:pt x="1765993" y="3302487"/>
                  <a:pt x="1761078" y="3306469"/>
                  <a:pt x="1761897" y="3311644"/>
                </a:cubicBezTo>
                <a:close/>
                <a:moveTo>
                  <a:pt x="1271254" y="1824643"/>
                </a:moveTo>
                <a:cubicBezTo>
                  <a:pt x="1284362" y="1824643"/>
                  <a:pt x="1297464" y="1827829"/>
                  <a:pt x="1317126" y="1827829"/>
                </a:cubicBezTo>
                <a:cubicBezTo>
                  <a:pt x="1323674" y="1827828"/>
                  <a:pt x="1330228" y="1824643"/>
                  <a:pt x="1330228" y="1821458"/>
                </a:cubicBezTo>
                <a:cubicBezTo>
                  <a:pt x="1330228" y="1818272"/>
                  <a:pt x="1323674" y="1811904"/>
                  <a:pt x="1317126" y="1811904"/>
                </a:cubicBezTo>
                <a:cubicBezTo>
                  <a:pt x="1304018" y="1811904"/>
                  <a:pt x="1284362" y="1815087"/>
                  <a:pt x="1271254" y="1815086"/>
                </a:cubicBezTo>
                <a:cubicBezTo>
                  <a:pt x="1271254" y="1818272"/>
                  <a:pt x="1271254" y="1821458"/>
                  <a:pt x="1271254" y="1824643"/>
                </a:cubicBezTo>
                <a:close/>
                <a:moveTo>
                  <a:pt x="1703742" y="3417148"/>
                </a:moveTo>
                <a:cubicBezTo>
                  <a:pt x="1716844" y="3410777"/>
                  <a:pt x="1721758" y="3410777"/>
                  <a:pt x="1725038" y="3413962"/>
                </a:cubicBezTo>
                <a:lnTo>
                  <a:pt x="1734385" y="3426941"/>
                </a:lnTo>
                <a:lnTo>
                  <a:pt x="1788927" y="3429887"/>
                </a:lnTo>
                <a:cubicBezTo>
                  <a:pt x="1795480" y="3448998"/>
                  <a:pt x="1756162" y="3448998"/>
                  <a:pt x="1756162" y="3461737"/>
                </a:cubicBezTo>
                <a:cubicBezTo>
                  <a:pt x="1733227" y="3456960"/>
                  <a:pt x="1728312" y="3450592"/>
                  <a:pt x="1728313" y="3444221"/>
                </a:cubicBezTo>
                <a:lnTo>
                  <a:pt x="1729894" y="3427317"/>
                </a:lnTo>
                <a:close/>
                <a:moveTo>
                  <a:pt x="1669643" y="3384252"/>
                </a:moveTo>
                <a:cubicBezTo>
                  <a:pt x="1668108" y="3378728"/>
                  <a:pt x="1684079" y="3378130"/>
                  <a:pt x="1703737" y="3375741"/>
                </a:cubicBezTo>
                <a:cubicBezTo>
                  <a:pt x="1690634" y="3382112"/>
                  <a:pt x="1684080" y="3388483"/>
                  <a:pt x="1677526" y="3391667"/>
                </a:cubicBezTo>
                <a:cubicBezTo>
                  <a:pt x="1672612" y="3388482"/>
                  <a:pt x="1670155" y="3386093"/>
                  <a:pt x="1669643" y="3384252"/>
                </a:cubicBezTo>
                <a:close/>
                <a:moveTo>
                  <a:pt x="1264700" y="2120850"/>
                </a:moveTo>
                <a:cubicBezTo>
                  <a:pt x="1304018" y="2136775"/>
                  <a:pt x="1330228" y="2149514"/>
                  <a:pt x="1356439" y="2165439"/>
                </a:cubicBezTo>
                <a:cubicBezTo>
                  <a:pt x="1356439" y="2165439"/>
                  <a:pt x="1362993" y="2159068"/>
                  <a:pt x="1362993" y="2152700"/>
                </a:cubicBezTo>
                <a:cubicBezTo>
                  <a:pt x="1343336" y="2136775"/>
                  <a:pt x="1330228" y="2120850"/>
                  <a:pt x="1310572" y="2104925"/>
                </a:cubicBezTo>
                <a:lnTo>
                  <a:pt x="1277808" y="2104925"/>
                </a:lnTo>
                <a:cubicBezTo>
                  <a:pt x="1271254" y="2111293"/>
                  <a:pt x="1264700" y="2117664"/>
                  <a:pt x="1264700" y="2120850"/>
                </a:cubicBezTo>
                <a:close/>
                <a:moveTo>
                  <a:pt x="1566132" y="3436258"/>
                </a:moveTo>
                <a:cubicBezTo>
                  <a:pt x="1572685" y="3433073"/>
                  <a:pt x="1579239" y="3429887"/>
                  <a:pt x="1585788" y="3429887"/>
                </a:cubicBezTo>
                <a:cubicBezTo>
                  <a:pt x="1592342" y="3433072"/>
                  <a:pt x="1592342" y="3433072"/>
                  <a:pt x="1598895" y="3436258"/>
                </a:cubicBezTo>
                <a:cubicBezTo>
                  <a:pt x="1592342" y="3439441"/>
                  <a:pt x="1585788" y="3439441"/>
                  <a:pt x="1579239" y="3442627"/>
                </a:cubicBezTo>
                <a:cubicBezTo>
                  <a:pt x="1579239" y="3442627"/>
                  <a:pt x="1572685" y="3439441"/>
                  <a:pt x="1566132" y="3436258"/>
                </a:cubicBezTo>
                <a:close/>
                <a:moveTo>
                  <a:pt x="1199172" y="2245064"/>
                </a:moveTo>
                <a:cubicBezTo>
                  <a:pt x="1205725" y="2248250"/>
                  <a:pt x="1205725" y="2251435"/>
                  <a:pt x="1212280" y="2251435"/>
                </a:cubicBezTo>
                <a:cubicBezTo>
                  <a:pt x="1218828" y="2248249"/>
                  <a:pt x="1225382" y="2245064"/>
                  <a:pt x="1231936" y="2245064"/>
                </a:cubicBezTo>
                <a:cubicBezTo>
                  <a:pt x="1225382" y="2241878"/>
                  <a:pt x="1225382" y="2238693"/>
                  <a:pt x="1218828" y="2238693"/>
                </a:cubicBezTo>
                <a:cubicBezTo>
                  <a:pt x="1212280" y="2238693"/>
                  <a:pt x="1205725" y="2241879"/>
                  <a:pt x="1199172" y="2245064"/>
                </a:cubicBezTo>
                <a:close/>
                <a:moveTo>
                  <a:pt x="1100879" y="2146328"/>
                </a:moveTo>
                <a:cubicBezTo>
                  <a:pt x="1107433" y="2149514"/>
                  <a:pt x="1113987" y="2149514"/>
                  <a:pt x="1120536" y="2152700"/>
                </a:cubicBezTo>
                <a:cubicBezTo>
                  <a:pt x="1127089" y="2149514"/>
                  <a:pt x="1127089" y="2149514"/>
                  <a:pt x="1133643" y="2146329"/>
                </a:cubicBezTo>
                <a:cubicBezTo>
                  <a:pt x="1127090" y="2143143"/>
                  <a:pt x="1120536" y="2143143"/>
                  <a:pt x="1113987" y="2139957"/>
                </a:cubicBezTo>
                <a:cubicBezTo>
                  <a:pt x="1113987" y="2139957"/>
                  <a:pt x="1107433" y="2143143"/>
                  <a:pt x="1100879" y="2146328"/>
                </a:cubicBezTo>
                <a:close/>
                <a:moveTo>
                  <a:pt x="1500603" y="3563658"/>
                </a:moveTo>
                <a:cubicBezTo>
                  <a:pt x="1500603" y="3563658"/>
                  <a:pt x="1507157" y="3560472"/>
                  <a:pt x="1513711" y="3557287"/>
                </a:cubicBezTo>
                <a:cubicBezTo>
                  <a:pt x="1520259" y="3560473"/>
                  <a:pt x="1520259" y="3563658"/>
                  <a:pt x="1526813" y="3566841"/>
                </a:cubicBezTo>
                <a:cubicBezTo>
                  <a:pt x="1520260" y="3570026"/>
                  <a:pt x="1520260" y="3570026"/>
                  <a:pt x="1513711" y="3573212"/>
                </a:cubicBezTo>
                <a:cubicBezTo>
                  <a:pt x="1507157" y="3570027"/>
                  <a:pt x="1507157" y="3566841"/>
                  <a:pt x="1500603" y="3563658"/>
                </a:cubicBezTo>
                <a:close/>
                <a:moveTo>
                  <a:pt x="1107433" y="2359725"/>
                </a:moveTo>
                <a:cubicBezTo>
                  <a:pt x="1120536" y="2366095"/>
                  <a:pt x="1140197" y="2375649"/>
                  <a:pt x="1153300" y="2382021"/>
                </a:cubicBezTo>
                <a:cubicBezTo>
                  <a:pt x="1172961" y="2369281"/>
                  <a:pt x="1179515" y="2359725"/>
                  <a:pt x="1153300" y="2350171"/>
                </a:cubicBezTo>
                <a:cubicBezTo>
                  <a:pt x="1143472" y="2350170"/>
                  <a:pt x="1133643" y="2348579"/>
                  <a:pt x="1125455" y="2348976"/>
                </a:cubicBezTo>
                <a:cubicBezTo>
                  <a:pt x="1117261" y="2349374"/>
                  <a:pt x="1110707" y="2351762"/>
                  <a:pt x="1107433" y="2359725"/>
                </a:cubicBezTo>
                <a:close/>
                <a:moveTo>
                  <a:pt x="1041905" y="2296025"/>
                </a:moveTo>
                <a:cubicBezTo>
                  <a:pt x="1068115" y="2289653"/>
                  <a:pt x="1087771" y="2286471"/>
                  <a:pt x="1107433" y="2276914"/>
                </a:cubicBezTo>
                <a:cubicBezTo>
                  <a:pt x="1081223" y="2264175"/>
                  <a:pt x="1061561" y="2264174"/>
                  <a:pt x="1035351" y="2273728"/>
                </a:cubicBezTo>
                <a:cubicBezTo>
                  <a:pt x="1035351" y="2280100"/>
                  <a:pt x="1041905" y="2289653"/>
                  <a:pt x="1041905" y="2296025"/>
                </a:cubicBezTo>
                <a:close/>
                <a:moveTo>
                  <a:pt x="747027" y="1397851"/>
                </a:moveTo>
                <a:cubicBezTo>
                  <a:pt x="753576" y="1401037"/>
                  <a:pt x="753576" y="1401037"/>
                  <a:pt x="760130" y="1404223"/>
                </a:cubicBezTo>
                <a:cubicBezTo>
                  <a:pt x="766683" y="1401036"/>
                  <a:pt x="766684" y="1397851"/>
                  <a:pt x="773238" y="1394666"/>
                </a:cubicBezTo>
                <a:cubicBezTo>
                  <a:pt x="773238" y="1394666"/>
                  <a:pt x="766684" y="1391483"/>
                  <a:pt x="760130" y="1388298"/>
                </a:cubicBezTo>
                <a:cubicBezTo>
                  <a:pt x="753576" y="1391483"/>
                  <a:pt x="747027" y="1394666"/>
                  <a:pt x="747027" y="1397851"/>
                </a:cubicBezTo>
                <a:close/>
                <a:moveTo>
                  <a:pt x="1271254" y="3152791"/>
                </a:moveTo>
                <a:cubicBezTo>
                  <a:pt x="1277808" y="3165533"/>
                  <a:pt x="1304018" y="3171902"/>
                  <a:pt x="1317126" y="3181458"/>
                </a:cubicBezTo>
                <a:cubicBezTo>
                  <a:pt x="1330228" y="3181458"/>
                  <a:pt x="1343336" y="3178273"/>
                  <a:pt x="1362992" y="3178273"/>
                </a:cubicBezTo>
                <a:lnTo>
                  <a:pt x="1362992" y="3143237"/>
                </a:lnTo>
                <a:cubicBezTo>
                  <a:pt x="1323674" y="3152791"/>
                  <a:pt x="1297464" y="3143237"/>
                  <a:pt x="1271254" y="3152791"/>
                </a:cubicBezTo>
                <a:close/>
                <a:moveTo>
                  <a:pt x="740473" y="1426516"/>
                </a:moveTo>
                <a:cubicBezTo>
                  <a:pt x="740473" y="1429701"/>
                  <a:pt x="747027" y="1432887"/>
                  <a:pt x="753576" y="1432887"/>
                </a:cubicBezTo>
                <a:cubicBezTo>
                  <a:pt x="760130" y="1429701"/>
                  <a:pt x="766684" y="1429702"/>
                  <a:pt x="773238" y="1426516"/>
                </a:cubicBezTo>
                <a:cubicBezTo>
                  <a:pt x="766684" y="1423333"/>
                  <a:pt x="766684" y="1420148"/>
                  <a:pt x="760130" y="1420147"/>
                </a:cubicBezTo>
                <a:cubicBezTo>
                  <a:pt x="753576" y="1420147"/>
                  <a:pt x="747027" y="1423332"/>
                  <a:pt x="740473" y="1426516"/>
                </a:cubicBezTo>
                <a:close/>
                <a:moveTo>
                  <a:pt x="770779" y="2218390"/>
                </a:moveTo>
                <a:cubicBezTo>
                  <a:pt x="771598" y="2223565"/>
                  <a:pt x="776512" y="2229139"/>
                  <a:pt x="786340" y="2235510"/>
                </a:cubicBezTo>
                <a:cubicBezTo>
                  <a:pt x="806002" y="2219585"/>
                  <a:pt x="819104" y="2210028"/>
                  <a:pt x="779791" y="2203660"/>
                </a:cubicBezTo>
                <a:cubicBezTo>
                  <a:pt x="773238" y="2208437"/>
                  <a:pt x="769961" y="2213214"/>
                  <a:pt x="770779" y="2218390"/>
                </a:cubicBezTo>
                <a:close/>
                <a:moveTo>
                  <a:pt x="1002587" y="3124127"/>
                </a:moveTo>
                <a:cubicBezTo>
                  <a:pt x="1015689" y="3117755"/>
                  <a:pt x="1027157" y="3115367"/>
                  <a:pt x="1037808" y="3115367"/>
                </a:cubicBezTo>
                <a:cubicBezTo>
                  <a:pt x="1048459" y="3115367"/>
                  <a:pt x="1058287" y="3117756"/>
                  <a:pt x="1068115" y="3120941"/>
                </a:cubicBezTo>
                <a:cubicBezTo>
                  <a:pt x="1055007" y="3140052"/>
                  <a:pt x="1028797" y="3133681"/>
                  <a:pt x="1002587" y="3124127"/>
                </a:cubicBezTo>
                <a:close/>
                <a:moveTo>
                  <a:pt x="884633" y="2770592"/>
                </a:moveTo>
                <a:cubicBezTo>
                  <a:pt x="891186" y="2773774"/>
                  <a:pt x="904294" y="2776960"/>
                  <a:pt x="917402" y="2783331"/>
                </a:cubicBezTo>
                <a:cubicBezTo>
                  <a:pt x="914122" y="2778554"/>
                  <a:pt x="914122" y="2772980"/>
                  <a:pt x="910848" y="2769794"/>
                </a:cubicBezTo>
                <a:cubicBezTo>
                  <a:pt x="907568" y="2766609"/>
                  <a:pt x="901014" y="2765814"/>
                  <a:pt x="884633" y="2770592"/>
                </a:cubicBezTo>
                <a:close/>
                <a:moveTo>
                  <a:pt x="670849" y="2062475"/>
                </a:moveTo>
                <a:cubicBezTo>
                  <a:pt x="671668" y="2064316"/>
                  <a:pt x="674945" y="2066705"/>
                  <a:pt x="681499" y="2069889"/>
                </a:cubicBezTo>
                <a:cubicBezTo>
                  <a:pt x="694601" y="2066703"/>
                  <a:pt x="701155" y="2063518"/>
                  <a:pt x="694601" y="2057150"/>
                </a:cubicBezTo>
                <a:cubicBezTo>
                  <a:pt x="720812" y="2053964"/>
                  <a:pt x="747027" y="2053964"/>
                  <a:pt x="720812" y="2041222"/>
                </a:cubicBezTo>
                <a:cubicBezTo>
                  <a:pt x="714263" y="2044408"/>
                  <a:pt x="707709" y="2050778"/>
                  <a:pt x="707709" y="2053964"/>
                </a:cubicBezTo>
                <a:cubicBezTo>
                  <a:pt x="688051" y="2056353"/>
                  <a:pt x="668391" y="2056951"/>
                  <a:pt x="670849" y="2062475"/>
                </a:cubicBezTo>
                <a:close/>
                <a:moveTo>
                  <a:pt x="471806" y="1576212"/>
                </a:moveTo>
                <a:cubicBezTo>
                  <a:pt x="504570" y="1588954"/>
                  <a:pt x="537334" y="1588954"/>
                  <a:pt x="576653" y="1576212"/>
                </a:cubicBezTo>
                <a:cubicBezTo>
                  <a:pt x="563545" y="1563473"/>
                  <a:pt x="583207" y="1550733"/>
                  <a:pt x="556991" y="1534808"/>
                </a:cubicBezTo>
                <a:cubicBezTo>
                  <a:pt x="543888" y="1534808"/>
                  <a:pt x="524227" y="1537993"/>
                  <a:pt x="498016" y="1537993"/>
                </a:cubicBezTo>
                <a:cubicBezTo>
                  <a:pt x="517673" y="1547548"/>
                  <a:pt x="530781" y="1553918"/>
                  <a:pt x="543888" y="1560286"/>
                </a:cubicBezTo>
                <a:cubicBezTo>
                  <a:pt x="524227" y="1566658"/>
                  <a:pt x="498016" y="1569843"/>
                  <a:pt x="471806" y="1576212"/>
                </a:cubicBezTo>
                <a:close/>
                <a:moveTo>
                  <a:pt x="904294" y="3108199"/>
                </a:moveTo>
                <a:cubicBezTo>
                  <a:pt x="910848" y="3085906"/>
                  <a:pt x="910848" y="3085906"/>
                  <a:pt x="963269" y="3082720"/>
                </a:cubicBezTo>
                <a:lnTo>
                  <a:pt x="963269" y="3127310"/>
                </a:lnTo>
                <a:cubicBezTo>
                  <a:pt x="930504" y="3127310"/>
                  <a:pt x="923951" y="3114570"/>
                  <a:pt x="904294" y="3108199"/>
                </a:cubicBezTo>
                <a:close/>
                <a:moveTo>
                  <a:pt x="576653" y="2031668"/>
                </a:moveTo>
                <a:cubicBezTo>
                  <a:pt x="596309" y="2041222"/>
                  <a:pt x="622519" y="2044407"/>
                  <a:pt x="642181" y="2031668"/>
                </a:cubicBezTo>
                <a:cubicBezTo>
                  <a:pt x="635627" y="2018929"/>
                  <a:pt x="655283" y="2006189"/>
                  <a:pt x="629073" y="1993447"/>
                </a:cubicBezTo>
                <a:cubicBezTo>
                  <a:pt x="602863" y="1996632"/>
                  <a:pt x="589755" y="2009372"/>
                  <a:pt x="576653" y="2015743"/>
                </a:cubicBezTo>
                <a:close/>
                <a:moveTo>
                  <a:pt x="740473" y="2620895"/>
                </a:moveTo>
                <a:cubicBezTo>
                  <a:pt x="747027" y="2624081"/>
                  <a:pt x="753576" y="2624081"/>
                  <a:pt x="760130" y="2627264"/>
                </a:cubicBezTo>
                <a:cubicBezTo>
                  <a:pt x="760130" y="2627264"/>
                  <a:pt x="766684" y="2624081"/>
                  <a:pt x="773238" y="2620895"/>
                </a:cubicBezTo>
                <a:cubicBezTo>
                  <a:pt x="766684" y="2617710"/>
                  <a:pt x="760130" y="2614524"/>
                  <a:pt x="753576" y="2614524"/>
                </a:cubicBezTo>
                <a:cubicBezTo>
                  <a:pt x="747027" y="2617710"/>
                  <a:pt x="747027" y="2617710"/>
                  <a:pt x="740473" y="2620895"/>
                </a:cubicBezTo>
                <a:close/>
                <a:moveTo>
                  <a:pt x="642181" y="2359724"/>
                </a:moveTo>
                <a:cubicBezTo>
                  <a:pt x="661837" y="2366095"/>
                  <a:pt x="674945" y="2375650"/>
                  <a:pt x="688047" y="2382020"/>
                </a:cubicBezTo>
                <a:cubicBezTo>
                  <a:pt x="707709" y="2369281"/>
                  <a:pt x="714263" y="2359724"/>
                  <a:pt x="688047" y="2350170"/>
                </a:cubicBezTo>
                <a:cubicBezTo>
                  <a:pt x="678219" y="2350170"/>
                  <a:pt x="668391" y="2348579"/>
                  <a:pt x="660203" y="2348976"/>
                </a:cubicBezTo>
                <a:cubicBezTo>
                  <a:pt x="652009" y="2349373"/>
                  <a:pt x="645455" y="2351762"/>
                  <a:pt x="642181" y="2359724"/>
                </a:cubicBezTo>
                <a:close/>
                <a:moveTo>
                  <a:pt x="602863" y="2286471"/>
                </a:moveTo>
                <a:cubicBezTo>
                  <a:pt x="622519" y="2302396"/>
                  <a:pt x="642181" y="2318321"/>
                  <a:pt x="688047" y="2315135"/>
                </a:cubicBezTo>
                <a:cubicBezTo>
                  <a:pt x="694601" y="2305579"/>
                  <a:pt x="694601" y="2296024"/>
                  <a:pt x="707709" y="2289654"/>
                </a:cubicBezTo>
                <a:cubicBezTo>
                  <a:pt x="727366" y="2280100"/>
                  <a:pt x="747027" y="2273728"/>
                  <a:pt x="727365" y="2251435"/>
                </a:cubicBezTo>
                <a:lnTo>
                  <a:pt x="655283" y="2251435"/>
                </a:lnTo>
                <a:cubicBezTo>
                  <a:pt x="635627" y="2264175"/>
                  <a:pt x="596309" y="2267360"/>
                  <a:pt x="602863" y="2286471"/>
                </a:cubicBezTo>
                <a:close/>
                <a:moveTo>
                  <a:pt x="478360" y="2245064"/>
                </a:moveTo>
                <a:cubicBezTo>
                  <a:pt x="484909" y="2248250"/>
                  <a:pt x="484909" y="2251435"/>
                  <a:pt x="491463" y="2251435"/>
                </a:cubicBezTo>
                <a:cubicBezTo>
                  <a:pt x="491463" y="2248250"/>
                  <a:pt x="498017" y="2245064"/>
                  <a:pt x="511124" y="2245064"/>
                </a:cubicBezTo>
                <a:cubicBezTo>
                  <a:pt x="504570" y="2241878"/>
                  <a:pt x="504570" y="2238693"/>
                  <a:pt x="498017" y="2238693"/>
                </a:cubicBezTo>
                <a:cubicBezTo>
                  <a:pt x="491463" y="2238693"/>
                  <a:pt x="484909" y="2241878"/>
                  <a:pt x="478360" y="2245064"/>
                </a:cubicBezTo>
                <a:close/>
                <a:moveTo>
                  <a:pt x="478360" y="2324689"/>
                </a:moveTo>
                <a:cubicBezTo>
                  <a:pt x="498017" y="2337428"/>
                  <a:pt x="524227" y="2337429"/>
                  <a:pt x="543888" y="2324689"/>
                </a:cubicBezTo>
                <a:cubicBezTo>
                  <a:pt x="543889" y="2318321"/>
                  <a:pt x="537335" y="2311949"/>
                  <a:pt x="537334" y="2302395"/>
                </a:cubicBezTo>
                <a:cubicBezTo>
                  <a:pt x="504570" y="2305578"/>
                  <a:pt x="498016" y="2318321"/>
                  <a:pt x="478360" y="2324689"/>
                </a:cubicBezTo>
                <a:close/>
                <a:moveTo>
                  <a:pt x="393170" y="2098554"/>
                </a:moveTo>
                <a:lnTo>
                  <a:pt x="445596" y="2098554"/>
                </a:lnTo>
                <a:cubicBezTo>
                  <a:pt x="458698" y="2088999"/>
                  <a:pt x="465252" y="2076258"/>
                  <a:pt x="478360" y="2066704"/>
                </a:cubicBezTo>
                <a:cubicBezTo>
                  <a:pt x="491463" y="2066703"/>
                  <a:pt x="504570" y="2066704"/>
                  <a:pt x="511124" y="2066704"/>
                </a:cubicBezTo>
                <a:cubicBezTo>
                  <a:pt x="524227" y="2066703"/>
                  <a:pt x="530781" y="2066704"/>
                  <a:pt x="543889" y="2066704"/>
                </a:cubicBezTo>
                <a:cubicBezTo>
                  <a:pt x="550437" y="2066703"/>
                  <a:pt x="550437" y="2060333"/>
                  <a:pt x="556991" y="2053964"/>
                </a:cubicBezTo>
                <a:cubicBezTo>
                  <a:pt x="517673" y="2053964"/>
                  <a:pt x="478360" y="2050779"/>
                  <a:pt x="445596" y="2050779"/>
                </a:cubicBezTo>
                <a:cubicBezTo>
                  <a:pt x="435763" y="2049187"/>
                  <a:pt x="429208" y="2043613"/>
                  <a:pt x="421837" y="2040428"/>
                </a:cubicBezTo>
                <a:cubicBezTo>
                  <a:pt x="414466" y="2037242"/>
                  <a:pt x="406273" y="2036445"/>
                  <a:pt x="393170" y="2044408"/>
                </a:cubicBezTo>
                <a:close/>
                <a:moveTo>
                  <a:pt x="543889" y="2601785"/>
                </a:moveTo>
                <a:cubicBezTo>
                  <a:pt x="550437" y="2604970"/>
                  <a:pt x="556991" y="2604970"/>
                  <a:pt x="563545" y="2608156"/>
                </a:cubicBezTo>
                <a:cubicBezTo>
                  <a:pt x="570099" y="2604971"/>
                  <a:pt x="570099" y="2604971"/>
                  <a:pt x="576653" y="2601785"/>
                </a:cubicBezTo>
                <a:cubicBezTo>
                  <a:pt x="570099" y="2598599"/>
                  <a:pt x="563545" y="2598599"/>
                  <a:pt x="556991" y="2595414"/>
                </a:cubicBezTo>
                <a:cubicBezTo>
                  <a:pt x="556991" y="2595414"/>
                  <a:pt x="550437" y="2598600"/>
                  <a:pt x="543889" y="2601785"/>
                </a:cubicBezTo>
                <a:close/>
                <a:moveTo>
                  <a:pt x="511124" y="2499864"/>
                </a:moveTo>
                <a:cubicBezTo>
                  <a:pt x="511124" y="2503049"/>
                  <a:pt x="524227" y="2506235"/>
                  <a:pt x="524227" y="2509420"/>
                </a:cubicBezTo>
                <a:cubicBezTo>
                  <a:pt x="550437" y="2496681"/>
                  <a:pt x="583207" y="2483939"/>
                  <a:pt x="609417" y="2471199"/>
                </a:cubicBezTo>
                <a:cubicBezTo>
                  <a:pt x="609417" y="2464831"/>
                  <a:pt x="609417" y="2458460"/>
                  <a:pt x="609417" y="2452089"/>
                </a:cubicBezTo>
                <a:cubicBezTo>
                  <a:pt x="655283" y="2442535"/>
                  <a:pt x="701155" y="2429795"/>
                  <a:pt x="740473" y="2420239"/>
                </a:cubicBezTo>
                <a:cubicBezTo>
                  <a:pt x="740473" y="2413870"/>
                  <a:pt x="733920" y="2410685"/>
                  <a:pt x="727366" y="2391575"/>
                </a:cubicBezTo>
                <a:cubicBezTo>
                  <a:pt x="694601" y="2401131"/>
                  <a:pt x="674945" y="2407500"/>
                  <a:pt x="648735" y="2413870"/>
                </a:cubicBezTo>
                <a:cubicBezTo>
                  <a:pt x="609417" y="2413870"/>
                  <a:pt x="556991" y="2410685"/>
                  <a:pt x="511124" y="2417056"/>
                </a:cubicBezTo>
                <a:cubicBezTo>
                  <a:pt x="511124" y="2445720"/>
                  <a:pt x="511124" y="2474385"/>
                  <a:pt x="511124" y="2499864"/>
                </a:cubicBezTo>
                <a:close/>
                <a:moveTo>
                  <a:pt x="570099" y="2799256"/>
                </a:moveTo>
                <a:cubicBezTo>
                  <a:pt x="583201" y="2792885"/>
                  <a:pt x="594669" y="2790496"/>
                  <a:pt x="605320" y="2790496"/>
                </a:cubicBezTo>
                <a:cubicBezTo>
                  <a:pt x="615971" y="2790496"/>
                  <a:pt x="625799" y="2792885"/>
                  <a:pt x="635627" y="2796070"/>
                </a:cubicBezTo>
                <a:cubicBezTo>
                  <a:pt x="622519" y="2815181"/>
                  <a:pt x="602863" y="2808810"/>
                  <a:pt x="570099" y="2799256"/>
                </a:cubicBezTo>
                <a:close/>
                <a:moveTo>
                  <a:pt x="288324" y="1920193"/>
                </a:moveTo>
                <a:cubicBezTo>
                  <a:pt x="307985" y="1926562"/>
                  <a:pt x="340749" y="1932932"/>
                  <a:pt x="366960" y="1939303"/>
                </a:cubicBezTo>
                <a:cubicBezTo>
                  <a:pt x="386616" y="1926561"/>
                  <a:pt x="373514" y="1913822"/>
                  <a:pt x="380068" y="1901082"/>
                </a:cubicBezTo>
                <a:cubicBezTo>
                  <a:pt x="366960" y="1897897"/>
                  <a:pt x="353852" y="1894711"/>
                  <a:pt x="327642" y="1891529"/>
                </a:cubicBezTo>
                <a:cubicBezTo>
                  <a:pt x="314539" y="1901082"/>
                  <a:pt x="301431" y="1910636"/>
                  <a:pt x="288324" y="1920193"/>
                </a:cubicBezTo>
                <a:close/>
                <a:moveTo>
                  <a:pt x="314534" y="2146328"/>
                </a:moveTo>
                <a:cubicBezTo>
                  <a:pt x="327636" y="2139957"/>
                  <a:pt x="334190" y="2139957"/>
                  <a:pt x="338287" y="2143143"/>
                </a:cubicBezTo>
                <a:cubicBezTo>
                  <a:pt x="342384" y="2146328"/>
                  <a:pt x="344018" y="2152700"/>
                  <a:pt x="347298" y="2159068"/>
                </a:cubicBezTo>
                <a:cubicBezTo>
                  <a:pt x="334190" y="2152697"/>
                  <a:pt x="321088" y="2149511"/>
                  <a:pt x="314534" y="2146328"/>
                </a:cubicBezTo>
                <a:close/>
                <a:moveTo>
                  <a:pt x="281770" y="2114478"/>
                </a:moveTo>
                <a:cubicBezTo>
                  <a:pt x="281770" y="2111293"/>
                  <a:pt x="294878" y="2108107"/>
                  <a:pt x="301426" y="2108107"/>
                </a:cubicBezTo>
                <a:cubicBezTo>
                  <a:pt x="307980" y="2111293"/>
                  <a:pt x="307980" y="2111293"/>
                  <a:pt x="314534" y="2114478"/>
                </a:cubicBezTo>
                <a:cubicBezTo>
                  <a:pt x="307980" y="2117662"/>
                  <a:pt x="301426" y="2117662"/>
                  <a:pt x="294878" y="2120847"/>
                </a:cubicBezTo>
                <a:cubicBezTo>
                  <a:pt x="294878" y="2120847"/>
                  <a:pt x="288324" y="2117661"/>
                  <a:pt x="281770" y="2114478"/>
                </a:cubicBezTo>
                <a:close/>
                <a:moveTo>
                  <a:pt x="249006" y="2213211"/>
                </a:moveTo>
                <a:cubicBezTo>
                  <a:pt x="249006" y="2210028"/>
                  <a:pt x="255559" y="2206843"/>
                  <a:pt x="268662" y="2206843"/>
                </a:cubicBezTo>
                <a:cubicBezTo>
                  <a:pt x="275216" y="2210028"/>
                  <a:pt x="275216" y="2210028"/>
                  <a:pt x="281770" y="2213211"/>
                </a:cubicBezTo>
                <a:cubicBezTo>
                  <a:pt x="275216" y="2216397"/>
                  <a:pt x="268662" y="2216397"/>
                  <a:pt x="262113" y="2219582"/>
                </a:cubicBezTo>
                <a:cubicBezTo>
                  <a:pt x="262113" y="2219582"/>
                  <a:pt x="255560" y="2216397"/>
                  <a:pt x="249006" y="2213211"/>
                </a:cubicBezTo>
                <a:close/>
                <a:moveTo>
                  <a:pt x="347298" y="2569935"/>
                </a:moveTo>
                <a:cubicBezTo>
                  <a:pt x="347298" y="2569935"/>
                  <a:pt x="353852" y="2563564"/>
                  <a:pt x="360406" y="2563564"/>
                </a:cubicBezTo>
                <a:cubicBezTo>
                  <a:pt x="373508" y="2563564"/>
                  <a:pt x="386616" y="2566749"/>
                  <a:pt x="406272" y="2566750"/>
                </a:cubicBezTo>
                <a:cubicBezTo>
                  <a:pt x="406272" y="2566750"/>
                  <a:pt x="406273" y="2573121"/>
                  <a:pt x="406273" y="2576306"/>
                </a:cubicBezTo>
                <a:cubicBezTo>
                  <a:pt x="393170" y="2576306"/>
                  <a:pt x="380062" y="2579489"/>
                  <a:pt x="360406" y="2579489"/>
                </a:cubicBezTo>
                <a:cubicBezTo>
                  <a:pt x="353852" y="2579489"/>
                  <a:pt x="353852" y="2573120"/>
                  <a:pt x="347298" y="2569935"/>
                </a:cubicBezTo>
                <a:close/>
                <a:moveTo>
                  <a:pt x="281770" y="2439347"/>
                </a:moveTo>
                <a:cubicBezTo>
                  <a:pt x="281770" y="2436161"/>
                  <a:pt x="288324" y="2432978"/>
                  <a:pt x="294878" y="2429793"/>
                </a:cubicBezTo>
                <a:cubicBezTo>
                  <a:pt x="294878" y="2432979"/>
                  <a:pt x="301426" y="2436162"/>
                  <a:pt x="307980" y="2436162"/>
                </a:cubicBezTo>
                <a:cubicBezTo>
                  <a:pt x="301426" y="2439347"/>
                  <a:pt x="301426" y="2442532"/>
                  <a:pt x="294878" y="2445718"/>
                </a:cubicBezTo>
                <a:cubicBezTo>
                  <a:pt x="288324" y="2442533"/>
                  <a:pt x="281770" y="2442532"/>
                  <a:pt x="281770" y="2439347"/>
                </a:cubicBezTo>
                <a:close/>
                <a:moveTo>
                  <a:pt x="78631" y="1932933"/>
                </a:moveTo>
                <a:cubicBezTo>
                  <a:pt x="85185" y="1929747"/>
                  <a:pt x="91739" y="1929747"/>
                  <a:pt x="98287" y="1926562"/>
                </a:cubicBezTo>
                <a:cubicBezTo>
                  <a:pt x="104841" y="1929747"/>
                  <a:pt x="111395" y="1932933"/>
                  <a:pt x="111395" y="1932933"/>
                </a:cubicBezTo>
                <a:cubicBezTo>
                  <a:pt x="104841" y="1936118"/>
                  <a:pt x="98287" y="1936118"/>
                  <a:pt x="91739" y="1939304"/>
                </a:cubicBezTo>
                <a:cubicBezTo>
                  <a:pt x="91739" y="1939304"/>
                  <a:pt x="85185" y="1936118"/>
                  <a:pt x="78631" y="1932933"/>
                </a:cubicBezTo>
                <a:close/>
                <a:moveTo>
                  <a:pt x="150713" y="2178178"/>
                </a:moveTo>
                <a:cubicBezTo>
                  <a:pt x="150713" y="2178178"/>
                  <a:pt x="157267" y="2171807"/>
                  <a:pt x="163821" y="2171808"/>
                </a:cubicBezTo>
                <a:cubicBezTo>
                  <a:pt x="176923" y="2171807"/>
                  <a:pt x="190031" y="2174993"/>
                  <a:pt x="209687" y="2174993"/>
                </a:cubicBezTo>
                <a:cubicBezTo>
                  <a:pt x="203134" y="2178178"/>
                  <a:pt x="209688" y="2181361"/>
                  <a:pt x="209688" y="2184547"/>
                </a:cubicBezTo>
                <a:cubicBezTo>
                  <a:pt x="196585" y="2184547"/>
                  <a:pt x="183477" y="2187733"/>
                  <a:pt x="163821" y="2187732"/>
                </a:cubicBezTo>
                <a:cubicBezTo>
                  <a:pt x="157267" y="2187733"/>
                  <a:pt x="157267" y="2181362"/>
                  <a:pt x="150713" y="2178178"/>
                </a:cubicBezTo>
                <a:close/>
                <a:moveTo>
                  <a:pt x="238973" y="2651948"/>
                </a:moveTo>
                <a:cubicBezTo>
                  <a:pt x="233445" y="2644783"/>
                  <a:pt x="240817" y="2637617"/>
                  <a:pt x="255559" y="2630449"/>
                </a:cubicBezTo>
                <a:cubicBezTo>
                  <a:pt x="268667" y="2636820"/>
                  <a:pt x="275216" y="2640006"/>
                  <a:pt x="288324" y="2646375"/>
                </a:cubicBezTo>
                <a:cubicBezTo>
                  <a:pt x="301431" y="2640006"/>
                  <a:pt x="307980" y="2636820"/>
                  <a:pt x="321088" y="2630449"/>
                </a:cubicBezTo>
                <a:lnTo>
                  <a:pt x="373508" y="2630450"/>
                </a:lnTo>
                <a:lnTo>
                  <a:pt x="373508" y="2652746"/>
                </a:lnTo>
                <a:cubicBezTo>
                  <a:pt x="334196" y="2665485"/>
                  <a:pt x="294878" y="2659114"/>
                  <a:pt x="249006" y="2659114"/>
                </a:cubicBezTo>
                <a:cubicBezTo>
                  <a:pt x="244092" y="2656725"/>
                  <a:pt x="240816" y="2654337"/>
                  <a:pt x="238973" y="2651948"/>
                </a:cubicBezTo>
                <a:close/>
                <a:moveTo>
                  <a:pt x="176929" y="2471199"/>
                </a:moveTo>
                <a:cubicBezTo>
                  <a:pt x="203139" y="2480756"/>
                  <a:pt x="216247" y="2499864"/>
                  <a:pt x="262113" y="2493496"/>
                </a:cubicBezTo>
                <a:cubicBezTo>
                  <a:pt x="275221" y="2483939"/>
                  <a:pt x="294878" y="2471199"/>
                  <a:pt x="314539" y="2461645"/>
                </a:cubicBezTo>
                <a:lnTo>
                  <a:pt x="360406" y="2461646"/>
                </a:lnTo>
                <a:cubicBezTo>
                  <a:pt x="380068" y="2442535"/>
                  <a:pt x="393170" y="2420239"/>
                  <a:pt x="412832" y="2401131"/>
                </a:cubicBezTo>
                <a:lnTo>
                  <a:pt x="435522" y="2392860"/>
                </a:lnTo>
                <a:lnTo>
                  <a:pt x="439042" y="2394760"/>
                </a:lnTo>
                <a:lnTo>
                  <a:pt x="441200" y="2395391"/>
                </a:lnTo>
                <a:lnTo>
                  <a:pt x="448053" y="2407499"/>
                </a:lnTo>
                <a:cubicBezTo>
                  <a:pt x="452150" y="2410685"/>
                  <a:pt x="458698" y="2410685"/>
                  <a:pt x="471806" y="2404314"/>
                </a:cubicBezTo>
                <a:lnTo>
                  <a:pt x="441200" y="2395391"/>
                </a:lnTo>
                <a:lnTo>
                  <a:pt x="439042" y="2391574"/>
                </a:lnTo>
                <a:lnTo>
                  <a:pt x="435522" y="2392860"/>
                </a:lnTo>
                <a:lnTo>
                  <a:pt x="380068" y="2362910"/>
                </a:lnTo>
                <a:lnTo>
                  <a:pt x="275221" y="2362910"/>
                </a:lnTo>
                <a:lnTo>
                  <a:pt x="275221" y="2366096"/>
                </a:lnTo>
                <a:cubicBezTo>
                  <a:pt x="265388" y="2358133"/>
                  <a:pt x="260474" y="2354153"/>
                  <a:pt x="252285" y="2352959"/>
                </a:cubicBezTo>
                <a:cubicBezTo>
                  <a:pt x="244091" y="2351765"/>
                  <a:pt x="232624" y="2353356"/>
                  <a:pt x="209693" y="2356539"/>
                </a:cubicBezTo>
                <a:cubicBezTo>
                  <a:pt x="229349" y="2372464"/>
                  <a:pt x="255559" y="2362910"/>
                  <a:pt x="275221" y="2366096"/>
                </a:cubicBezTo>
                <a:lnTo>
                  <a:pt x="275221" y="2391575"/>
                </a:lnTo>
                <a:cubicBezTo>
                  <a:pt x="262113" y="2429796"/>
                  <a:pt x="203139" y="2423425"/>
                  <a:pt x="176929" y="2439349"/>
                </a:cubicBezTo>
                <a:close/>
                <a:moveTo>
                  <a:pt x="78631" y="2210028"/>
                </a:moveTo>
                <a:cubicBezTo>
                  <a:pt x="85185" y="2206843"/>
                  <a:pt x="91739" y="2206843"/>
                  <a:pt x="98287" y="2203658"/>
                </a:cubicBezTo>
                <a:cubicBezTo>
                  <a:pt x="104841" y="2206843"/>
                  <a:pt x="111395" y="2210028"/>
                  <a:pt x="111395" y="2210028"/>
                </a:cubicBezTo>
                <a:cubicBezTo>
                  <a:pt x="104841" y="2213211"/>
                  <a:pt x="98287" y="2213211"/>
                  <a:pt x="91739" y="2216397"/>
                </a:cubicBezTo>
                <a:cubicBezTo>
                  <a:pt x="91739" y="2216397"/>
                  <a:pt x="85185" y="2213212"/>
                  <a:pt x="78631" y="2210028"/>
                </a:cubicBezTo>
                <a:close/>
                <a:moveTo>
                  <a:pt x="13103" y="1999818"/>
                </a:moveTo>
                <a:cubicBezTo>
                  <a:pt x="13103" y="1999818"/>
                  <a:pt x="19656" y="1996632"/>
                  <a:pt x="26210" y="1993447"/>
                </a:cubicBezTo>
                <a:cubicBezTo>
                  <a:pt x="32759" y="1993447"/>
                  <a:pt x="39313" y="1996633"/>
                  <a:pt x="39313" y="2003003"/>
                </a:cubicBezTo>
                <a:cubicBezTo>
                  <a:pt x="32759" y="2006187"/>
                  <a:pt x="32759" y="2006187"/>
                  <a:pt x="26210" y="2009372"/>
                </a:cubicBezTo>
                <a:cubicBezTo>
                  <a:pt x="19656" y="2006187"/>
                  <a:pt x="19657" y="2003004"/>
                  <a:pt x="13103" y="1999818"/>
                </a:cubicBezTo>
                <a:close/>
                <a:moveTo>
                  <a:pt x="111400" y="2375649"/>
                </a:moveTo>
                <a:cubicBezTo>
                  <a:pt x="111400" y="2375649"/>
                  <a:pt x="117949" y="2378835"/>
                  <a:pt x="124503" y="2382020"/>
                </a:cubicBezTo>
                <a:cubicBezTo>
                  <a:pt x="131057" y="2378835"/>
                  <a:pt x="137611" y="2375649"/>
                  <a:pt x="137611" y="2372464"/>
                </a:cubicBezTo>
                <a:cubicBezTo>
                  <a:pt x="131057" y="2369281"/>
                  <a:pt x="131057" y="2369281"/>
                  <a:pt x="124503" y="2366095"/>
                </a:cubicBezTo>
                <a:cubicBezTo>
                  <a:pt x="117949" y="2369281"/>
                  <a:pt x="117949" y="2372464"/>
                  <a:pt x="111400" y="2375649"/>
                </a:cubicBezTo>
                <a:close/>
                <a:moveTo>
                  <a:pt x="45867" y="2522160"/>
                </a:moveTo>
                <a:cubicBezTo>
                  <a:pt x="52421" y="2518975"/>
                  <a:pt x="58975" y="2515789"/>
                  <a:pt x="65523" y="2515789"/>
                </a:cubicBezTo>
                <a:cubicBezTo>
                  <a:pt x="72077" y="2518974"/>
                  <a:pt x="72077" y="2518974"/>
                  <a:pt x="78631" y="2522160"/>
                </a:cubicBezTo>
                <a:cubicBezTo>
                  <a:pt x="72077" y="2525345"/>
                  <a:pt x="65523" y="2525345"/>
                  <a:pt x="58975" y="2528531"/>
                </a:cubicBezTo>
                <a:cubicBezTo>
                  <a:pt x="58975" y="2528531"/>
                  <a:pt x="52421" y="2525346"/>
                  <a:pt x="45867" y="2522160"/>
                </a:cubicBezTo>
                <a:close/>
                <a:moveTo>
                  <a:pt x="45867" y="2550822"/>
                </a:moveTo>
                <a:cubicBezTo>
                  <a:pt x="45867" y="2550822"/>
                  <a:pt x="52421" y="2544453"/>
                  <a:pt x="58975" y="2544453"/>
                </a:cubicBezTo>
                <a:cubicBezTo>
                  <a:pt x="72077" y="2544453"/>
                  <a:pt x="85185" y="2547639"/>
                  <a:pt x="104841" y="2547639"/>
                </a:cubicBezTo>
                <a:cubicBezTo>
                  <a:pt x="104841" y="2550822"/>
                  <a:pt x="104841" y="2554007"/>
                  <a:pt x="104841" y="2557193"/>
                </a:cubicBezTo>
                <a:cubicBezTo>
                  <a:pt x="91739" y="2557193"/>
                  <a:pt x="78631" y="2560379"/>
                  <a:pt x="58975" y="2560378"/>
                </a:cubicBezTo>
                <a:cubicBezTo>
                  <a:pt x="52421" y="2560379"/>
                  <a:pt x="52421" y="2554008"/>
                  <a:pt x="45867" y="2550822"/>
                </a:cubicBezTo>
                <a:close/>
                <a:moveTo>
                  <a:pt x="0" y="2417056"/>
                </a:moveTo>
                <a:lnTo>
                  <a:pt x="0" y="2362910"/>
                </a:lnTo>
                <a:cubicBezTo>
                  <a:pt x="19656" y="2359724"/>
                  <a:pt x="32764" y="2359724"/>
                  <a:pt x="52421" y="2356539"/>
                </a:cubicBezTo>
                <a:cubicBezTo>
                  <a:pt x="104847" y="2331060"/>
                  <a:pt x="157267" y="2302395"/>
                  <a:pt x="216247" y="2276914"/>
                </a:cubicBezTo>
                <a:lnTo>
                  <a:pt x="249011" y="2276914"/>
                </a:lnTo>
                <a:cubicBezTo>
                  <a:pt x="262113" y="2270546"/>
                  <a:pt x="275221" y="2267360"/>
                  <a:pt x="288324" y="2260989"/>
                </a:cubicBezTo>
                <a:lnTo>
                  <a:pt x="353852" y="2260989"/>
                </a:lnTo>
                <a:cubicBezTo>
                  <a:pt x="360406" y="2251435"/>
                  <a:pt x="360406" y="2241879"/>
                  <a:pt x="373514" y="2232325"/>
                </a:cubicBezTo>
                <a:cubicBezTo>
                  <a:pt x="386616" y="2222768"/>
                  <a:pt x="399724" y="2216399"/>
                  <a:pt x="393170" y="2203660"/>
                </a:cubicBezTo>
                <a:cubicBezTo>
                  <a:pt x="386616" y="2197289"/>
                  <a:pt x="373514" y="2194103"/>
                  <a:pt x="360406" y="2187735"/>
                </a:cubicBezTo>
                <a:lnTo>
                  <a:pt x="360406" y="2162253"/>
                </a:lnTo>
                <a:cubicBezTo>
                  <a:pt x="380068" y="2165439"/>
                  <a:pt x="393170" y="2171810"/>
                  <a:pt x="412832" y="2178178"/>
                </a:cubicBezTo>
                <a:cubicBezTo>
                  <a:pt x="452145" y="2162254"/>
                  <a:pt x="412832" y="2149514"/>
                  <a:pt x="393170" y="2136775"/>
                </a:cubicBezTo>
                <a:lnTo>
                  <a:pt x="393170" y="2101739"/>
                </a:lnTo>
                <a:lnTo>
                  <a:pt x="347303" y="2101739"/>
                </a:lnTo>
                <a:cubicBezTo>
                  <a:pt x="334196" y="2095368"/>
                  <a:pt x="321088" y="2092182"/>
                  <a:pt x="307985" y="2085814"/>
                </a:cubicBezTo>
                <a:lnTo>
                  <a:pt x="242457" y="2085814"/>
                </a:lnTo>
                <a:cubicBezTo>
                  <a:pt x="216247" y="2073075"/>
                  <a:pt x="216247" y="2069889"/>
                  <a:pt x="255560" y="2047593"/>
                </a:cubicBezTo>
                <a:cubicBezTo>
                  <a:pt x="242457" y="2041222"/>
                  <a:pt x="235903" y="2034854"/>
                  <a:pt x="222795" y="2028482"/>
                </a:cubicBezTo>
                <a:cubicBezTo>
                  <a:pt x="255560" y="2025297"/>
                  <a:pt x="288324" y="2022114"/>
                  <a:pt x="321088" y="2018929"/>
                </a:cubicBezTo>
                <a:cubicBezTo>
                  <a:pt x="321088" y="1996633"/>
                  <a:pt x="275221" y="2012557"/>
                  <a:pt x="268667" y="2003004"/>
                </a:cubicBezTo>
                <a:cubicBezTo>
                  <a:pt x="255560" y="1987079"/>
                  <a:pt x="222795" y="1996633"/>
                  <a:pt x="203139" y="1987078"/>
                </a:cubicBezTo>
                <a:cubicBezTo>
                  <a:pt x="190031" y="1971154"/>
                  <a:pt x="209693" y="1948858"/>
                  <a:pt x="163821" y="1936118"/>
                </a:cubicBezTo>
                <a:cubicBezTo>
                  <a:pt x="176929" y="1929747"/>
                  <a:pt x="183477" y="1923379"/>
                  <a:pt x="196585" y="1917008"/>
                </a:cubicBezTo>
                <a:lnTo>
                  <a:pt x="196585" y="1885158"/>
                </a:lnTo>
                <a:cubicBezTo>
                  <a:pt x="176929" y="1878787"/>
                  <a:pt x="150713" y="1875604"/>
                  <a:pt x="131057" y="1869233"/>
                </a:cubicBezTo>
                <a:cubicBezTo>
                  <a:pt x="150713" y="1859679"/>
                  <a:pt x="163821" y="1853307"/>
                  <a:pt x="176929" y="1846937"/>
                </a:cubicBezTo>
                <a:cubicBezTo>
                  <a:pt x="222795" y="1850122"/>
                  <a:pt x="255560" y="1840568"/>
                  <a:pt x="294878" y="1831011"/>
                </a:cubicBezTo>
                <a:cubicBezTo>
                  <a:pt x="327642" y="1821458"/>
                  <a:pt x="360406" y="1815087"/>
                  <a:pt x="393170" y="1808718"/>
                </a:cubicBezTo>
                <a:cubicBezTo>
                  <a:pt x="373514" y="1792793"/>
                  <a:pt x="353852" y="1773683"/>
                  <a:pt x="334196" y="1754572"/>
                </a:cubicBezTo>
                <a:lnTo>
                  <a:pt x="334196" y="1709983"/>
                </a:lnTo>
                <a:cubicBezTo>
                  <a:pt x="347303" y="1703612"/>
                  <a:pt x="353852" y="1697243"/>
                  <a:pt x="366960" y="1690872"/>
                </a:cubicBezTo>
                <a:lnTo>
                  <a:pt x="366960" y="1659022"/>
                </a:lnTo>
                <a:cubicBezTo>
                  <a:pt x="399724" y="1643097"/>
                  <a:pt x="432488" y="1627172"/>
                  <a:pt x="458698" y="1611247"/>
                </a:cubicBezTo>
                <a:cubicBezTo>
                  <a:pt x="458698" y="1611247"/>
                  <a:pt x="458698" y="1608061"/>
                  <a:pt x="452145" y="1604879"/>
                </a:cubicBezTo>
                <a:cubicBezTo>
                  <a:pt x="425934" y="1601693"/>
                  <a:pt x="393170" y="1601693"/>
                  <a:pt x="347303" y="1595322"/>
                </a:cubicBezTo>
                <a:cubicBezTo>
                  <a:pt x="425934" y="1569843"/>
                  <a:pt x="439042" y="1531622"/>
                  <a:pt x="478360" y="1502957"/>
                </a:cubicBezTo>
                <a:cubicBezTo>
                  <a:pt x="517673" y="1499772"/>
                  <a:pt x="556991" y="1506143"/>
                  <a:pt x="596309" y="1496587"/>
                </a:cubicBezTo>
                <a:cubicBezTo>
                  <a:pt x="570099" y="1483847"/>
                  <a:pt x="550437" y="1471108"/>
                  <a:pt x="524227" y="1455183"/>
                </a:cubicBezTo>
                <a:cubicBezTo>
                  <a:pt x="537335" y="1445627"/>
                  <a:pt x="550437" y="1436072"/>
                  <a:pt x="563545" y="1426516"/>
                </a:cubicBezTo>
                <a:cubicBezTo>
                  <a:pt x="563545" y="1407408"/>
                  <a:pt x="563545" y="1385112"/>
                  <a:pt x="563545" y="1362816"/>
                </a:cubicBezTo>
                <a:cubicBezTo>
                  <a:pt x="563545" y="1359633"/>
                  <a:pt x="556991" y="1359633"/>
                  <a:pt x="550437" y="1356447"/>
                </a:cubicBezTo>
                <a:cubicBezTo>
                  <a:pt x="537335" y="1359633"/>
                  <a:pt x="530781" y="1366002"/>
                  <a:pt x="511124" y="1372373"/>
                </a:cubicBezTo>
                <a:cubicBezTo>
                  <a:pt x="504570" y="1366001"/>
                  <a:pt x="498017" y="1359633"/>
                  <a:pt x="491463" y="1356448"/>
                </a:cubicBezTo>
                <a:cubicBezTo>
                  <a:pt x="511124" y="1334151"/>
                  <a:pt x="550437" y="1324597"/>
                  <a:pt x="576653" y="1308672"/>
                </a:cubicBezTo>
                <a:cubicBezTo>
                  <a:pt x="622519" y="1311856"/>
                  <a:pt x="635627" y="1289562"/>
                  <a:pt x="674945" y="1276822"/>
                </a:cubicBezTo>
                <a:lnTo>
                  <a:pt x="806002" y="1276822"/>
                </a:lnTo>
                <a:cubicBezTo>
                  <a:pt x="819104" y="1257712"/>
                  <a:pt x="838766" y="1241787"/>
                  <a:pt x="864976" y="1229045"/>
                </a:cubicBezTo>
                <a:cubicBezTo>
                  <a:pt x="891186" y="1213120"/>
                  <a:pt x="937058" y="1216305"/>
                  <a:pt x="956715" y="1200380"/>
                </a:cubicBezTo>
                <a:cubicBezTo>
                  <a:pt x="976377" y="1184455"/>
                  <a:pt x="1022243" y="1181270"/>
                  <a:pt x="1048459" y="1171716"/>
                </a:cubicBezTo>
                <a:cubicBezTo>
                  <a:pt x="1035351" y="1165345"/>
                  <a:pt x="1028797" y="1158977"/>
                  <a:pt x="1015694" y="1155791"/>
                </a:cubicBezTo>
                <a:lnTo>
                  <a:pt x="1015694" y="1123941"/>
                </a:lnTo>
                <a:lnTo>
                  <a:pt x="1101696" y="1104433"/>
                </a:lnTo>
                <a:lnTo>
                  <a:pt x="1107433" y="1123941"/>
                </a:lnTo>
                <a:cubicBezTo>
                  <a:pt x="1113987" y="1123941"/>
                  <a:pt x="1120536" y="1123941"/>
                  <a:pt x="1127090" y="1123941"/>
                </a:cubicBezTo>
                <a:cubicBezTo>
                  <a:pt x="1127089" y="1117570"/>
                  <a:pt x="1133643" y="1108016"/>
                  <a:pt x="1133643" y="1101645"/>
                </a:cubicBezTo>
                <a:lnTo>
                  <a:pt x="1125615" y="1097745"/>
                </a:lnTo>
                <a:lnTo>
                  <a:pt x="1161493" y="1085720"/>
                </a:lnTo>
                <a:cubicBezTo>
                  <a:pt x="1172961" y="1078554"/>
                  <a:pt x="1182790" y="1071389"/>
                  <a:pt x="1199172" y="1069795"/>
                </a:cubicBezTo>
                <a:cubicBezTo>
                  <a:pt x="1245044" y="1066610"/>
                  <a:pt x="1258146" y="1050684"/>
                  <a:pt x="1297464" y="1037945"/>
                </a:cubicBezTo>
                <a:cubicBezTo>
                  <a:pt x="1310572" y="1037945"/>
                  <a:pt x="1336782" y="1037945"/>
                  <a:pt x="1356439" y="1037945"/>
                </a:cubicBezTo>
                <a:cubicBezTo>
                  <a:pt x="1382654" y="1028391"/>
                  <a:pt x="1408864" y="1022020"/>
                  <a:pt x="1415419" y="1002910"/>
                </a:cubicBezTo>
                <a:cubicBezTo>
                  <a:pt x="1421967" y="977431"/>
                  <a:pt x="1467839" y="974245"/>
                  <a:pt x="1507157" y="967876"/>
                </a:cubicBezTo>
                <a:cubicBezTo>
                  <a:pt x="1513711" y="961505"/>
                  <a:pt x="1513711" y="951951"/>
                  <a:pt x="1520259" y="945580"/>
                </a:cubicBezTo>
                <a:cubicBezTo>
                  <a:pt x="1546475" y="936027"/>
                  <a:pt x="1572685" y="942394"/>
                  <a:pt x="1598896" y="939209"/>
                </a:cubicBezTo>
                <a:cubicBezTo>
                  <a:pt x="1625106" y="923285"/>
                  <a:pt x="1625106" y="891434"/>
                  <a:pt x="1684085" y="891434"/>
                </a:cubicBezTo>
                <a:cubicBezTo>
                  <a:pt x="1703742" y="891435"/>
                  <a:pt x="1716850" y="878696"/>
                  <a:pt x="1736506" y="872327"/>
                </a:cubicBezTo>
                <a:cubicBezTo>
                  <a:pt x="1795480" y="843660"/>
                  <a:pt x="1854455" y="814995"/>
                  <a:pt x="1913434" y="786331"/>
                </a:cubicBezTo>
                <a:lnTo>
                  <a:pt x="1913435" y="770405"/>
                </a:lnTo>
                <a:cubicBezTo>
                  <a:pt x="1926537" y="764034"/>
                  <a:pt x="1946199" y="754481"/>
                  <a:pt x="1959301" y="748109"/>
                </a:cubicBezTo>
                <a:cubicBezTo>
                  <a:pt x="1998619" y="748109"/>
                  <a:pt x="2031384" y="741741"/>
                  <a:pt x="2070701" y="751295"/>
                </a:cubicBezTo>
                <a:cubicBezTo>
                  <a:pt x="2070701" y="764034"/>
                  <a:pt x="2077256" y="776777"/>
                  <a:pt x="2077255" y="792701"/>
                </a:cubicBezTo>
                <a:cubicBezTo>
                  <a:pt x="2116574" y="799070"/>
                  <a:pt x="2155886" y="799070"/>
                  <a:pt x="2201758" y="792702"/>
                </a:cubicBezTo>
                <a:cubicBezTo>
                  <a:pt x="2201758" y="789517"/>
                  <a:pt x="2201758" y="786330"/>
                  <a:pt x="2201758" y="786330"/>
                </a:cubicBezTo>
                <a:cubicBezTo>
                  <a:pt x="2168994" y="770406"/>
                  <a:pt x="2142784" y="754481"/>
                  <a:pt x="2110019" y="741741"/>
                </a:cubicBezTo>
                <a:cubicBezTo>
                  <a:pt x="2123122" y="735370"/>
                  <a:pt x="2129676" y="728999"/>
                  <a:pt x="2142784" y="725816"/>
                </a:cubicBezTo>
                <a:cubicBezTo>
                  <a:pt x="2142784" y="719445"/>
                  <a:pt x="2142784" y="716260"/>
                  <a:pt x="2142784" y="706706"/>
                </a:cubicBezTo>
                <a:cubicBezTo>
                  <a:pt x="2162440" y="703520"/>
                  <a:pt x="2182102" y="700335"/>
                  <a:pt x="2201758" y="697149"/>
                </a:cubicBezTo>
                <a:cubicBezTo>
                  <a:pt x="2208312" y="687595"/>
                  <a:pt x="2214866" y="678041"/>
                  <a:pt x="2221415" y="668485"/>
                </a:cubicBezTo>
                <a:cubicBezTo>
                  <a:pt x="2234523" y="668485"/>
                  <a:pt x="2247630" y="668485"/>
                  <a:pt x="2260733" y="668485"/>
                </a:cubicBezTo>
                <a:cubicBezTo>
                  <a:pt x="2273840" y="658931"/>
                  <a:pt x="2280394" y="646191"/>
                  <a:pt x="2293497" y="636635"/>
                </a:cubicBezTo>
                <a:lnTo>
                  <a:pt x="2326261" y="636634"/>
                </a:lnTo>
                <a:cubicBezTo>
                  <a:pt x="2339369" y="643005"/>
                  <a:pt x="2352471" y="646191"/>
                  <a:pt x="2359025" y="652560"/>
                </a:cubicBezTo>
                <a:cubicBezTo>
                  <a:pt x="2385241" y="655745"/>
                  <a:pt x="2398343" y="646191"/>
                  <a:pt x="2418005" y="639821"/>
                </a:cubicBezTo>
                <a:cubicBezTo>
                  <a:pt x="2431107" y="633449"/>
                  <a:pt x="2457317" y="633449"/>
                  <a:pt x="2476979" y="630264"/>
                </a:cubicBezTo>
                <a:lnTo>
                  <a:pt x="2476980" y="595231"/>
                </a:lnTo>
                <a:cubicBezTo>
                  <a:pt x="2516297" y="576120"/>
                  <a:pt x="2555610" y="557010"/>
                  <a:pt x="2594928" y="537899"/>
                </a:cubicBezTo>
                <a:cubicBezTo>
                  <a:pt x="2608036" y="544270"/>
                  <a:pt x="2627693" y="553825"/>
                  <a:pt x="2647354" y="563381"/>
                </a:cubicBezTo>
                <a:cubicBezTo>
                  <a:pt x="2614590" y="579305"/>
                  <a:pt x="2575272" y="595231"/>
                  <a:pt x="2542508" y="607970"/>
                </a:cubicBezTo>
                <a:cubicBezTo>
                  <a:pt x="2562164" y="617524"/>
                  <a:pt x="2575272" y="623895"/>
                  <a:pt x="2588374" y="633449"/>
                </a:cubicBezTo>
                <a:cubicBezTo>
                  <a:pt x="2627692" y="614339"/>
                  <a:pt x="2667010" y="595230"/>
                  <a:pt x="2706328" y="576120"/>
                </a:cubicBezTo>
                <a:lnTo>
                  <a:pt x="2706329" y="544271"/>
                </a:lnTo>
                <a:cubicBezTo>
                  <a:pt x="2719431" y="537899"/>
                  <a:pt x="2725985" y="531528"/>
                  <a:pt x="2739092" y="528345"/>
                </a:cubicBezTo>
                <a:cubicBezTo>
                  <a:pt x="2732539" y="525160"/>
                  <a:pt x="2719431" y="518789"/>
                  <a:pt x="2712883" y="515604"/>
                </a:cubicBezTo>
                <a:cubicBezTo>
                  <a:pt x="2712882" y="512421"/>
                  <a:pt x="2712883" y="509234"/>
                  <a:pt x="2712883" y="509234"/>
                </a:cubicBezTo>
                <a:cubicBezTo>
                  <a:pt x="2771857" y="486939"/>
                  <a:pt x="2784965" y="442349"/>
                  <a:pt x="2863595" y="423238"/>
                </a:cubicBezTo>
                <a:lnTo>
                  <a:pt x="2955334" y="423239"/>
                </a:lnTo>
                <a:cubicBezTo>
                  <a:pt x="2974995" y="413685"/>
                  <a:pt x="2994652" y="400943"/>
                  <a:pt x="3014313" y="388203"/>
                </a:cubicBezTo>
                <a:cubicBezTo>
                  <a:pt x="3033970" y="394575"/>
                  <a:pt x="3040523" y="400942"/>
                  <a:pt x="3053626" y="407313"/>
                </a:cubicBezTo>
                <a:cubicBezTo>
                  <a:pt x="3060180" y="404128"/>
                  <a:pt x="3066734" y="397759"/>
                  <a:pt x="3079842" y="394574"/>
                </a:cubicBezTo>
                <a:cubicBezTo>
                  <a:pt x="3106052" y="391389"/>
                  <a:pt x="3125709" y="416868"/>
                  <a:pt x="3158473" y="404128"/>
                </a:cubicBezTo>
                <a:cubicBezTo>
                  <a:pt x="3165026" y="400943"/>
                  <a:pt x="3171581" y="400942"/>
                  <a:pt x="3171580" y="397759"/>
                </a:cubicBezTo>
                <a:cubicBezTo>
                  <a:pt x="3171581" y="375464"/>
                  <a:pt x="3171580" y="353167"/>
                  <a:pt x="3171580" y="334060"/>
                </a:cubicBezTo>
                <a:cubicBezTo>
                  <a:pt x="3217453" y="324504"/>
                  <a:pt x="3256765" y="305393"/>
                  <a:pt x="3315745" y="308578"/>
                </a:cubicBezTo>
                <a:cubicBezTo>
                  <a:pt x="3335401" y="299024"/>
                  <a:pt x="3361612" y="286282"/>
                  <a:pt x="3387822" y="276728"/>
                </a:cubicBezTo>
                <a:cubicBezTo>
                  <a:pt x="3400930" y="283100"/>
                  <a:pt x="3420586" y="292653"/>
                  <a:pt x="3433694" y="299024"/>
                </a:cubicBezTo>
                <a:cubicBezTo>
                  <a:pt x="3420586" y="305392"/>
                  <a:pt x="3414037" y="311763"/>
                  <a:pt x="3400929" y="314949"/>
                </a:cubicBezTo>
                <a:cubicBezTo>
                  <a:pt x="3427140" y="321318"/>
                  <a:pt x="3453351" y="327689"/>
                  <a:pt x="3486120" y="337243"/>
                </a:cubicBezTo>
                <a:cubicBezTo>
                  <a:pt x="3545094" y="314949"/>
                  <a:pt x="3558196" y="279913"/>
                  <a:pt x="3571304" y="244878"/>
                </a:cubicBezTo>
                <a:cubicBezTo>
                  <a:pt x="3597515" y="238508"/>
                  <a:pt x="3623725" y="241693"/>
                  <a:pt x="3649941" y="241693"/>
                </a:cubicBezTo>
                <a:cubicBezTo>
                  <a:pt x="3663043" y="257618"/>
                  <a:pt x="3682704" y="273543"/>
                  <a:pt x="3695807" y="289468"/>
                </a:cubicBezTo>
                <a:cubicBezTo>
                  <a:pt x="3682704" y="292653"/>
                  <a:pt x="3669596" y="295838"/>
                  <a:pt x="3663043" y="299025"/>
                </a:cubicBezTo>
                <a:lnTo>
                  <a:pt x="3663043" y="314949"/>
                </a:lnTo>
                <a:lnTo>
                  <a:pt x="3663043" y="321318"/>
                </a:lnTo>
                <a:cubicBezTo>
                  <a:pt x="3630279" y="324504"/>
                  <a:pt x="3597514" y="318132"/>
                  <a:pt x="3564750" y="327689"/>
                </a:cubicBezTo>
                <a:cubicBezTo>
                  <a:pt x="3577858" y="330874"/>
                  <a:pt x="3590961" y="334060"/>
                  <a:pt x="3604068" y="337243"/>
                </a:cubicBezTo>
                <a:cubicBezTo>
                  <a:pt x="3617177" y="337243"/>
                  <a:pt x="3636833" y="337242"/>
                  <a:pt x="3630279" y="349985"/>
                </a:cubicBezTo>
                <a:cubicBezTo>
                  <a:pt x="3610623" y="353168"/>
                  <a:pt x="3590961" y="356353"/>
                  <a:pt x="3564750" y="362724"/>
                </a:cubicBezTo>
                <a:cubicBezTo>
                  <a:pt x="3590961" y="369092"/>
                  <a:pt x="3617177" y="375464"/>
                  <a:pt x="3636833" y="378649"/>
                </a:cubicBezTo>
                <a:cubicBezTo>
                  <a:pt x="3623725" y="385018"/>
                  <a:pt x="3617176" y="391389"/>
                  <a:pt x="3617176" y="391389"/>
                </a:cubicBezTo>
                <a:cubicBezTo>
                  <a:pt x="3597514" y="410499"/>
                  <a:pt x="3623725" y="423239"/>
                  <a:pt x="3590961" y="435978"/>
                </a:cubicBezTo>
                <a:lnTo>
                  <a:pt x="3545094" y="435978"/>
                </a:lnTo>
                <a:cubicBezTo>
                  <a:pt x="3538540" y="407313"/>
                  <a:pt x="3486120" y="391389"/>
                  <a:pt x="3453350" y="372278"/>
                </a:cubicBezTo>
                <a:cubicBezTo>
                  <a:pt x="3394376" y="372278"/>
                  <a:pt x="3335401" y="372278"/>
                  <a:pt x="3276427" y="372278"/>
                </a:cubicBezTo>
                <a:cubicBezTo>
                  <a:pt x="3269873" y="372278"/>
                  <a:pt x="3256766" y="369093"/>
                  <a:pt x="3243663" y="365909"/>
                </a:cubicBezTo>
                <a:cubicBezTo>
                  <a:pt x="3237109" y="365910"/>
                  <a:pt x="3230555" y="349985"/>
                  <a:pt x="3210898" y="359539"/>
                </a:cubicBezTo>
                <a:cubicBezTo>
                  <a:pt x="3210898" y="375464"/>
                  <a:pt x="3191237" y="391388"/>
                  <a:pt x="3224001" y="404128"/>
                </a:cubicBezTo>
                <a:cubicBezTo>
                  <a:pt x="3256765" y="410499"/>
                  <a:pt x="3269873" y="394575"/>
                  <a:pt x="3289529" y="388203"/>
                </a:cubicBezTo>
                <a:cubicBezTo>
                  <a:pt x="3302637" y="397760"/>
                  <a:pt x="3309191" y="410499"/>
                  <a:pt x="3322294" y="423239"/>
                </a:cubicBezTo>
                <a:cubicBezTo>
                  <a:pt x="3348509" y="416867"/>
                  <a:pt x="3368165" y="410499"/>
                  <a:pt x="3387822" y="404129"/>
                </a:cubicBezTo>
                <a:cubicBezTo>
                  <a:pt x="3407484" y="413685"/>
                  <a:pt x="3394375" y="423239"/>
                  <a:pt x="3400929" y="432792"/>
                </a:cubicBezTo>
                <a:cubicBezTo>
                  <a:pt x="3381273" y="435978"/>
                  <a:pt x="3348509" y="426424"/>
                  <a:pt x="3335401" y="442349"/>
                </a:cubicBezTo>
                <a:cubicBezTo>
                  <a:pt x="3381273" y="448720"/>
                  <a:pt x="3381273" y="448720"/>
                  <a:pt x="3400929" y="432792"/>
                </a:cubicBezTo>
                <a:cubicBezTo>
                  <a:pt x="3420586" y="426424"/>
                  <a:pt x="3433694" y="423239"/>
                  <a:pt x="3433694" y="423239"/>
                </a:cubicBezTo>
                <a:cubicBezTo>
                  <a:pt x="3459904" y="429610"/>
                  <a:pt x="3486120" y="435978"/>
                  <a:pt x="3499222" y="439164"/>
                </a:cubicBezTo>
                <a:cubicBezTo>
                  <a:pt x="3499222" y="458274"/>
                  <a:pt x="3492668" y="467829"/>
                  <a:pt x="3466458" y="464645"/>
                </a:cubicBezTo>
                <a:cubicBezTo>
                  <a:pt x="3433694" y="464645"/>
                  <a:pt x="3433694" y="474199"/>
                  <a:pt x="3433693" y="490124"/>
                </a:cubicBezTo>
                <a:cubicBezTo>
                  <a:pt x="3459904" y="493310"/>
                  <a:pt x="3459904" y="512420"/>
                  <a:pt x="3499222" y="512420"/>
                </a:cubicBezTo>
                <a:cubicBezTo>
                  <a:pt x="3505776" y="521974"/>
                  <a:pt x="3499222" y="534714"/>
                  <a:pt x="3531986" y="525160"/>
                </a:cubicBezTo>
                <a:cubicBezTo>
                  <a:pt x="3525432" y="521974"/>
                  <a:pt x="3512330" y="518788"/>
                  <a:pt x="3499222" y="512420"/>
                </a:cubicBezTo>
                <a:cubicBezTo>
                  <a:pt x="3499222" y="506049"/>
                  <a:pt x="3499222" y="499678"/>
                  <a:pt x="3499222" y="490124"/>
                </a:cubicBezTo>
                <a:cubicBezTo>
                  <a:pt x="3512330" y="483753"/>
                  <a:pt x="3531986" y="474199"/>
                  <a:pt x="3545094" y="467828"/>
                </a:cubicBezTo>
                <a:cubicBezTo>
                  <a:pt x="3564751" y="471013"/>
                  <a:pt x="3577858" y="490124"/>
                  <a:pt x="3610622" y="480570"/>
                </a:cubicBezTo>
                <a:cubicBezTo>
                  <a:pt x="3623725" y="477385"/>
                  <a:pt x="3630279" y="471013"/>
                  <a:pt x="3643386" y="464645"/>
                </a:cubicBezTo>
                <a:lnTo>
                  <a:pt x="3708915" y="464645"/>
                </a:lnTo>
                <a:cubicBezTo>
                  <a:pt x="3722017" y="458274"/>
                  <a:pt x="3735125" y="448720"/>
                  <a:pt x="3754781" y="442349"/>
                </a:cubicBezTo>
                <a:cubicBezTo>
                  <a:pt x="3774443" y="432793"/>
                  <a:pt x="3794099" y="416868"/>
                  <a:pt x="3807207" y="416868"/>
                </a:cubicBezTo>
                <a:lnTo>
                  <a:pt x="3846284" y="411322"/>
                </a:lnTo>
                <a:lnTo>
                  <a:pt x="3843249" y="421646"/>
                </a:lnTo>
                <a:cubicBezTo>
                  <a:pt x="3841610" y="425628"/>
                  <a:pt x="3839972" y="429609"/>
                  <a:pt x="3839972" y="432793"/>
                </a:cubicBezTo>
                <a:cubicBezTo>
                  <a:pt x="3839972" y="435979"/>
                  <a:pt x="3846525" y="439163"/>
                  <a:pt x="3853079" y="439164"/>
                </a:cubicBezTo>
                <a:cubicBezTo>
                  <a:pt x="3859628" y="439164"/>
                  <a:pt x="3872736" y="435978"/>
                  <a:pt x="3872736" y="432793"/>
                </a:cubicBezTo>
                <a:cubicBezTo>
                  <a:pt x="3872736" y="426424"/>
                  <a:pt x="3872735" y="420053"/>
                  <a:pt x="3866182" y="410499"/>
                </a:cubicBezTo>
                <a:lnTo>
                  <a:pt x="3852081" y="410499"/>
                </a:lnTo>
                <a:lnTo>
                  <a:pt x="3881540" y="406318"/>
                </a:lnTo>
                <a:cubicBezTo>
                  <a:pt x="3963247" y="390792"/>
                  <a:pt x="4057856" y="362723"/>
                  <a:pt x="4082429" y="343614"/>
                </a:cubicBezTo>
                <a:cubicBezTo>
                  <a:pt x="4062767" y="327689"/>
                  <a:pt x="4049664" y="314950"/>
                  <a:pt x="4036556" y="299024"/>
                </a:cubicBezTo>
                <a:cubicBezTo>
                  <a:pt x="4023449" y="302207"/>
                  <a:pt x="4003793" y="302208"/>
                  <a:pt x="3990685" y="305393"/>
                </a:cubicBezTo>
                <a:cubicBezTo>
                  <a:pt x="4003792" y="311764"/>
                  <a:pt x="4016900" y="318132"/>
                  <a:pt x="4023449" y="324503"/>
                </a:cubicBezTo>
                <a:cubicBezTo>
                  <a:pt x="4003792" y="334059"/>
                  <a:pt x="3990685" y="346799"/>
                  <a:pt x="3951372" y="349985"/>
                </a:cubicBezTo>
                <a:cubicBezTo>
                  <a:pt x="3918608" y="353167"/>
                  <a:pt x="3892392" y="365909"/>
                  <a:pt x="3859628" y="375464"/>
                </a:cubicBezTo>
                <a:cubicBezTo>
                  <a:pt x="3833418" y="381835"/>
                  <a:pt x="3807207" y="388203"/>
                  <a:pt x="3774443" y="394574"/>
                </a:cubicBezTo>
                <a:cubicBezTo>
                  <a:pt x="3722017" y="375463"/>
                  <a:pt x="3689253" y="346799"/>
                  <a:pt x="3663043" y="314949"/>
                </a:cubicBezTo>
                <a:cubicBezTo>
                  <a:pt x="3676151" y="311764"/>
                  <a:pt x="3689253" y="308579"/>
                  <a:pt x="3695807" y="305392"/>
                </a:cubicBezTo>
                <a:lnTo>
                  <a:pt x="3695807" y="289468"/>
                </a:lnTo>
                <a:lnTo>
                  <a:pt x="3695807" y="283099"/>
                </a:lnTo>
                <a:cubicBezTo>
                  <a:pt x="3708915" y="283099"/>
                  <a:pt x="3728571" y="279913"/>
                  <a:pt x="3741679" y="283100"/>
                </a:cubicBezTo>
                <a:cubicBezTo>
                  <a:pt x="3754782" y="286282"/>
                  <a:pt x="3754782" y="292653"/>
                  <a:pt x="3761335" y="299024"/>
                </a:cubicBezTo>
                <a:cubicBezTo>
                  <a:pt x="3728571" y="299025"/>
                  <a:pt x="3728571" y="308578"/>
                  <a:pt x="3728571" y="318132"/>
                </a:cubicBezTo>
                <a:cubicBezTo>
                  <a:pt x="3728571" y="330874"/>
                  <a:pt x="3715469" y="346799"/>
                  <a:pt x="3761336" y="343614"/>
                </a:cubicBezTo>
                <a:cubicBezTo>
                  <a:pt x="3767889" y="353168"/>
                  <a:pt x="3761335" y="365909"/>
                  <a:pt x="3794100" y="356354"/>
                </a:cubicBezTo>
                <a:cubicBezTo>
                  <a:pt x="3787551" y="353167"/>
                  <a:pt x="3774443" y="349985"/>
                  <a:pt x="3761336" y="343614"/>
                </a:cubicBezTo>
                <a:lnTo>
                  <a:pt x="3761335" y="299024"/>
                </a:lnTo>
                <a:lnTo>
                  <a:pt x="3761335" y="295839"/>
                </a:lnTo>
                <a:cubicBezTo>
                  <a:pt x="3794099" y="292654"/>
                  <a:pt x="3813761" y="279914"/>
                  <a:pt x="3826864" y="267175"/>
                </a:cubicBezTo>
                <a:cubicBezTo>
                  <a:pt x="3826864" y="260803"/>
                  <a:pt x="3826864" y="254432"/>
                  <a:pt x="3820315" y="251249"/>
                </a:cubicBezTo>
                <a:cubicBezTo>
                  <a:pt x="3800654" y="244878"/>
                  <a:pt x="3774443" y="244878"/>
                  <a:pt x="3748233" y="235324"/>
                </a:cubicBezTo>
                <a:cubicBezTo>
                  <a:pt x="3722017" y="225768"/>
                  <a:pt x="3735125" y="209843"/>
                  <a:pt x="3715469" y="200289"/>
                </a:cubicBezTo>
                <a:cubicBezTo>
                  <a:pt x="3708915" y="197104"/>
                  <a:pt x="3702361" y="193918"/>
                  <a:pt x="3695807" y="190732"/>
                </a:cubicBezTo>
                <a:cubicBezTo>
                  <a:pt x="3722017" y="177993"/>
                  <a:pt x="3748233" y="165253"/>
                  <a:pt x="3774443" y="149329"/>
                </a:cubicBezTo>
                <a:cubicBezTo>
                  <a:pt x="3787551" y="155699"/>
                  <a:pt x="3800653" y="162068"/>
                  <a:pt x="3807207" y="165253"/>
                </a:cubicBezTo>
                <a:lnTo>
                  <a:pt x="3879290" y="165253"/>
                </a:lnTo>
                <a:cubicBezTo>
                  <a:pt x="3885843" y="155699"/>
                  <a:pt x="3892392" y="146142"/>
                  <a:pt x="3898946" y="133404"/>
                </a:cubicBezTo>
                <a:cubicBezTo>
                  <a:pt x="3912053" y="139774"/>
                  <a:pt x="3931710" y="146142"/>
                  <a:pt x="3944818" y="149329"/>
                </a:cubicBezTo>
                <a:cubicBezTo>
                  <a:pt x="3964475" y="152514"/>
                  <a:pt x="3984136" y="149329"/>
                  <a:pt x="4003792" y="149328"/>
                </a:cubicBezTo>
                <a:cubicBezTo>
                  <a:pt x="4010346" y="152514"/>
                  <a:pt x="4016900" y="155699"/>
                  <a:pt x="4023449" y="158882"/>
                </a:cubicBezTo>
                <a:cubicBezTo>
                  <a:pt x="4030003" y="171624"/>
                  <a:pt x="4016900" y="177993"/>
                  <a:pt x="4003793" y="187550"/>
                </a:cubicBezTo>
                <a:cubicBezTo>
                  <a:pt x="3990684" y="193918"/>
                  <a:pt x="3990684" y="206657"/>
                  <a:pt x="3984136" y="213028"/>
                </a:cubicBezTo>
                <a:cubicBezTo>
                  <a:pt x="3971028" y="213029"/>
                  <a:pt x="3957920" y="213028"/>
                  <a:pt x="3944818" y="216214"/>
                </a:cubicBezTo>
                <a:cubicBezTo>
                  <a:pt x="3925156" y="232138"/>
                  <a:pt x="3905500" y="244878"/>
                  <a:pt x="3892392" y="260803"/>
                </a:cubicBezTo>
                <a:cubicBezTo>
                  <a:pt x="3885844" y="267174"/>
                  <a:pt x="3898946" y="273543"/>
                  <a:pt x="3905500" y="283099"/>
                </a:cubicBezTo>
                <a:cubicBezTo>
                  <a:pt x="3918608" y="276728"/>
                  <a:pt x="3925156" y="273543"/>
                  <a:pt x="3931710" y="267175"/>
                </a:cubicBezTo>
                <a:cubicBezTo>
                  <a:pt x="3957920" y="263988"/>
                  <a:pt x="3990685" y="263989"/>
                  <a:pt x="4023449" y="260803"/>
                </a:cubicBezTo>
                <a:cubicBezTo>
                  <a:pt x="4010346" y="251249"/>
                  <a:pt x="3997238" y="244878"/>
                  <a:pt x="3984136" y="238507"/>
                </a:cubicBezTo>
                <a:cubicBezTo>
                  <a:pt x="4003792" y="232139"/>
                  <a:pt x="4030002" y="228953"/>
                  <a:pt x="4049664" y="222582"/>
                </a:cubicBezTo>
                <a:cubicBezTo>
                  <a:pt x="4069321" y="216214"/>
                  <a:pt x="4088977" y="203474"/>
                  <a:pt x="4108639" y="193918"/>
                </a:cubicBezTo>
                <a:cubicBezTo>
                  <a:pt x="4128295" y="200289"/>
                  <a:pt x="4147957" y="206657"/>
                  <a:pt x="4167613" y="213029"/>
                </a:cubicBezTo>
                <a:cubicBezTo>
                  <a:pt x="4180721" y="209843"/>
                  <a:pt x="4200377" y="203474"/>
                  <a:pt x="4220039" y="200289"/>
                </a:cubicBezTo>
                <a:lnTo>
                  <a:pt x="4220039" y="241692"/>
                </a:lnTo>
                <a:cubicBezTo>
                  <a:pt x="4233141" y="248064"/>
                  <a:pt x="4239695" y="254432"/>
                  <a:pt x="4252803" y="257618"/>
                </a:cubicBezTo>
                <a:cubicBezTo>
                  <a:pt x="4239696" y="267174"/>
                  <a:pt x="4220039" y="273543"/>
                  <a:pt x="4206931" y="279914"/>
                </a:cubicBezTo>
                <a:lnTo>
                  <a:pt x="4108639" y="279913"/>
                </a:lnTo>
                <a:cubicBezTo>
                  <a:pt x="4088977" y="286283"/>
                  <a:pt x="4082429" y="295839"/>
                  <a:pt x="4095531" y="308579"/>
                </a:cubicBezTo>
                <a:cubicBezTo>
                  <a:pt x="4115193" y="318132"/>
                  <a:pt x="4147957" y="311764"/>
                  <a:pt x="4167613" y="314949"/>
                </a:cubicBezTo>
                <a:cubicBezTo>
                  <a:pt x="4187275" y="321318"/>
                  <a:pt x="4206931" y="327689"/>
                  <a:pt x="4220039" y="334060"/>
                </a:cubicBezTo>
                <a:cubicBezTo>
                  <a:pt x="4265906" y="324503"/>
                  <a:pt x="4285568" y="302207"/>
                  <a:pt x="4318332" y="292654"/>
                </a:cubicBezTo>
                <a:cubicBezTo>
                  <a:pt x="4324880" y="283100"/>
                  <a:pt x="4324880" y="276728"/>
                  <a:pt x="4331434" y="267174"/>
                </a:cubicBezTo>
                <a:lnTo>
                  <a:pt x="4410070" y="267174"/>
                </a:lnTo>
                <a:cubicBezTo>
                  <a:pt x="4423172" y="254432"/>
                  <a:pt x="4442834" y="241693"/>
                  <a:pt x="4455937" y="232139"/>
                </a:cubicBezTo>
                <a:lnTo>
                  <a:pt x="4508363" y="232139"/>
                </a:lnTo>
                <a:cubicBezTo>
                  <a:pt x="4521465" y="222582"/>
                  <a:pt x="4528019" y="209843"/>
                  <a:pt x="4541127" y="200289"/>
                </a:cubicBezTo>
                <a:cubicBezTo>
                  <a:pt x="4554229" y="206658"/>
                  <a:pt x="4567337" y="209843"/>
                  <a:pt x="4573891" y="216214"/>
                </a:cubicBezTo>
                <a:cubicBezTo>
                  <a:pt x="4586998" y="209843"/>
                  <a:pt x="4600101" y="206657"/>
                  <a:pt x="4613209" y="200289"/>
                </a:cubicBezTo>
                <a:cubicBezTo>
                  <a:pt x="4659076" y="203475"/>
                  <a:pt x="4698394" y="228953"/>
                  <a:pt x="4750820" y="213028"/>
                </a:cubicBezTo>
                <a:cubicBezTo>
                  <a:pt x="4770476" y="203474"/>
                  <a:pt x="4737711" y="203475"/>
                  <a:pt x="4737711" y="197104"/>
                </a:cubicBezTo>
                <a:cubicBezTo>
                  <a:pt x="4718056" y="184364"/>
                  <a:pt x="4731158" y="171625"/>
                  <a:pt x="4731158" y="158882"/>
                </a:cubicBezTo>
                <a:cubicBezTo>
                  <a:pt x="4750819" y="149328"/>
                  <a:pt x="4763922" y="142957"/>
                  <a:pt x="4777030" y="133403"/>
                </a:cubicBezTo>
                <a:cubicBezTo>
                  <a:pt x="4822897" y="149328"/>
                  <a:pt x="4836004" y="174808"/>
                  <a:pt x="4862215" y="200289"/>
                </a:cubicBezTo>
                <a:cubicBezTo>
                  <a:pt x="4849112" y="206657"/>
                  <a:pt x="4842558" y="216214"/>
                  <a:pt x="4822896" y="225767"/>
                </a:cubicBezTo>
                <a:cubicBezTo>
                  <a:pt x="4842558" y="244878"/>
                  <a:pt x="4862214" y="267174"/>
                  <a:pt x="4888425" y="289468"/>
                </a:cubicBezTo>
                <a:cubicBezTo>
                  <a:pt x="4868769" y="299024"/>
                  <a:pt x="4849112" y="308578"/>
                  <a:pt x="4829451" y="318132"/>
                </a:cubicBezTo>
                <a:lnTo>
                  <a:pt x="4829451" y="356353"/>
                </a:lnTo>
                <a:cubicBezTo>
                  <a:pt x="4855661" y="365910"/>
                  <a:pt x="4868768" y="362724"/>
                  <a:pt x="4888424" y="356353"/>
                </a:cubicBezTo>
                <a:cubicBezTo>
                  <a:pt x="4927743" y="346799"/>
                  <a:pt x="4914641" y="324503"/>
                  <a:pt x="4947405" y="311764"/>
                </a:cubicBezTo>
                <a:cubicBezTo>
                  <a:pt x="4973615" y="299024"/>
                  <a:pt x="5012933" y="289468"/>
                  <a:pt x="4993271" y="270357"/>
                </a:cubicBezTo>
                <a:cubicBezTo>
                  <a:pt x="5039143" y="260803"/>
                  <a:pt x="5052251" y="273543"/>
                  <a:pt x="5071907" y="283099"/>
                </a:cubicBezTo>
                <a:cubicBezTo>
                  <a:pt x="5098117" y="283099"/>
                  <a:pt x="5124328" y="283099"/>
                  <a:pt x="5157092" y="283099"/>
                </a:cubicBezTo>
                <a:lnTo>
                  <a:pt x="5157092" y="308578"/>
                </a:lnTo>
                <a:cubicBezTo>
                  <a:pt x="5143990" y="314949"/>
                  <a:pt x="5137435" y="321318"/>
                  <a:pt x="5117779" y="327689"/>
                </a:cubicBezTo>
                <a:cubicBezTo>
                  <a:pt x="5150544" y="330874"/>
                  <a:pt x="5183308" y="334060"/>
                  <a:pt x="5209518" y="334060"/>
                </a:cubicBezTo>
                <a:cubicBezTo>
                  <a:pt x="5229174" y="346799"/>
                  <a:pt x="5216071" y="359539"/>
                  <a:pt x="5216071" y="375464"/>
                </a:cubicBezTo>
                <a:cubicBezTo>
                  <a:pt x="5196410" y="378649"/>
                  <a:pt x="5176753" y="381835"/>
                  <a:pt x="5157092" y="385018"/>
                </a:cubicBezTo>
                <a:cubicBezTo>
                  <a:pt x="5170199" y="400943"/>
                  <a:pt x="5189856" y="413685"/>
                  <a:pt x="5202964" y="429610"/>
                </a:cubicBezTo>
                <a:cubicBezTo>
                  <a:pt x="5202964" y="429610"/>
                  <a:pt x="5216071" y="429610"/>
                  <a:pt x="5216071" y="429610"/>
                </a:cubicBezTo>
                <a:cubicBezTo>
                  <a:pt x="5209518" y="439164"/>
                  <a:pt x="5222625" y="451903"/>
                  <a:pt x="5202964" y="458274"/>
                </a:cubicBezTo>
                <a:cubicBezTo>
                  <a:pt x="5183307" y="461460"/>
                  <a:pt x="5163646" y="464645"/>
                  <a:pt x="5124328" y="471014"/>
                </a:cubicBezTo>
                <a:cubicBezTo>
                  <a:pt x="5183307" y="480570"/>
                  <a:pt x="5222625" y="480570"/>
                  <a:pt x="5261939" y="477385"/>
                </a:cubicBezTo>
                <a:cubicBezTo>
                  <a:pt x="5281600" y="467828"/>
                  <a:pt x="5294703" y="461460"/>
                  <a:pt x="5307810" y="455089"/>
                </a:cubicBezTo>
                <a:lnTo>
                  <a:pt x="5307811" y="429610"/>
                </a:lnTo>
                <a:cubicBezTo>
                  <a:pt x="5327466" y="429610"/>
                  <a:pt x="5340574" y="423239"/>
                  <a:pt x="5340575" y="413685"/>
                </a:cubicBezTo>
                <a:lnTo>
                  <a:pt x="5373339" y="413685"/>
                </a:lnTo>
                <a:cubicBezTo>
                  <a:pt x="5399549" y="435978"/>
                  <a:pt x="5412657" y="461460"/>
                  <a:pt x="5458523" y="477385"/>
                </a:cubicBezTo>
                <a:cubicBezTo>
                  <a:pt x="5471631" y="474199"/>
                  <a:pt x="5478185" y="467828"/>
                  <a:pt x="5491288" y="461460"/>
                </a:cubicBezTo>
                <a:lnTo>
                  <a:pt x="5529617" y="461460"/>
                </a:lnTo>
                <a:lnTo>
                  <a:pt x="5628341" y="790891"/>
                </a:lnTo>
                <a:lnTo>
                  <a:pt x="5622349" y="792701"/>
                </a:lnTo>
                <a:cubicBezTo>
                  <a:pt x="5602688" y="799070"/>
                  <a:pt x="5569923" y="795885"/>
                  <a:pt x="5543713" y="799070"/>
                </a:cubicBezTo>
                <a:cubicBezTo>
                  <a:pt x="5537159" y="811809"/>
                  <a:pt x="5497842" y="811809"/>
                  <a:pt x="5504395" y="837291"/>
                </a:cubicBezTo>
                <a:cubicBezTo>
                  <a:pt x="5510949" y="843660"/>
                  <a:pt x="5517503" y="862770"/>
                  <a:pt x="5569924" y="865955"/>
                </a:cubicBezTo>
                <a:lnTo>
                  <a:pt x="5640749" y="832295"/>
                </a:lnTo>
                <a:lnTo>
                  <a:pt x="5698952" y="1026512"/>
                </a:lnTo>
                <a:lnTo>
                  <a:pt x="5694429" y="1027096"/>
                </a:lnTo>
                <a:cubicBezTo>
                  <a:pt x="5655111" y="1028588"/>
                  <a:pt x="5615793" y="1022020"/>
                  <a:pt x="5576477" y="1031576"/>
                </a:cubicBezTo>
                <a:cubicBezTo>
                  <a:pt x="5589580" y="1037945"/>
                  <a:pt x="5596134" y="1044316"/>
                  <a:pt x="5609242" y="1050685"/>
                </a:cubicBezTo>
                <a:cubicBezTo>
                  <a:pt x="5596134" y="1060241"/>
                  <a:pt x="5589580" y="1066610"/>
                  <a:pt x="5583031" y="1076166"/>
                </a:cubicBezTo>
                <a:cubicBezTo>
                  <a:pt x="5563370" y="1079352"/>
                  <a:pt x="5537160" y="1076166"/>
                  <a:pt x="5556816" y="1092091"/>
                </a:cubicBezTo>
                <a:cubicBezTo>
                  <a:pt x="5563369" y="1088906"/>
                  <a:pt x="5569923" y="1082534"/>
                  <a:pt x="5583031" y="1076166"/>
                </a:cubicBezTo>
                <a:cubicBezTo>
                  <a:pt x="5602688" y="1076166"/>
                  <a:pt x="5635452" y="1076166"/>
                  <a:pt x="5661662" y="1076166"/>
                </a:cubicBezTo>
                <a:lnTo>
                  <a:pt x="5707200" y="1054034"/>
                </a:lnTo>
                <a:lnTo>
                  <a:pt x="6275407" y="2950074"/>
                </a:lnTo>
                <a:lnTo>
                  <a:pt x="6261250" y="2954923"/>
                </a:lnTo>
                <a:cubicBezTo>
                  <a:pt x="6249783" y="2960895"/>
                  <a:pt x="6238315" y="2968061"/>
                  <a:pt x="6225207" y="2974431"/>
                </a:cubicBezTo>
                <a:lnTo>
                  <a:pt x="6192443" y="2974431"/>
                </a:lnTo>
                <a:cubicBezTo>
                  <a:pt x="6185894" y="2983987"/>
                  <a:pt x="6179340" y="2993541"/>
                  <a:pt x="6172787" y="3003095"/>
                </a:cubicBezTo>
                <a:cubicBezTo>
                  <a:pt x="6159678" y="3003095"/>
                  <a:pt x="6146576" y="3006281"/>
                  <a:pt x="6126915" y="3009466"/>
                </a:cubicBezTo>
                <a:cubicBezTo>
                  <a:pt x="6107258" y="3028576"/>
                  <a:pt x="6087601" y="3050873"/>
                  <a:pt x="6067940" y="3069981"/>
                </a:cubicBezTo>
                <a:cubicBezTo>
                  <a:pt x="6054838" y="3069980"/>
                  <a:pt x="6048283" y="3069981"/>
                  <a:pt x="6041729" y="3073166"/>
                </a:cubicBezTo>
                <a:cubicBezTo>
                  <a:pt x="5976202" y="3105016"/>
                  <a:pt x="5917227" y="3136866"/>
                  <a:pt x="5845145" y="3168716"/>
                </a:cubicBezTo>
                <a:lnTo>
                  <a:pt x="5845144" y="3178273"/>
                </a:lnTo>
                <a:cubicBezTo>
                  <a:pt x="5812380" y="3191012"/>
                  <a:pt x="5766508" y="3187827"/>
                  <a:pt x="5753406" y="3213308"/>
                </a:cubicBezTo>
                <a:cubicBezTo>
                  <a:pt x="5773063" y="3222862"/>
                  <a:pt x="5792719" y="3216491"/>
                  <a:pt x="5812381" y="3219677"/>
                </a:cubicBezTo>
                <a:cubicBezTo>
                  <a:pt x="5779617" y="3251527"/>
                  <a:pt x="5779617" y="3251527"/>
                  <a:pt x="5779616" y="3283377"/>
                </a:cubicBezTo>
                <a:cubicBezTo>
                  <a:pt x="5773062" y="3286562"/>
                  <a:pt x="5753406" y="3286562"/>
                  <a:pt x="5753406" y="3289748"/>
                </a:cubicBezTo>
                <a:cubicBezTo>
                  <a:pt x="5746852" y="3299302"/>
                  <a:pt x="5766509" y="3302487"/>
                  <a:pt x="5779616" y="3299302"/>
                </a:cubicBezTo>
                <a:lnTo>
                  <a:pt x="5779617" y="3324783"/>
                </a:lnTo>
                <a:cubicBezTo>
                  <a:pt x="5753406" y="3337522"/>
                  <a:pt x="5727190" y="3350262"/>
                  <a:pt x="5687878" y="3353448"/>
                </a:cubicBezTo>
                <a:cubicBezTo>
                  <a:pt x="5661662" y="3356633"/>
                  <a:pt x="5648559" y="3378926"/>
                  <a:pt x="5602688" y="3382112"/>
                </a:cubicBezTo>
                <a:cubicBezTo>
                  <a:pt x="5589580" y="3378927"/>
                  <a:pt x="5576477" y="3372558"/>
                  <a:pt x="5556815" y="3366187"/>
                </a:cubicBezTo>
                <a:cubicBezTo>
                  <a:pt x="5543713" y="3382112"/>
                  <a:pt x="5504395" y="3378927"/>
                  <a:pt x="5478185" y="3388483"/>
                </a:cubicBezTo>
                <a:lnTo>
                  <a:pt x="5478185" y="3407591"/>
                </a:lnTo>
                <a:cubicBezTo>
                  <a:pt x="5484739" y="3410777"/>
                  <a:pt x="5491287" y="3413962"/>
                  <a:pt x="5491287" y="3413962"/>
                </a:cubicBezTo>
                <a:cubicBezTo>
                  <a:pt x="5537160" y="3413962"/>
                  <a:pt x="5589580" y="3413962"/>
                  <a:pt x="5635452" y="3413962"/>
                </a:cubicBezTo>
                <a:cubicBezTo>
                  <a:pt x="5622349" y="3448998"/>
                  <a:pt x="5550267" y="3448998"/>
                  <a:pt x="5504395" y="3461738"/>
                </a:cubicBezTo>
                <a:cubicBezTo>
                  <a:pt x="5478185" y="3468108"/>
                  <a:pt x="5438867" y="3464923"/>
                  <a:pt x="5419210" y="3480848"/>
                </a:cubicBezTo>
                <a:cubicBezTo>
                  <a:pt x="5386446" y="3477662"/>
                  <a:pt x="5373339" y="3490401"/>
                  <a:pt x="5353682" y="3496773"/>
                </a:cubicBezTo>
                <a:cubicBezTo>
                  <a:pt x="5327467" y="3509512"/>
                  <a:pt x="5261938" y="3522251"/>
                  <a:pt x="5196410" y="3528622"/>
                </a:cubicBezTo>
                <a:cubicBezTo>
                  <a:pt x="5189856" y="3528623"/>
                  <a:pt x="5176753" y="3534991"/>
                  <a:pt x="5170199" y="3538176"/>
                </a:cubicBezTo>
                <a:cubicBezTo>
                  <a:pt x="5163646" y="3541362"/>
                  <a:pt x="5163646" y="3541362"/>
                  <a:pt x="5150543" y="3547733"/>
                </a:cubicBezTo>
                <a:cubicBezTo>
                  <a:pt x="5130881" y="3538176"/>
                  <a:pt x="5117779" y="3528623"/>
                  <a:pt x="5098117" y="3519066"/>
                </a:cubicBezTo>
                <a:cubicBezTo>
                  <a:pt x="5104672" y="3509512"/>
                  <a:pt x="5111226" y="3503141"/>
                  <a:pt x="5124327" y="3496773"/>
                </a:cubicBezTo>
                <a:cubicBezTo>
                  <a:pt x="5130881" y="3493587"/>
                  <a:pt x="5130881" y="3490402"/>
                  <a:pt x="5137436" y="3484033"/>
                </a:cubicBezTo>
                <a:cubicBezTo>
                  <a:pt x="5117779" y="3484033"/>
                  <a:pt x="5104672" y="3480848"/>
                  <a:pt x="5091563" y="3480847"/>
                </a:cubicBezTo>
                <a:cubicBezTo>
                  <a:pt x="5052251" y="3499958"/>
                  <a:pt x="5091564" y="3522251"/>
                  <a:pt x="5065353" y="3541362"/>
                </a:cubicBezTo>
                <a:cubicBezTo>
                  <a:pt x="5039143" y="3541362"/>
                  <a:pt x="5026035" y="3525437"/>
                  <a:pt x="5012933" y="3522252"/>
                </a:cubicBezTo>
                <a:cubicBezTo>
                  <a:pt x="5006379" y="3512698"/>
                  <a:pt x="5006379" y="3506326"/>
                  <a:pt x="4999825" y="3496773"/>
                </a:cubicBezTo>
                <a:lnTo>
                  <a:pt x="4921189" y="3496773"/>
                </a:lnTo>
                <a:cubicBezTo>
                  <a:pt x="4908086" y="3506326"/>
                  <a:pt x="4888425" y="3519066"/>
                  <a:pt x="4868768" y="3534991"/>
                </a:cubicBezTo>
                <a:cubicBezTo>
                  <a:pt x="4842558" y="3519066"/>
                  <a:pt x="4816348" y="3509512"/>
                  <a:pt x="4796686" y="3496773"/>
                </a:cubicBezTo>
                <a:cubicBezTo>
                  <a:pt x="4777030" y="3484033"/>
                  <a:pt x="4770476" y="3471291"/>
                  <a:pt x="4750819" y="3452183"/>
                </a:cubicBezTo>
                <a:lnTo>
                  <a:pt x="4750820" y="3426702"/>
                </a:lnTo>
                <a:cubicBezTo>
                  <a:pt x="4737712" y="3420333"/>
                  <a:pt x="4731158" y="3413962"/>
                  <a:pt x="4718056" y="3410777"/>
                </a:cubicBezTo>
                <a:lnTo>
                  <a:pt x="4718055" y="3378927"/>
                </a:lnTo>
                <a:cubicBezTo>
                  <a:pt x="4731158" y="3372558"/>
                  <a:pt x="4737712" y="3366187"/>
                  <a:pt x="4750819" y="3359816"/>
                </a:cubicBezTo>
                <a:lnTo>
                  <a:pt x="4750820" y="3334337"/>
                </a:lnTo>
                <a:cubicBezTo>
                  <a:pt x="4750819" y="3331152"/>
                  <a:pt x="4750819" y="3327966"/>
                  <a:pt x="4750819" y="3327966"/>
                </a:cubicBezTo>
                <a:cubicBezTo>
                  <a:pt x="4783583" y="3308858"/>
                  <a:pt x="4816348" y="3292933"/>
                  <a:pt x="4849112" y="3273823"/>
                </a:cubicBezTo>
                <a:cubicBezTo>
                  <a:pt x="4875323" y="3254712"/>
                  <a:pt x="4881876" y="3232416"/>
                  <a:pt x="4921189" y="3213308"/>
                </a:cubicBezTo>
                <a:cubicBezTo>
                  <a:pt x="4908087" y="3210123"/>
                  <a:pt x="4888425" y="3206937"/>
                  <a:pt x="4875323" y="3203752"/>
                </a:cubicBezTo>
                <a:cubicBezTo>
                  <a:pt x="4849112" y="3216491"/>
                  <a:pt x="4829451" y="3232416"/>
                  <a:pt x="4803240" y="3235602"/>
                </a:cubicBezTo>
                <a:cubicBezTo>
                  <a:pt x="4777030" y="3238787"/>
                  <a:pt x="4750819" y="3241973"/>
                  <a:pt x="4737711" y="3254712"/>
                </a:cubicBezTo>
                <a:cubicBezTo>
                  <a:pt x="4718055" y="3270637"/>
                  <a:pt x="4678738" y="3264266"/>
                  <a:pt x="4659076" y="3277008"/>
                </a:cubicBezTo>
                <a:cubicBezTo>
                  <a:pt x="4652527" y="3286562"/>
                  <a:pt x="4652527" y="3292933"/>
                  <a:pt x="4645973" y="3299302"/>
                </a:cubicBezTo>
                <a:cubicBezTo>
                  <a:pt x="4619763" y="3302487"/>
                  <a:pt x="4593547" y="3302487"/>
                  <a:pt x="4560783" y="3305673"/>
                </a:cubicBezTo>
                <a:cubicBezTo>
                  <a:pt x="4560783" y="3312041"/>
                  <a:pt x="4554229" y="3321597"/>
                  <a:pt x="4547681" y="3331152"/>
                </a:cubicBezTo>
                <a:cubicBezTo>
                  <a:pt x="4534573" y="3334337"/>
                  <a:pt x="4508362" y="3334337"/>
                  <a:pt x="4495255" y="3340708"/>
                </a:cubicBezTo>
                <a:cubicBezTo>
                  <a:pt x="4475598" y="3347077"/>
                  <a:pt x="4455936" y="3359816"/>
                  <a:pt x="4436280" y="3369373"/>
                </a:cubicBezTo>
                <a:lnTo>
                  <a:pt x="4305223" y="3369372"/>
                </a:lnTo>
                <a:cubicBezTo>
                  <a:pt x="4292116" y="3375741"/>
                  <a:pt x="4279013" y="3378927"/>
                  <a:pt x="4265905" y="3385298"/>
                </a:cubicBezTo>
                <a:lnTo>
                  <a:pt x="4200377" y="3385298"/>
                </a:lnTo>
                <a:cubicBezTo>
                  <a:pt x="4187275" y="3378927"/>
                  <a:pt x="4174167" y="3375741"/>
                  <a:pt x="4167613" y="3369373"/>
                </a:cubicBezTo>
                <a:cubicBezTo>
                  <a:pt x="4141403" y="3378927"/>
                  <a:pt x="4154505" y="3394852"/>
                  <a:pt x="4154505" y="3407591"/>
                </a:cubicBezTo>
                <a:cubicBezTo>
                  <a:pt x="4121741" y="3417147"/>
                  <a:pt x="4082429" y="3426701"/>
                  <a:pt x="4056213" y="3442626"/>
                </a:cubicBezTo>
                <a:cubicBezTo>
                  <a:pt x="4023449" y="3458552"/>
                  <a:pt x="4023449" y="3480847"/>
                  <a:pt x="3990684" y="3493587"/>
                </a:cubicBezTo>
                <a:cubicBezTo>
                  <a:pt x="3997238" y="3512698"/>
                  <a:pt x="3957920" y="3519066"/>
                  <a:pt x="3944818" y="3531808"/>
                </a:cubicBezTo>
                <a:lnTo>
                  <a:pt x="3859628" y="3531808"/>
                </a:lnTo>
                <a:cubicBezTo>
                  <a:pt x="3846525" y="3538177"/>
                  <a:pt x="3826864" y="3547733"/>
                  <a:pt x="3813761" y="3554101"/>
                </a:cubicBezTo>
                <a:cubicBezTo>
                  <a:pt x="3813761" y="3566844"/>
                  <a:pt x="3807207" y="3579583"/>
                  <a:pt x="3807207" y="3595508"/>
                </a:cubicBezTo>
                <a:cubicBezTo>
                  <a:pt x="3761335" y="3585952"/>
                  <a:pt x="3728571" y="3576398"/>
                  <a:pt x="3682705" y="3563658"/>
                </a:cubicBezTo>
                <a:cubicBezTo>
                  <a:pt x="3682704" y="3585952"/>
                  <a:pt x="3676151" y="3601877"/>
                  <a:pt x="3676151" y="3620987"/>
                </a:cubicBezTo>
                <a:cubicBezTo>
                  <a:pt x="3649941" y="3627358"/>
                  <a:pt x="3643387" y="3643283"/>
                  <a:pt x="3610623" y="3643283"/>
                </a:cubicBezTo>
                <a:lnTo>
                  <a:pt x="3610623" y="3617801"/>
                </a:lnTo>
                <a:cubicBezTo>
                  <a:pt x="3571304" y="3598694"/>
                  <a:pt x="3531987" y="3617801"/>
                  <a:pt x="3486120" y="3608247"/>
                </a:cubicBezTo>
                <a:cubicBezTo>
                  <a:pt x="3479566" y="3620987"/>
                  <a:pt x="3479566" y="3627358"/>
                  <a:pt x="3473012" y="3636912"/>
                </a:cubicBezTo>
                <a:cubicBezTo>
                  <a:pt x="3459904" y="3640097"/>
                  <a:pt x="3440248" y="3643283"/>
                  <a:pt x="3414038" y="3646469"/>
                </a:cubicBezTo>
                <a:cubicBezTo>
                  <a:pt x="3414038" y="3659208"/>
                  <a:pt x="3407484" y="3671947"/>
                  <a:pt x="3407483" y="3684686"/>
                </a:cubicBezTo>
                <a:cubicBezTo>
                  <a:pt x="3394376" y="3691058"/>
                  <a:pt x="3374719" y="3700612"/>
                  <a:pt x="3361612" y="3706983"/>
                </a:cubicBezTo>
                <a:cubicBezTo>
                  <a:pt x="3335402" y="3703797"/>
                  <a:pt x="3309191" y="3713354"/>
                  <a:pt x="3282981" y="3700612"/>
                </a:cubicBezTo>
                <a:cubicBezTo>
                  <a:pt x="3289529" y="3694243"/>
                  <a:pt x="3302637" y="3691058"/>
                  <a:pt x="3309191" y="3684687"/>
                </a:cubicBezTo>
                <a:cubicBezTo>
                  <a:pt x="3269873" y="3671947"/>
                  <a:pt x="3269873" y="3671947"/>
                  <a:pt x="3217453" y="3700612"/>
                </a:cubicBezTo>
                <a:cubicBezTo>
                  <a:pt x="3224001" y="3703797"/>
                  <a:pt x="3230555" y="3706983"/>
                  <a:pt x="3243663" y="3713354"/>
                </a:cubicBezTo>
                <a:cubicBezTo>
                  <a:pt x="3263319" y="3729279"/>
                  <a:pt x="3243663" y="3748390"/>
                  <a:pt x="3256765" y="3767497"/>
                </a:cubicBezTo>
                <a:cubicBezTo>
                  <a:pt x="3217453" y="3786607"/>
                  <a:pt x="3165027" y="3767498"/>
                  <a:pt x="3132263" y="3780239"/>
                </a:cubicBezTo>
                <a:cubicBezTo>
                  <a:pt x="3119160" y="3796164"/>
                  <a:pt x="3191237" y="3799348"/>
                  <a:pt x="3165026" y="3812090"/>
                </a:cubicBezTo>
                <a:cubicBezTo>
                  <a:pt x="3132263" y="3831197"/>
                  <a:pt x="3112606" y="3824828"/>
                  <a:pt x="3092945" y="3824829"/>
                </a:cubicBezTo>
                <a:lnTo>
                  <a:pt x="3092944" y="3815272"/>
                </a:lnTo>
                <a:lnTo>
                  <a:pt x="3092944" y="3799348"/>
                </a:lnTo>
                <a:cubicBezTo>
                  <a:pt x="3079842" y="3796164"/>
                  <a:pt x="3060181" y="3789794"/>
                  <a:pt x="3053626" y="3792979"/>
                </a:cubicBezTo>
                <a:cubicBezTo>
                  <a:pt x="3014314" y="3808904"/>
                  <a:pt x="2955334" y="3808904"/>
                  <a:pt x="2935677" y="3834383"/>
                </a:cubicBezTo>
                <a:cubicBezTo>
                  <a:pt x="2942231" y="3840754"/>
                  <a:pt x="2955334" y="3843940"/>
                  <a:pt x="2961888" y="3850308"/>
                </a:cubicBezTo>
                <a:cubicBezTo>
                  <a:pt x="2935678" y="3863050"/>
                  <a:pt x="2909467" y="3853493"/>
                  <a:pt x="2876703" y="3856679"/>
                </a:cubicBezTo>
                <a:cubicBezTo>
                  <a:pt x="2870150" y="3847123"/>
                  <a:pt x="2863595" y="3837569"/>
                  <a:pt x="2857041" y="3828014"/>
                </a:cubicBezTo>
                <a:cubicBezTo>
                  <a:pt x="2824277" y="3818458"/>
                  <a:pt x="2784965" y="3824829"/>
                  <a:pt x="2745647" y="3824829"/>
                </a:cubicBezTo>
                <a:cubicBezTo>
                  <a:pt x="2725985" y="3834383"/>
                  <a:pt x="2706329" y="3843939"/>
                  <a:pt x="2680118" y="3856678"/>
                </a:cubicBezTo>
                <a:cubicBezTo>
                  <a:pt x="2667011" y="3856679"/>
                  <a:pt x="2640800" y="3856679"/>
                  <a:pt x="2608036" y="3859864"/>
                </a:cubicBezTo>
                <a:cubicBezTo>
                  <a:pt x="2601482" y="3853493"/>
                  <a:pt x="2588374" y="3840754"/>
                  <a:pt x="2575272" y="3831198"/>
                </a:cubicBezTo>
                <a:cubicBezTo>
                  <a:pt x="2581826" y="3828014"/>
                  <a:pt x="2588374" y="3824829"/>
                  <a:pt x="2601482" y="3815272"/>
                </a:cubicBezTo>
                <a:cubicBezTo>
                  <a:pt x="2594928" y="3789793"/>
                  <a:pt x="2542508" y="3780239"/>
                  <a:pt x="2516297" y="3761129"/>
                </a:cubicBezTo>
                <a:cubicBezTo>
                  <a:pt x="2496636" y="3757943"/>
                  <a:pt x="2483533" y="3757944"/>
                  <a:pt x="2470425" y="3754758"/>
                </a:cubicBezTo>
                <a:cubicBezTo>
                  <a:pt x="2503190" y="3738833"/>
                  <a:pt x="2542507" y="3722907"/>
                  <a:pt x="2562164" y="3710168"/>
                </a:cubicBezTo>
                <a:cubicBezTo>
                  <a:pt x="2562164" y="3694243"/>
                  <a:pt x="2562164" y="3684687"/>
                  <a:pt x="2562164" y="3675133"/>
                </a:cubicBezTo>
                <a:cubicBezTo>
                  <a:pt x="2581826" y="3671947"/>
                  <a:pt x="2614590" y="3681504"/>
                  <a:pt x="2627692" y="3665579"/>
                </a:cubicBezTo>
                <a:cubicBezTo>
                  <a:pt x="2608036" y="3659208"/>
                  <a:pt x="2601482" y="3646468"/>
                  <a:pt x="2568718" y="3646468"/>
                </a:cubicBezTo>
                <a:cubicBezTo>
                  <a:pt x="2568718" y="3656023"/>
                  <a:pt x="2568718" y="3665579"/>
                  <a:pt x="2562164" y="3675133"/>
                </a:cubicBezTo>
                <a:cubicBezTo>
                  <a:pt x="2522846" y="3675133"/>
                  <a:pt x="2509743" y="3700612"/>
                  <a:pt x="2476979" y="3706983"/>
                </a:cubicBezTo>
                <a:cubicBezTo>
                  <a:pt x="2457318" y="3687873"/>
                  <a:pt x="2437662" y="3665579"/>
                  <a:pt x="2418005" y="3646469"/>
                </a:cubicBezTo>
                <a:cubicBezTo>
                  <a:pt x="2404897" y="3646468"/>
                  <a:pt x="2398343" y="3643283"/>
                  <a:pt x="2385240" y="3643283"/>
                </a:cubicBezTo>
                <a:cubicBezTo>
                  <a:pt x="2345923" y="3652837"/>
                  <a:pt x="2313158" y="3662393"/>
                  <a:pt x="2273840" y="3675133"/>
                </a:cubicBezTo>
                <a:cubicBezTo>
                  <a:pt x="2254179" y="3662394"/>
                  <a:pt x="2227968" y="3649654"/>
                  <a:pt x="2195205" y="3630544"/>
                </a:cubicBezTo>
                <a:lnTo>
                  <a:pt x="2195204" y="3585951"/>
                </a:lnTo>
                <a:cubicBezTo>
                  <a:pt x="2201758" y="3573212"/>
                  <a:pt x="2227968" y="3576397"/>
                  <a:pt x="2254178" y="3576398"/>
                </a:cubicBezTo>
                <a:cubicBezTo>
                  <a:pt x="2260733" y="3570026"/>
                  <a:pt x="2260733" y="3560472"/>
                  <a:pt x="2267287" y="3550919"/>
                </a:cubicBezTo>
                <a:cubicBezTo>
                  <a:pt x="2273840" y="3547733"/>
                  <a:pt x="2286943" y="3541362"/>
                  <a:pt x="2300050" y="3534991"/>
                </a:cubicBezTo>
                <a:cubicBezTo>
                  <a:pt x="2286943" y="3531808"/>
                  <a:pt x="2267287" y="3528623"/>
                  <a:pt x="2247630" y="3525437"/>
                </a:cubicBezTo>
                <a:cubicBezTo>
                  <a:pt x="2227968" y="3538176"/>
                  <a:pt x="2208312" y="3550918"/>
                  <a:pt x="2188651" y="3563658"/>
                </a:cubicBezTo>
                <a:cubicBezTo>
                  <a:pt x="2168994" y="3554101"/>
                  <a:pt x="2155886" y="3550919"/>
                  <a:pt x="2149337" y="3544548"/>
                </a:cubicBezTo>
                <a:lnTo>
                  <a:pt x="2110020" y="3544548"/>
                </a:lnTo>
                <a:cubicBezTo>
                  <a:pt x="2103466" y="3550919"/>
                  <a:pt x="2103465" y="3557287"/>
                  <a:pt x="2090358" y="3570027"/>
                </a:cubicBezTo>
                <a:cubicBezTo>
                  <a:pt x="2116574" y="3579583"/>
                  <a:pt x="2142784" y="3589137"/>
                  <a:pt x="2168994" y="3598693"/>
                </a:cubicBezTo>
                <a:cubicBezTo>
                  <a:pt x="2162440" y="3605061"/>
                  <a:pt x="2155886" y="3608248"/>
                  <a:pt x="2149338" y="3608248"/>
                </a:cubicBezTo>
                <a:cubicBezTo>
                  <a:pt x="2096912" y="3611433"/>
                  <a:pt x="2044491" y="3611433"/>
                  <a:pt x="1992066" y="3611433"/>
                </a:cubicBezTo>
                <a:cubicBezTo>
                  <a:pt x="1972409" y="3605062"/>
                  <a:pt x="1952748" y="3598694"/>
                  <a:pt x="1939645" y="3595508"/>
                </a:cubicBezTo>
                <a:cubicBezTo>
                  <a:pt x="1893773" y="3589137"/>
                  <a:pt x="1880670" y="3627358"/>
                  <a:pt x="1834798" y="3605062"/>
                </a:cubicBezTo>
                <a:cubicBezTo>
                  <a:pt x="1834798" y="3601876"/>
                  <a:pt x="1841352" y="3598693"/>
                  <a:pt x="1841352" y="3595508"/>
                </a:cubicBezTo>
                <a:cubicBezTo>
                  <a:pt x="1861009" y="3582769"/>
                  <a:pt x="1861009" y="3582769"/>
                  <a:pt x="1841352" y="3563658"/>
                </a:cubicBezTo>
                <a:cubicBezTo>
                  <a:pt x="1834799" y="3566844"/>
                  <a:pt x="1828245" y="3570026"/>
                  <a:pt x="1815142" y="3576398"/>
                </a:cubicBezTo>
                <a:cubicBezTo>
                  <a:pt x="1802034" y="3573212"/>
                  <a:pt x="1788927" y="3566844"/>
                  <a:pt x="1769270" y="3563658"/>
                </a:cubicBezTo>
                <a:cubicBezTo>
                  <a:pt x="1736506" y="3557287"/>
                  <a:pt x="1729952" y="3579583"/>
                  <a:pt x="1697188" y="3579583"/>
                </a:cubicBezTo>
                <a:cubicBezTo>
                  <a:pt x="1664424" y="3573212"/>
                  <a:pt x="1631660" y="3563658"/>
                  <a:pt x="1598895" y="3554102"/>
                </a:cubicBezTo>
                <a:cubicBezTo>
                  <a:pt x="1618552" y="3544548"/>
                  <a:pt x="1631660" y="3538176"/>
                  <a:pt x="1651316" y="3528622"/>
                </a:cubicBezTo>
                <a:cubicBezTo>
                  <a:pt x="1677532" y="3534991"/>
                  <a:pt x="1703742" y="3541362"/>
                  <a:pt x="1736506" y="3547733"/>
                </a:cubicBezTo>
                <a:cubicBezTo>
                  <a:pt x="1775824" y="3538176"/>
                  <a:pt x="1795480" y="3519066"/>
                  <a:pt x="1828245" y="3506327"/>
                </a:cubicBezTo>
                <a:lnTo>
                  <a:pt x="1828244" y="3487216"/>
                </a:lnTo>
                <a:cubicBezTo>
                  <a:pt x="1841352" y="3484033"/>
                  <a:pt x="1854455" y="3480848"/>
                  <a:pt x="1874117" y="3477662"/>
                </a:cubicBezTo>
                <a:cubicBezTo>
                  <a:pt x="1893773" y="3484033"/>
                  <a:pt x="1906881" y="3493587"/>
                  <a:pt x="1926537" y="3499958"/>
                </a:cubicBezTo>
                <a:cubicBezTo>
                  <a:pt x="1926537" y="3512698"/>
                  <a:pt x="1933091" y="3525437"/>
                  <a:pt x="1933091" y="3534991"/>
                </a:cubicBezTo>
                <a:cubicBezTo>
                  <a:pt x="1946199" y="3544548"/>
                  <a:pt x="1965855" y="3550918"/>
                  <a:pt x="1985517" y="3560472"/>
                </a:cubicBezTo>
                <a:cubicBezTo>
                  <a:pt x="1992065" y="3541362"/>
                  <a:pt x="1998619" y="3528623"/>
                  <a:pt x="2005173" y="3512698"/>
                </a:cubicBezTo>
                <a:cubicBezTo>
                  <a:pt x="2018281" y="3512698"/>
                  <a:pt x="2031384" y="3509512"/>
                  <a:pt x="2051045" y="3506326"/>
                </a:cubicBezTo>
                <a:cubicBezTo>
                  <a:pt x="2057594" y="3499958"/>
                  <a:pt x="2057594" y="3493587"/>
                  <a:pt x="2064148" y="3484033"/>
                </a:cubicBezTo>
                <a:cubicBezTo>
                  <a:pt x="2037937" y="3477662"/>
                  <a:pt x="2018281" y="3471291"/>
                  <a:pt x="1992065" y="3468108"/>
                </a:cubicBezTo>
                <a:lnTo>
                  <a:pt x="1992066" y="3452183"/>
                </a:lnTo>
                <a:cubicBezTo>
                  <a:pt x="2005173" y="3439441"/>
                  <a:pt x="2024830" y="3442627"/>
                  <a:pt x="2051045" y="3442627"/>
                </a:cubicBezTo>
                <a:cubicBezTo>
                  <a:pt x="2070701" y="3442627"/>
                  <a:pt x="2096912" y="3442627"/>
                  <a:pt x="2090358" y="3426702"/>
                </a:cubicBezTo>
                <a:cubicBezTo>
                  <a:pt x="2096912" y="3423516"/>
                  <a:pt x="2110020" y="3423516"/>
                  <a:pt x="2116574" y="3420333"/>
                </a:cubicBezTo>
                <a:cubicBezTo>
                  <a:pt x="2129676" y="3417148"/>
                  <a:pt x="2142784" y="3413962"/>
                  <a:pt x="2155887" y="3407591"/>
                </a:cubicBezTo>
                <a:cubicBezTo>
                  <a:pt x="2162440" y="3417147"/>
                  <a:pt x="2155886" y="3429887"/>
                  <a:pt x="2188650" y="3420333"/>
                </a:cubicBezTo>
                <a:cubicBezTo>
                  <a:pt x="2182102" y="3417148"/>
                  <a:pt x="2168994" y="3413962"/>
                  <a:pt x="2155887" y="3407591"/>
                </a:cubicBezTo>
                <a:cubicBezTo>
                  <a:pt x="2155887" y="3407591"/>
                  <a:pt x="2162440" y="3404408"/>
                  <a:pt x="2155886" y="3401223"/>
                </a:cubicBezTo>
                <a:cubicBezTo>
                  <a:pt x="2155886" y="3398037"/>
                  <a:pt x="2149338" y="3394852"/>
                  <a:pt x="2142784" y="3394852"/>
                </a:cubicBezTo>
                <a:cubicBezTo>
                  <a:pt x="2096912" y="3398037"/>
                  <a:pt x="2057594" y="3382112"/>
                  <a:pt x="2011727" y="3375741"/>
                </a:cubicBezTo>
                <a:cubicBezTo>
                  <a:pt x="1992066" y="3372558"/>
                  <a:pt x="1965855" y="3375741"/>
                  <a:pt x="1952747" y="3375741"/>
                </a:cubicBezTo>
                <a:cubicBezTo>
                  <a:pt x="1913435" y="3394852"/>
                  <a:pt x="1880670" y="3410777"/>
                  <a:pt x="1841352" y="3429887"/>
                </a:cubicBezTo>
                <a:cubicBezTo>
                  <a:pt x="1802034" y="3407591"/>
                  <a:pt x="1769270" y="3388483"/>
                  <a:pt x="1749614" y="3375741"/>
                </a:cubicBezTo>
                <a:lnTo>
                  <a:pt x="1703737" y="3375741"/>
                </a:lnTo>
                <a:lnTo>
                  <a:pt x="1697188" y="3375741"/>
                </a:lnTo>
                <a:cubicBezTo>
                  <a:pt x="1690634" y="3363002"/>
                  <a:pt x="1723398" y="3359816"/>
                  <a:pt x="1729952" y="3350262"/>
                </a:cubicBezTo>
                <a:cubicBezTo>
                  <a:pt x="1716850" y="3343891"/>
                  <a:pt x="1697188" y="3334337"/>
                  <a:pt x="1684086" y="3327966"/>
                </a:cubicBezTo>
                <a:lnTo>
                  <a:pt x="1651316" y="3327966"/>
                </a:lnTo>
                <a:cubicBezTo>
                  <a:pt x="1644767" y="3337523"/>
                  <a:pt x="1631659" y="3350262"/>
                  <a:pt x="1618552" y="3359816"/>
                </a:cubicBezTo>
                <a:cubicBezTo>
                  <a:pt x="1612003" y="3356633"/>
                  <a:pt x="1598895" y="3350262"/>
                  <a:pt x="1592342" y="3343891"/>
                </a:cubicBezTo>
                <a:cubicBezTo>
                  <a:pt x="1539921" y="3356633"/>
                  <a:pt x="1487495" y="3366187"/>
                  <a:pt x="1441629" y="3382112"/>
                </a:cubicBezTo>
                <a:cubicBezTo>
                  <a:pt x="1408864" y="3391666"/>
                  <a:pt x="1382654" y="3388483"/>
                  <a:pt x="1343336" y="3385297"/>
                </a:cubicBezTo>
                <a:cubicBezTo>
                  <a:pt x="1349890" y="3375741"/>
                  <a:pt x="1362992" y="3369373"/>
                  <a:pt x="1376100" y="3359816"/>
                </a:cubicBezTo>
                <a:cubicBezTo>
                  <a:pt x="1343336" y="3356633"/>
                  <a:pt x="1310572" y="3356633"/>
                  <a:pt x="1277808" y="3353448"/>
                </a:cubicBezTo>
                <a:cubicBezTo>
                  <a:pt x="1290910" y="3343891"/>
                  <a:pt x="1297464" y="3340708"/>
                  <a:pt x="1310572" y="3334337"/>
                </a:cubicBezTo>
                <a:cubicBezTo>
                  <a:pt x="1297464" y="3327966"/>
                  <a:pt x="1290910" y="3318412"/>
                  <a:pt x="1277808" y="3308858"/>
                </a:cubicBezTo>
                <a:cubicBezTo>
                  <a:pt x="1290910" y="3299302"/>
                  <a:pt x="1304018" y="3292933"/>
                  <a:pt x="1317126" y="3283377"/>
                </a:cubicBezTo>
                <a:cubicBezTo>
                  <a:pt x="1310572" y="3277008"/>
                  <a:pt x="1297464" y="3273823"/>
                  <a:pt x="1284362" y="3267452"/>
                </a:cubicBezTo>
                <a:cubicBezTo>
                  <a:pt x="1277808" y="3241973"/>
                  <a:pt x="1336782" y="3235602"/>
                  <a:pt x="1343336" y="3216491"/>
                </a:cubicBezTo>
                <a:cubicBezTo>
                  <a:pt x="1310572" y="3203752"/>
                  <a:pt x="1271254" y="3213308"/>
                  <a:pt x="1225382" y="3210123"/>
                </a:cubicBezTo>
                <a:cubicBezTo>
                  <a:pt x="1218828" y="3226048"/>
                  <a:pt x="1212280" y="3241973"/>
                  <a:pt x="1205726" y="3261083"/>
                </a:cubicBezTo>
                <a:cubicBezTo>
                  <a:pt x="1166408" y="3241973"/>
                  <a:pt x="1205725" y="3213308"/>
                  <a:pt x="1153300" y="3203752"/>
                </a:cubicBezTo>
                <a:lnTo>
                  <a:pt x="1153300" y="3159162"/>
                </a:lnTo>
                <a:cubicBezTo>
                  <a:pt x="1159854" y="3152791"/>
                  <a:pt x="1172962" y="3149608"/>
                  <a:pt x="1186064" y="3143237"/>
                </a:cubicBezTo>
                <a:cubicBezTo>
                  <a:pt x="1159854" y="3130498"/>
                  <a:pt x="1133643" y="3117756"/>
                  <a:pt x="1100879" y="3101830"/>
                </a:cubicBezTo>
                <a:lnTo>
                  <a:pt x="1041905" y="3101831"/>
                </a:lnTo>
                <a:cubicBezTo>
                  <a:pt x="1022243" y="3098648"/>
                  <a:pt x="1015695" y="3082723"/>
                  <a:pt x="989479" y="3085906"/>
                </a:cubicBezTo>
                <a:cubicBezTo>
                  <a:pt x="996033" y="3073166"/>
                  <a:pt x="963269" y="3069981"/>
                  <a:pt x="956715" y="3060427"/>
                </a:cubicBezTo>
                <a:lnTo>
                  <a:pt x="956715" y="3028577"/>
                </a:lnTo>
                <a:cubicBezTo>
                  <a:pt x="963269" y="3025391"/>
                  <a:pt x="976376" y="3019020"/>
                  <a:pt x="982930" y="3015837"/>
                </a:cubicBezTo>
                <a:lnTo>
                  <a:pt x="982930" y="2980802"/>
                </a:lnTo>
                <a:cubicBezTo>
                  <a:pt x="976376" y="2977616"/>
                  <a:pt x="969822" y="2974431"/>
                  <a:pt x="956715" y="2968063"/>
                </a:cubicBezTo>
                <a:lnTo>
                  <a:pt x="956715" y="2888435"/>
                </a:lnTo>
                <a:cubicBezTo>
                  <a:pt x="969822" y="2875695"/>
                  <a:pt x="982930" y="2862956"/>
                  <a:pt x="996033" y="2847031"/>
                </a:cubicBezTo>
                <a:cubicBezTo>
                  <a:pt x="1048459" y="2834292"/>
                  <a:pt x="1107433" y="2827920"/>
                  <a:pt x="1146751" y="2802441"/>
                </a:cubicBezTo>
                <a:cubicBezTo>
                  <a:pt x="1120535" y="2796070"/>
                  <a:pt x="1094325" y="2789699"/>
                  <a:pt x="1055007" y="2780146"/>
                </a:cubicBezTo>
                <a:lnTo>
                  <a:pt x="1002587" y="2780145"/>
                </a:lnTo>
                <a:cubicBezTo>
                  <a:pt x="982930" y="2783331"/>
                  <a:pt x="976376" y="2799256"/>
                  <a:pt x="950166" y="2796070"/>
                </a:cubicBezTo>
                <a:lnTo>
                  <a:pt x="950166" y="2821549"/>
                </a:lnTo>
                <a:cubicBezTo>
                  <a:pt x="937058" y="2827920"/>
                  <a:pt x="917402" y="2837474"/>
                  <a:pt x="904294" y="2843845"/>
                </a:cubicBezTo>
                <a:cubicBezTo>
                  <a:pt x="891186" y="2837474"/>
                  <a:pt x="871530" y="2834291"/>
                  <a:pt x="858422" y="2827920"/>
                </a:cubicBezTo>
                <a:cubicBezTo>
                  <a:pt x="832212" y="2834291"/>
                  <a:pt x="799448" y="2840660"/>
                  <a:pt x="766684" y="2850216"/>
                </a:cubicBezTo>
                <a:cubicBezTo>
                  <a:pt x="760130" y="2837474"/>
                  <a:pt x="760130" y="2827920"/>
                  <a:pt x="753576" y="2818367"/>
                </a:cubicBezTo>
                <a:cubicBezTo>
                  <a:pt x="779791" y="2811995"/>
                  <a:pt x="799448" y="2808810"/>
                  <a:pt x="819104" y="2805624"/>
                </a:cubicBezTo>
                <a:cubicBezTo>
                  <a:pt x="760130" y="2786517"/>
                  <a:pt x="694601" y="2780145"/>
                  <a:pt x="648735" y="2754666"/>
                </a:cubicBezTo>
                <a:cubicBezTo>
                  <a:pt x="648735" y="2748296"/>
                  <a:pt x="655283" y="2741924"/>
                  <a:pt x="655283" y="2729185"/>
                </a:cubicBezTo>
                <a:cubicBezTo>
                  <a:pt x="674945" y="2735556"/>
                  <a:pt x="681499" y="2738739"/>
                  <a:pt x="694601" y="2745110"/>
                </a:cubicBezTo>
                <a:cubicBezTo>
                  <a:pt x="720812" y="2738739"/>
                  <a:pt x="747027" y="2732370"/>
                  <a:pt x="779792" y="2726000"/>
                </a:cubicBezTo>
                <a:cubicBezTo>
                  <a:pt x="779791" y="2713260"/>
                  <a:pt x="786340" y="2700520"/>
                  <a:pt x="786340" y="2690964"/>
                </a:cubicBezTo>
                <a:cubicBezTo>
                  <a:pt x="799448" y="2681410"/>
                  <a:pt x="819104" y="2675039"/>
                  <a:pt x="832212" y="2668670"/>
                </a:cubicBezTo>
                <a:lnTo>
                  <a:pt x="937058" y="2668671"/>
                </a:lnTo>
                <a:cubicBezTo>
                  <a:pt x="943612" y="2662299"/>
                  <a:pt x="943612" y="2652745"/>
                  <a:pt x="950166" y="2649560"/>
                </a:cubicBezTo>
                <a:cubicBezTo>
                  <a:pt x="982930" y="2630449"/>
                  <a:pt x="1015695" y="2614525"/>
                  <a:pt x="1048459" y="2595414"/>
                </a:cubicBezTo>
                <a:lnTo>
                  <a:pt x="1048459" y="2579489"/>
                </a:lnTo>
                <a:cubicBezTo>
                  <a:pt x="1068115" y="2573120"/>
                  <a:pt x="1094325" y="2569935"/>
                  <a:pt x="1113987" y="2563564"/>
                </a:cubicBezTo>
                <a:cubicBezTo>
                  <a:pt x="1113987" y="2554010"/>
                  <a:pt x="1113987" y="2547639"/>
                  <a:pt x="1107433" y="2538085"/>
                </a:cubicBezTo>
                <a:cubicBezTo>
                  <a:pt x="1127089" y="2534899"/>
                  <a:pt x="1153300" y="2538085"/>
                  <a:pt x="1133643" y="2522160"/>
                </a:cubicBezTo>
                <a:cubicBezTo>
                  <a:pt x="1127089" y="2525345"/>
                  <a:pt x="1120535" y="2531714"/>
                  <a:pt x="1107433" y="2538085"/>
                </a:cubicBezTo>
                <a:cubicBezTo>
                  <a:pt x="1094325" y="2534899"/>
                  <a:pt x="1081223" y="2544456"/>
                  <a:pt x="1074669" y="2547639"/>
                </a:cubicBezTo>
                <a:cubicBezTo>
                  <a:pt x="1055007" y="2557195"/>
                  <a:pt x="1035351" y="2554010"/>
                  <a:pt x="1015694" y="2544456"/>
                </a:cubicBezTo>
                <a:cubicBezTo>
                  <a:pt x="1028797" y="2538085"/>
                  <a:pt x="1035351" y="2531714"/>
                  <a:pt x="1048459" y="2525346"/>
                </a:cubicBezTo>
                <a:cubicBezTo>
                  <a:pt x="1035351" y="2518974"/>
                  <a:pt x="1015694" y="2512606"/>
                  <a:pt x="996033" y="2506235"/>
                </a:cubicBezTo>
                <a:cubicBezTo>
                  <a:pt x="963269" y="2525345"/>
                  <a:pt x="930504" y="2544456"/>
                  <a:pt x="878084" y="2576306"/>
                </a:cubicBezTo>
                <a:lnTo>
                  <a:pt x="878084" y="2630449"/>
                </a:lnTo>
                <a:cubicBezTo>
                  <a:pt x="845320" y="2636821"/>
                  <a:pt x="812556" y="2640006"/>
                  <a:pt x="792894" y="2652746"/>
                </a:cubicBezTo>
                <a:lnTo>
                  <a:pt x="694601" y="2652745"/>
                </a:lnTo>
                <a:cubicBezTo>
                  <a:pt x="688048" y="2649560"/>
                  <a:pt x="674945" y="2643189"/>
                  <a:pt x="668391" y="2640006"/>
                </a:cubicBezTo>
                <a:cubicBezTo>
                  <a:pt x="635627" y="2643189"/>
                  <a:pt x="622519" y="2659114"/>
                  <a:pt x="596309" y="2668671"/>
                </a:cubicBezTo>
                <a:lnTo>
                  <a:pt x="491463" y="2668671"/>
                </a:lnTo>
                <a:cubicBezTo>
                  <a:pt x="478360" y="2659114"/>
                  <a:pt x="458698" y="2646375"/>
                  <a:pt x="439042" y="2636820"/>
                </a:cubicBezTo>
                <a:lnTo>
                  <a:pt x="380068" y="2636820"/>
                </a:lnTo>
                <a:lnTo>
                  <a:pt x="380068" y="2611339"/>
                </a:lnTo>
                <a:cubicBezTo>
                  <a:pt x="425934" y="2601785"/>
                  <a:pt x="471806" y="2589045"/>
                  <a:pt x="511124" y="2579489"/>
                </a:cubicBezTo>
                <a:cubicBezTo>
                  <a:pt x="517673" y="2563564"/>
                  <a:pt x="498016" y="2557196"/>
                  <a:pt x="484909" y="2550824"/>
                </a:cubicBezTo>
                <a:cubicBezTo>
                  <a:pt x="471806" y="2544456"/>
                  <a:pt x="465252" y="2531714"/>
                  <a:pt x="458698" y="2522160"/>
                </a:cubicBezTo>
                <a:cubicBezTo>
                  <a:pt x="452144" y="2515789"/>
                  <a:pt x="445596" y="2509421"/>
                  <a:pt x="445596" y="2499864"/>
                </a:cubicBezTo>
                <a:cubicBezTo>
                  <a:pt x="439042" y="2490310"/>
                  <a:pt x="452145" y="2477571"/>
                  <a:pt x="425934" y="2471200"/>
                </a:cubicBezTo>
                <a:cubicBezTo>
                  <a:pt x="419380" y="2480756"/>
                  <a:pt x="412832" y="2490310"/>
                  <a:pt x="406278" y="2503049"/>
                </a:cubicBezTo>
                <a:cubicBezTo>
                  <a:pt x="380068" y="2503050"/>
                  <a:pt x="353852" y="2506235"/>
                  <a:pt x="327642" y="2506235"/>
                </a:cubicBezTo>
                <a:cubicBezTo>
                  <a:pt x="321088" y="2515789"/>
                  <a:pt x="314539" y="2525345"/>
                  <a:pt x="307985" y="2538085"/>
                </a:cubicBezTo>
                <a:cubicBezTo>
                  <a:pt x="288324" y="2538085"/>
                  <a:pt x="262113" y="2541270"/>
                  <a:pt x="249011" y="2538085"/>
                </a:cubicBezTo>
                <a:cubicBezTo>
                  <a:pt x="196585" y="2522160"/>
                  <a:pt x="131057" y="2512606"/>
                  <a:pt x="91739" y="2480756"/>
                </a:cubicBezTo>
                <a:cubicBezTo>
                  <a:pt x="91739" y="2474385"/>
                  <a:pt x="85185" y="2461646"/>
                  <a:pt x="85185" y="2445720"/>
                </a:cubicBezTo>
                <a:cubicBezTo>
                  <a:pt x="72082" y="2445721"/>
                  <a:pt x="58974" y="2442535"/>
                  <a:pt x="39318" y="2439349"/>
                </a:cubicBezTo>
                <a:cubicBezTo>
                  <a:pt x="26210" y="2432981"/>
                  <a:pt x="13108" y="2426610"/>
                  <a:pt x="0" y="2417056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6B5E53-CB27-9C71-929C-DF8831E4B365}"/>
              </a:ext>
            </a:extLst>
          </p:cNvPr>
          <p:cNvSpPr/>
          <p:nvPr/>
        </p:nvSpPr>
        <p:spPr>
          <a:xfrm rot="6400948">
            <a:off x="3873851" y="5793671"/>
            <a:ext cx="1012285" cy="1624989"/>
          </a:xfrm>
          <a:custGeom>
            <a:avLst/>
            <a:gdLst>
              <a:gd name="connsiteX0" fmla="*/ 956715 w 1012285"/>
              <a:gd name="connsiteY0" fmla="*/ 1465742 h 1624989"/>
              <a:gd name="connsiteX1" fmla="*/ 956715 w 1012285"/>
              <a:gd name="connsiteY1" fmla="*/ 1438733 h 1624989"/>
              <a:gd name="connsiteX2" fmla="*/ 966188 w 1012285"/>
              <a:gd name="connsiteY2" fmla="*/ 1470346 h 1624989"/>
              <a:gd name="connsiteX3" fmla="*/ 1002586 w 1012285"/>
              <a:gd name="connsiteY3" fmla="*/ 1621807 h 1624989"/>
              <a:gd name="connsiteX4" fmla="*/ 1010955 w 1012285"/>
              <a:gd name="connsiteY4" fmla="*/ 1619725 h 1624989"/>
              <a:gd name="connsiteX5" fmla="*/ 1012285 w 1012285"/>
              <a:gd name="connsiteY5" fmla="*/ 1624163 h 1624989"/>
              <a:gd name="connsiteX6" fmla="*/ 956714 w 1012285"/>
              <a:gd name="connsiteY6" fmla="*/ 1558107 h 1624989"/>
              <a:gd name="connsiteX7" fmla="*/ 956714 w 1012285"/>
              <a:gd name="connsiteY7" fmla="*/ 1526256 h 1624989"/>
              <a:gd name="connsiteX8" fmla="*/ 969822 w 1012285"/>
              <a:gd name="connsiteY8" fmla="*/ 1519886 h 1624989"/>
              <a:gd name="connsiteX9" fmla="*/ 979610 w 1012285"/>
              <a:gd name="connsiteY9" fmla="*/ 1515130 h 1624989"/>
              <a:gd name="connsiteX10" fmla="*/ 1000261 w 1012285"/>
              <a:gd name="connsiteY10" fmla="*/ 1584042 h 1624989"/>
              <a:gd name="connsiteX11" fmla="*/ 989479 w 1012285"/>
              <a:gd name="connsiteY11" fmla="*/ 1583586 h 1624989"/>
              <a:gd name="connsiteX12" fmla="*/ 956714 w 1012285"/>
              <a:gd name="connsiteY12" fmla="*/ 1558107 h 1624989"/>
              <a:gd name="connsiteX13" fmla="*/ 904294 w 1012285"/>
              <a:gd name="connsiteY13" fmla="*/ 1605879 h 1624989"/>
              <a:gd name="connsiteX14" fmla="*/ 963269 w 1012285"/>
              <a:gd name="connsiteY14" fmla="*/ 1580400 h 1624989"/>
              <a:gd name="connsiteX15" fmla="*/ 963269 w 1012285"/>
              <a:gd name="connsiteY15" fmla="*/ 1624989 h 1624989"/>
              <a:gd name="connsiteX16" fmla="*/ 904294 w 1012285"/>
              <a:gd name="connsiteY16" fmla="*/ 1605879 h 1624989"/>
              <a:gd name="connsiteX17" fmla="*/ 576652 w 1012285"/>
              <a:gd name="connsiteY17" fmla="*/ 529348 h 1624989"/>
              <a:gd name="connsiteX18" fmla="*/ 642181 w 1012285"/>
              <a:gd name="connsiteY18" fmla="*/ 529348 h 1624989"/>
              <a:gd name="connsiteX19" fmla="*/ 629073 w 1012285"/>
              <a:gd name="connsiteY19" fmla="*/ 491127 h 1624989"/>
              <a:gd name="connsiteX20" fmla="*/ 576653 w 1012285"/>
              <a:gd name="connsiteY20" fmla="*/ 513423 h 1624989"/>
              <a:gd name="connsiteX21" fmla="*/ 740473 w 1012285"/>
              <a:gd name="connsiteY21" fmla="*/ 1118575 h 1624989"/>
              <a:gd name="connsiteX22" fmla="*/ 760130 w 1012285"/>
              <a:gd name="connsiteY22" fmla="*/ 1124944 h 1624989"/>
              <a:gd name="connsiteX23" fmla="*/ 773237 w 1012285"/>
              <a:gd name="connsiteY23" fmla="*/ 1118576 h 1624989"/>
              <a:gd name="connsiteX24" fmla="*/ 753576 w 1012285"/>
              <a:gd name="connsiteY24" fmla="*/ 1112204 h 1624989"/>
              <a:gd name="connsiteX25" fmla="*/ 740473 w 1012285"/>
              <a:gd name="connsiteY25" fmla="*/ 1118575 h 1624989"/>
              <a:gd name="connsiteX26" fmla="*/ 642181 w 1012285"/>
              <a:gd name="connsiteY26" fmla="*/ 857404 h 1624989"/>
              <a:gd name="connsiteX27" fmla="*/ 688048 w 1012285"/>
              <a:gd name="connsiteY27" fmla="*/ 879700 h 1624989"/>
              <a:gd name="connsiteX28" fmla="*/ 688048 w 1012285"/>
              <a:gd name="connsiteY28" fmla="*/ 847850 h 1624989"/>
              <a:gd name="connsiteX29" fmla="*/ 660203 w 1012285"/>
              <a:gd name="connsiteY29" fmla="*/ 846656 h 1624989"/>
              <a:gd name="connsiteX30" fmla="*/ 642181 w 1012285"/>
              <a:gd name="connsiteY30" fmla="*/ 857404 h 1624989"/>
              <a:gd name="connsiteX31" fmla="*/ 602863 w 1012285"/>
              <a:gd name="connsiteY31" fmla="*/ 784150 h 1624989"/>
              <a:gd name="connsiteX32" fmla="*/ 688047 w 1012285"/>
              <a:gd name="connsiteY32" fmla="*/ 812815 h 1624989"/>
              <a:gd name="connsiteX33" fmla="*/ 707709 w 1012285"/>
              <a:gd name="connsiteY33" fmla="*/ 787333 h 1624989"/>
              <a:gd name="connsiteX34" fmla="*/ 727366 w 1012285"/>
              <a:gd name="connsiteY34" fmla="*/ 749115 h 1624989"/>
              <a:gd name="connsiteX35" fmla="*/ 655283 w 1012285"/>
              <a:gd name="connsiteY35" fmla="*/ 749115 h 1624989"/>
              <a:gd name="connsiteX36" fmla="*/ 602863 w 1012285"/>
              <a:gd name="connsiteY36" fmla="*/ 784150 h 1624989"/>
              <a:gd name="connsiteX37" fmla="*/ 648734 w 1012285"/>
              <a:gd name="connsiteY37" fmla="*/ 1252346 h 1624989"/>
              <a:gd name="connsiteX38" fmla="*/ 655283 w 1012285"/>
              <a:gd name="connsiteY38" fmla="*/ 1226865 h 1624989"/>
              <a:gd name="connsiteX39" fmla="*/ 694601 w 1012285"/>
              <a:gd name="connsiteY39" fmla="*/ 1242790 h 1624989"/>
              <a:gd name="connsiteX40" fmla="*/ 779792 w 1012285"/>
              <a:gd name="connsiteY40" fmla="*/ 1223679 h 1624989"/>
              <a:gd name="connsiteX41" fmla="*/ 786340 w 1012285"/>
              <a:gd name="connsiteY41" fmla="*/ 1188644 h 1624989"/>
              <a:gd name="connsiteX42" fmla="*/ 832212 w 1012285"/>
              <a:gd name="connsiteY42" fmla="*/ 1166350 h 1624989"/>
              <a:gd name="connsiteX43" fmla="*/ 875087 w 1012285"/>
              <a:gd name="connsiteY43" fmla="*/ 1166350 h 1624989"/>
              <a:gd name="connsiteX44" fmla="*/ 904821 w 1012285"/>
              <a:gd name="connsiteY44" fmla="*/ 1265571 h 1624989"/>
              <a:gd name="connsiteX45" fmla="*/ 902654 w 1012285"/>
              <a:gd name="connsiteY45" fmla="*/ 1264887 h 1624989"/>
              <a:gd name="connsiteX46" fmla="*/ 884633 w 1012285"/>
              <a:gd name="connsiteY46" fmla="*/ 1268271 h 1624989"/>
              <a:gd name="connsiteX47" fmla="*/ 898560 w 1012285"/>
              <a:gd name="connsiteY47" fmla="*/ 1273445 h 1624989"/>
              <a:gd name="connsiteX48" fmla="*/ 908361 w 1012285"/>
              <a:gd name="connsiteY48" fmla="*/ 1277381 h 1624989"/>
              <a:gd name="connsiteX49" fmla="*/ 924622 w 1012285"/>
              <a:gd name="connsiteY49" fmla="*/ 1331644 h 1624989"/>
              <a:gd name="connsiteX50" fmla="*/ 904294 w 1012285"/>
              <a:gd name="connsiteY50" fmla="*/ 1341525 h 1624989"/>
              <a:gd name="connsiteX51" fmla="*/ 858422 w 1012285"/>
              <a:gd name="connsiteY51" fmla="*/ 1325600 h 1624989"/>
              <a:gd name="connsiteX52" fmla="*/ 766684 w 1012285"/>
              <a:gd name="connsiteY52" fmla="*/ 1347896 h 1624989"/>
              <a:gd name="connsiteX53" fmla="*/ 753576 w 1012285"/>
              <a:gd name="connsiteY53" fmla="*/ 1316046 h 1624989"/>
              <a:gd name="connsiteX54" fmla="*/ 819104 w 1012285"/>
              <a:gd name="connsiteY54" fmla="*/ 1303304 h 1624989"/>
              <a:gd name="connsiteX55" fmla="*/ 648734 w 1012285"/>
              <a:gd name="connsiteY55" fmla="*/ 1252346 h 1624989"/>
              <a:gd name="connsiteX56" fmla="*/ 478360 w 1012285"/>
              <a:gd name="connsiteY56" fmla="*/ 742743 h 1624989"/>
              <a:gd name="connsiteX57" fmla="*/ 491463 w 1012285"/>
              <a:gd name="connsiteY57" fmla="*/ 749115 h 1624989"/>
              <a:gd name="connsiteX58" fmla="*/ 511124 w 1012285"/>
              <a:gd name="connsiteY58" fmla="*/ 742744 h 1624989"/>
              <a:gd name="connsiteX59" fmla="*/ 498016 w 1012285"/>
              <a:gd name="connsiteY59" fmla="*/ 736373 h 1624989"/>
              <a:gd name="connsiteX60" fmla="*/ 478360 w 1012285"/>
              <a:gd name="connsiteY60" fmla="*/ 742743 h 1624989"/>
              <a:gd name="connsiteX61" fmla="*/ 478360 w 1012285"/>
              <a:gd name="connsiteY61" fmla="*/ 822368 h 1624989"/>
              <a:gd name="connsiteX62" fmla="*/ 543888 w 1012285"/>
              <a:gd name="connsiteY62" fmla="*/ 822369 h 1624989"/>
              <a:gd name="connsiteX63" fmla="*/ 537334 w 1012285"/>
              <a:gd name="connsiteY63" fmla="*/ 800075 h 1624989"/>
              <a:gd name="connsiteX64" fmla="*/ 478360 w 1012285"/>
              <a:gd name="connsiteY64" fmla="*/ 822368 h 1624989"/>
              <a:gd name="connsiteX65" fmla="*/ 393170 w 1012285"/>
              <a:gd name="connsiteY65" fmla="*/ 596233 h 1624989"/>
              <a:gd name="connsiteX66" fmla="*/ 445596 w 1012285"/>
              <a:gd name="connsiteY66" fmla="*/ 596234 h 1624989"/>
              <a:gd name="connsiteX67" fmla="*/ 478360 w 1012285"/>
              <a:gd name="connsiteY67" fmla="*/ 564384 h 1624989"/>
              <a:gd name="connsiteX68" fmla="*/ 511125 w 1012285"/>
              <a:gd name="connsiteY68" fmla="*/ 564384 h 1624989"/>
              <a:gd name="connsiteX69" fmla="*/ 543888 w 1012285"/>
              <a:gd name="connsiteY69" fmla="*/ 564384 h 1624989"/>
              <a:gd name="connsiteX70" fmla="*/ 556991 w 1012285"/>
              <a:gd name="connsiteY70" fmla="*/ 551644 h 1624989"/>
              <a:gd name="connsiteX71" fmla="*/ 445596 w 1012285"/>
              <a:gd name="connsiteY71" fmla="*/ 548459 h 1624989"/>
              <a:gd name="connsiteX72" fmla="*/ 421838 w 1012285"/>
              <a:gd name="connsiteY72" fmla="*/ 538108 h 1624989"/>
              <a:gd name="connsiteX73" fmla="*/ 393171 w 1012285"/>
              <a:gd name="connsiteY73" fmla="*/ 542087 h 1624989"/>
              <a:gd name="connsiteX74" fmla="*/ 543889 w 1012285"/>
              <a:gd name="connsiteY74" fmla="*/ 1099465 h 1624989"/>
              <a:gd name="connsiteX75" fmla="*/ 563545 w 1012285"/>
              <a:gd name="connsiteY75" fmla="*/ 1105836 h 1624989"/>
              <a:gd name="connsiteX76" fmla="*/ 576652 w 1012285"/>
              <a:gd name="connsiteY76" fmla="*/ 1099465 h 1624989"/>
              <a:gd name="connsiteX77" fmla="*/ 556991 w 1012285"/>
              <a:gd name="connsiteY77" fmla="*/ 1093094 h 1624989"/>
              <a:gd name="connsiteX78" fmla="*/ 543889 w 1012285"/>
              <a:gd name="connsiteY78" fmla="*/ 1099465 h 1624989"/>
              <a:gd name="connsiteX79" fmla="*/ 511124 w 1012285"/>
              <a:gd name="connsiteY79" fmla="*/ 997544 h 1624989"/>
              <a:gd name="connsiteX80" fmla="*/ 524227 w 1012285"/>
              <a:gd name="connsiteY80" fmla="*/ 1007100 h 1624989"/>
              <a:gd name="connsiteX81" fmla="*/ 609416 w 1012285"/>
              <a:gd name="connsiteY81" fmla="*/ 968879 h 1624989"/>
              <a:gd name="connsiteX82" fmla="*/ 609416 w 1012285"/>
              <a:gd name="connsiteY82" fmla="*/ 949769 h 1624989"/>
              <a:gd name="connsiteX83" fmla="*/ 740474 w 1012285"/>
              <a:gd name="connsiteY83" fmla="*/ 917919 h 1624989"/>
              <a:gd name="connsiteX84" fmla="*/ 727366 w 1012285"/>
              <a:gd name="connsiteY84" fmla="*/ 889255 h 1624989"/>
              <a:gd name="connsiteX85" fmla="*/ 648734 w 1012285"/>
              <a:gd name="connsiteY85" fmla="*/ 911550 h 1624989"/>
              <a:gd name="connsiteX86" fmla="*/ 511124 w 1012285"/>
              <a:gd name="connsiteY86" fmla="*/ 914736 h 1624989"/>
              <a:gd name="connsiteX87" fmla="*/ 511124 w 1012285"/>
              <a:gd name="connsiteY87" fmla="*/ 997544 h 1624989"/>
              <a:gd name="connsiteX88" fmla="*/ 570099 w 1012285"/>
              <a:gd name="connsiteY88" fmla="*/ 1296936 h 1624989"/>
              <a:gd name="connsiteX89" fmla="*/ 605320 w 1012285"/>
              <a:gd name="connsiteY89" fmla="*/ 1288176 h 1624989"/>
              <a:gd name="connsiteX90" fmla="*/ 635627 w 1012285"/>
              <a:gd name="connsiteY90" fmla="*/ 1293750 h 1624989"/>
              <a:gd name="connsiteX91" fmla="*/ 570099 w 1012285"/>
              <a:gd name="connsiteY91" fmla="*/ 1296936 h 1624989"/>
              <a:gd name="connsiteX92" fmla="*/ 288323 w 1012285"/>
              <a:gd name="connsiteY92" fmla="*/ 417873 h 1624989"/>
              <a:gd name="connsiteX93" fmla="*/ 366960 w 1012285"/>
              <a:gd name="connsiteY93" fmla="*/ 436983 h 1624989"/>
              <a:gd name="connsiteX94" fmla="*/ 380068 w 1012285"/>
              <a:gd name="connsiteY94" fmla="*/ 398762 h 1624989"/>
              <a:gd name="connsiteX95" fmla="*/ 327642 w 1012285"/>
              <a:gd name="connsiteY95" fmla="*/ 389208 h 1624989"/>
              <a:gd name="connsiteX96" fmla="*/ 288323 w 1012285"/>
              <a:gd name="connsiteY96" fmla="*/ 417873 h 1624989"/>
              <a:gd name="connsiteX97" fmla="*/ 314534 w 1012285"/>
              <a:gd name="connsiteY97" fmla="*/ 644008 h 1624989"/>
              <a:gd name="connsiteX98" fmla="*/ 338287 w 1012285"/>
              <a:gd name="connsiteY98" fmla="*/ 640823 h 1624989"/>
              <a:gd name="connsiteX99" fmla="*/ 347298 w 1012285"/>
              <a:gd name="connsiteY99" fmla="*/ 656748 h 1624989"/>
              <a:gd name="connsiteX100" fmla="*/ 314534 w 1012285"/>
              <a:gd name="connsiteY100" fmla="*/ 644008 h 1624989"/>
              <a:gd name="connsiteX101" fmla="*/ 281769 w 1012285"/>
              <a:gd name="connsiteY101" fmla="*/ 612158 h 1624989"/>
              <a:gd name="connsiteX102" fmla="*/ 301426 w 1012285"/>
              <a:gd name="connsiteY102" fmla="*/ 605787 h 1624989"/>
              <a:gd name="connsiteX103" fmla="*/ 314534 w 1012285"/>
              <a:gd name="connsiteY103" fmla="*/ 612158 h 1624989"/>
              <a:gd name="connsiteX104" fmla="*/ 294877 w 1012285"/>
              <a:gd name="connsiteY104" fmla="*/ 618527 h 1624989"/>
              <a:gd name="connsiteX105" fmla="*/ 281769 w 1012285"/>
              <a:gd name="connsiteY105" fmla="*/ 612158 h 1624989"/>
              <a:gd name="connsiteX106" fmla="*/ 249005 w 1012285"/>
              <a:gd name="connsiteY106" fmla="*/ 710892 h 1624989"/>
              <a:gd name="connsiteX107" fmla="*/ 268662 w 1012285"/>
              <a:gd name="connsiteY107" fmla="*/ 704523 h 1624989"/>
              <a:gd name="connsiteX108" fmla="*/ 281769 w 1012285"/>
              <a:gd name="connsiteY108" fmla="*/ 710892 h 1624989"/>
              <a:gd name="connsiteX109" fmla="*/ 262113 w 1012285"/>
              <a:gd name="connsiteY109" fmla="*/ 717262 h 1624989"/>
              <a:gd name="connsiteX110" fmla="*/ 249005 w 1012285"/>
              <a:gd name="connsiteY110" fmla="*/ 710892 h 1624989"/>
              <a:gd name="connsiteX111" fmla="*/ 347298 w 1012285"/>
              <a:gd name="connsiteY111" fmla="*/ 1067615 h 1624989"/>
              <a:gd name="connsiteX112" fmla="*/ 360406 w 1012285"/>
              <a:gd name="connsiteY112" fmla="*/ 1061244 h 1624989"/>
              <a:gd name="connsiteX113" fmla="*/ 406272 w 1012285"/>
              <a:gd name="connsiteY113" fmla="*/ 1064429 h 1624989"/>
              <a:gd name="connsiteX114" fmla="*/ 406272 w 1012285"/>
              <a:gd name="connsiteY114" fmla="*/ 1073986 h 1624989"/>
              <a:gd name="connsiteX115" fmla="*/ 360406 w 1012285"/>
              <a:gd name="connsiteY115" fmla="*/ 1077169 h 1624989"/>
              <a:gd name="connsiteX116" fmla="*/ 347298 w 1012285"/>
              <a:gd name="connsiteY116" fmla="*/ 1067615 h 1624989"/>
              <a:gd name="connsiteX117" fmla="*/ 281770 w 1012285"/>
              <a:gd name="connsiteY117" fmla="*/ 937027 h 1624989"/>
              <a:gd name="connsiteX118" fmla="*/ 294878 w 1012285"/>
              <a:gd name="connsiteY118" fmla="*/ 927473 h 1624989"/>
              <a:gd name="connsiteX119" fmla="*/ 307980 w 1012285"/>
              <a:gd name="connsiteY119" fmla="*/ 933842 h 1624989"/>
              <a:gd name="connsiteX120" fmla="*/ 294878 w 1012285"/>
              <a:gd name="connsiteY120" fmla="*/ 943398 h 1624989"/>
              <a:gd name="connsiteX121" fmla="*/ 281770 w 1012285"/>
              <a:gd name="connsiteY121" fmla="*/ 937027 h 1624989"/>
              <a:gd name="connsiteX122" fmla="*/ 78631 w 1012285"/>
              <a:gd name="connsiteY122" fmla="*/ 430612 h 1624989"/>
              <a:gd name="connsiteX123" fmla="*/ 98287 w 1012285"/>
              <a:gd name="connsiteY123" fmla="*/ 424242 h 1624989"/>
              <a:gd name="connsiteX124" fmla="*/ 111395 w 1012285"/>
              <a:gd name="connsiteY124" fmla="*/ 430613 h 1624989"/>
              <a:gd name="connsiteX125" fmla="*/ 91739 w 1012285"/>
              <a:gd name="connsiteY125" fmla="*/ 436984 h 1624989"/>
              <a:gd name="connsiteX126" fmla="*/ 78631 w 1012285"/>
              <a:gd name="connsiteY126" fmla="*/ 430612 h 1624989"/>
              <a:gd name="connsiteX127" fmla="*/ 150714 w 1012285"/>
              <a:gd name="connsiteY127" fmla="*/ 675858 h 1624989"/>
              <a:gd name="connsiteX128" fmla="*/ 163821 w 1012285"/>
              <a:gd name="connsiteY128" fmla="*/ 669488 h 1624989"/>
              <a:gd name="connsiteX129" fmla="*/ 209687 w 1012285"/>
              <a:gd name="connsiteY129" fmla="*/ 672673 h 1624989"/>
              <a:gd name="connsiteX130" fmla="*/ 209687 w 1012285"/>
              <a:gd name="connsiteY130" fmla="*/ 682227 h 1624989"/>
              <a:gd name="connsiteX131" fmla="*/ 163821 w 1012285"/>
              <a:gd name="connsiteY131" fmla="*/ 685412 h 1624989"/>
              <a:gd name="connsiteX132" fmla="*/ 150714 w 1012285"/>
              <a:gd name="connsiteY132" fmla="*/ 675858 h 1624989"/>
              <a:gd name="connsiteX133" fmla="*/ 238973 w 1012285"/>
              <a:gd name="connsiteY133" fmla="*/ 1149628 h 1624989"/>
              <a:gd name="connsiteX134" fmla="*/ 255559 w 1012285"/>
              <a:gd name="connsiteY134" fmla="*/ 1128129 h 1624989"/>
              <a:gd name="connsiteX135" fmla="*/ 288324 w 1012285"/>
              <a:gd name="connsiteY135" fmla="*/ 1144054 h 1624989"/>
              <a:gd name="connsiteX136" fmla="*/ 321088 w 1012285"/>
              <a:gd name="connsiteY136" fmla="*/ 1128129 h 1624989"/>
              <a:gd name="connsiteX137" fmla="*/ 373508 w 1012285"/>
              <a:gd name="connsiteY137" fmla="*/ 1128129 h 1624989"/>
              <a:gd name="connsiteX138" fmla="*/ 373508 w 1012285"/>
              <a:gd name="connsiteY138" fmla="*/ 1150425 h 1624989"/>
              <a:gd name="connsiteX139" fmla="*/ 249005 w 1012285"/>
              <a:gd name="connsiteY139" fmla="*/ 1156794 h 1624989"/>
              <a:gd name="connsiteX140" fmla="*/ 238973 w 1012285"/>
              <a:gd name="connsiteY140" fmla="*/ 1149628 h 1624989"/>
              <a:gd name="connsiteX141" fmla="*/ 176929 w 1012285"/>
              <a:gd name="connsiteY141" fmla="*/ 968879 h 1624989"/>
              <a:gd name="connsiteX142" fmla="*/ 262114 w 1012285"/>
              <a:gd name="connsiteY142" fmla="*/ 991176 h 1624989"/>
              <a:gd name="connsiteX143" fmla="*/ 314539 w 1012285"/>
              <a:gd name="connsiteY143" fmla="*/ 959325 h 1624989"/>
              <a:gd name="connsiteX144" fmla="*/ 360406 w 1012285"/>
              <a:gd name="connsiteY144" fmla="*/ 959326 h 1624989"/>
              <a:gd name="connsiteX145" fmla="*/ 412832 w 1012285"/>
              <a:gd name="connsiteY145" fmla="*/ 898811 h 1624989"/>
              <a:gd name="connsiteX146" fmla="*/ 435522 w 1012285"/>
              <a:gd name="connsiteY146" fmla="*/ 890539 h 1624989"/>
              <a:gd name="connsiteX147" fmla="*/ 439042 w 1012285"/>
              <a:gd name="connsiteY147" fmla="*/ 892440 h 1624989"/>
              <a:gd name="connsiteX148" fmla="*/ 441200 w 1012285"/>
              <a:gd name="connsiteY148" fmla="*/ 893071 h 1624989"/>
              <a:gd name="connsiteX149" fmla="*/ 448053 w 1012285"/>
              <a:gd name="connsiteY149" fmla="*/ 905179 h 1624989"/>
              <a:gd name="connsiteX150" fmla="*/ 471806 w 1012285"/>
              <a:gd name="connsiteY150" fmla="*/ 901994 h 1624989"/>
              <a:gd name="connsiteX151" fmla="*/ 441200 w 1012285"/>
              <a:gd name="connsiteY151" fmla="*/ 893071 h 1624989"/>
              <a:gd name="connsiteX152" fmla="*/ 439042 w 1012285"/>
              <a:gd name="connsiteY152" fmla="*/ 889255 h 1624989"/>
              <a:gd name="connsiteX153" fmla="*/ 435522 w 1012285"/>
              <a:gd name="connsiteY153" fmla="*/ 890539 h 1624989"/>
              <a:gd name="connsiteX154" fmla="*/ 380067 w 1012285"/>
              <a:gd name="connsiteY154" fmla="*/ 860590 h 1624989"/>
              <a:gd name="connsiteX155" fmla="*/ 275221 w 1012285"/>
              <a:gd name="connsiteY155" fmla="*/ 860590 h 1624989"/>
              <a:gd name="connsiteX156" fmla="*/ 275221 w 1012285"/>
              <a:gd name="connsiteY156" fmla="*/ 863776 h 1624989"/>
              <a:gd name="connsiteX157" fmla="*/ 252285 w 1012285"/>
              <a:gd name="connsiteY157" fmla="*/ 850639 h 1624989"/>
              <a:gd name="connsiteX158" fmla="*/ 209693 w 1012285"/>
              <a:gd name="connsiteY158" fmla="*/ 854219 h 1624989"/>
              <a:gd name="connsiteX159" fmla="*/ 275221 w 1012285"/>
              <a:gd name="connsiteY159" fmla="*/ 863776 h 1624989"/>
              <a:gd name="connsiteX160" fmla="*/ 275221 w 1012285"/>
              <a:gd name="connsiteY160" fmla="*/ 889254 h 1624989"/>
              <a:gd name="connsiteX161" fmla="*/ 176929 w 1012285"/>
              <a:gd name="connsiteY161" fmla="*/ 937029 h 1624989"/>
              <a:gd name="connsiteX162" fmla="*/ 78631 w 1012285"/>
              <a:gd name="connsiteY162" fmla="*/ 707708 h 1624989"/>
              <a:gd name="connsiteX163" fmla="*/ 98287 w 1012285"/>
              <a:gd name="connsiteY163" fmla="*/ 701337 h 1624989"/>
              <a:gd name="connsiteX164" fmla="*/ 111395 w 1012285"/>
              <a:gd name="connsiteY164" fmla="*/ 707708 h 1624989"/>
              <a:gd name="connsiteX165" fmla="*/ 91739 w 1012285"/>
              <a:gd name="connsiteY165" fmla="*/ 714077 h 1624989"/>
              <a:gd name="connsiteX166" fmla="*/ 78631 w 1012285"/>
              <a:gd name="connsiteY166" fmla="*/ 707708 h 1624989"/>
              <a:gd name="connsiteX167" fmla="*/ 13103 w 1012285"/>
              <a:gd name="connsiteY167" fmla="*/ 497498 h 1624989"/>
              <a:gd name="connsiteX168" fmla="*/ 26210 w 1012285"/>
              <a:gd name="connsiteY168" fmla="*/ 491127 h 1624989"/>
              <a:gd name="connsiteX169" fmla="*/ 39313 w 1012285"/>
              <a:gd name="connsiteY169" fmla="*/ 500683 h 1624989"/>
              <a:gd name="connsiteX170" fmla="*/ 26210 w 1012285"/>
              <a:gd name="connsiteY170" fmla="*/ 507052 h 1624989"/>
              <a:gd name="connsiteX171" fmla="*/ 13103 w 1012285"/>
              <a:gd name="connsiteY171" fmla="*/ 497498 h 1624989"/>
              <a:gd name="connsiteX172" fmla="*/ 111400 w 1012285"/>
              <a:gd name="connsiteY172" fmla="*/ 873329 h 1624989"/>
              <a:gd name="connsiteX173" fmla="*/ 124503 w 1012285"/>
              <a:gd name="connsiteY173" fmla="*/ 879700 h 1624989"/>
              <a:gd name="connsiteX174" fmla="*/ 137611 w 1012285"/>
              <a:gd name="connsiteY174" fmla="*/ 870144 h 1624989"/>
              <a:gd name="connsiteX175" fmla="*/ 124503 w 1012285"/>
              <a:gd name="connsiteY175" fmla="*/ 863775 h 1624989"/>
              <a:gd name="connsiteX176" fmla="*/ 111400 w 1012285"/>
              <a:gd name="connsiteY176" fmla="*/ 873329 h 1624989"/>
              <a:gd name="connsiteX177" fmla="*/ 45866 w 1012285"/>
              <a:gd name="connsiteY177" fmla="*/ 1019840 h 1624989"/>
              <a:gd name="connsiteX178" fmla="*/ 65523 w 1012285"/>
              <a:gd name="connsiteY178" fmla="*/ 1013469 h 1624989"/>
              <a:gd name="connsiteX179" fmla="*/ 78631 w 1012285"/>
              <a:gd name="connsiteY179" fmla="*/ 1019840 h 1624989"/>
              <a:gd name="connsiteX180" fmla="*/ 58975 w 1012285"/>
              <a:gd name="connsiteY180" fmla="*/ 1026211 h 1624989"/>
              <a:gd name="connsiteX181" fmla="*/ 45866 w 1012285"/>
              <a:gd name="connsiteY181" fmla="*/ 1019840 h 1624989"/>
              <a:gd name="connsiteX182" fmla="*/ 45867 w 1012285"/>
              <a:gd name="connsiteY182" fmla="*/ 1048502 h 1624989"/>
              <a:gd name="connsiteX183" fmla="*/ 58974 w 1012285"/>
              <a:gd name="connsiteY183" fmla="*/ 1042134 h 1624989"/>
              <a:gd name="connsiteX184" fmla="*/ 104841 w 1012285"/>
              <a:gd name="connsiteY184" fmla="*/ 1045319 h 1624989"/>
              <a:gd name="connsiteX185" fmla="*/ 104841 w 1012285"/>
              <a:gd name="connsiteY185" fmla="*/ 1054873 h 1624989"/>
              <a:gd name="connsiteX186" fmla="*/ 58975 w 1012285"/>
              <a:gd name="connsiteY186" fmla="*/ 1058058 h 1624989"/>
              <a:gd name="connsiteX187" fmla="*/ 45867 w 1012285"/>
              <a:gd name="connsiteY187" fmla="*/ 1048502 h 1624989"/>
              <a:gd name="connsiteX188" fmla="*/ 0 w 1012285"/>
              <a:gd name="connsiteY188" fmla="*/ 914736 h 1624989"/>
              <a:gd name="connsiteX189" fmla="*/ 0 w 1012285"/>
              <a:gd name="connsiteY189" fmla="*/ 860590 h 1624989"/>
              <a:gd name="connsiteX190" fmla="*/ 52421 w 1012285"/>
              <a:gd name="connsiteY190" fmla="*/ 854219 h 1624989"/>
              <a:gd name="connsiteX191" fmla="*/ 216247 w 1012285"/>
              <a:gd name="connsiteY191" fmla="*/ 774594 h 1624989"/>
              <a:gd name="connsiteX192" fmla="*/ 249011 w 1012285"/>
              <a:gd name="connsiteY192" fmla="*/ 774594 h 1624989"/>
              <a:gd name="connsiteX193" fmla="*/ 288324 w 1012285"/>
              <a:gd name="connsiteY193" fmla="*/ 758669 h 1624989"/>
              <a:gd name="connsiteX194" fmla="*/ 353852 w 1012285"/>
              <a:gd name="connsiteY194" fmla="*/ 758668 h 1624989"/>
              <a:gd name="connsiteX195" fmla="*/ 373514 w 1012285"/>
              <a:gd name="connsiteY195" fmla="*/ 730005 h 1624989"/>
              <a:gd name="connsiteX196" fmla="*/ 393170 w 1012285"/>
              <a:gd name="connsiteY196" fmla="*/ 701340 h 1624989"/>
              <a:gd name="connsiteX197" fmla="*/ 360406 w 1012285"/>
              <a:gd name="connsiteY197" fmla="*/ 685415 h 1624989"/>
              <a:gd name="connsiteX198" fmla="*/ 360406 w 1012285"/>
              <a:gd name="connsiteY198" fmla="*/ 659933 h 1624989"/>
              <a:gd name="connsiteX199" fmla="*/ 412831 w 1012285"/>
              <a:gd name="connsiteY199" fmla="*/ 675858 h 1624989"/>
              <a:gd name="connsiteX200" fmla="*/ 393170 w 1012285"/>
              <a:gd name="connsiteY200" fmla="*/ 634455 h 1624989"/>
              <a:gd name="connsiteX201" fmla="*/ 393170 w 1012285"/>
              <a:gd name="connsiteY201" fmla="*/ 599419 h 1624989"/>
              <a:gd name="connsiteX202" fmla="*/ 347303 w 1012285"/>
              <a:gd name="connsiteY202" fmla="*/ 599419 h 1624989"/>
              <a:gd name="connsiteX203" fmla="*/ 307986 w 1012285"/>
              <a:gd name="connsiteY203" fmla="*/ 583494 h 1624989"/>
              <a:gd name="connsiteX204" fmla="*/ 242457 w 1012285"/>
              <a:gd name="connsiteY204" fmla="*/ 583494 h 1624989"/>
              <a:gd name="connsiteX205" fmla="*/ 255560 w 1012285"/>
              <a:gd name="connsiteY205" fmla="*/ 545273 h 1624989"/>
              <a:gd name="connsiteX206" fmla="*/ 222795 w 1012285"/>
              <a:gd name="connsiteY206" fmla="*/ 526162 h 1624989"/>
              <a:gd name="connsiteX207" fmla="*/ 321088 w 1012285"/>
              <a:gd name="connsiteY207" fmla="*/ 516609 h 1624989"/>
              <a:gd name="connsiteX208" fmla="*/ 268668 w 1012285"/>
              <a:gd name="connsiteY208" fmla="*/ 500684 h 1624989"/>
              <a:gd name="connsiteX209" fmla="*/ 203139 w 1012285"/>
              <a:gd name="connsiteY209" fmla="*/ 484758 h 1624989"/>
              <a:gd name="connsiteX210" fmla="*/ 163821 w 1012285"/>
              <a:gd name="connsiteY210" fmla="*/ 433799 h 1624989"/>
              <a:gd name="connsiteX211" fmla="*/ 196585 w 1012285"/>
              <a:gd name="connsiteY211" fmla="*/ 414688 h 1624989"/>
              <a:gd name="connsiteX212" fmla="*/ 196585 w 1012285"/>
              <a:gd name="connsiteY212" fmla="*/ 382837 h 1624989"/>
              <a:gd name="connsiteX213" fmla="*/ 131057 w 1012285"/>
              <a:gd name="connsiteY213" fmla="*/ 366913 h 1624989"/>
              <a:gd name="connsiteX214" fmla="*/ 176929 w 1012285"/>
              <a:gd name="connsiteY214" fmla="*/ 344616 h 1624989"/>
              <a:gd name="connsiteX215" fmla="*/ 294878 w 1012285"/>
              <a:gd name="connsiteY215" fmla="*/ 328691 h 1624989"/>
              <a:gd name="connsiteX216" fmla="*/ 393170 w 1012285"/>
              <a:gd name="connsiteY216" fmla="*/ 306398 h 1624989"/>
              <a:gd name="connsiteX217" fmla="*/ 334196 w 1012285"/>
              <a:gd name="connsiteY217" fmla="*/ 252252 h 1624989"/>
              <a:gd name="connsiteX218" fmla="*/ 334196 w 1012285"/>
              <a:gd name="connsiteY218" fmla="*/ 207663 h 1624989"/>
              <a:gd name="connsiteX219" fmla="*/ 366959 w 1012285"/>
              <a:gd name="connsiteY219" fmla="*/ 188552 h 1624989"/>
              <a:gd name="connsiteX220" fmla="*/ 366960 w 1012285"/>
              <a:gd name="connsiteY220" fmla="*/ 156702 h 1624989"/>
              <a:gd name="connsiteX221" fmla="*/ 458698 w 1012285"/>
              <a:gd name="connsiteY221" fmla="*/ 108927 h 1624989"/>
              <a:gd name="connsiteX222" fmla="*/ 452145 w 1012285"/>
              <a:gd name="connsiteY222" fmla="*/ 102559 h 1624989"/>
              <a:gd name="connsiteX223" fmla="*/ 347303 w 1012285"/>
              <a:gd name="connsiteY223" fmla="*/ 93002 h 1624989"/>
              <a:gd name="connsiteX224" fmla="*/ 478360 w 1012285"/>
              <a:gd name="connsiteY224" fmla="*/ 638 h 1624989"/>
              <a:gd name="connsiteX225" fmla="*/ 525554 w 1012285"/>
              <a:gd name="connsiteY225" fmla="*/ 0 h 1624989"/>
              <a:gd name="connsiteX226" fmla="*/ 535703 w 1012285"/>
              <a:gd name="connsiteY226" fmla="*/ 33868 h 1624989"/>
              <a:gd name="connsiteX227" fmla="*/ 532419 w 1012285"/>
              <a:gd name="connsiteY227" fmla="*/ 34080 h 1624989"/>
              <a:gd name="connsiteX228" fmla="*/ 498016 w 1012285"/>
              <a:gd name="connsiteY228" fmla="*/ 35673 h 1624989"/>
              <a:gd name="connsiteX229" fmla="*/ 542761 w 1012285"/>
              <a:gd name="connsiteY229" fmla="*/ 57419 h 1624989"/>
              <a:gd name="connsiteX230" fmla="*/ 542985 w 1012285"/>
              <a:gd name="connsiteY230" fmla="*/ 58166 h 1624989"/>
              <a:gd name="connsiteX231" fmla="*/ 471806 w 1012285"/>
              <a:gd name="connsiteY231" fmla="*/ 73892 h 1624989"/>
              <a:gd name="connsiteX232" fmla="*/ 521772 w 1012285"/>
              <a:gd name="connsiteY232" fmla="*/ 83448 h 1624989"/>
              <a:gd name="connsiteX233" fmla="*/ 549134 w 1012285"/>
              <a:gd name="connsiteY233" fmla="*/ 78684 h 1624989"/>
              <a:gd name="connsiteX234" fmla="*/ 691401 w 1012285"/>
              <a:gd name="connsiteY234" fmla="*/ 553410 h 1624989"/>
              <a:gd name="connsiteX235" fmla="*/ 688870 w 1012285"/>
              <a:gd name="connsiteY235" fmla="*/ 553685 h 1624989"/>
              <a:gd name="connsiteX236" fmla="*/ 681499 w 1012285"/>
              <a:gd name="connsiteY236" fmla="*/ 567569 h 1624989"/>
              <a:gd name="connsiteX237" fmla="*/ 694226 w 1012285"/>
              <a:gd name="connsiteY237" fmla="*/ 562837 h 1624989"/>
              <a:gd name="connsiteX238" fmla="*/ 864389 w 1012285"/>
              <a:gd name="connsiteY238" fmla="*/ 1130654 h 1624989"/>
              <a:gd name="connsiteX239" fmla="*/ 830575 w 1012285"/>
              <a:gd name="connsiteY239" fmla="*/ 1136889 h 1624989"/>
              <a:gd name="connsiteX240" fmla="*/ 792894 w 1012285"/>
              <a:gd name="connsiteY240" fmla="*/ 1150425 h 1624989"/>
              <a:gd name="connsiteX241" fmla="*/ 694602 w 1012285"/>
              <a:gd name="connsiteY241" fmla="*/ 1150425 h 1624989"/>
              <a:gd name="connsiteX242" fmla="*/ 668391 w 1012285"/>
              <a:gd name="connsiteY242" fmla="*/ 1137686 h 1624989"/>
              <a:gd name="connsiteX243" fmla="*/ 596309 w 1012285"/>
              <a:gd name="connsiteY243" fmla="*/ 1166350 h 1624989"/>
              <a:gd name="connsiteX244" fmla="*/ 491462 w 1012285"/>
              <a:gd name="connsiteY244" fmla="*/ 1166350 h 1624989"/>
              <a:gd name="connsiteX245" fmla="*/ 439042 w 1012285"/>
              <a:gd name="connsiteY245" fmla="*/ 1134500 h 1624989"/>
              <a:gd name="connsiteX246" fmla="*/ 380068 w 1012285"/>
              <a:gd name="connsiteY246" fmla="*/ 1134500 h 1624989"/>
              <a:gd name="connsiteX247" fmla="*/ 380068 w 1012285"/>
              <a:gd name="connsiteY247" fmla="*/ 1109019 h 1624989"/>
              <a:gd name="connsiteX248" fmla="*/ 511124 w 1012285"/>
              <a:gd name="connsiteY248" fmla="*/ 1077169 h 1624989"/>
              <a:gd name="connsiteX249" fmla="*/ 484909 w 1012285"/>
              <a:gd name="connsiteY249" fmla="*/ 1048504 h 1624989"/>
              <a:gd name="connsiteX250" fmla="*/ 458698 w 1012285"/>
              <a:gd name="connsiteY250" fmla="*/ 1019840 h 1624989"/>
              <a:gd name="connsiteX251" fmla="*/ 445596 w 1012285"/>
              <a:gd name="connsiteY251" fmla="*/ 997544 h 1624989"/>
              <a:gd name="connsiteX252" fmla="*/ 425934 w 1012285"/>
              <a:gd name="connsiteY252" fmla="*/ 968879 h 1624989"/>
              <a:gd name="connsiteX253" fmla="*/ 406278 w 1012285"/>
              <a:gd name="connsiteY253" fmla="*/ 1000729 h 1624989"/>
              <a:gd name="connsiteX254" fmla="*/ 327642 w 1012285"/>
              <a:gd name="connsiteY254" fmla="*/ 1003915 h 1624989"/>
              <a:gd name="connsiteX255" fmla="*/ 307985 w 1012285"/>
              <a:gd name="connsiteY255" fmla="*/ 1035765 h 1624989"/>
              <a:gd name="connsiteX256" fmla="*/ 249011 w 1012285"/>
              <a:gd name="connsiteY256" fmla="*/ 1035765 h 1624989"/>
              <a:gd name="connsiteX257" fmla="*/ 91738 w 1012285"/>
              <a:gd name="connsiteY257" fmla="*/ 978436 h 1624989"/>
              <a:gd name="connsiteX258" fmla="*/ 85185 w 1012285"/>
              <a:gd name="connsiteY258" fmla="*/ 943400 h 1624989"/>
              <a:gd name="connsiteX259" fmla="*/ 39318 w 1012285"/>
              <a:gd name="connsiteY259" fmla="*/ 937029 h 1624989"/>
              <a:gd name="connsiteX260" fmla="*/ 0 w 1012285"/>
              <a:gd name="connsiteY260" fmla="*/ 914736 h 1624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1012285" h="1624989">
                <a:moveTo>
                  <a:pt x="956715" y="1465742"/>
                </a:moveTo>
                <a:lnTo>
                  <a:pt x="956715" y="1438733"/>
                </a:lnTo>
                <a:lnTo>
                  <a:pt x="966188" y="1470346"/>
                </a:lnTo>
                <a:close/>
                <a:moveTo>
                  <a:pt x="1002586" y="1621807"/>
                </a:moveTo>
                <a:lnTo>
                  <a:pt x="1010955" y="1619725"/>
                </a:lnTo>
                <a:lnTo>
                  <a:pt x="1012285" y="1624163"/>
                </a:lnTo>
                <a:close/>
                <a:moveTo>
                  <a:pt x="956714" y="1558107"/>
                </a:moveTo>
                <a:lnTo>
                  <a:pt x="956714" y="1526256"/>
                </a:lnTo>
                <a:cubicBezTo>
                  <a:pt x="959992" y="1524664"/>
                  <a:pt x="964907" y="1522275"/>
                  <a:pt x="969822" y="1519886"/>
                </a:cubicBezTo>
                <a:lnTo>
                  <a:pt x="979610" y="1515130"/>
                </a:lnTo>
                <a:lnTo>
                  <a:pt x="1000261" y="1584042"/>
                </a:lnTo>
                <a:lnTo>
                  <a:pt x="989479" y="1583586"/>
                </a:lnTo>
                <a:cubicBezTo>
                  <a:pt x="996032" y="1570846"/>
                  <a:pt x="963268" y="1567660"/>
                  <a:pt x="956714" y="1558107"/>
                </a:cubicBezTo>
                <a:close/>
                <a:moveTo>
                  <a:pt x="904294" y="1605879"/>
                </a:moveTo>
                <a:cubicBezTo>
                  <a:pt x="910848" y="1583586"/>
                  <a:pt x="910848" y="1583586"/>
                  <a:pt x="963269" y="1580400"/>
                </a:cubicBezTo>
                <a:lnTo>
                  <a:pt x="963269" y="1624989"/>
                </a:lnTo>
                <a:cubicBezTo>
                  <a:pt x="930504" y="1624989"/>
                  <a:pt x="923950" y="1612250"/>
                  <a:pt x="904294" y="1605879"/>
                </a:cubicBezTo>
                <a:close/>
                <a:moveTo>
                  <a:pt x="576652" y="529348"/>
                </a:moveTo>
                <a:cubicBezTo>
                  <a:pt x="596309" y="538902"/>
                  <a:pt x="622519" y="542087"/>
                  <a:pt x="642181" y="529348"/>
                </a:cubicBezTo>
                <a:cubicBezTo>
                  <a:pt x="635627" y="516609"/>
                  <a:pt x="655283" y="503869"/>
                  <a:pt x="629073" y="491127"/>
                </a:cubicBezTo>
                <a:cubicBezTo>
                  <a:pt x="602863" y="494312"/>
                  <a:pt x="589755" y="507052"/>
                  <a:pt x="576653" y="513423"/>
                </a:cubicBezTo>
                <a:close/>
                <a:moveTo>
                  <a:pt x="740473" y="1118575"/>
                </a:moveTo>
                <a:cubicBezTo>
                  <a:pt x="747027" y="1121761"/>
                  <a:pt x="753576" y="1121760"/>
                  <a:pt x="760130" y="1124944"/>
                </a:cubicBezTo>
                <a:cubicBezTo>
                  <a:pt x="760130" y="1124944"/>
                  <a:pt x="766684" y="1121761"/>
                  <a:pt x="773237" y="1118576"/>
                </a:cubicBezTo>
                <a:cubicBezTo>
                  <a:pt x="766684" y="1115390"/>
                  <a:pt x="760130" y="1112204"/>
                  <a:pt x="753576" y="1112204"/>
                </a:cubicBezTo>
                <a:cubicBezTo>
                  <a:pt x="747027" y="1115390"/>
                  <a:pt x="747027" y="1115390"/>
                  <a:pt x="740473" y="1118575"/>
                </a:cubicBezTo>
                <a:close/>
                <a:moveTo>
                  <a:pt x="642181" y="857404"/>
                </a:moveTo>
                <a:cubicBezTo>
                  <a:pt x="661837" y="863775"/>
                  <a:pt x="674945" y="873330"/>
                  <a:pt x="688048" y="879700"/>
                </a:cubicBezTo>
                <a:cubicBezTo>
                  <a:pt x="707709" y="866961"/>
                  <a:pt x="714264" y="857404"/>
                  <a:pt x="688048" y="847850"/>
                </a:cubicBezTo>
                <a:cubicBezTo>
                  <a:pt x="678219" y="847850"/>
                  <a:pt x="668391" y="846259"/>
                  <a:pt x="660203" y="846656"/>
                </a:cubicBezTo>
                <a:cubicBezTo>
                  <a:pt x="652009" y="847053"/>
                  <a:pt x="645455" y="849441"/>
                  <a:pt x="642181" y="857404"/>
                </a:cubicBezTo>
                <a:close/>
                <a:moveTo>
                  <a:pt x="602863" y="784150"/>
                </a:moveTo>
                <a:cubicBezTo>
                  <a:pt x="622519" y="800076"/>
                  <a:pt x="642181" y="816001"/>
                  <a:pt x="688047" y="812815"/>
                </a:cubicBezTo>
                <a:cubicBezTo>
                  <a:pt x="694601" y="803259"/>
                  <a:pt x="694602" y="793704"/>
                  <a:pt x="707709" y="787333"/>
                </a:cubicBezTo>
                <a:cubicBezTo>
                  <a:pt x="727365" y="777780"/>
                  <a:pt x="747027" y="771408"/>
                  <a:pt x="727366" y="749115"/>
                </a:cubicBezTo>
                <a:lnTo>
                  <a:pt x="655283" y="749115"/>
                </a:lnTo>
                <a:cubicBezTo>
                  <a:pt x="635627" y="761855"/>
                  <a:pt x="596308" y="765040"/>
                  <a:pt x="602863" y="784150"/>
                </a:cubicBezTo>
                <a:close/>
                <a:moveTo>
                  <a:pt x="648734" y="1252346"/>
                </a:moveTo>
                <a:cubicBezTo>
                  <a:pt x="648734" y="1245975"/>
                  <a:pt x="655283" y="1239604"/>
                  <a:pt x="655283" y="1226865"/>
                </a:cubicBezTo>
                <a:cubicBezTo>
                  <a:pt x="674945" y="1233236"/>
                  <a:pt x="681499" y="1236419"/>
                  <a:pt x="694601" y="1242790"/>
                </a:cubicBezTo>
                <a:cubicBezTo>
                  <a:pt x="720811" y="1236419"/>
                  <a:pt x="747027" y="1230050"/>
                  <a:pt x="779792" y="1223679"/>
                </a:cubicBezTo>
                <a:cubicBezTo>
                  <a:pt x="779792" y="1210940"/>
                  <a:pt x="786340" y="1198200"/>
                  <a:pt x="786340" y="1188644"/>
                </a:cubicBezTo>
                <a:cubicBezTo>
                  <a:pt x="799448" y="1179090"/>
                  <a:pt x="819104" y="1172719"/>
                  <a:pt x="832212" y="1166350"/>
                </a:cubicBezTo>
                <a:lnTo>
                  <a:pt x="875087" y="1166350"/>
                </a:lnTo>
                <a:lnTo>
                  <a:pt x="904821" y="1265571"/>
                </a:lnTo>
                <a:lnTo>
                  <a:pt x="902654" y="1264887"/>
                </a:lnTo>
                <a:cubicBezTo>
                  <a:pt x="898557" y="1264887"/>
                  <a:pt x="892823" y="1265883"/>
                  <a:pt x="884633" y="1268271"/>
                </a:cubicBezTo>
                <a:cubicBezTo>
                  <a:pt x="887910" y="1269863"/>
                  <a:pt x="892825" y="1271455"/>
                  <a:pt x="898560" y="1273445"/>
                </a:cubicBezTo>
                <a:lnTo>
                  <a:pt x="908361" y="1277381"/>
                </a:lnTo>
                <a:lnTo>
                  <a:pt x="924622" y="1331644"/>
                </a:lnTo>
                <a:lnTo>
                  <a:pt x="904294" y="1341525"/>
                </a:lnTo>
                <a:cubicBezTo>
                  <a:pt x="891186" y="1335154"/>
                  <a:pt x="871530" y="1331971"/>
                  <a:pt x="858422" y="1325600"/>
                </a:cubicBezTo>
                <a:cubicBezTo>
                  <a:pt x="832212" y="1331971"/>
                  <a:pt x="799448" y="1338339"/>
                  <a:pt x="766684" y="1347896"/>
                </a:cubicBezTo>
                <a:cubicBezTo>
                  <a:pt x="760129" y="1335154"/>
                  <a:pt x="760130" y="1325600"/>
                  <a:pt x="753576" y="1316046"/>
                </a:cubicBezTo>
                <a:cubicBezTo>
                  <a:pt x="779791" y="1309675"/>
                  <a:pt x="799448" y="1306489"/>
                  <a:pt x="819104" y="1303304"/>
                </a:cubicBezTo>
                <a:cubicBezTo>
                  <a:pt x="760130" y="1284196"/>
                  <a:pt x="694602" y="1277825"/>
                  <a:pt x="648734" y="1252346"/>
                </a:cubicBezTo>
                <a:close/>
                <a:moveTo>
                  <a:pt x="478360" y="742743"/>
                </a:moveTo>
                <a:cubicBezTo>
                  <a:pt x="484909" y="745930"/>
                  <a:pt x="484909" y="749115"/>
                  <a:pt x="491463" y="749115"/>
                </a:cubicBezTo>
                <a:cubicBezTo>
                  <a:pt x="491463" y="745930"/>
                  <a:pt x="498016" y="742744"/>
                  <a:pt x="511124" y="742744"/>
                </a:cubicBezTo>
                <a:cubicBezTo>
                  <a:pt x="504570" y="739558"/>
                  <a:pt x="504570" y="736373"/>
                  <a:pt x="498016" y="736373"/>
                </a:cubicBezTo>
                <a:cubicBezTo>
                  <a:pt x="491462" y="736373"/>
                  <a:pt x="484908" y="739559"/>
                  <a:pt x="478360" y="742743"/>
                </a:cubicBezTo>
                <a:close/>
                <a:moveTo>
                  <a:pt x="478360" y="822368"/>
                </a:moveTo>
                <a:cubicBezTo>
                  <a:pt x="498016" y="835108"/>
                  <a:pt x="524227" y="835109"/>
                  <a:pt x="543888" y="822369"/>
                </a:cubicBezTo>
                <a:cubicBezTo>
                  <a:pt x="543888" y="816001"/>
                  <a:pt x="537335" y="809629"/>
                  <a:pt x="537334" y="800075"/>
                </a:cubicBezTo>
                <a:cubicBezTo>
                  <a:pt x="504570" y="803258"/>
                  <a:pt x="498017" y="816001"/>
                  <a:pt x="478360" y="822368"/>
                </a:cubicBezTo>
                <a:close/>
                <a:moveTo>
                  <a:pt x="393170" y="596233"/>
                </a:moveTo>
                <a:lnTo>
                  <a:pt x="445596" y="596234"/>
                </a:lnTo>
                <a:cubicBezTo>
                  <a:pt x="458699" y="586679"/>
                  <a:pt x="465252" y="573938"/>
                  <a:pt x="478360" y="564384"/>
                </a:cubicBezTo>
                <a:cubicBezTo>
                  <a:pt x="491463" y="564383"/>
                  <a:pt x="504570" y="564384"/>
                  <a:pt x="511125" y="564384"/>
                </a:cubicBezTo>
                <a:cubicBezTo>
                  <a:pt x="524227" y="564383"/>
                  <a:pt x="530780" y="564383"/>
                  <a:pt x="543888" y="564384"/>
                </a:cubicBezTo>
                <a:cubicBezTo>
                  <a:pt x="550437" y="564383"/>
                  <a:pt x="550437" y="558012"/>
                  <a:pt x="556991" y="551644"/>
                </a:cubicBezTo>
                <a:cubicBezTo>
                  <a:pt x="517673" y="551644"/>
                  <a:pt x="478361" y="548458"/>
                  <a:pt x="445596" y="548459"/>
                </a:cubicBezTo>
                <a:cubicBezTo>
                  <a:pt x="435763" y="546867"/>
                  <a:pt x="429209" y="541293"/>
                  <a:pt x="421838" y="538108"/>
                </a:cubicBezTo>
                <a:cubicBezTo>
                  <a:pt x="414466" y="534922"/>
                  <a:pt x="406273" y="534125"/>
                  <a:pt x="393171" y="542087"/>
                </a:cubicBezTo>
                <a:close/>
                <a:moveTo>
                  <a:pt x="543889" y="1099465"/>
                </a:moveTo>
                <a:cubicBezTo>
                  <a:pt x="550437" y="1102650"/>
                  <a:pt x="556991" y="1102650"/>
                  <a:pt x="563545" y="1105836"/>
                </a:cubicBezTo>
                <a:cubicBezTo>
                  <a:pt x="570098" y="1102650"/>
                  <a:pt x="570098" y="1102650"/>
                  <a:pt x="576652" y="1099465"/>
                </a:cubicBezTo>
                <a:cubicBezTo>
                  <a:pt x="570098" y="1096279"/>
                  <a:pt x="563544" y="1096279"/>
                  <a:pt x="556991" y="1093094"/>
                </a:cubicBezTo>
                <a:cubicBezTo>
                  <a:pt x="556991" y="1093094"/>
                  <a:pt x="550437" y="1096279"/>
                  <a:pt x="543889" y="1099465"/>
                </a:cubicBezTo>
                <a:close/>
                <a:moveTo>
                  <a:pt x="511124" y="997544"/>
                </a:moveTo>
                <a:cubicBezTo>
                  <a:pt x="511124" y="1000729"/>
                  <a:pt x="524226" y="1003915"/>
                  <a:pt x="524227" y="1007100"/>
                </a:cubicBezTo>
                <a:cubicBezTo>
                  <a:pt x="550437" y="994361"/>
                  <a:pt x="583206" y="981619"/>
                  <a:pt x="609416" y="968879"/>
                </a:cubicBezTo>
                <a:cubicBezTo>
                  <a:pt x="609417" y="962511"/>
                  <a:pt x="609417" y="956140"/>
                  <a:pt x="609416" y="949769"/>
                </a:cubicBezTo>
                <a:cubicBezTo>
                  <a:pt x="655283" y="940215"/>
                  <a:pt x="701155" y="927476"/>
                  <a:pt x="740474" y="917919"/>
                </a:cubicBezTo>
                <a:cubicBezTo>
                  <a:pt x="740473" y="911550"/>
                  <a:pt x="733920" y="908365"/>
                  <a:pt x="727366" y="889255"/>
                </a:cubicBezTo>
                <a:cubicBezTo>
                  <a:pt x="694602" y="898811"/>
                  <a:pt x="674945" y="905180"/>
                  <a:pt x="648734" y="911550"/>
                </a:cubicBezTo>
                <a:cubicBezTo>
                  <a:pt x="609417" y="911550"/>
                  <a:pt x="556991" y="908365"/>
                  <a:pt x="511124" y="914736"/>
                </a:cubicBezTo>
                <a:cubicBezTo>
                  <a:pt x="511124" y="943400"/>
                  <a:pt x="511125" y="972064"/>
                  <a:pt x="511124" y="997544"/>
                </a:cubicBezTo>
                <a:close/>
                <a:moveTo>
                  <a:pt x="570099" y="1296936"/>
                </a:moveTo>
                <a:cubicBezTo>
                  <a:pt x="583201" y="1290565"/>
                  <a:pt x="594669" y="1288176"/>
                  <a:pt x="605320" y="1288176"/>
                </a:cubicBezTo>
                <a:cubicBezTo>
                  <a:pt x="615971" y="1288176"/>
                  <a:pt x="625799" y="1290564"/>
                  <a:pt x="635627" y="1293750"/>
                </a:cubicBezTo>
                <a:cubicBezTo>
                  <a:pt x="622519" y="1312861"/>
                  <a:pt x="602862" y="1306490"/>
                  <a:pt x="570099" y="1296936"/>
                </a:cubicBezTo>
                <a:close/>
                <a:moveTo>
                  <a:pt x="288323" y="417873"/>
                </a:moveTo>
                <a:cubicBezTo>
                  <a:pt x="307985" y="424242"/>
                  <a:pt x="340749" y="430612"/>
                  <a:pt x="366960" y="436983"/>
                </a:cubicBezTo>
                <a:cubicBezTo>
                  <a:pt x="386616" y="424241"/>
                  <a:pt x="373514" y="411502"/>
                  <a:pt x="380068" y="398762"/>
                </a:cubicBezTo>
                <a:cubicBezTo>
                  <a:pt x="366960" y="395577"/>
                  <a:pt x="353852" y="392391"/>
                  <a:pt x="327642" y="389208"/>
                </a:cubicBezTo>
                <a:cubicBezTo>
                  <a:pt x="314539" y="398763"/>
                  <a:pt x="301431" y="408317"/>
                  <a:pt x="288323" y="417873"/>
                </a:cubicBezTo>
                <a:close/>
                <a:moveTo>
                  <a:pt x="314534" y="644008"/>
                </a:moveTo>
                <a:cubicBezTo>
                  <a:pt x="327636" y="637637"/>
                  <a:pt x="334190" y="637638"/>
                  <a:pt x="338287" y="640823"/>
                </a:cubicBezTo>
                <a:cubicBezTo>
                  <a:pt x="342384" y="644009"/>
                  <a:pt x="344019" y="650379"/>
                  <a:pt x="347298" y="656748"/>
                </a:cubicBezTo>
                <a:cubicBezTo>
                  <a:pt x="334190" y="650377"/>
                  <a:pt x="321088" y="647191"/>
                  <a:pt x="314534" y="644008"/>
                </a:cubicBezTo>
                <a:close/>
                <a:moveTo>
                  <a:pt x="281769" y="612158"/>
                </a:moveTo>
                <a:cubicBezTo>
                  <a:pt x="281769" y="608973"/>
                  <a:pt x="294877" y="605787"/>
                  <a:pt x="301426" y="605787"/>
                </a:cubicBezTo>
                <a:cubicBezTo>
                  <a:pt x="307980" y="608973"/>
                  <a:pt x="307980" y="608973"/>
                  <a:pt x="314534" y="612158"/>
                </a:cubicBezTo>
                <a:cubicBezTo>
                  <a:pt x="307980" y="615342"/>
                  <a:pt x="301426" y="615342"/>
                  <a:pt x="294877" y="618527"/>
                </a:cubicBezTo>
                <a:cubicBezTo>
                  <a:pt x="294877" y="618527"/>
                  <a:pt x="288324" y="615341"/>
                  <a:pt x="281769" y="612158"/>
                </a:cubicBezTo>
                <a:close/>
                <a:moveTo>
                  <a:pt x="249005" y="710892"/>
                </a:moveTo>
                <a:cubicBezTo>
                  <a:pt x="249006" y="707708"/>
                  <a:pt x="255560" y="704523"/>
                  <a:pt x="268662" y="704523"/>
                </a:cubicBezTo>
                <a:cubicBezTo>
                  <a:pt x="275216" y="707708"/>
                  <a:pt x="275216" y="707708"/>
                  <a:pt x="281769" y="710892"/>
                </a:cubicBezTo>
                <a:cubicBezTo>
                  <a:pt x="275216" y="714077"/>
                  <a:pt x="268662" y="714076"/>
                  <a:pt x="262113" y="717262"/>
                </a:cubicBezTo>
                <a:cubicBezTo>
                  <a:pt x="262113" y="717262"/>
                  <a:pt x="255559" y="714077"/>
                  <a:pt x="249005" y="710892"/>
                </a:cubicBezTo>
                <a:close/>
                <a:moveTo>
                  <a:pt x="347298" y="1067615"/>
                </a:moveTo>
                <a:cubicBezTo>
                  <a:pt x="347298" y="1067615"/>
                  <a:pt x="353852" y="1061244"/>
                  <a:pt x="360406" y="1061244"/>
                </a:cubicBezTo>
                <a:cubicBezTo>
                  <a:pt x="373508" y="1061244"/>
                  <a:pt x="386616" y="1064429"/>
                  <a:pt x="406272" y="1064429"/>
                </a:cubicBezTo>
                <a:cubicBezTo>
                  <a:pt x="406272" y="1064429"/>
                  <a:pt x="406273" y="1070800"/>
                  <a:pt x="406272" y="1073986"/>
                </a:cubicBezTo>
                <a:cubicBezTo>
                  <a:pt x="393170" y="1073986"/>
                  <a:pt x="380063" y="1077169"/>
                  <a:pt x="360406" y="1077169"/>
                </a:cubicBezTo>
                <a:cubicBezTo>
                  <a:pt x="353852" y="1077169"/>
                  <a:pt x="353852" y="1070800"/>
                  <a:pt x="347298" y="1067615"/>
                </a:cubicBezTo>
                <a:close/>
                <a:moveTo>
                  <a:pt x="281770" y="937027"/>
                </a:moveTo>
                <a:cubicBezTo>
                  <a:pt x="281770" y="933841"/>
                  <a:pt x="288324" y="930658"/>
                  <a:pt x="294878" y="927473"/>
                </a:cubicBezTo>
                <a:cubicBezTo>
                  <a:pt x="294878" y="930658"/>
                  <a:pt x="301426" y="933842"/>
                  <a:pt x="307980" y="933842"/>
                </a:cubicBezTo>
                <a:cubicBezTo>
                  <a:pt x="301426" y="937027"/>
                  <a:pt x="301426" y="940212"/>
                  <a:pt x="294878" y="943398"/>
                </a:cubicBezTo>
                <a:cubicBezTo>
                  <a:pt x="288323" y="940213"/>
                  <a:pt x="281770" y="940213"/>
                  <a:pt x="281770" y="937027"/>
                </a:cubicBezTo>
                <a:close/>
                <a:moveTo>
                  <a:pt x="78631" y="430612"/>
                </a:moveTo>
                <a:cubicBezTo>
                  <a:pt x="85185" y="427427"/>
                  <a:pt x="91739" y="427427"/>
                  <a:pt x="98287" y="424242"/>
                </a:cubicBezTo>
                <a:cubicBezTo>
                  <a:pt x="104841" y="427427"/>
                  <a:pt x="111395" y="430613"/>
                  <a:pt x="111395" y="430613"/>
                </a:cubicBezTo>
                <a:cubicBezTo>
                  <a:pt x="104841" y="433798"/>
                  <a:pt x="98288" y="433798"/>
                  <a:pt x="91739" y="436984"/>
                </a:cubicBezTo>
                <a:cubicBezTo>
                  <a:pt x="91739" y="436984"/>
                  <a:pt x="85185" y="433798"/>
                  <a:pt x="78631" y="430612"/>
                </a:cubicBezTo>
                <a:close/>
                <a:moveTo>
                  <a:pt x="150714" y="675858"/>
                </a:moveTo>
                <a:cubicBezTo>
                  <a:pt x="150714" y="675858"/>
                  <a:pt x="157267" y="669487"/>
                  <a:pt x="163821" y="669488"/>
                </a:cubicBezTo>
                <a:cubicBezTo>
                  <a:pt x="176923" y="669487"/>
                  <a:pt x="190031" y="672673"/>
                  <a:pt x="209687" y="672673"/>
                </a:cubicBezTo>
                <a:cubicBezTo>
                  <a:pt x="203133" y="675858"/>
                  <a:pt x="209688" y="679041"/>
                  <a:pt x="209687" y="682227"/>
                </a:cubicBezTo>
                <a:cubicBezTo>
                  <a:pt x="196585" y="682227"/>
                  <a:pt x="183477" y="685413"/>
                  <a:pt x="163821" y="685412"/>
                </a:cubicBezTo>
                <a:cubicBezTo>
                  <a:pt x="157267" y="685412"/>
                  <a:pt x="157267" y="679041"/>
                  <a:pt x="150714" y="675858"/>
                </a:cubicBezTo>
                <a:close/>
                <a:moveTo>
                  <a:pt x="238973" y="1149628"/>
                </a:moveTo>
                <a:cubicBezTo>
                  <a:pt x="233445" y="1142463"/>
                  <a:pt x="240818" y="1135296"/>
                  <a:pt x="255559" y="1128129"/>
                </a:cubicBezTo>
                <a:cubicBezTo>
                  <a:pt x="268667" y="1134500"/>
                  <a:pt x="275216" y="1137686"/>
                  <a:pt x="288324" y="1144054"/>
                </a:cubicBezTo>
                <a:cubicBezTo>
                  <a:pt x="301431" y="1137686"/>
                  <a:pt x="307980" y="1134500"/>
                  <a:pt x="321088" y="1128129"/>
                </a:cubicBezTo>
                <a:lnTo>
                  <a:pt x="373508" y="1128129"/>
                </a:lnTo>
                <a:lnTo>
                  <a:pt x="373508" y="1150425"/>
                </a:lnTo>
                <a:cubicBezTo>
                  <a:pt x="334196" y="1163165"/>
                  <a:pt x="294878" y="1156794"/>
                  <a:pt x="249005" y="1156794"/>
                </a:cubicBezTo>
                <a:cubicBezTo>
                  <a:pt x="244092" y="1154405"/>
                  <a:pt x="240815" y="1152017"/>
                  <a:pt x="238973" y="1149628"/>
                </a:cubicBezTo>
                <a:close/>
                <a:moveTo>
                  <a:pt x="176929" y="968879"/>
                </a:moveTo>
                <a:cubicBezTo>
                  <a:pt x="203139" y="978436"/>
                  <a:pt x="216247" y="997544"/>
                  <a:pt x="262114" y="991176"/>
                </a:cubicBezTo>
                <a:cubicBezTo>
                  <a:pt x="275221" y="981619"/>
                  <a:pt x="294878" y="968879"/>
                  <a:pt x="314539" y="959325"/>
                </a:cubicBezTo>
                <a:lnTo>
                  <a:pt x="360406" y="959326"/>
                </a:lnTo>
                <a:cubicBezTo>
                  <a:pt x="380068" y="940215"/>
                  <a:pt x="393170" y="917919"/>
                  <a:pt x="412832" y="898811"/>
                </a:cubicBezTo>
                <a:lnTo>
                  <a:pt x="435522" y="890539"/>
                </a:lnTo>
                <a:lnTo>
                  <a:pt x="439042" y="892440"/>
                </a:lnTo>
                <a:lnTo>
                  <a:pt x="441200" y="893071"/>
                </a:lnTo>
                <a:lnTo>
                  <a:pt x="448053" y="905179"/>
                </a:lnTo>
                <a:cubicBezTo>
                  <a:pt x="452150" y="908365"/>
                  <a:pt x="458699" y="908365"/>
                  <a:pt x="471806" y="901994"/>
                </a:cubicBezTo>
                <a:lnTo>
                  <a:pt x="441200" y="893071"/>
                </a:lnTo>
                <a:lnTo>
                  <a:pt x="439042" y="889255"/>
                </a:lnTo>
                <a:lnTo>
                  <a:pt x="435522" y="890539"/>
                </a:lnTo>
                <a:lnTo>
                  <a:pt x="380067" y="860590"/>
                </a:lnTo>
                <a:lnTo>
                  <a:pt x="275221" y="860590"/>
                </a:lnTo>
                <a:lnTo>
                  <a:pt x="275221" y="863776"/>
                </a:lnTo>
                <a:cubicBezTo>
                  <a:pt x="265388" y="855813"/>
                  <a:pt x="260473" y="851833"/>
                  <a:pt x="252285" y="850639"/>
                </a:cubicBezTo>
                <a:cubicBezTo>
                  <a:pt x="244092" y="849445"/>
                  <a:pt x="232624" y="851036"/>
                  <a:pt x="209693" y="854219"/>
                </a:cubicBezTo>
                <a:cubicBezTo>
                  <a:pt x="229349" y="870144"/>
                  <a:pt x="255560" y="860590"/>
                  <a:pt x="275221" y="863776"/>
                </a:cubicBezTo>
                <a:lnTo>
                  <a:pt x="275221" y="889254"/>
                </a:lnTo>
                <a:cubicBezTo>
                  <a:pt x="262114" y="927475"/>
                  <a:pt x="203139" y="921104"/>
                  <a:pt x="176929" y="937029"/>
                </a:cubicBezTo>
                <a:close/>
                <a:moveTo>
                  <a:pt x="78631" y="707708"/>
                </a:moveTo>
                <a:cubicBezTo>
                  <a:pt x="85185" y="704523"/>
                  <a:pt x="91739" y="704523"/>
                  <a:pt x="98287" y="701337"/>
                </a:cubicBezTo>
                <a:cubicBezTo>
                  <a:pt x="104841" y="704523"/>
                  <a:pt x="111395" y="707708"/>
                  <a:pt x="111395" y="707708"/>
                </a:cubicBezTo>
                <a:cubicBezTo>
                  <a:pt x="104841" y="710891"/>
                  <a:pt x="98288" y="710891"/>
                  <a:pt x="91739" y="714077"/>
                </a:cubicBezTo>
                <a:cubicBezTo>
                  <a:pt x="91739" y="714077"/>
                  <a:pt x="85185" y="710891"/>
                  <a:pt x="78631" y="707708"/>
                </a:cubicBezTo>
                <a:close/>
                <a:moveTo>
                  <a:pt x="13103" y="497498"/>
                </a:moveTo>
                <a:cubicBezTo>
                  <a:pt x="13103" y="497498"/>
                  <a:pt x="19657" y="494312"/>
                  <a:pt x="26210" y="491127"/>
                </a:cubicBezTo>
                <a:cubicBezTo>
                  <a:pt x="32759" y="491127"/>
                  <a:pt x="39313" y="494313"/>
                  <a:pt x="39313" y="500683"/>
                </a:cubicBezTo>
                <a:cubicBezTo>
                  <a:pt x="32759" y="503867"/>
                  <a:pt x="32759" y="503867"/>
                  <a:pt x="26210" y="507052"/>
                </a:cubicBezTo>
                <a:cubicBezTo>
                  <a:pt x="19656" y="503867"/>
                  <a:pt x="19656" y="500684"/>
                  <a:pt x="13103" y="497498"/>
                </a:cubicBezTo>
                <a:close/>
                <a:moveTo>
                  <a:pt x="111400" y="873329"/>
                </a:moveTo>
                <a:cubicBezTo>
                  <a:pt x="111400" y="873329"/>
                  <a:pt x="117949" y="876515"/>
                  <a:pt x="124503" y="879700"/>
                </a:cubicBezTo>
                <a:cubicBezTo>
                  <a:pt x="131057" y="876515"/>
                  <a:pt x="137611" y="873329"/>
                  <a:pt x="137611" y="870144"/>
                </a:cubicBezTo>
                <a:cubicBezTo>
                  <a:pt x="131057" y="866961"/>
                  <a:pt x="131057" y="866961"/>
                  <a:pt x="124503" y="863775"/>
                </a:cubicBezTo>
                <a:cubicBezTo>
                  <a:pt x="117949" y="866961"/>
                  <a:pt x="117949" y="870144"/>
                  <a:pt x="111400" y="873329"/>
                </a:cubicBezTo>
                <a:close/>
                <a:moveTo>
                  <a:pt x="45866" y="1019840"/>
                </a:moveTo>
                <a:cubicBezTo>
                  <a:pt x="52421" y="1016654"/>
                  <a:pt x="58974" y="1013469"/>
                  <a:pt x="65523" y="1013469"/>
                </a:cubicBezTo>
                <a:cubicBezTo>
                  <a:pt x="72077" y="1016654"/>
                  <a:pt x="72077" y="1016654"/>
                  <a:pt x="78631" y="1019840"/>
                </a:cubicBezTo>
                <a:cubicBezTo>
                  <a:pt x="72077" y="1023025"/>
                  <a:pt x="65524" y="1023025"/>
                  <a:pt x="58975" y="1026211"/>
                </a:cubicBezTo>
                <a:cubicBezTo>
                  <a:pt x="58975" y="1026211"/>
                  <a:pt x="52421" y="1023026"/>
                  <a:pt x="45866" y="1019840"/>
                </a:cubicBezTo>
                <a:close/>
                <a:moveTo>
                  <a:pt x="45867" y="1048502"/>
                </a:moveTo>
                <a:cubicBezTo>
                  <a:pt x="45867" y="1048502"/>
                  <a:pt x="52421" y="1042133"/>
                  <a:pt x="58974" y="1042134"/>
                </a:cubicBezTo>
                <a:cubicBezTo>
                  <a:pt x="72077" y="1042133"/>
                  <a:pt x="85185" y="1045319"/>
                  <a:pt x="104841" y="1045319"/>
                </a:cubicBezTo>
                <a:cubicBezTo>
                  <a:pt x="104841" y="1048502"/>
                  <a:pt x="104841" y="1051687"/>
                  <a:pt x="104841" y="1054873"/>
                </a:cubicBezTo>
                <a:cubicBezTo>
                  <a:pt x="91739" y="1054873"/>
                  <a:pt x="78631" y="1058059"/>
                  <a:pt x="58975" y="1058058"/>
                </a:cubicBezTo>
                <a:cubicBezTo>
                  <a:pt x="52421" y="1058059"/>
                  <a:pt x="52421" y="1051688"/>
                  <a:pt x="45867" y="1048502"/>
                </a:cubicBezTo>
                <a:close/>
                <a:moveTo>
                  <a:pt x="0" y="914736"/>
                </a:moveTo>
                <a:lnTo>
                  <a:pt x="0" y="860590"/>
                </a:lnTo>
                <a:cubicBezTo>
                  <a:pt x="19656" y="857404"/>
                  <a:pt x="32764" y="857405"/>
                  <a:pt x="52421" y="854219"/>
                </a:cubicBezTo>
                <a:cubicBezTo>
                  <a:pt x="104846" y="828740"/>
                  <a:pt x="157267" y="800075"/>
                  <a:pt x="216247" y="774594"/>
                </a:cubicBezTo>
                <a:lnTo>
                  <a:pt x="249011" y="774594"/>
                </a:lnTo>
                <a:cubicBezTo>
                  <a:pt x="262113" y="768226"/>
                  <a:pt x="275222" y="765040"/>
                  <a:pt x="288324" y="758669"/>
                </a:cubicBezTo>
                <a:lnTo>
                  <a:pt x="353852" y="758668"/>
                </a:lnTo>
                <a:cubicBezTo>
                  <a:pt x="360406" y="749115"/>
                  <a:pt x="360406" y="739558"/>
                  <a:pt x="373514" y="730005"/>
                </a:cubicBezTo>
                <a:cubicBezTo>
                  <a:pt x="386616" y="720448"/>
                  <a:pt x="399724" y="714079"/>
                  <a:pt x="393170" y="701340"/>
                </a:cubicBezTo>
                <a:cubicBezTo>
                  <a:pt x="386616" y="694969"/>
                  <a:pt x="373514" y="691784"/>
                  <a:pt x="360406" y="685415"/>
                </a:cubicBezTo>
                <a:lnTo>
                  <a:pt x="360406" y="659933"/>
                </a:lnTo>
                <a:cubicBezTo>
                  <a:pt x="380067" y="663119"/>
                  <a:pt x="393170" y="669490"/>
                  <a:pt x="412831" y="675858"/>
                </a:cubicBezTo>
                <a:cubicBezTo>
                  <a:pt x="452145" y="659934"/>
                  <a:pt x="412832" y="647194"/>
                  <a:pt x="393170" y="634455"/>
                </a:cubicBezTo>
                <a:lnTo>
                  <a:pt x="393170" y="599419"/>
                </a:lnTo>
                <a:lnTo>
                  <a:pt x="347303" y="599419"/>
                </a:lnTo>
                <a:cubicBezTo>
                  <a:pt x="334196" y="593048"/>
                  <a:pt x="321088" y="589862"/>
                  <a:pt x="307986" y="583494"/>
                </a:cubicBezTo>
                <a:lnTo>
                  <a:pt x="242457" y="583494"/>
                </a:lnTo>
                <a:cubicBezTo>
                  <a:pt x="216247" y="570755"/>
                  <a:pt x="216246" y="567569"/>
                  <a:pt x="255560" y="545273"/>
                </a:cubicBezTo>
                <a:cubicBezTo>
                  <a:pt x="242457" y="538901"/>
                  <a:pt x="235903" y="532534"/>
                  <a:pt x="222795" y="526162"/>
                </a:cubicBezTo>
                <a:cubicBezTo>
                  <a:pt x="255560" y="522977"/>
                  <a:pt x="288324" y="519794"/>
                  <a:pt x="321088" y="516609"/>
                </a:cubicBezTo>
                <a:cubicBezTo>
                  <a:pt x="321088" y="494313"/>
                  <a:pt x="275221" y="510237"/>
                  <a:pt x="268668" y="500684"/>
                </a:cubicBezTo>
                <a:cubicBezTo>
                  <a:pt x="255559" y="484758"/>
                  <a:pt x="222796" y="494313"/>
                  <a:pt x="203139" y="484758"/>
                </a:cubicBezTo>
                <a:cubicBezTo>
                  <a:pt x="190031" y="468834"/>
                  <a:pt x="209693" y="446538"/>
                  <a:pt x="163821" y="433799"/>
                </a:cubicBezTo>
                <a:cubicBezTo>
                  <a:pt x="176928" y="427427"/>
                  <a:pt x="183477" y="421059"/>
                  <a:pt x="196585" y="414688"/>
                </a:cubicBezTo>
                <a:lnTo>
                  <a:pt x="196585" y="382837"/>
                </a:lnTo>
                <a:cubicBezTo>
                  <a:pt x="176929" y="376467"/>
                  <a:pt x="150713" y="373283"/>
                  <a:pt x="131057" y="366913"/>
                </a:cubicBezTo>
                <a:cubicBezTo>
                  <a:pt x="150713" y="357358"/>
                  <a:pt x="163821" y="350987"/>
                  <a:pt x="176929" y="344616"/>
                </a:cubicBezTo>
                <a:cubicBezTo>
                  <a:pt x="222795" y="347802"/>
                  <a:pt x="255560" y="338248"/>
                  <a:pt x="294878" y="328691"/>
                </a:cubicBezTo>
                <a:cubicBezTo>
                  <a:pt x="327642" y="319138"/>
                  <a:pt x="360406" y="312767"/>
                  <a:pt x="393170" y="306398"/>
                </a:cubicBezTo>
                <a:cubicBezTo>
                  <a:pt x="373514" y="290473"/>
                  <a:pt x="353852" y="271363"/>
                  <a:pt x="334196" y="252252"/>
                </a:cubicBezTo>
                <a:lnTo>
                  <a:pt x="334196" y="207663"/>
                </a:lnTo>
                <a:cubicBezTo>
                  <a:pt x="347304" y="201291"/>
                  <a:pt x="353852" y="194923"/>
                  <a:pt x="366959" y="188552"/>
                </a:cubicBezTo>
                <a:lnTo>
                  <a:pt x="366960" y="156702"/>
                </a:lnTo>
                <a:cubicBezTo>
                  <a:pt x="399724" y="140777"/>
                  <a:pt x="432488" y="124852"/>
                  <a:pt x="458698" y="108927"/>
                </a:cubicBezTo>
                <a:cubicBezTo>
                  <a:pt x="458698" y="108927"/>
                  <a:pt x="458698" y="105742"/>
                  <a:pt x="452145" y="102559"/>
                </a:cubicBezTo>
                <a:cubicBezTo>
                  <a:pt x="425934" y="99374"/>
                  <a:pt x="393170" y="99373"/>
                  <a:pt x="347303" y="93002"/>
                </a:cubicBezTo>
                <a:cubicBezTo>
                  <a:pt x="425934" y="67523"/>
                  <a:pt x="439042" y="29302"/>
                  <a:pt x="478360" y="638"/>
                </a:cubicBezTo>
                <a:lnTo>
                  <a:pt x="525554" y="0"/>
                </a:lnTo>
                <a:lnTo>
                  <a:pt x="535703" y="33868"/>
                </a:lnTo>
                <a:lnTo>
                  <a:pt x="532419" y="34080"/>
                </a:lnTo>
                <a:cubicBezTo>
                  <a:pt x="522590" y="34877"/>
                  <a:pt x="511122" y="35673"/>
                  <a:pt x="498016" y="35673"/>
                </a:cubicBezTo>
                <a:lnTo>
                  <a:pt x="542761" y="57419"/>
                </a:lnTo>
                <a:lnTo>
                  <a:pt x="542985" y="58166"/>
                </a:lnTo>
                <a:lnTo>
                  <a:pt x="471806" y="73892"/>
                </a:lnTo>
                <a:cubicBezTo>
                  <a:pt x="488188" y="80263"/>
                  <a:pt x="504571" y="83448"/>
                  <a:pt x="521772" y="83448"/>
                </a:cubicBezTo>
                <a:lnTo>
                  <a:pt x="549134" y="78684"/>
                </a:lnTo>
                <a:lnTo>
                  <a:pt x="691401" y="553410"/>
                </a:lnTo>
                <a:lnTo>
                  <a:pt x="688870" y="553685"/>
                </a:lnTo>
                <a:cubicBezTo>
                  <a:pt x="671668" y="555626"/>
                  <a:pt x="661837" y="558014"/>
                  <a:pt x="681499" y="567569"/>
                </a:cubicBezTo>
                <a:lnTo>
                  <a:pt x="694226" y="562837"/>
                </a:lnTo>
                <a:lnTo>
                  <a:pt x="864389" y="1130654"/>
                </a:lnTo>
                <a:lnTo>
                  <a:pt x="830575" y="1136889"/>
                </a:lnTo>
                <a:cubicBezTo>
                  <a:pt x="815831" y="1140074"/>
                  <a:pt x="802725" y="1144056"/>
                  <a:pt x="792894" y="1150425"/>
                </a:cubicBezTo>
                <a:lnTo>
                  <a:pt x="694602" y="1150425"/>
                </a:lnTo>
                <a:cubicBezTo>
                  <a:pt x="688048" y="1147240"/>
                  <a:pt x="674945" y="1140869"/>
                  <a:pt x="668391" y="1137686"/>
                </a:cubicBezTo>
                <a:cubicBezTo>
                  <a:pt x="635627" y="1140869"/>
                  <a:pt x="622519" y="1156794"/>
                  <a:pt x="596309" y="1166350"/>
                </a:cubicBezTo>
                <a:lnTo>
                  <a:pt x="491462" y="1166350"/>
                </a:lnTo>
                <a:cubicBezTo>
                  <a:pt x="478360" y="1156794"/>
                  <a:pt x="458698" y="1144054"/>
                  <a:pt x="439042" y="1134500"/>
                </a:cubicBezTo>
                <a:lnTo>
                  <a:pt x="380068" y="1134500"/>
                </a:lnTo>
                <a:lnTo>
                  <a:pt x="380068" y="1109019"/>
                </a:lnTo>
                <a:cubicBezTo>
                  <a:pt x="425934" y="1099465"/>
                  <a:pt x="471807" y="1086725"/>
                  <a:pt x="511124" y="1077169"/>
                </a:cubicBezTo>
                <a:cubicBezTo>
                  <a:pt x="517673" y="1061244"/>
                  <a:pt x="498016" y="1054876"/>
                  <a:pt x="484909" y="1048504"/>
                </a:cubicBezTo>
                <a:cubicBezTo>
                  <a:pt x="471806" y="1042136"/>
                  <a:pt x="465252" y="1029394"/>
                  <a:pt x="458698" y="1019840"/>
                </a:cubicBezTo>
                <a:cubicBezTo>
                  <a:pt x="452145" y="1013469"/>
                  <a:pt x="445596" y="1007100"/>
                  <a:pt x="445596" y="997544"/>
                </a:cubicBezTo>
                <a:cubicBezTo>
                  <a:pt x="439042" y="987990"/>
                  <a:pt x="452145" y="975251"/>
                  <a:pt x="425934" y="968879"/>
                </a:cubicBezTo>
                <a:cubicBezTo>
                  <a:pt x="419380" y="978436"/>
                  <a:pt x="412832" y="987990"/>
                  <a:pt x="406278" y="1000729"/>
                </a:cubicBezTo>
                <a:cubicBezTo>
                  <a:pt x="380067" y="1000729"/>
                  <a:pt x="353852" y="1003915"/>
                  <a:pt x="327642" y="1003915"/>
                </a:cubicBezTo>
                <a:cubicBezTo>
                  <a:pt x="321087" y="1013469"/>
                  <a:pt x="314539" y="1023025"/>
                  <a:pt x="307985" y="1035765"/>
                </a:cubicBezTo>
                <a:cubicBezTo>
                  <a:pt x="288323" y="1035765"/>
                  <a:pt x="262114" y="1038950"/>
                  <a:pt x="249011" y="1035765"/>
                </a:cubicBezTo>
                <a:cubicBezTo>
                  <a:pt x="196586" y="1019840"/>
                  <a:pt x="131056" y="1010286"/>
                  <a:pt x="91738" y="978436"/>
                </a:cubicBezTo>
                <a:cubicBezTo>
                  <a:pt x="91739" y="972064"/>
                  <a:pt x="85185" y="959326"/>
                  <a:pt x="85185" y="943400"/>
                </a:cubicBezTo>
                <a:cubicBezTo>
                  <a:pt x="72083" y="943401"/>
                  <a:pt x="58974" y="940215"/>
                  <a:pt x="39318" y="937029"/>
                </a:cubicBezTo>
                <a:cubicBezTo>
                  <a:pt x="26210" y="930661"/>
                  <a:pt x="13108" y="924289"/>
                  <a:pt x="0" y="914736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62B5E44-7783-FB82-CE18-7F16F638A143}"/>
              </a:ext>
            </a:extLst>
          </p:cNvPr>
          <p:cNvSpPr/>
          <p:nvPr/>
        </p:nvSpPr>
        <p:spPr>
          <a:xfrm>
            <a:off x="179400" y="208893"/>
            <a:ext cx="11833200" cy="6498000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 w="28575" cap="flat" cmpd="sng" algn="ctr">
            <a:solidFill>
              <a:srgbClr val="19AA1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9663660-E0C7-7C2C-5905-5A27684823E3}"/>
              </a:ext>
            </a:extLst>
          </p:cNvPr>
          <p:cNvSpPr/>
          <p:nvPr/>
        </p:nvSpPr>
        <p:spPr>
          <a:xfrm rot="6400948">
            <a:off x="145236" y="6332443"/>
            <a:ext cx="572205" cy="839294"/>
          </a:xfrm>
          <a:custGeom>
            <a:avLst/>
            <a:gdLst>
              <a:gd name="connsiteX0" fmla="*/ 314534 w 572205"/>
              <a:gd name="connsiteY0" fmla="*/ 324915 h 839294"/>
              <a:gd name="connsiteX1" fmla="*/ 338287 w 572205"/>
              <a:gd name="connsiteY1" fmla="*/ 321730 h 839294"/>
              <a:gd name="connsiteX2" fmla="*/ 347299 w 572205"/>
              <a:gd name="connsiteY2" fmla="*/ 337655 h 839294"/>
              <a:gd name="connsiteX3" fmla="*/ 314534 w 572205"/>
              <a:gd name="connsiteY3" fmla="*/ 324915 h 839294"/>
              <a:gd name="connsiteX4" fmla="*/ 281769 w 572205"/>
              <a:gd name="connsiteY4" fmla="*/ 293065 h 839294"/>
              <a:gd name="connsiteX5" fmla="*/ 301426 w 572205"/>
              <a:gd name="connsiteY5" fmla="*/ 286694 h 839294"/>
              <a:gd name="connsiteX6" fmla="*/ 314534 w 572205"/>
              <a:gd name="connsiteY6" fmla="*/ 293065 h 839294"/>
              <a:gd name="connsiteX7" fmla="*/ 294877 w 572205"/>
              <a:gd name="connsiteY7" fmla="*/ 299434 h 839294"/>
              <a:gd name="connsiteX8" fmla="*/ 281769 w 572205"/>
              <a:gd name="connsiteY8" fmla="*/ 293065 h 839294"/>
              <a:gd name="connsiteX9" fmla="*/ 249005 w 572205"/>
              <a:gd name="connsiteY9" fmla="*/ 391798 h 839294"/>
              <a:gd name="connsiteX10" fmla="*/ 268662 w 572205"/>
              <a:gd name="connsiteY10" fmla="*/ 385430 h 839294"/>
              <a:gd name="connsiteX11" fmla="*/ 281769 w 572205"/>
              <a:gd name="connsiteY11" fmla="*/ 391798 h 839294"/>
              <a:gd name="connsiteX12" fmla="*/ 262113 w 572205"/>
              <a:gd name="connsiteY12" fmla="*/ 398169 h 839294"/>
              <a:gd name="connsiteX13" fmla="*/ 249005 w 572205"/>
              <a:gd name="connsiteY13" fmla="*/ 391798 h 839294"/>
              <a:gd name="connsiteX14" fmla="*/ 347298 w 572205"/>
              <a:gd name="connsiteY14" fmla="*/ 748522 h 839294"/>
              <a:gd name="connsiteX15" fmla="*/ 360406 w 572205"/>
              <a:gd name="connsiteY15" fmla="*/ 742151 h 839294"/>
              <a:gd name="connsiteX16" fmla="*/ 406272 w 572205"/>
              <a:gd name="connsiteY16" fmla="*/ 745336 h 839294"/>
              <a:gd name="connsiteX17" fmla="*/ 406272 w 572205"/>
              <a:gd name="connsiteY17" fmla="*/ 754893 h 839294"/>
              <a:gd name="connsiteX18" fmla="*/ 360406 w 572205"/>
              <a:gd name="connsiteY18" fmla="*/ 758076 h 839294"/>
              <a:gd name="connsiteX19" fmla="*/ 347298 w 572205"/>
              <a:gd name="connsiteY19" fmla="*/ 748522 h 839294"/>
              <a:gd name="connsiteX20" fmla="*/ 281770 w 572205"/>
              <a:gd name="connsiteY20" fmla="*/ 617934 h 839294"/>
              <a:gd name="connsiteX21" fmla="*/ 294878 w 572205"/>
              <a:gd name="connsiteY21" fmla="*/ 608380 h 839294"/>
              <a:gd name="connsiteX22" fmla="*/ 307980 w 572205"/>
              <a:gd name="connsiteY22" fmla="*/ 614748 h 839294"/>
              <a:gd name="connsiteX23" fmla="*/ 294878 w 572205"/>
              <a:gd name="connsiteY23" fmla="*/ 624305 h 839294"/>
              <a:gd name="connsiteX24" fmla="*/ 281770 w 572205"/>
              <a:gd name="connsiteY24" fmla="*/ 617934 h 839294"/>
              <a:gd name="connsiteX25" fmla="*/ 78631 w 572205"/>
              <a:gd name="connsiteY25" fmla="*/ 111519 h 839294"/>
              <a:gd name="connsiteX26" fmla="*/ 98287 w 572205"/>
              <a:gd name="connsiteY26" fmla="*/ 105148 h 839294"/>
              <a:gd name="connsiteX27" fmla="*/ 111395 w 572205"/>
              <a:gd name="connsiteY27" fmla="*/ 111519 h 839294"/>
              <a:gd name="connsiteX28" fmla="*/ 91739 w 572205"/>
              <a:gd name="connsiteY28" fmla="*/ 117891 h 839294"/>
              <a:gd name="connsiteX29" fmla="*/ 78631 w 572205"/>
              <a:gd name="connsiteY29" fmla="*/ 111519 h 839294"/>
              <a:gd name="connsiteX30" fmla="*/ 150713 w 572205"/>
              <a:gd name="connsiteY30" fmla="*/ 356765 h 839294"/>
              <a:gd name="connsiteX31" fmla="*/ 163821 w 572205"/>
              <a:gd name="connsiteY31" fmla="*/ 350394 h 839294"/>
              <a:gd name="connsiteX32" fmla="*/ 209687 w 572205"/>
              <a:gd name="connsiteY32" fmla="*/ 353580 h 839294"/>
              <a:gd name="connsiteX33" fmla="*/ 209687 w 572205"/>
              <a:gd name="connsiteY33" fmla="*/ 363134 h 839294"/>
              <a:gd name="connsiteX34" fmla="*/ 163821 w 572205"/>
              <a:gd name="connsiteY34" fmla="*/ 366319 h 839294"/>
              <a:gd name="connsiteX35" fmla="*/ 150713 w 572205"/>
              <a:gd name="connsiteY35" fmla="*/ 356765 h 839294"/>
              <a:gd name="connsiteX36" fmla="*/ 238973 w 572205"/>
              <a:gd name="connsiteY36" fmla="*/ 830535 h 839294"/>
              <a:gd name="connsiteX37" fmla="*/ 255559 w 572205"/>
              <a:gd name="connsiteY37" fmla="*/ 809036 h 839294"/>
              <a:gd name="connsiteX38" fmla="*/ 288324 w 572205"/>
              <a:gd name="connsiteY38" fmla="*/ 824961 h 839294"/>
              <a:gd name="connsiteX39" fmla="*/ 321088 w 572205"/>
              <a:gd name="connsiteY39" fmla="*/ 809036 h 839294"/>
              <a:gd name="connsiteX40" fmla="*/ 373509 w 572205"/>
              <a:gd name="connsiteY40" fmla="*/ 809036 h 839294"/>
              <a:gd name="connsiteX41" fmla="*/ 373508 w 572205"/>
              <a:gd name="connsiteY41" fmla="*/ 831332 h 839294"/>
              <a:gd name="connsiteX42" fmla="*/ 249006 w 572205"/>
              <a:gd name="connsiteY42" fmla="*/ 837701 h 839294"/>
              <a:gd name="connsiteX43" fmla="*/ 238973 w 572205"/>
              <a:gd name="connsiteY43" fmla="*/ 830535 h 839294"/>
              <a:gd name="connsiteX44" fmla="*/ 176929 w 572205"/>
              <a:gd name="connsiteY44" fmla="*/ 649786 h 839294"/>
              <a:gd name="connsiteX45" fmla="*/ 262113 w 572205"/>
              <a:gd name="connsiteY45" fmla="*/ 672082 h 839294"/>
              <a:gd name="connsiteX46" fmla="*/ 314539 w 572205"/>
              <a:gd name="connsiteY46" fmla="*/ 640232 h 839294"/>
              <a:gd name="connsiteX47" fmla="*/ 360406 w 572205"/>
              <a:gd name="connsiteY47" fmla="*/ 640232 h 839294"/>
              <a:gd name="connsiteX48" fmla="*/ 412832 w 572205"/>
              <a:gd name="connsiteY48" fmla="*/ 579718 h 839294"/>
              <a:gd name="connsiteX49" fmla="*/ 435522 w 572205"/>
              <a:gd name="connsiteY49" fmla="*/ 571447 h 839294"/>
              <a:gd name="connsiteX50" fmla="*/ 439042 w 572205"/>
              <a:gd name="connsiteY50" fmla="*/ 573347 h 839294"/>
              <a:gd name="connsiteX51" fmla="*/ 441200 w 572205"/>
              <a:gd name="connsiteY51" fmla="*/ 573978 h 839294"/>
              <a:gd name="connsiteX52" fmla="*/ 448053 w 572205"/>
              <a:gd name="connsiteY52" fmla="*/ 586086 h 839294"/>
              <a:gd name="connsiteX53" fmla="*/ 471806 w 572205"/>
              <a:gd name="connsiteY53" fmla="*/ 582901 h 839294"/>
              <a:gd name="connsiteX54" fmla="*/ 441200 w 572205"/>
              <a:gd name="connsiteY54" fmla="*/ 573978 h 839294"/>
              <a:gd name="connsiteX55" fmla="*/ 439042 w 572205"/>
              <a:gd name="connsiteY55" fmla="*/ 570161 h 839294"/>
              <a:gd name="connsiteX56" fmla="*/ 435522 w 572205"/>
              <a:gd name="connsiteY56" fmla="*/ 571447 h 839294"/>
              <a:gd name="connsiteX57" fmla="*/ 380068 w 572205"/>
              <a:gd name="connsiteY57" fmla="*/ 541497 h 839294"/>
              <a:gd name="connsiteX58" fmla="*/ 275221 w 572205"/>
              <a:gd name="connsiteY58" fmla="*/ 541497 h 839294"/>
              <a:gd name="connsiteX59" fmla="*/ 275221 w 572205"/>
              <a:gd name="connsiteY59" fmla="*/ 544682 h 839294"/>
              <a:gd name="connsiteX60" fmla="*/ 252285 w 572205"/>
              <a:gd name="connsiteY60" fmla="*/ 531546 h 839294"/>
              <a:gd name="connsiteX61" fmla="*/ 209693 w 572205"/>
              <a:gd name="connsiteY61" fmla="*/ 535126 h 839294"/>
              <a:gd name="connsiteX62" fmla="*/ 275221 w 572205"/>
              <a:gd name="connsiteY62" fmla="*/ 544682 h 839294"/>
              <a:gd name="connsiteX63" fmla="*/ 275221 w 572205"/>
              <a:gd name="connsiteY63" fmla="*/ 570161 h 839294"/>
              <a:gd name="connsiteX64" fmla="*/ 176929 w 572205"/>
              <a:gd name="connsiteY64" fmla="*/ 617936 h 839294"/>
              <a:gd name="connsiteX65" fmla="*/ 78631 w 572205"/>
              <a:gd name="connsiteY65" fmla="*/ 388615 h 839294"/>
              <a:gd name="connsiteX66" fmla="*/ 98287 w 572205"/>
              <a:gd name="connsiteY66" fmla="*/ 382244 h 839294"/>
              <a:gd name="connsiteX67" fmla="*/ 111395 w 572205"/>
              <a:gd name="connsiteY67" fmla="*/ 388615 h 839294"/>
              <a:gd name="connsiteX68" fmla="*/ 91739 w 572205"/>
              <a:gd name="connsiteY68" fmla="*/ 394984 h 839294"/>
              <a:gd name="connsiteX69" fmla="*/ 78631 w 572205"/>
              <a:gd name="connsiteY69" fmla="*/ 388615 h 839294"/>
              <a:gd name="connsiteX70" fmla="*/ 13103 w 572205"/>
              <a:gd name="connsiteY70" fmla="*/ 178405 h 839294"/>
              <a:gd name="connsiteX71" fmla="*/ 26210 w 572205"/>
              <a:gd name="connsiteY71" fmla="*/ 172034 h 839294"/>
              <a:gd name="connsiteX72" fmla="*/ 39313 w 572205"/>
              <a:gd name="connsiteY72" fmla="*/ 181590 h 839294"/>
              <a:gd name="connsiteX73" fmla="*/ 26210 w 572205"/>
              <a:gd name="connsiteY73" fmla="*/ 187959 h 839294"/>
              <a:gd name="connsiteX74" fmla="*/ 13103 w 572205"/>
              <a:gd name="connsiteY74" fmla="*/ 178405 h 839294"/>
              <a:gd name="connsiteX75" fmla="*/ 111400 w 572205"/>
              <a:gd name="connsiteY75" fmla="*/ 554236 h 839294"/>
              <a:gd name="connsiteX76" fmla="*/ 124503 w 572205"/>
              <a:gd name="connsiteY76" fmla="*/ 560607 h 839294"/>
              <a:gd name="connsiteX77" fmla="*/ 137611 w 572205"/>
              <a:gd name="connsiteY77" fmla="*/ 551051 h 839294"/>
              <a:gd name="connsiteX78" fmla="*/ 124503 w 572205"/>
              <a:gd name="connsiteY78" fmla="*/ 544682 h 839294"/>
              <a:gd name="connsiteX79" fmla="*/ 111400 w 572205"/>
              <a:gd name="connsiteY79" fmla="*/ 554236 h 839294"/>
              <a:gd name="connsiteX80" fmla="*/ 45866 w 572205"/>
              <a:gd name="connsiteY80" fmla="*/ 700747 h 839294"/>
              <a:gd name="connsiteX81" fmla="*/ 65523 w 572205"/>
              <a:gd name="connsiteY81" fmla="*/ 694376 h 839294"/>
              <a:gd name="connsiteX82" fmla="*/ 78631 w 572205"/>
              <a:gd name="connsiteY82" fmla="*/ 700747 h 839294"/>
              <a:gd name="connsiteX83" fmla="*/ 58974 w 572205"/>
              <a:gd name="connsiteY83" fmla="*/ 707118 h 839294"/>
              <a:gd name="connsiteX84" fmla="*/ 45866 w 572205"/>
              <a:gd name="connsiteY84" fmla="*/ 700747 h 839294"/>
              <a:gd name="connsiteX85" fmla="*/ 45867 w 572205"/>
              <a:gd name="connsiteY85" fmla="*/ 729408 h 839294"/>
              <a:gd name="connsiteX86" fmla="*/ 58974 w 572205"/>
              <a:gd name="connsiteY86" fmla="*/ 723040 h 839294"/>
              <a:gd name="connsiteX87" fmla="*/ 104841 w 572205"/>
              <a:gd name="connsiteY87" fmla="*/ 726226 h 839294"/>
              <a:gd name="connsiteX88" fmla="*/ 104841 w 572205"/>
              <a:gd name="connsiteY88" fmla="*/ 735780 h 839294"/>
              <a:gd name="connsiteX89" fmla="*/ 58974 w 572205"/>
              <a:gd name="connsiteY89" fmla="*/ 738965 h 839294"/>
              <a:gd name="connsiteX90" fmla="*/ 45867 w 572205"/>
              <a:gd name="connsiteY90" fmla="*/ 729408 h 839294"/>
              <a:gd name="connsiteX91" fmla="*/ 0 w 572205"/>
              <a:gd name="connsiteY91" fmla="*/ 595643 h 839294"/>
              <a:gd name="connsiteX92" fmla="*/ 0 w 572205"/>
              <a:gd name="connsiteY92" fmla="*/ 541497 h 839294"/>
              <a:gd name="connsiteX93" fmla="*/ 52420 w 572205"/>
              <a:gd name="connsiteY93" fmla="*/ 535126 h 839294"/>
              <a:gd name="connsiteX94" fmla="*/ 216247 w 572205"/>
              <a:gd name="connsiteY94" fmla="*/ 455501 h 839294"/>
              <a:gd name="connsiteX95" fmla="*/ 249011 w 572205"/>
              <a:gd name="connsiteY95" fmla="*/ 455501 h 839294"/>
              <a:gd name="connsiteX96" fmla="*/ 288324 w 572205"/>
              <a:gd name="connsiteY96" fmla="*/ 439576 h 839294"/>
              <a:gd name="connsiteX97" fmla="*/ 353852 w 572205"/>
              <a:gd name="connsiteY97" fmla="*/ 439576 h 839294"/>
              <a:gd name="connsiteX98" fmla="*/ 373514 w 572205"/>
              <a:gd name="connsiteY98" fmla="*/ 410911 h 839294"/>
              <a:gd name="connsiteX99" fmla="*/ 393170 w 572205"/>
              <a:gd name="connsiteY99" fmla="*/ 382247 h 839294"/>
              <a:gd name="connsiteX100" fmla="*/ 360406 w 572205"/>
              <a:gd name="connsiteY100" fmla="*/ 366322 h 839294"/>
              <a:gd name="connsiteX101" fmla="*/ 360406 w 572205"/>
              <a:gd name="connsiteY101" fmla="*/ 340840 h 839294"/>
              <a:gd name="connsiteX102" fmla="*/ 412831 w 572205"/>
              <a:gd name="connsiteY102" fmla="*/ 356765 h 839294"/>
              <a:gd name="connsiteX103" fmla="*/ 393170 w 572205"/>
              <a:gd name="connsiteY103" fmla="*/ 315362 h 839294"/>
              <a:gd name="connsiteX104" fmla="*/ 393170 w 572205"/>
              <a:gd name="connsiteY104" fmla="*/ 280326 h 839294"/>
              <a:gd name="connsiteX105" fmla="*/ 347303 w 572205"/>
              <a:gd name="connsiteY105" fmla="*/ 280326 h 839294"/>
              <a:gd name="connsiteX106" fmla="*/ 307985 w 572205"/>
              <a:gd name="connsiteY106" fmla="*/ 264401 h 839294"/>
              <a:gd name="connsiteX107" fmla="*/ 242457 w 572205"/>
              <a:gd name="connsiteY107" fmla="*/ 264401 h 839294"/>
              <a:gd name="connsiteX108" fmla="*/ 255559 w 572205"/>
              <a:gd name="connsiteY108" fmla="*/ 226180 h 839294"/>
              <a:gd name="connsiteX109" fmla="*/ 222796 w 572205"/>
              <a:gd name="connsiteY109" fmla="*/ 207069 h 839294"/>
              <a:gd name="connsiteX110" fmla="*/ 321088 w 572205"/>
              <a:gd name="connsiteY110" fmla="*/ 197515 h 839294"/>
              <a:gd name="connsiteX111" fmla="*/ 268667 w 572205"/>
              <a:gd name="connsiteY111" fmla="*/ 181591 h 839294"/>
              <a:gd name="connsiteX112" fmla="*/ 203139 w 572205"/>
              <a:gd name="connsiteY112" fmla="*/ 165665 h 839294"/>
              <a:gd name="connsiteX113" fmla="*/ 163821 w 572205"/>
              <a:gd name="connsiteY113" fmla="*/ 114705 h 839294"/>
              <a:gd name="connsiteX114" fmla="*/ 196585 w 572205"/>
              <a:gd name="connsiteY114" fmla="*/ 95594 h 839294"/>
              <a:gd name="connsiteX115" fmla="*/ 196585 w 572205"/>
              <a:gd name="connsiteY115" fmla="*/ 63745 h 839294"/>
              <a:gd name="connsiteX116" fmla="*/ 131057 w 572205"/>
              <a:gd name="connsiteY116" fmla="*/ 47819 h 839294"/>
              <a:gd name="connsiteX117" fmla="*/ 176929 w 572205"/>
              <a:gd name="connsiteY117" fmla="*/ 25523 h 839294"/>
              <a:gd name="connsiteX118" fmla="*/ 294878 w 572205"/>
              <a:gd name="connsiteY118" fmla="*/ 9598 h 839294"/>
              <a:gd name="connsiteX119" fmla="*/ 337196 w 572205"/>
              <a:gd name="connsiteY119" fmla="*/ 0 h 839294"/>
              <a:gd name="connsiteX120" fmla="*/ 359703 w 572205"/>
              <a:gd name="connsiteY120" fmla="*/ 75101 h 839294"/>
              <a:gd name="connsiteX121" fmla="*/ 358768 w 572205"/>
              <a:gd name="connsiteY121" fmla="*/ 74891 h 839294"/>
              <a:gd name="connsiteX122" fmla="*/ 327642 w 572205"/>
              <a:gd name="connsiteY122" fmla="*/ 70116 h 839294"/>
              <a:gd name="connsiteX123" fmla="*/ 288324 w 572205"/>
              <a:gd name="connsiteY123" fmla="*/ 98780 h 839294"/>
              <a:gd name="connsiteX124" fmla="*/ 366960 w 572205"/>
              <a:gd name="connsiteY124" fmla="*/ 117891 h 839294"/>
              <a:gd name="connsiteX125" fmla="*/ 371228 w 572205"/>
              <a:gd name="connsiteY125" fmla="*/ 113560 h 839294"/>
              <a:gd name="connsiteX126" fmla="*/ 402929 w 572205"/>
              <a:gd name="connsiteY126" fmla="*/ 219341 h 839294"/>
              <a:gd name="connsiteX127" fmla="*/ 393171 w 572205"/>
              <a:gd name="connsiteY127" fmla="*/ 222994 h 839294"/>
              <a:gd name="connsiteX128" fmla="*/ 393170 w 572205"/>
              <a:gd name="connsiteY128" fmla="*/ 277141 h 839294"/>
              <a:gd name="connsiteX129" fmla="*/ 420250 w 572205"/>
              <a:gd name="connsiteY129" fmla="*/ 277141 h 839294"/>
              <a:gd name="connsiteX130" fmla="*/ 486755 w 572205"/>
              <a:gd name="connsiteY130" fmla="*/ 499059 h 839294"/>
              <a:gd name="connsiteX131" fmla="*/ 478360 w 572205"/>
              <a:gd name="connsiteY131" fmla="*/ 503276 h 839294"/>
              <a:gd name="connsiteX132" fmla="*/ 488943 w 572205"/>
              <a:gd name="connsiteY132" fmla="*/ 506362 h 839294"/>
              <a:gd name="connsiteX133" fmla="*/ 515624 w 572205"/>
              <a:gd name="connsiteY133" fmla="*/ 595391 h 839294"/>
              <a:gd name="connsiteX134" fmla="*/ 511124 w 572205"/>
              <a:gd name="connsiteY134" fmla="*/ 595643 h 839294"/>
              <a:gd name="connsiteX135" fmla="*/ 511124 w 572205"/>
              <a:gd name="connsiteY135" fmla="*/ 678451 h 839294"/>
              <a:gd name="connsiteX136" fmla="*/ 524227 w 572205"/>
              <a:gd name="connsiteY136" fmla="*/ 688007 h 839294"/>
              <a:gd name="connsiteX137" fmla="*/ 541109 w 572205"/>
              <a:gd name="connsiteY137" fmla="*/ 680433 h 839294"/>
              <a:gd name="connsiteX138" fmla="*/ 570457 w 572205"/>
              <a:gd name="connsiteY138" fmla="*/ 778364 h 839294"/>
              <a:gd name="connsiteX139" fmla="*/ 556991 w 572205"/>
              <a:gd name="connsiteY139" fmla="*/ 774001 h 839294"/>
              <a:gd name="connsiteX140" fmla="*/ 543889 w 572205"/>
              <a:gd name="connsiteY140" fmla="*/ 780372 h 839294"/>
              <a:gd name="connsiteX141" fmla="*/ 563544 w 572205"/>
              <a:gd name="connsiteY141" fmla="*/ 786743 h 839294"/>
              <a:gd name="connsiteX142" fmla="*/ 570099 w 572205"/>
              <a:gd name="connsiteY142" fmla="*/ 783557 h 839294"/>
              <a:gd name="connsiteX143" fmla="*/ 571770 w 572205"/>
              <a:gd name="connsiteY143" fmla="*/ 782745 h 839294"/>
              <a:gd name="connsiteX144" fmla="*/ 572205 w 572205"/>
              <a:gd name="connsiteY144" fmla="*/ 784198 h 839294"/>
              <a:gd name="connsiteX145" fmla="*/ 449212 w 572205"/>
              <a:gd name="connsiteY145" fmla="*/ 821056 h 839294"/>
              <a:gd name="connsiteX146" fmla="*/ 439042 w 572205"/>
              <a:gd name="connsiteY146" fmla="*/ 815407 h 839294"/>
              <a:gd name="connsiteX147" fmla="*/ 380068 w 572205"/>
              <a:gd name="connsiteY147" fmla="*/ 815407 h 839294"/>
              <a:gd name="connsiteX148" fmla="*/ 380068 w 572205"/>
              <a:gd name="connsiteY148" fmla="*/ 789926 h 839294"/>
              <a:gd name="connsiteX149" fmla="*/ 511125 w 572205"/>
              <a:gd name="connsiteY149" fmla="*/ 758076 h 839294"/>
              <a:gd name="connsiteX150" fmla="*/ 484909 w 572205"/>
              <a:gd name="connsiteY150" fmla="*/ 729411 h 839294"/>
              <a:gd name="connsiteX151" fmla="*/ 458699 w 572205"/>
              <a:gd name="connsiteY151" fmla="*/ 700747 h 839294"/>
              <a:gd name="connsiteX152" fmla="*/ 445596 w 572205"/>
              <a:gd name="connsiteY152" fmla="*/ 678451 h 839294"/>
              <a:gd name="connsiteX153" fmla="*/ 425934 w 572205"/>
              <a:gd name="connsiteY153" fmla="*/ 649786 h 839294"/>
              <a:gd name="connsiteX154" fmla="*/ 406278 w 572205"/>
              <a:gd name="connsiteY154" fmla="*/ 681636 h 839294"/>
              <a:gd name="connsiteX155" fmla="*/ 327642 w 572205"/>
              <a:gd name="connsiteY155" fmla="*/ 684822 h 839294"/>
              <a:gd name="connsiteX156" fmla="*/ 307986 w 572205"/>
              <a:gd name="connsiteY156" fmla="*/ 716672 h 839294"/>
              <a:gd name="connsiteX157" fmla="*/ 249011 w 572205"/>
              <a:gd name="connsiteY157" fmla="*/ 716672 h 839294"/>
              <a:gd name="connsiteX158" fmla="*/ 91738 w 572205"/>
              <a:gd name="connsiteY158" fmla="*/ 659343 h 839294"/>
              <a:gd name="connsiteX159" fmla="*/ 85185 w 572205"/>
              <a:gd name="connsiteY159" fmla="*/ 624307 h 839294"/>
              <a:gd name="connsiteX160" fmla="*/ 39318 w 572205"/>
              <a:gd name="connsiteY160" fmla="*/ 617936 h 839294"/>
              <a:gd name="connsiteX161" fmla="*/ 0 w 572205"/>
              <a:gd name="connsiteY161" fmla="*/ 595643 h 839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572205" h="839294">
                <a:moveTo>
                  <a:pt x="314534" y="324915"/>
                </a:moveTo>
                <a:cubicBezTo>
                  <a:pt x="327637" y="318544"/>
                  <a:pt x="334190" y="318544"/>
                  <a:pt x="338287" y="321730"/>
                </a:cubicBezTo>
                <a:cubicBezTo>
                  <a:pt x="342384" y="324915"/>
                  <a:pt x="344018" y="331286"/>
                  <a:pt x="347299" y="337655"/>
                </a:cubicBezTo>
                <a:cubicBezTo>
                  <a:pt x="334190" y="331284"/>
                  <a:pt x="321088" y="328098"/>
                  <a:pt x="314534" y="324915"/>
                </a:cubicBezTo>
                <a:close/>
                <a:moveTo>
                  <a:pt x="281769" y="293065"/>
                </a:moveTo>
                <a:cubicBezTo>
                  <a:pt x="281770" y="289880"/>
                  <a:pt x="294878" y="286694"/>
                  <a:pt x="301426" y="286694"/>
                </a:cubicBezTo>
                <a:cubicBezTo>
                  <a:pt x="307980" y="289880"/>
                  <a:pt x="307980" y="289880"/>
                  <a:pt x="314534" y="293065"/>
                </a:cubicBezTo>
                <a:cubicBezTo>
                  <a:pt x="307980" y="296248"/>
                  <a:pt x="301426" y="296248"/>
                  <a:pt x="294877" y="299434"/>
                </a:cubicBezTo>
                <a:cubicBezTo>
                  <a:pt x="294877" y="299434"/>
                  <a:pt x="288323" y="296248"/>
                  <a:pt x="281769" y="293065"/>
                </a:cubicBezTo>
                <a:close/>
                <a:moveTo>
                  <a:pt x="249005" y="391798"/>
                </a:moveTo>
                <a:cubicBezTo>
                  <a:pt x="249006" y="388615"/>
                  <a:pt x="255560" y="385430"/>
                  <a:pt x="268662" y="385430"/>
                </a:cubicBezTo>
                <a:cubicBezTo>
                  <a:pt x="275216" y="388615"/>
                  <a:pt x="275216" y="388615"/>
                  <a:pt x="281769" y="391798"/>
                </a:cubicBezTo>
                <a:cubicBezTo>
                  <a:pt x="275216" y="394984"/>
                  <a:pt x="268662" y="394984"/>
                  <a:pt x="262113" y="398169"/>
                </a:cubicBezTo>
                <a:cubicBezTo>
                  <a:pt x="262113" y="398169"/>
                  <a:pt x="255559" y="394984"/>
                  <a:pt x="249005" y="391798"/>
                </a:cubicBezTo>
                <a:close/>
                <a:moveTo>
                  <a:pt x="347298" y="748522"/>
                </a:moveTo>
                <a:cubicBezTo>
                  <a:pt x="347298" y="748522"/>
                  <a:pt x="353852" y="742151"/>
                  <a:pt x="360406" y="742151"/>
                </a:cubicBezTo>
                <a:cubicBezTo>
                  <a:pt x="373508" y="742151"/>
                  <a:pt x="386616" y="745336"/>
                  <a:pt x="406272" y="745336"/>
                </a:cubicBezTo>
                <a:cubicBezTo>
                  <a:pt x="406272" y="745336"/>
                  <a:pt x="406273" y="751707"/>
                  <a:pt x="406272" y="754893"/>
                </a:cubicBezTo>
                <a:cubicBezTo>
                  <a:pt x="393170" y="754893"/>
                  <a:pt x="380062" y="758076"/>
                  <a:pt x="360406" y="758076"/>
                </a:cubicBezTo>
                <a:cubicBezTo>
                  <a:pt x="353852" y="758076"/>
                  <a:pt x="353852" y="751707"/>
                  <a:pt x="347298" y="748522"/>
                </a:cubicBezTo>
                <a:close/>
                <a:moveTo>
                  <a:pt x="281770" y="617934"/>
                </a:moveTo>
                <a:cubicBezTo>
                  <a:pt x="281770" y="614748"/>
                  <a:pt x="288324" y="611565"/>
                  <a:pt x="294878" y="608380"/>
                </a:cubicBezTo>
                <a:cubicBezTo>
                  <a:pt x="294878" y="611565"/>
                  <a:pt x="301426" y="614748"/>
                  <a:pt x="307980" y="614748"/>
                </a:cubicBezTo>
                <a:cubicBezTo>
                  <a:pt x="301426" y="617934"/>
                  <a:pt x="301426" y="621119"/>
                  <a:pt x="294878" y="624305"/>
                </a:cubicBezTo>
                <a:cubicBezTo>
                  <a:pt x="288323" y="621119"/>
                  <a:pt x="281770" y="621119"/>
                  <a:pt x="281770" y="617934"/>
                </a:cubicBezTo>
                <a:close/>
                <a:moveTo>
                  <a:pt x="78631" y="111519"/>
                </a:moveTo>
                <a:cubicBezTo>
                  <a:pt x="85185" y="108334"/>
                  <a:pt x="91739" y="108334"/>
                  <a:pt x="98287" y="105148"/>
                </a:cubicBezTo>
                <a:cubicBezTo>
                  <a:pt x="104841" y="108334"/>
                  <a:pt x="111395" y="111519"/>
                  <a:pt x="111395" y="111519"/>
                </a:cubicBezTo>
                <a:cubicBezTo>
                  <a:pt x="104842" y="114705"/>
                  <a:pt x="98287" y="114705"/>
                  <a:pt x="91739" y="117891"/>
                </a:cubicBezTo>
                <a:cubicBezTo>
                  <a:pt x="91739" y="117891"/>
                  <a:pt x="85185" y="114705"/>
                  <a:pt x="78631" y="111519"/>
                </a:cubicBezTo>
                <a:close/>
                <a:moveTo>
                  <a:pt x="150713" y="356765"/>
                </a:moveTo>
                <a:cubicBezTo>
                  <a:pt x="150713" y="356765"/>
                  <a:pt x="157267" y="350394"/>
                  <a:pt x="163821" y="350394"/>
                </a:cubicBezTo>
                <a:cubicBezTo>
                  <a:pt x="176923" y="350394"/>
                  <a:pt x="190031" y="353580"/>
                  <a:pt x="209687" y="353580"/>
                </a:cubicBezTo>
                <a:cubicBezTo>
                  <a:pt x="203134" y="356765"/>
                  <a:pt x="209687" y="359948"/>
                  <a:pt x="209687" y="363134"/>
                </a:cubicBezTo>
                <a:cubicBezTo>
                  <a:pt x="196585" y="363134"/>
                  <a:pt x="183477" y="366319"/>
                  <a:pt x="163821" y="366319"/>
                </a:cubicBezTo>
                <a:cubicBezTo>
                  <a:pt x="157267" y="366319"/>
                  <a:pt x="157267" y="359948"/>
                  <a:pt x="150713" y="356765"/>
                </a:cubicBezTo>
                <a:close/>
                <a:moveTo>
                  <a:pt x="238973" y="830535"/>
                </a:moveTo>
                <a:cubicBezTo>
                  <a:pt x="233445" y="823370"/>
                  <a:pt x="240817" y="816204"/>
                  <a:pt x="255559" y="809036"/>
                </a:cubicBezTo>
                <a:cubicBezTo>
                  <a:pt x="268668" y="815407"/>
                  <a:pt x="275216" y="818593"/>
                  <a:pt x="288324" y="824961"/>
                </a:cubicBezTo>
                <a:cubicBezTo>
                  <a:pt x="301431" y="818593"/>
                  <a:pt x="307980" y="815407"/>
                  <a:pt x="321088" y="809036"/>
                </a:cubicBezTo>
                <a:lnTo>
                  <a:pt x="373509" y="809036"/>
                </a:lnTo>
                <a:lnTo>
                  <a:pt x="373508" y="831332"/>
                </a:lnTo>
                <a:cubicBezTo>
                  <a:pt x="334195" y="844072"/>
                  <a:pt x="294878" y="837701"/>
                  <a:pt x="249006" y="837701"/>
                </a:cubicBezTo>
                <a:cubicBezTo>
                  <a:pt x="244091" y="835312"/>
                  <a:pt x="240815" y="832924"/>
                  <a:pt x="238973" y="830535"/>
                </a:cubicBezTo>
                <a:close/>
                <a:moveTo>
                  <a:pt x="176929" y="649786"/>
                </a:moveTo>
                <a:cubicBezTo>
                  <a:pt x="203139" y="659343"/>
                  <a:pt x="216247" y="678451"/>
                  <a:pt x="262113" y="672082"/>
                </a:cubicBezTo>
                <a:cubicBezTo>
                  <a:pt x="275221" y="662526"/>
                  <a:pt x="294878" y="649786"/>
                  <a:pt x="314539" y="640232"/>
                </a:cubicBezTo>
                <a:lnTo>
                  <a:pt x="360406" y="640232"/>
                </a:lnTo>
                <a:cubicBezTo>
                  <a:pt x="380068" y="621122"/>
                  <a:pt x="393171" y="598826"/>
                  <a:pt x="412832" y="579718"/>
                </a:cubicBezTo>
                <a:lnTo>
                  <a:pt x="435522" y="571447"/>
                </a:lnTo>
                <a:lnTo>
                  <a:pt x="439042" y="573347"/>
                </a:lnTo>
                <a:lnTo>
                  <a:pt x="441200" y="573978"/>
                </a:lnTo>
                <a:lnTo>
                  <a:pt x="448053" y="586086"/>
                </a:lnTo>
                <a:cubicBezTo>
                  <a:pt x="452150" y="589272"/>
                  <a:pt x="458698" y="589272"/>
                  <a:pt x="471806" y="582901"/>
                </a:cubicBezTo>
                <a:lnTo>
                  <a:pt x="441200" y="573978"/>
                </a:lnTo>
                <a:lnTo>
                  <a:pt x="439042" y="570161"/>
                </a:lnTo>
                <a:lnTo>
                  <a:pt x="435522" y="571447"/>
                </a:lnTo>
                <a:lnTo>
                  <a:pt x="380068" y="541497"/>
                </a:lnTo>
                <a:lnTo>
                  <a:pt x="275221" y="541497"/>
                </a:lnTo>
                <a:lnTo>
                  <a:pt x="275221" y="544682"/>
                </a:lnTo>
                <a:cubicBezTo>
                  <a:pt x="265388" y="536720"/>
                  <a:pt x="260473" y="532740"/>
                  <a:pt x="252285" y="531546"/>
                </a:cubicBezTo>
                <a:cubicBezTo>
                  <a:pt x="244092" y="530352"/>
                  <a:pt x="232624" y="531943"/>
                  <a:pt x="209693" y="535126"/>
                </a:cubicBezTo>
                <a:cubicBezTo>
                  <a:pt x="229349" y="551051"/>
                  <a:pt x="255560" y="541497"/>
                  <a:pt x="275221" y="544682"/>
                </a:cubicBezTo>
                <a:lnTo>
                  <a:pt x="275221" y="570161"/>
                </a:lnTo>
                <a:cubicBezTo>
                  <a:pt x="262113" y="608382"/>
                  <a:pt x="203139" y="602011"/>
                  <a:pt x="176929" y="617936"/>
                </a:cubicBezTo>
                <a:close/>
                <a:moveTo>
                  <a:pt x="78631" y="388615"/>
                </a:moveTo>
                <a:cubicBezTo>
                  <a:pt x="85185" y="385430"/>
                  <a:pt x="91738" y="385430"/>
                  <a:pt x="98287" y="382244"/>
                </a:cubicBezTo>
                <a:cubicBezTo>
                  <a:pt x="104841" y="385430"/>
                  <a:pt x="111395" y="388615"/>
                  <a:pt x="111395" y="388615"/>
                </a:cubicBezTo>
                <a:cubicBezTo>
                  <a:pt x="104841" y="391798"/>
                  <a:pt x="98287" y="391798"/>
                  <a:pt x="91739" y="394984"/>
                </a:cubicBezTo>
                <a:cubicBezTo>
                  <a:pt x="91739" y="394984"/>
                  <a:pt x="85185" y="391798"/>
                  <a:pt x="78631" y="388615"/>
                </a:cubicBezTo>
                <a:close/>
                <a:moveTo>
                  <a:pt x="13103" y="178405"/>
                </a:moveTo>
                <a:cubicBezTo>
                  <a:pt x="13103" y="178405"/>
                  <a:pt x="19657" y="175219"/>
                  <a:pt x="26210" y="172034"/>
                </a:cubicBezTo>
                <a:cubicBezTo>
                  <a:pt x="32759" y="172034"/>
                  <a:pt x="39313" y="175219"/>
                  <a:pt x="39313" y="181590"/>
                </a:cubicBezTo>
                <a:cubicBezTo>
                  <a:pt x="32759" y="184773"/>
                  <a:pt x="32759" y="184773"/>
                  <a:pt x="26210" y="187959"/>
                </a:cubicBezTo>
                <a:cubicBezTo>
                  <a:pt x="19656" y="184774"/>
                  <a:pt x="19656" y="181591"/>
                  <a:pt x="13103" y="178405"/>
                </a:cubicBezTo>
                <a:close/>
                <a:moveTo>
                  <a:pt x="111400" y="554236"/>
                </a:moveTo>
                <a:cubicBezTo>
                  <a:pt x="111400" y="554236"/>
                  <a:pt x="117949" y="557422"/>
                  <a:pt x="124503" y="560607"/>
                </a:cubicBezTo>
                <a:cubicBezTo>
                  <a:pt x="131057" y="557422"/>
                  <a:pt x="137610" y="554236"/>
                  <a:pt x="137611" y="551051"/>
                </a:cubicBezTo>
                <a:cubicBezTo>
                  <a:pt x="131057" y="547868"/>
                  <a:pt x="131057" y="547868"/>
                  <a:pt x="124503" y="544682"/>
                </a:cubicBezTo>
                <a:cubicBezTo>
                  <a:pt x="117949" y="547868"/>
                  <a:pt x="117949" y="551051"/>
                  <a:pt x="111400" y="554236"/>
                </a:cubicBezTo>
                <a:close/>
                <a:moveTo>
                  <a:pt x="45866" y="700747"/>
                </a:moveTo>
                <a:cubicBezTo>
                  <a:pt x="52420" y="697561"/>
                  <a:pt x="58974" y="694376"/>
                  <a:pt x="65523" y="694376"/>
                </a:cubicBezTo>
                <a:cubicBezTo>
                  <a:pt x="72077" y="697561"/>
                  <a:pt x="72077" y="697561"/>
                  <a:pt x="78631" y="700747"/>
                </a:cubicBezTo>
                <a:cubicBezTo>
                  <a:pt x="72077" y="703932"/>
                  <a:pt x="65524" y="703932"/>
                  <a:pt x="58974" y="707118"/>
                </a:cubicBezTo>
                <a:cubicBezTo>
                  <a:pt x="58974" y="707118"/>
                  <a:pt x="52421" y="703932"/>
                  <a:pt x="45866" y="700747"/>
                </a:cubicBezTo>
                <a:close/>
                <a:moveTo>
                  <a:pt x="45867" y="729408"/>
                </a:moveTo>
                <a:cubicBezTo>
                  <a:pt x="45867" y="729408"/>
                  <a:pt x="52421" y="723040"/>
                  <a:pt x="58974" y="723040"/>
                </a:cubicBezTo>
                <a:cubicBezTo>
                  <a:pt x="72077" y="723040"/>
                  <a:pt x="85184" y="726226"/>
                  <a:pt x="104841" y="726226"/>
                </a:cubicBezTo>
                <a:cubicBezTo>
                  <a:pt x="104841" y="729408"/>
                  <a:pt x="104841" y="732594"/>
                  <a:pt x="104841" y="735780"/>
                </a:cubicBezTo>
                <a:cubicBezTo>
                  <a:pt x="91738" y="735780"/>
                  <a:pt x="78631" y="738965"/>
                  <a:pt x="58974" y="738965"/>
                </a:cubicBezTo>
                <a:cubicBezTo>
                  <a:pt x="52421" y="738965"/>
                  <a:pt x="52421" y="732594"/>
                  <a:pt x="45867" y="729408"/>
                </a:cubicBezTo>
                <a:close/>
                <a:moveTo>
                  <a:pt x="0" y="595643"/>
                </a:moveTo>
                <a:lnTo>
                  <a:pt x="0" y="541497"/>
                </a:lnTo>
                <a:cubicBezTo>
                  <a:pt x="19656" y="538311"/>
                  <a:pt x="32764" y="538311"/>
                  <a:pt x="52420" y="535126"/>
                </a:cubicBezTo>
                <a:cubicBezTo>
                  <a:pt x="104847" y="509647"/>
                  <a:pt x="157267" y="480982"/>
                  <a:pt x="216247" y="455501"/>
                </a:cubicBezTo>
                <a:lnTo>
                  <a:pt x="249011" y="455501"/>
                </a:lnTo>
                <a:cubicBezTo>
                  <a:pt x="262114" y="449132"/>
                  <a:pt x="275221" y="445947"/>
                  <a:pt x="288324" y="439576"/>
                </a:cubicBezTo>
                <a:lnTo>
                  <a:pt x="353852" y="439576"/>
                </a:lnTo>
                <a:cubicBezTo>
                  <a:pt x="360406" y="430022"/>
                  <a:pt x="360406" y="420465"/>
                  <a:pt x="373514" y="410911"/>
                </a:cubicBezTo>
                <a:cubicBezTo>
                  <a:pt x="386617" y="401355"/>
                  <a:pt x="399724" y="394986"/>
                  <a:pt x="393170" y="382247"/>
                </a:cubicBezTo>
                <a:cubicBezTo>
                  <a:pt x="386616" y="375876"/>
                  <a:pt x="373514" y="372690"/>
                  <a:pt x="360406" y="366322"/>
                </a:cubicBezTo>
                <a:lnTo>
                  <a:pt x="360406" y="340840"/>
                </a:lnTo>
                <a:cubicBezTo>
                  <a:pt x="380067" y="344026"/>
                  <a:pt x="393170" y="350397"/>
                  <a:pt x="412831" y="356765"/>
                </a:cubicBezTo>
                <a:cubicBezTo>
                  <a:pt x="452145" y="340840"/>
                  <a:pt x="412831" y="328101"/>
                  <a:pt x="393170" y="315362"/>
                </a:cubicBezTo>
                <a:lnTo>
                  <a:pt x="393170" y="280326"/>
                </a:lnTo>
                <a:lnTo>
                  <a:pt x="347303" y="280326"/>
                </a:lnTo>
                <a:cubicBezTo>
                  <a:pt x="334196" y="273955"/>
                  <a:pt x="321088" y="270769"/>
                  <a:pt x="307985" y="264401"/>
                </a:cubicBezTo>
                <a:lnTo>
                  <a:pt x="242457" y="264401"/>
                </a:lnTo>
                <a:cubicBezTo>
                  <a:pt x="216247" y="251661"/>
                  <a:pt x="216246" y="248476"/>
                  <a:pt x="255559" y="226180"/>
                </a:cubicBezTo>
                <a:cubicBezTo>
                  <a:pt x="242457" y="219809"/>
                  <a:pt x="235903" y="213440"/>
                  <a:pt x="222796" y="207069"/>
                </a:cubicBezTo>
                <a:cubicBezTo>
                  <a:pt x="255560" y="203884"/>
                  <a:pt x="288323" y="200701"/>
                  <a:pt x="321088" y="197515"/>
                </a:cubicBezTo>
                <a:cubicBezTo>
                  <a:pt x="321088" y="175219"/>
                  <a:pt x="275221" y="191144"/>
                  <a:pt x="268667" y="181591"/>
                </a:cubicBezTo>
                <a:cubicBezTo>
                  <a:pt x="255559" y="165665"/>
                  <a:pt x="222795" y="175219"/>
                  <a:pt x="203139" y="165665"/>
                </a:cubicBezTo>
                <a:cubicBezTo>
                  <a:pt x="190031" y="149741"/>
                  <a:pt x="209693" y="127444"/>
                  <a:pt x="163821" y="114705"/>
                </a:cubicBezTo>
                <a:cubicBezTo>
                  <a:pt x="176928" y="108334"/>
                  <a:pt x="183477" y="101965"/>
                  <a:pt x="196585" y="95594"/>
                </a:cubicBezTo>
                <a:lnTo>
                  <a:pt x="196585" y="63745"/>
                </a:lnTo>
                <a:cubicBezTo>
                  <a:pt x="176929" y="57373"/>
                  <a:pt x="150713" y="54191"/>
                  <a:pt x="131057" y="47819"/>
                </a:cubicBezTo>
                <a:cubicBezTo>
                  <a:pt x="150713" y="38266"/>
                  <a:pt x="163821" y="31895"/>
                  <a:pt x="176929" y="25523"/>
                </a:cubicBezTo>
                <a:cubicBezTo>
                  <a:pt x="222796" y="28709"/>
                  <a:pt x="255559" y="19155"/>
                  <a:pt x="294878" y="9598"/>
                </a:cubicBezTo>
                <a:lnTo>
                  <a:pt x="337196" y="0"/>
                </a:lnTo>
                <a:lnTo>
                  <a:pt x="359703" y="75101"/>
                </a:lnTo>
                <a:lnTo>
                  <a:pt x="358768" y="74891"/>
                </a:lnTo>
                <a:cubicBezTo>
                  <a:pt x="350576" y="73299"/>
                  <a:pt x="340747" y="71707"/>
                  <a:pt x="327642" y="70116"/>
                </a:cubicBezTo>
                <a:cubicBezTo>
                  <a:pt x="314539" y="79669"/>
                  <a:pt x="301431" y="89223"/>
                  <a:pt x="288324" y="98780"/>
                </a:cubicBezTo>
                <a:cubicBezTo>
                  <a:pt x="307985" y="105148"/>
                  <a:pt x="340750" y="111519"/>
                  <a:pt x="366960" y="117891"/>
                </a:cubicBezTo>
                <a:lnTo>
                  <a:pt x="371228" y="113560"/>
                </a:lnTo>
                <a:lnTo>
                  <a:pt x="402929" y="219341"/>
                </a:lnTo>
                <a:lnTo>
                  <a:pt x="393171" y="222994"/>
                </a:lnTo>
                <a:lnTo>
                  <a:pt x="393170" y="277141"/>
                </a:lnTo>
                <a:lnTo>
                  <a:pt x="420250" y="277141"/>
                </a:lnTo>
                <a:lnTo>
                  <a:pt x="486755" y="499059"/>
                </a:lnTo>
                <a:lnTo>
                  <a:pt x="478360" y="503276"/>
                </a:lnTo>
                <a:lnTo>
                  <a:pt x="488943" y="506362"/>
                </a:lnTo>
                <a:lnTo>
                  <a:pt x="515624" y="595391"/>
                </a:lnTo>
                <a:lnTo>
                  <a:pt x="511124" y="595643"/>
                </a:lnTo>
                <a:cubicBezTo>
                  <a:pt x="511124" y="624307"/>
                  <a:pt x="511124" y="652972"/>
                  <a:pt x="511124" y="678451"/>
                </a:cubicBezTo>
                <a:cubicBezTo>
                  <a:pt x="511124" y="681636"/>
                  <a:pt x="524227" y="684822"/>
                  <a:pt x="524227" y="688007"/>
                </a:cubicBezTo>
                <a:lnTo>
                  <a:pt x="541109" y="680433"/>
                </a:lnTo>
                <a:lnTo>
                  <a:pt x="570457" y="778364"/>
                </a:lnTo>
                <a:lnTo>
                  <a:pt x="556991" y="774001"/>
                </a:lnTo>
                <a:cubicBezTo>
                  <a:pt x="556991" y="774001"/>
                  <a:pt x="550437" y="777186"/>
                  <a:pt x="543889" y="780372"/>
                </a:cubicBezTo>
                <a:cubicBezTo>
                  <a:pt x="550437" y="783557"/>
                  <a:pt x="556991" y="783557"/>
                  <a:pt x="563544" y="786743"/>
                </a:cubicBezTo>
                <a:cubicBezTo>
                  <a:pt x="566822" y="785150"/>
                  <a:pt x="568460" y="784354"/>
                  <a:pt x="570099" y="783557"/>
                </a:cubicBezTo>
                <a:lnTo>
                  <a:pt x="571770" y="782745"/>
                </a:lnTo>
                <a:lnTo>
                  <a:pt x="572205" y="784198"/>
                </a:lnTo>
                <a:lnTo>
                  <a:pt x="449212" y="821056"/>
                </a:lnTo>
                <a:lnTo>
                  <a:pt x="439042" y="815407"/>
                </a:lnTo>
                <a:lnTo>
                  <a:pt x="380068" y="815407"/>
                </a:lnTo>
                <a:lnTo>
                  <a:pt x="380068" y="789926"/>
                </a:lnTo>
                <a:cubicBezTo>
                  <a:pt x="425934" y="780372"/>
                  <a:pt x="471806" y="767632"/>
                  <a:pt x="511125" y="758076"/>
                </a:cubicBezTo>
                <a:cubicBezTo>
                  <a:pt x="517673" y="742151"/>
                  <a:pt x="498016" y="735782"/>
                  <a:pt x="484909" y="729411"/>
                </a:cubicBezTo>
                <a:cubicBezTo>
                  <a:pt x="471806" y="723043"/>
                  <a:pt x="465252" y="710301"/>
                  <a:pt x="458699" y="700747"/>
                </a:cubicBezTo>
                <a:cubicBezTo>
                  <a:pt x="452145" y="694376"/>
                  <a:pt x="445596" y="688007"/>
                  <a:pt x="445596" y="678451"/>
                </a:cubicBezTo>
                <a:cubicBezTo>
                  <a:pt x="439042" y="668897"/>
                  <a:pt x="452145" y="656157"/>
                  <a:pt x="425934" y="649786"/>
                </a:cubicBezTo>
                <a:cubicBezTo>
                  <a:pt x="419380" y="659343"/>
                  <a:pt x="412832" y="668897"/>
                  <a:pt x="406278" y="681636"/>
                </a:cubicBezTo>
                <a:cubicBezTo>
                  <a:pt x="380067" y="681636"/>
                  <a:pt x="353852" y="684822"/>
                  <a:pt x="327642" y="684822"/>
                </a:cubicBezTo>
                <a:cubicBezTo>
                  <a:pt x="321087" y="694376"/>
                  <a:pt x="314540" y="703932"/>
                  <a:pt x="307986" y="716672"/>
                </a:cubicBezTo>
                <a:cubicBezTo>
                  <a:pt x="288324" y="716672"/>
                  <a:pt x="262113" y="719857"/>
                  <a:pt x="249011" y="716672"/>
                </a:cubicBezTo>
                <a:cubicBezTo>
                  <a:pt x="196585" y="700747"/>
                  <a:pt x="131056" y="691193"/>
                  <a:pt x="91738" y="659343"/>
                </a:cubicBezTo>
                <a:cubicBezTo>
                  <a:pt x="91739" y="652972"/>
                  <a:pt x="85185" y="640232"/>
                  <a:pt x="85185" y="624307"/>
                </a:cubicBezTo>
                <a:cubicBezTo>
                  <a:pt x="72082" y="624307"/>
                  <a:pt x="58975" y="621122"/>
                  <a:pt x="39318" y="617936"/>
                </a:cubicBezTo>
                <a:cubicBezTo>
                  <a:pt x="26211" y="611568"/>
                  <a:pt x="13108" y="605197"/>
                  <a:pt x="0" y="595643"/>
                </a:cubicBezTo>
                <a:close/>
              </a:path>
            </a:pathLst>
          </a:custGeom>
          <a:solidFill>
            <a:srgbClr val="19AA1C"/>
          </a:solidFill>
          <a:ln w="122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 panose="00000606000000000000" pitchFamily="50" charset="0"/>
              <a:ea typeface="思源黑体 CN Regular"/>
              <a:sym typeface="Manrope3 Medium" panose="00000606000000000000" pitchFamily="50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2379D5E2-DB33-8D7C-1895-09A0103C93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608" y="1834561"/>
            <a:ext cx="2025646" cy="2025646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265AE762-74FE-E194-6B29-188D5BDC09A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36362" y="1434420"/>
            <a:ext cx="4733562" cy="2705625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22B4B90-706D-F4C5-FDC6-F56076DD7BB8}"/>
              </a:ext>
            </a:extLst>
          </p:cNvPr>
          <p:cNvSpPr txBox="1"/>
          <p:nvPr/>
        </p:nvSpPr>
        <p:spPr>
          <a:xfrm>
            <a:off x="8046863" y="3121957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rgbClr val="02C103"/>
                  </a:soli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lang="zh-CN" altLang="en-US" sz="5400" dirty="0">
              <a:ln>
                <a:solidFill>
                  <a:srgbClr val="02C103"/>
                </a:solidFill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B5F2252-1E67-1DAC-616C-8C09754F902F}"/>
              </a:ext>
            </a:extLst>
          </p:cNvPr>
          <p:cNvSpPr txBox="1"/>
          <p:nvPr/>
        </p:nvSpPr>
        <p:spPr>
          <a:xfrm>
            <a:off x="8046863" y="1689295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0">
                        <a:srgbClr val="02C103"/>
                      </a:gs>
                      <a:gs pos="58000">
                        <a:srgbClr val="02C103">
                          <a:alpha val="0"/>
                        </a:srgbClr>
                      </a:gs>
                    </a:gsLst>
                    <a:lin ang="5400000" scaled="0"/>
                  </a:gra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lang="zh-CN" altLang="en-US" sz="5400" dirty="0">
              <a:ln>
                <a:gradFill>
                  <a:gsLst>
                    <a:gs pos="0">
                      <a:srgbClr val="02C103"/>
                    </a:gs>
                    <a:gs pos="58000">
                      <a:srgbClr val="02C103">
                        <a:alpha val="0"/>
                      </a:srgbClr>
                    </a:gs>
                  </a:gsLst>
                  <a:lin ang="5400000" scaled="0"/>
                </a:gra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3EFD192-3C2F-B6A4-D569-626B944D5727}"/>
              </a:ext>
            </a:extLst>
          </p:cNvPr>
          <p:cNvSpPr txBox="1"/>
          <p:nvPr/>
        </p:nvSpPr>
        <p:spPr>
          <a:xfrm>
            <a:off x="8046863" y="2032795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0">
                        <a:srgbClr val="02C103"/>
                      </a:gs>
                      <a:gs pos="77000">
                        <a:srgbClr val="02C10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lang="zh-CN" altLang="en-US" sz="5400" dirty="0">
              <a:ln>
                <a:gradFill>
                  <a:gsLst>
                    <a:gs pos="0">
                      <a:srgbClr val="02C103"/>
                    </a:gs>
                    <a:gs pos="77000">
                      <a:srgbClr val="02C103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B9DB8CE-27F9-4F88-D3C5-6A5C9C66DF37}"/>
              </a:ext>
            </a:extLst>
          </p:cNvPr>
          <p:cNvSpPr txBox="1"/>
          <p:nvPr/>
        </p:nvSpPr>
        <p:spPr>
          <a:xfrm>
            <a:off x="8046863" y="2448720"/>
            <a:ext cx="3055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>
                  <a:solidFill>
                    <a:srgbClr val="02C103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DESIGN</a:t>
            </a:r>
            <a:endParaRPr lang="zh-CN" altLang="en-US" sz="5400" dirty="0">
              <a:ln>
                <a:solidFill>
                  <a:srgbClr val="02C103"/>
                </a:soli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3F7390A-48E0-A73D-56DF-241D40B264F2}"/>
              </a:ext>
            </a:extLst>
          </p:cNvPr>
          <p:cNvSpPr txBox="1"/>
          <p:nvPr/>
        </p:nvSpPr>
        <p:spPr>
          <a:xfrm>
            <a:off x="2331083" y="4278028"/>
            <a:ext cx="726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5400" dirty="0">
                <a:ln>
                  <a:solidFill>
                    <a:srgbClr val="02C103"/>
                  </a:solidFill>
                </a:ln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『</a:t>
            </a:r>
            <a:r>
              <a:rPr lang="zh-CN" altLang="en-US" sz="5400" dirty="0">
                <a:ln>
                  <a:solidFill>
                    <a:srgbClr val="02C103"/>
                  </a:solidFill>
                </a:ln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一起探索</a:t>
            </a:r>
            <a:r>
              <a:rPr lang="en-US" altLang="zh-CN" sz="5400" dirty="0">
                <a:ln>
                  <a:solidFill>
                    <a:srgbClr val="02C103"/>
                  </a:solidFill>
                </a:ln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lang="zh-CN" altLang="en-US" sz="5400" dirty="0">
                <a:ln>
                  <a:solidFill>
                    <a:srgbClr val="02C103"/>
                  </a:solidFill>
                </a:ln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的奥秘</a:t>
            </a:r>
            <a:r>
              <a:rPr lang="en-US" altLang="zh-CN" sz="5400" dirty="0">
                <a:ln>
                  <a:solidFill>
                    <a:srgbClr val="02C103"/>
                  </a:solidFill>
                </a:ln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』</a:t>
            </a:r>
            <a:endParaRPr lang="zh-CN" altLang="en-US" sz="5400" dirty="0">
              <a:ln>
                <a:solidFill>
                  <a:srgbClr val="02C103"/>
                </a:solidFill>
              </a:ln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10F741D-51A2-4AE3-E275-38A1BC2F4386}"/>
              </a:ext>
            </a:extLst>
          </p:cNvPr>
          <p:cNvGrpSpPr/>
          <p:nvPr/>
        </p:nvGrpSpPr>
        <p:grpSpPr>
          <a:xfrm>
            <a:off x="93381" y="5616602"/>
            <a:ext cx="12136720" cy="1294682"/>
            <a:chOff x="93381" y="5553102"/>
            <a:chExt cx="12136720" cy="129468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1DB90B6-A0D2-856D-A440-A2D3CB18A499}"/>
                </a:ext>
              </a:extLst>
            </p:cNvPr>
            <p:cNvSpPr/>
            <p:nvPr/>
          </p:nvSpPr>
          <p:spPr>
            <a:xfrm>
              <a:off x="186431" y="5913437"/>
              <a:ext cx="11833200" cy="559957"/>
            </a:xfrm>
            <a:prstGeom prst="rect">
              <a:avLst/>
            </a:prstGeom>
            <a:solidFill>
              <a:srgbClr val="19AA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4E9FFCA-7099-15CE-7B9E-A1FEEAE03A16}"/>
                </a:ext>
              </a:extLst>
            </p:cNvPr>
            <p:cNvSpPr txBox="1"/>
            <p:nvPr/>
          </p:nvSpPr>
          <p:spPr>
            <a:xfrm>
              <a:off x="101601" y="5553102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5400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lang="zh-CN" altLang="en-US" sz="5400" dirty="0">
                <a:ln>
                  <a:solidFill>
                    <a:schemeClr val="tx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970E008-4AE2-8807-B28D-C727C8DA3CD0}"/>
                </a:ext>
              </a:extLst>
            </p:cNvPr>
            <p:cNvSpPr txBox="1"/>
            <p:nvPr/>
          </p:nvSpPr>
          <p:spPr>
            <a:xfrm>
              <a:off x="93381" y="5924454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5400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lang="zh-CN" altLang="en-US" sz="5400" dirty="0">
                <a:ln>
                  <a:solidFill>
                    <a:schemeClr val="tx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E169C23-FB20-FCE0-35BD-97181E8FB2AC}"/>
                </a:ext>
              </a:extLst>
            </p:cNvPr>
            <p:cNvGrpSpPr/>
            <p:nvPr/>
          </p:nvGrpSpPr>
          <p:grpSpPr>
            <a:xfrm>
              <a:off x="130293" y="6018056"/>
              <a:ext cx="2746280" cy="369332"/>
              <a:chOff x="-52777" y="7021165"/>
              <a:chExt cx="2746280" cy="369332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FB812A9-BB49-6233-B0B0-CF9D4B4BCD22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9E1F3F6E-8D4B-C1BE-AA10-6D544143A144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43C040DC-4831-0067-ECBF-E81BAABF1C81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68" name="星形: 四角 67">
                  <a:extLst>
                    <a:ext uri="{FF2B5EF4-FFF2-40B4-BE49-F238E27FC236}">
                      <a16:creationId xmlns:a16="http://schemas.microsoft.com/office/drawing/2014/main" id="{0200EAB6-54B6-2DB2-D292-9798F287315C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星形: 四角 68">
                  <a:extLst>
                    <a:ext uri="{FF2B5EF4-FFF2-40B4-BE49-F238E27FC236}">
                      <a16:creationId xmlns:a16="http://schemas.microsoft.com/office/drawing/2014/main" id="{10EA0055-3B43-CB24-8D76-1F27B5F28AD2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1C9C072-1E0A-E3E8-DDEE-F55DE4013084}"/>
                </a:ext>
              </a:extLst>
            </p:cNvPr>
            <p:cNvGrpSpPr/>
            <p:nvPr/>
          </p:nvGrpSpPr>
          <p:grpSpPr>
            <a:xfrm>
              <a:off x="3192259" y="6025509"/>
              <a:ext cx="2746280" cy="369332"/>
              <a:chOff x="-52777" y="7021165"/>
              <a:chExt cx="2746280" cy="369332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69DF55D8-353F-67A7-4B81-891FA9C9AB89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2A69B71A-2B2E-26FF-6E54-A469F87E77C7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D4C7CCC-A87D-E8E1-89A2-150F829A4F6C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76" name="星形: 四角 75">
                  <a:extLst>
                    <a:ext uri="{FF2B5EF4-FFF2-40B4-BE49-F238E27FC236}">
                      <a16:creationId xmlns:a16="http://schemas.microsoft.com/office/drawing/2014/main" id="{C8201601-68FF-30AE-D559-0AE9FBEEC1CC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星形: 四角 76">
                  <a:extLst>
                    <a:ext uri="{FF2B5EF4-FFF2-40B4-BE49-F238E27FC236}">
                      <a16:creationId xmlns:a16="http://schemas.microsoft.com/office/drawing/2014/main" id="{99EA76B0-E481-0517-F9A6-89E9AADBFD11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BA4FD39-AFEE-AE9E-D3CF-8959BB805397}"/>
                </a:ext>
              </a:extLst>
            </p:cNvPr>
            <p:cNvGrpSpPr/>
            <p:nvPr/>
          </p:nvGrpSpPr>
          <p:grpSpPr>
            <a:xfrm>
              <a:off x="6254225" y="6027845"/>
              <a:ext cx="2746280" cy="369332"/>
              <a:chOff x="-52777" y="7021165"/>
              <a:chExt cx="2746280" cy="369332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754ED953-06AE-F52F-A49E-AB16CC1A471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B3951377-7897-47EA-3512-F50027EE10D4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041B8C94-44D0-E8D0-0282-CCDC7E933DDD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82" name="星形: 四角 81">
                  <a:extLst>
                    <a:ext uri="{FF2B5EF4-FFF2-40B4-BE49-F238E27FC236}">
                      <a16:creationId xmlns:a16="http://schemas.microsoft.com/office/drawing/2014/main" id="{8BCA3B13-DDCB-9ECF-487E-601311F92160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星形: 四角 82">
                  <a:extLst>
                    <a:ext uri="{FF2B5EF4-FFF2-40B4-BE49-F238E27FC236}">
                      <a16:creationId xmlns:a16="http://schemas.microsoft.com/office/drawing/2014/main" id="{A3F71382-52FA-6B09-F85E-02614FF5DD5E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FA4F2AF-6AE1-4664-98E6-C6B6E3EC2C04}"/>
                </a:ext>
              </a:extLst>
            </p:cNvPr>
            <p:cNvGrpSpPr/>
            <p:nvPr/>
          </p:nvGrpSpPr>
          <p:grpSpPr>
            <a:xfrm>
              <a:off x="9316192" y="6024292"/>
              <a:ext cx="2746280" cy="369332"/>
              <a:chOff x="-52777" y="7021165"/>
              <a:chExt cx="2746280" cy="369332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F09FBBF-90DC-10FC-18F7-46B600B5C2F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C59C1F71-5831-4518-40B6-03C51A21137D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55910801-B555-FBA6-C3B1-F2328EF3E969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88" name="星形: 四角 87">
                  <a:extLst>
                    <a:ext uri="{FF2B5EF4-FFF2-40B4-BE49-F238E27FC236}">
                      <a16:creationId xmlns:a16="http://schemas.microsoft.com/office/drawing/2014/main" id="{AD31597F-E6CC-B71F-1A51-D7A81BCAD29D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星形: 四角 88">
                  <a:extLst>
                    <a:ext uri="{FF2B5EF4-FFF2-40B4-BE49-F238E27FC236}">
                      <a16:creationId xmlns:a16="http://schemas.microsoft.com/office/drawing/2014/main" id="{45944CF7-CADD-D27D-67E6-C2A6681E6E7A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63FFA58-BB8D-B860-0742-27908E22D45B}"/>
              </a:ext>
            </a:extLst>
          </p:cNvPr>
          <p:cNvGrpSpPr/>
          <p:nvPr/>
        </p:nvGrpSpPr>
        <p:grpSpPr>
          <a:xfrm>
            <a:off x="85161" y="39945"/>
            <a:ext cx="12136720" cy="1294682"/>
            <a:chOff x="93381" y="5553102"/>
            <a:chExt cx="12136720" cy="1294682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9605089E-F8CC-2B1A-B5FC-F214991F1CD4}"/>
                </a:ext>
              </a:extLst>
            </p:cNvPr>
            <p:cNvSpPr/>
            <p:nvPr/>
          </p:nvSpPr>
          <p:spPr>
            <a:xfrm>
              <a:off x="186431" y="5913437"/>
              <a:ext cx="11833200" cy="559957"/>
            </a:xfrm>
            <a:prstGeom prst="rect">
              <a:avLst/>
            </a:prstGeom>
            <a:solidFill>
              <a:srgbClr val="19AA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9518ED2-B8AD-E7C6-4530-CA0B29B819BF}"/>
                </a:ext>
              </a:extLst>
            </p:cNvPr>
            <p:cNvSpPr txBox="1"/>
            <p:nvPr/>
          </p:nvSpPr>
          <p:spPr>
            <a:xfrm>
              <a:off x="101601" y="5553102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5400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lang="zh-CN" altLang="en-US" sz="5400" dirty="0">
                <a:ln>
                  <a:solidFill>
                    <a:schemeClr val="tx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FDA915F-BC8E-65D4-1BEC-9A61DF4F40D9}"/>
                </a:ext>
              </a:extLst>
            </p:cNvPr>
            <p:cNvSpPr txBox="1"/>
            <p:nvPr/>
          </p:nvSpPr>
          <p:spPr>
            <a:xfrm>
              <a:off x="93381" y="5924454"/>
              <a:ext cx="12128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5400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--------------------------------------------</a:t>
              </a:r>
              <a:endParaRPr lang="zh-CN" altLang="en-US" sz="5400" dirty="0">
                <a:ln>
                  <a:solidFill>
                    <a:schemeClr val="tx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720789C2-8599-8EBC-2C33-D313EA9456CD}"/>
                </a:ext>
              </a:extLst>
            </p:cNvPr>
            <p:cNvGrpSpPr/>
            <p:nvPr/>
          </p:nvGrpSpPr>
          <p:grpSpPr>
            <a:xfrm>
              <a:off x="130293" y="6018056"/>
              <a:ext cx="2746280" cy="369332"/>
              <a:chOff x="-52777" y="7021165"/>
              <a:chExt cx="2746280" cy="369332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805B2C00-4A0B-BD07-C11E-F756E28FECAE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0476F357-2A7C-9A43-1F00-B2D82A63F8AC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4DB218DC-5D51-651B-4A26-CD4DAE171C6F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17" name="星形: 四角 116">
                  <a:extLst>
                    <a:ext uri="{FF2B5EF4-FFF2-40B4-BE49-F238E27FC236}">
                      <a16:creationId xmlns:a16="http://schemas.microsoft.com/office/drawing/2014/main" id="{CF3F0F6A-1151-F6DF-D2D6-CAB15BCBD7EB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星形: 四角 117">
                  <a:extLst>
                    <a:ext uri="{FF2B5EF4-FFF2-40B4-BE49-F238E27FC236}">
                      <a16:creationId xmlns:a16="http://schemas.microsoft.com/office/drawing/2014/main" id="{E7321D0F-3FF2-2842-A0A1-89593C2CE3C6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646FC86-8677-B5E6-E1CB-1453D6E8EB16}"/>
                </a:ext>
              </a:extLst>
            </p:cNvPr>
            <p:cNvGrpSpPr/>
            <p:nvPr/>
          </p:nvGrpSpPr>
          <p:grpSpPr>
            <a:xfrm>
              <a:off x="3192259" y="6025509"/>
              <a:ext cx="2746280" cy="369332"/>
              <a:chOff x="-52777" y="7021165"/>
              <a:chExt cx="2746280" cy="369332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12CE0227-8E3D-847E-7E6C-93D380A18EA4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0AA864EC-34EE-CAB0-2ECC-8B821115C7F0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A112D17D-F73D-15C3-CF4A-B062A2FFA00F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12" name="星形: 四角 111">
                  <a:extLst>
                    <a:ext uri="{FF2B5EF4-FFF2-40B4-BE49-F238E27FC236}">
                      <a16:creationId xmlns:a16="http://schemas.microsoft.com/office/drawing/2014/main" id="{6819F9E1-1826-A282-34B6-742531476282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星形: 四角 112">
                  <a:extLst>
                    <a:ext uri="{FF2B5EF4-FFF2-40B4-BE49-F238E27FC236}">
                      <a16:creationId xmlns:a16="http://schemas.microsoft.com/office/drawing/2014/main" id="{26BA9FBF-E32C-9232-777C-6B8040036FB9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DE7F9C9C-794D-AA5B-E8AC-7B12BC6A2BD2}"/>
                </a:ext>
              </a:extLst>
            </p:cNvPr>
            <p:cNvGrpSpPr/>
            <p:nvPr/>
          </p:nvGrpSpPr>
          <p:grpSpPr>
            <a:xfrm>
              <a:off x="6254225" y="6027845"/>
              <a:ext cx="2746280" cy="369332"/>
              <a:chOff x="-52777" y="7021165"/>
              <a:chExt cx="2746280" cy="369332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E4E633D7-6E07-51C1-02CB-CE8CB020B604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33AC938E-DBE5-2DD3-B070-CE48A5048898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282ED6B6-4664-E187-B2BD-15336494731E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07" name="星形: 四角 106">
                  <a:extLst>
                    <a:ext uri="{FF2B5EF4-FFF2-40B4-BE49-F238E27FC236}">
                      <a16:creationId xmlns:a16="http://schemas.microsoft.com/office/drawing/2014/main" id="{970BE8E2-5FB8-EC84-6225-E616EF990633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星形: 四角 107">
                  <a:extLst>
                    <a:ext uri="{FF2B5EF4-FFF2-40B4-BE49-F238E27FC236}">
                      <a16:creationId xmlns:a16="http://schemas.microsoft.com/office/drawing/2014/main" id="{A1AC9963-F260-E405-3BA5-3E3FF98E10C9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77564302-E004-7871-B083-B19A19DB6EFC}"/>
                </a:ext>
              </a:extLst>
            </p:cNvPr>
            <p:cNvGrpSpPr/>
            <p:nvPr/>
          </p:nvGrpSpPr>
          <p:grpSpPr>
            <a:xfrm>
              <a:off x="9316192" y="6024292"/>
              <a:ext cx="2746280" cy="369332"/>
              <a:chOff x="-52777" y="7021165"/>
              <a:chExt cx="2746280" cy="369332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84B4D682-A429-09F3-2640-16EB5119C488}"/>
                  </a:ext>
                </a:extLst>
              </p:cNvPr>
              <p:cNvSpPr txBox="1"/>
              <p:nvPr/>
            </p:nvSpPr>
            <p:spPr>
              <a:xfrm>
                <a:off x="-52777" y="7021165"/>
                <a:ext cx="122501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n>
                      <a:solidFill>
                        <a:schemeClr val="tx1"/>
                      </a:solidFill>
                    </a:ln>
                    <a:noFill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n>
                    <a:solidFill>
                      <a:schemeClr val="tx1"/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DB0FE7E9-C29B-9885-E352-A9021B70ABCE}"/>
                  </a:ext>
                </a:extLst>
              </p:cNvPr>
              <p:cNvSpPr txBox="1"/>
              <p:nvPr/>
            </p:nvSpPr>
            <p:spPr>
              <a:xfrm>
                <a:off x="1468488" y="7021165"/>
                <a:ext cx="12250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dirty="0"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XIATIAN</a:t>
                </a:r>
                <a:endPara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1E339DB2-9B7A-5A90-1314-AE0A3B7ACE4E}"/>
                  </a:ext>
                </a:extLst>
              </p:cNvPr>
              <p:cNvGrpSpPr/>
              <p:nvPr/>
            </p:nvGrpSpPr>
            <p:grpSpPr>
              <a:xfrm>
                <a:off x="1126060" y="7113444"/>
                <a:ext cx="388605" cy="184774"/>
                <a:chOff x="-1628240" y="4881091"/>
                <a:chExt cx="388605" cy="224997"/>
              </a:xfrm>
            </p:grpSpPr>
            <p:sp>
              <p:nvSpPr>
                <p:cNvPr id="102" name="星形: 四角 101">
                  <a:extLst>
                    <a:ext uri="{FF2B5EF4-FFF2-40B4-BE49-F238E27FC236}">
                      <a16:creationId xmlns:a16="http://schemas.microsoft.com/office/drawing/2014/main" id="{6F3E9422-F447-B427-15CD-8D7591EA5A23}"/>
                    </a:ext>
                  </a:extLst>
                </p:cNvPr>
                <p:cNvSpPr/>
                <p:nvPr/>
              </p:nvSpPr>
              <p:spPr>
                <a:xfrm>
                  <a:off x="-1409700" y="4881091"/>
                  <a:ext cx="170065" cy="224997"/>
                </a:xfrm>
                <a:prstGeom prst="star4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星形: 四角 102">
                  <a:extLst>
                    <a:ext uri="{FF2B5EF4-FFF2-40B4-BE49-F238E27FC236}">
                      <a16:creationId xmlns:a16="http://schemas.microsoft.com/office/drawing/2014/main" id="{D18FF6DF-3E02-A612-B3DC-561313089A81}"/>
                    </a:ext>
                  </a:extLst>
                </p:cNvPr>
                <p:cNvSpPr/>
                <p:nvPr/>
              </p:nvSpPr>
              <p:spPr>
                <a:xfrm>
                  <a:off x="-1628240" y="4881091"/>
                  <a:ext cx="170065" cy="224997"/>
                </a:xfrm>
                <a:prstGeom prst="star4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80239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8D3044-7E1D-89ED-6EDD-E8EAED929177}"/>
              </a:ext>
            </a:extLst>
          </p:cNvPr>
          <p:cNvGrpSpPr>
            <a:grpSpLocks/>
          </p:cNvGrpSpPr>
          <p:nvPr/>
        </p:nvGrpSpPr>
        <p:grpSpPr>
          <a:xfrm>
            <a:off x="3000514" y="691585"/>
            <a:ext cx="1821910" cy="1821910"/>
            <a:chOff x="8890251" y="2006066"/>
            <a:chExt cx="1825200" cy="1825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1A47114-5E89-17AE-1C36-D19DCB893752}"/>
                </a:ext>
              </a:extLst>
            </p:cNvPr>
            <p:cNvSpPr/>
            <p:nvPr/>
          </p:nvSpPr>
          <p:spPr>
            <a:xfrm>
              <a:off x="8890251" y="2006066"/>
              <a:ext cx="1825200" cy="18252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76200" cap="flat" cmpd="sng" algn="ctr">
              <a:solidFill>
                <a:srgbClr val="00FFF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id="{6C801E33-35E5-C593-E176-0907B37CAB3D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1896" y="2007711"/>
              <a:ext cx="1821910" cy="1821910"/>
            </a:xfrm>
            <a:prstGeom prst="rect">
              <a:avLst/>
            </a:prstGeom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夏天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设计爱好者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Roboto"/>
                <a:ea typeface="OPPOSans M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XTXT_0207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夏天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BE51FB2-D96D-423E-FE04-C050D718FD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38" y="503740"/>
            <a:ext cx="11184523" cy="5845606"/>
          </a:xfrm>
          <a:prstGeom prst="rect">
            <a:avLst/>
          </a:prstGeom>
        </p:spPr>
      </p:pic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75732E-6C40-DB2A-CA0B-DF4F4C39E522}"/>
              </a:ext>
            </a:extLst>
          </p:cNvPr>
          <p:cNvGrpSpPr/>
          <p:nvPr/>
        </p:nvGrpSpPr>
        <p:grpSpPr>
          <a:xfrm>
            <a:off x="1645416" y="1529790"/>
            <a:ext cx="8842034" cy="4204834"/>
            <a:chOff x="1645416" y="1529790"/>
            <a:chExt cx="8842034" cy="420483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AA4701B-E191-62CF-BAC5-5A822971B671}"/>
                </a:ext>
              </a:extLst>
            </p:cNvPr>
            <p:cNvGrpSpPr/>
            <p:nvPr/>
          </p:nvGrpSpPr>
          <p:grpSpPr>
            <a:xfrm>
              <a:off x="1645416" y="1529790"/>
              <a:ext cx="8842034" cy="4204834"/>
              <a:chOff x="1624243" y="1608424"/>
              <a:chExt cx="8842034" cy="4204834"/>
            </a:xfrm>
          </p:grpSpPr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03AC570F-D10F-17C8-FB09-ADC4B4B06421}"/>
                  </a:ext>
                </a:extLst>
              </p:cNvPr>
              <p:cNvCxnSpPr/>
              <p:nvPr/>
            </p:nvCxnSpPr>
            <p:spPr>
              <a:xfrm>
                <a:off x="1942549" y="2378000"/>
                <a:ext cx="846686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B9854327-102E-3C44-861B-AE53E4FC3175}"/>
                  </a:ext>
                </a:extLst>
              </p:cNvPr>
              <p:cNvGrpSpPr/>
              <p:nvPr/>
            </p:nvGrpSpPr>
            <p:grpSpPr>
              <a:xfrm>
                <a:off x="1998562" y="1943821"/>
                <a:ext cx="8467715" cy="3869437"/>
                <a:chOff x="2376815" y="3105330"/>
                <a:chExt cx="8467715" cy="3869437"/>
              </a:xfrm>
            </p:grpSpPr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67327977-71A2-1C8B-F275-C90F937CE0AA}"/>
                    </a:ext>
                  </a:extLst>
                </p:cNvPr>
                <p:cNvSpPr/>
                <p:nvPr/>
              </p:nvSpPr>
              <p:spPr>
                <a:xfrm>
                  <a:off x="2377662" y="3105330"/>
                  <a:ext cx="8466868" cy="493881"/>
                </a:xfrm>
                <a:prstGeom prst="rect">
                  <a:avLst/>
                </a:prstGeom>
                <a:solidFill>
                  <a:srgbClr val="5FCB5E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id="{60C9D451-A2F4-9785-B8AB-BECCE8BDD938}"/>
                    </a:ext>
                  </a:extLst>
                </p:cNvPr>
                <p:cNvGrpSpPr/>
                <p:nvPr/>
              </p:nvGrpSpPr>
              <p:grpSpPr>
                <a:xfrm>
                  <a:off x="9858181" y="3302860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id="{8982B122-D73E-9569-3647-18DEDB5C4525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id="{0156F764-808F-A019-3C5F-FF3269BB80A7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id="{B69AE4EF-0323-4E23-2EB1-5C7D27A85A5F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0" name="矩形: 圆角 139">
                  <a:extLst>
                    <a:ext uri="{FF2B5EF4-FFF2-40B4-BE49-F238E27FC236}">
                      <a16:creationId xmlns:a16="http://schemas.microsoft.com/office/drawing/2014/main" id="{2C594D40-2A21-AFE6-9D61-3DFE29F05DD8}"/>
                    </a:ext>
                  </a:extLst>
                </p:cNvPr>
                <p:cNvSpPr/>
                <p:nvPr/>
              </p:nvSpPr>
              <p:spPr>
                <a:xfrm>
                  <a:off x="2936675" y="3225156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矩形 140">
                  <a:extLst>
                    <a:ext uri="{FF2B5EF4-FFF2-40B4-BE49-F238E27FC236}">
                      <a16:creationId xmlns:a16="http://schemas.microsoft.com/office/drawing/2014/main" id="{98ECEAB8-C00B-00CB-3183-F3C17FB3C374}"/>
                    </a:ext>
                  </a:extLst>
                </p:cNvPr>
                <p:cNvSpPr/>
                <p:nvPr/>
              </p:nvSpPr>
              <p:spPr>
                <a:xfrm>
                  <a:off x="2376815" y="3608343"/>
                  <a:ext cx="8466868" cy="336642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7D16C6F-6D96-0417-086B-276AA969D993}"/>
                  </a:ext>
                </a:extLst>
              </p:cNvPr>
              <p:cNvGrpSpPr/>
              <p:nvPr/>
            </p:nvGrpSpPr>
            <p:grpSpPr>
              <a:xfrm>
                <a:off x="1806333" y="1762554"/>
                <a:ext cx="8467715" cy="3869437"/>
                <a:chOff x="1941702" y="1884119"/>
                <a:chExt cx="8467715" cy="3869437"/>
              </a:xfrm>
            </p:grpSpPr>
            <p:sp>
              <p:nvSpPr>
                <p:cNvPr id="127" name="矩形 126">
                  <a:extLst>
                    <a:ext uri="{FF2B5EF4-FFF2-40B4-BE49-F238E27FC236}">
                      <a16:creationId xmlns:a16="http://schemas.microsoft.com/office/drawing/2014/main" id="{9477E219-7926-523B-9BEA-317AEA66B14C}"/>
                    </a:ext>
                  </a:extLst>
                </p:cNvPr>
                <p:cNvSpPr/>
                <p:nvPr/>
              </p:nvSpPr>
              <p:spPr>
                <a:xfrm>
                  <a:off x="1942549" y="1884119"/>
                  <a:ext cx="8466868" cy="493881"/>
                </a:xfrm>
                <a:prstGeom prst="rect">
                  <a:avLst/>
                </a:prstGeom>
                <a:solidFill>
                  <a:srgbClr val="F98F38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9" name="组合 128">
                  <a:extLst>
                    <a:ext uri="{FF2B5EF4-FFF2-40B4-BE49-F238E27FC236}">
                      <a16:creationId xmlns:a16="http://schemas.microsoft.com/office/drawing/2014/main" id="{BBEC0FF5-B5DC-1A26-CCD6-D6339E0D2691}"/>
                    </a:ext>
                  </a:extLst>
                </p:cNvPr>
                <p:cNvGrpSpPr/>
                <p:nvPr/>
              </p:nvGrpSpPr>
              <p:grpSpPr>
                <a:xfrm>
                  <a:off x="9423068" y="2081649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id="{B9BE75CA-C4B8-2F36-09F6-D9033CD55FA2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id="{0B3D8B2B-25F7-395E-2D35-B8CF087DAFFE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id="{C01011D8-8F49-DEE6-E51D-DCA68D4E2379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0" name="矩形: 圆角 129">
                  <a:extLst>
                    <a:ext uri="{FF2B5EF4-FFF2-40B4-BE49-F238E27FC236}">
                      <a16:creationId xmlns:a16="http://schemas.microsoft.com/office/drawing/2014/main" id="{3D69C94D-89A9-6386-A4AC-872F7C2B42F6}"/>
                    </a:ext>
                  </a:extLst>
                </p:cNvPr>
                <p:cNvSpPr/>
                <p:nvPr/>
              </p:nvSpPr>
              <p:spPr>
                <a:xfrm>
                  <a:off x="2501562" y="2003945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BFA3A0D0-8A68-BE20-9682-74FBCCF24915}"/>
                    </a:ext>
                  </a:extLst>
                </p:cNvPr>
                <p:cNvSpPr/>
                <p:nvPr/>
              </p:nvSpPr>
              <p:spPr>
                <a:xfrm>
                  <a:off x="1941702" y="2387132"/>
                  <a:ext cx="8466868" cy="3366424"/>
                </a:xfrm>
                <a:prstGeom prst="rect">
                  <a:avLst/>
                </a:prstGeom>
                <a:solidFill>
                  <a:srgbClr val="FECD4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E7FBDF0D-C5D0-02B4-E6B6-3A24F3CAD528}"/>
                  </a:ext>
                </a:extLst>
              </p:cNvPr>
              <p:cNvGrpSpPr/>
              <p:nvPr/>
            </p:nvGrpSpPr>
            <p:grpSpPr>
              <a:xfrm>
                <a:off x="1624243" y="1608424"/>
                <a:ext cx="8467715" cy="3869437"/>
                <a:chOff x="1624243" y="1608424"/>
                <a:chExt cx="8467715" cy="3869437"/>
              </a:xfrm>
            </p:grpSpPr>
            <p:sp>
              <p:nvSpPr>
                <p:cNvPr id="2" name="矩形 1">
                  <a:extLst>
                    <a:ext uri="{FF2B5EF4-FFF2-40B4-BE49-F238E27FC236}">
                      <a16:creationId xmlns:a16="http://schemas.microsoft.com/office/drawing/2014/main" id="{5FB25ED8-B03E-1E22-176C-944A16E5BF1A}"/>
                    </a:ext>
                  </a:extLst>
                </p:cNvPr>
                <p:cNvSpPr/>
                <p:nvPr/>
              </p:nvSpPr>
              <p:spPr>
                <a:xfrm>
                  <a:off x="1625090" y="1608424"/>
                  <a:ext cx="8466868" cy="493881"/>
                </a:xfrm>
                <a:prstGeom prst="rect">
                  <a:avLst/>
                </a:prstGeom>
                <a:solidFill>
                  <a:srgbClr val="57CC59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84D1A991-74FA-0D14-D55B-585DF53EFA14}"/>
                    </a:ext>
                  </a:extLst>
                </p:cNvPr>
                <p:cNvCxnSpPr/>
                <p:nvPr/>
              </p:nvCxnSpPr>
              <p:spPr>
                <a:xfrm>
                  <a:off x="1625090" y="2102305"/>
                  <a:ext cx="846686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08367F34-3B4D-3374-02DD-60A56CFDF200}"/>
                    </a:ext>
                  </a:extLst>
                </p:cNvPr>
                <p:cNvGrpSpPr/>
                <p:nvPr/>
              </p:nvGrpSpPr>
              <p:grpSpPr>
                <a:xfrm>
                  <a:off x="9105609" y="1805954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6" name="椭圆 5">
                    <a:extLst>
                      <a:ext uri="{FF2B5EF4-FFF2-40B4-BE49-F238E27FC236}">
                        <a16:creationId xmlns:a16="http://schemas.microsoft.com/office/drawing/2014/main" id="{31BEBFCC-60A5-1BA9-F0C6-94205185AA21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id="{0E2A6120-5364-F15A-34DC-54F18176AC31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id="{B07007C3-34DC-517D-F090-B3FDEEDCD28D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0996BFC1-3E95-F475-D768-30D8F5D6DB04}"/>
                    </a:ext>
                  </a:extLst>
                </p:cNvPr>
                <p:cNvSpPr/>
                <p:nvPr/>
              </p:nvSpPr>
              <p:spPr>
                <a:xfrm>
                  <a:off x="2184103" y="1728250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53AC6B8D-05F4-CBC2-0BEC-F02D1E996A02}"/>
                    </a:ext>
                  </a:extLst>
                </p:cNvPr>
                <p:cNvSpPr/>
                <p:nvPr/>
              </p:nvSpPr>
              <p:spPr>
                <a:xfrm>
                  <a:off x="1624243" y="2111437"/>
                  <a:ext cx="8466868" cy="3366424"/>
                </a:xfrm>
                <a:prstGeom prst="rect">
                  <a:avLst/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C432907-A98B-AE21-B58D-DC8836B35314}"/>
                </a:ext>
              </a:extLst>
            </p:cNvPr>
            <p:cNvSpPr txBox="1"/>
            <p:nvPr/>
          </p:nvSpPr>
          <p:spPr>
            <a:xfrm>
              <a:off x="1988662" y="2309925"/>
              <a:ext cx="134638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818F5D2D-C2EA-E919-C7BD-51CD744693E6}"/>
                </a:ext>
              </a:extLst>
            </p:cNvPr>
            <p:cNvSpPr txBox="1"/>
            <p:nvPr/>
          </p:nvSpPr>
          <p:spPr>
            <a:xfrm>
              <a:off x="2023096" y="2310018"/>
              <a:ext cx="1346381" cy="280076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C458FB70-B8EE-737C-6E29-796C2976B92B}"/>
                </a:ext>
              </a:extLst>
            </p:cNvPr>
            <p:cNvSpPr txBox="1"/>
            <p:nvPr/>
          </p:nvSpPr>
          <p:spPr>
            <a:xfrm>
              <a:off x="2057529" y="2310110"/>
              <a:ext cx="1346381" cy="280076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3AE72F10-98AD-7DD4-565A-1A174752D265}"/>
                </a:ext>
              </a:extLst>
            </p:cNvPr>
            <p:cNvSpPr txBox="1"/>
            <p:nvPr/>
          </p:nvSpPr>
          <p:spPr>
            <a:xfrm>
              <a:off x="2091963" y="2310203"/>
              <a:ext cx="1346381" cy="280076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E7987F5C-1E8C-550E-6997-72B478047696}"/>
                </a:ext>
              </a:extLst>
            </p:cNvPr>
            <p:cNvSpPr txBox="1"/>
            <p:nvPr/>
          </p:nvSpPr>
          <p:spPr>
            <a:xfrm>
              <a:off x="2126396" y="2310296"/>
              <a:ext cx="1346381" cy="280076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510A08E0-0D37-4AA6-26AD-FE5E5A3BD60B}"/>
                </a:ext>
              </a:extLst>
            </p:cNvPr>
            <p:cNvSpPr txBox="1"/>
            <p:nvPr/>
          </p:nvSpPr>
          <p:spPr>
            <a:xfrm>
              <a:off x="2160830" y="2310388"/>
              <a:ext cx="1346381" cy="280076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C71EC0-0D97-4697-E10D-945A82E02A69}"/>
                </a:ext>
              </a:extLst>
            </p:cNvPr>
            <p:cNvGrpSpPr/>
            <p:nvPr/>
          </p:nvGrpSpPr>
          <p:grpSpPr>
            <a:xfrm>
              <a:off x="3911080" y="2859748"/>
              <a:ext cx="2721301" cy="618425"/>
              <a:chOff x="3977692" y="2585425"/>
              <a:chExt cx="2721301" cy="618425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642F75-31B6-80A1-BEE0-49E49A988BB0}"/>
                  </a:ext>
                </a:extLst>
              </p:cNvPr>
              <p:cNvSpPr/>
              <p:nvPr/>
            </p:nvSpPr>
            <p:spPr>
              <a:xfrm>
                <a:off x="3977692" y="2585425"/>
                <a:ext cx="618425" cy="618425"/>
              </a:xfrm>
              <a:prstGeom prst="ellipse">
                <a:avLst/>
              </a:prstGeom>
              <a:solidFill>
                <a:srgbClr val="5FCB5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31CF169-77E2-0745-8542-0213806FA42D}"/>
                  </a:ext>
                </a:extLst>
              </p:cNvPr>
              <p:cNvSpPr txBox="1"/>
              <p:nvPr/>
            </p:nvSpPr>
            <p:spPr>
              <a:xfrm>
                <a:off x="4624903" y="2633027"/>
                <a:ext cx="20740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这里是标题</a:t>
                </a: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93472F37-FBB2-0D5C-BBCE-ED353D41D3A9}"/>
                </a:ext>
              </a:extLst>
            </p:cNvPr>
            <p:cNvGrpSpPr/>
            <p:nvPr/>
          </p:nvGrpSpPr>
          <p:grpSpPr>
            <a:xfrm>
              <a:off x="6610886" y="2859748"/>
              <a:ext cx="2721301" cy="618425"/>
              <a:chOff x="3977692" y="2585425"/>
              <a:chExt cx="2721301" cy="618425"/>
            </a:xfrm>
          </p:grpSpPr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8FFD0E81-E113-20EA-8B27-C8E26A2081EF}"/>
                  </a:ext>
                </a:extLst>
              </p:cNvPr>
              <p:cNvSpPr/>
              <p:nvPr/>
            </p:nvSpPr>
            <p:spPr>
              <a:xfrm>
                <a:off x="3977692" y="2585425"/>
                <a:ext cx="618425" cy="618425"/>
              </a:xfrm>
              <a:prstGeom prst="ellipse">
                <a:avLst/>
              </a:prstGeom>
              <a:solidFill>
                <a:srgbClr val="5FCB5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A9DF71C0-8156-66EA-8359-5230A2BE97FB}"/>
                  </a:ext>
                </a:extLst>
              </p:cNvPr>
              <p:cNvSpPr txBox="1"/>
              <p:nvPr/>
            </p:nvSpPr>
            <p:spPr>
              <a:xfrm>
                <a:off x="4624903" y="2633027"/>
                <a:ext cx="20740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这里是标题</a:t>
                </a: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AA459E3C-8C66-B09C-A890-30E0F985A661}"/>
                </a:ext>
              </a:extLst>
            </p:cNvPr>
            <p:cNvGrpSpPr/>
            <p:nvPr/>
          </p:nvGrpSpPr>
          <p:grpSpPr>
            <a:xfrm>
              <a:off x="3911080" y="3783359"/>
              <a:ext cx="2721301" cy="618425"/>
              <a:chOff x="3977692" y="2585425"/>
              <a:chExt cx="2721301" cy="618425"/>
            </a:xfrm>
          </p:grpSpPr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4A74B22E-6717-821B-0A46-80EA641C2CDC}"/>
                  </a:ext>
                </a:extLst>
              </p:cNvPr>
              <p:cNvSpPr/>
              <p:nvPr/>
            </p:nvSpPr>
            <p:spPr>
              <a:xfrm>
                <a:off x="3977692" y="2585425"/>
                <a:ext cx="618425" cy="618425"/>
              </a:xfrm>
              <a:prstGeom prst="ellipse">
                <a:avLst/>
              </a:prstGeom>
              <a:solidFill>
                <a:srgbClr val="5FCB5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3</a:t>
                </a:r>
                <a:endParaRPr lang="zh-CN" altLang="en-US" dirty="0"/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E62BD310-1C37-88C8-10B7-C1CFF3BF1B81}"/>
                  </a:ext>
                </a:extLst>
              </p:cNvPr>
              <p:cNvSpPr txBox="1"/>
              <p:nvPr/>
            </p:nvSpPr>
            <p:spPr>
              <a:xfrm>
                <a:off x="4624903" y="2633027"/>
                <a:ext cx="20740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这里是标题</a:t>
                </a: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743DCD90-9CD5-5C54-9D1B-2EE3036778C2}"/>
                </a:ext>
              </a:extLst>
            </p:cNvPr>
            <p:cNvGrpSpPr/>
            <p:nvPr/>
          </p:nvGrpSpPr>
          <p:grpSpPr>
            <a:xfrm>
              <a:off x="6610886" y="3783359"/>
              <a:ext cx="2721301" cy="618425"/>
              <a:chOff x="3977692" y="2585425"/>
              <a:chExt cx="2721301" cy="618425"/>
            </a:xfrm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D4657B6F-FE6F-0A00-86BA-5E28E790D843}"/>
                  </a:ext>
                </a:extLst>
              </p:cNvPr>
              <p:cNvSpPr/>
              <p:nvPr/>
            </p:nvSpPr>
            <p:spPr>
              <a:xfrm>
                <a:off x="3977692" y="2585425"/>
                <a:ext cx="618425" cy="618425"/>
              </a:xfrm>
              <a:prstGeom prst="ellipse">
                <a:avLst/>
              </a:prstGeom>
              <a:solidFill>
                <a:srgbClr val="5FCB5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  <p:sp>
            <p:nvSpPr>
              <p:cNvPr id="204" name="文本框 203">
                <a:extLst>
                  <a:ext uri="{FF2B5EF4-FFF2-40B4-BE49-F238E27FC236}">
                    <a16:creationId xmlns:a16="http://schemas.microsoft.com/office/drawing/2014/main" id="{7BCE3C58-BD76-DAEC-600D-B12397B644B4}"/>
                  </a:ext>
                </a:extLst>
              </p:cNvPr>
              <p:cNvSpPr txBox="1"/>
              <p:nvPr/>
            </p:nvSpPr>
            <p:spPr>
              <a:xfrm>
                <a:off x="4624903" y="2633027"/>
                <a:ext cx="20740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这里是标题</a:t>
                </a:r>
              </a:p>
            </p:txBody>
          </p:sp>
        </p:grp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2B78819E-AD7E-673E-BB10-0A6262D50ED6}"/>
                </a:ext>
              </a:extLst>
            </p:cNvPr>
            <p:cNvSpPr txBox="1"/>
            <p:nvPr/>
          </p:nvSpPr>
          <p:spPr>
            <a:xfrm>
              <a:off x="2195263" y="2310481"/>
              <a:ext cx="134638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 w="19050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13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BE51FB2-D96D-423E-FE04-C050D718FD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lum bright="70000" contrast="-70000"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38" y="503740"/>
            <a:ext cx="11184523" cy="5845606"/>
          </a:xfrm>
          <a:prstGeom prst="rect">
            <a:avLst/>
          </a:prstGeom>
        </p:spPr>
      </p:pic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75732E-6C40-DB2A-CA0B-DF4F4C39E522}"/>
              </a:ext>
            </a:extLst>
          </p:cNvPr>
          <p:cNvGrpSpPr/>
          <p:nvPr/>
        </p:nvGrpSpPr>
        <p:grpSpPr>
          <a:xfrm>
            <a:off x="1645416" y="1529790"/>
            <a:ext cx="8842034" cy="4204834"/>
            <a:chOff x="1645416" y="1529790"/>
            <a:chExt cx="8842034" cy="420483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AA4701B-E191-62CF-BAC5-5A822971B671}"/>
                </a:ext>
              </a:extLst>
            </p:cNvPr>
            <p:cNvGrpSpPr/>
            <p:nvPr/>
          </p:nvGrpSpPr>
          <p:grpSpPr>
            <a:xfrm>
              <a:off x="1645416" y="1529790"/>
              <a:ext cx="8842034" cy="4204834"/>
              <a:chOff x="1624243" y="1608424"/>
              <a:chExt cx="8842034" cy="4204834"/>
            </a:xfrm>
          </p:grpSpPr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03AC570F-D10F-17C8-FB09-ADC4B4B06421}"/>
                  </a:ext>
                </a:extLst>
              </p:cNvPr>
              <p:cNvCxnSpPr/>
              <p:nvPr/>
            </p:nvCxnSpPr>
            <p:spPr>
              <a:xfrm>
                <a:off x="1942549" y="2378000"/>
                <a:ext cx="846686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B9854327-102E-3C44-861B-AE53E4FC3175}"/>
                  </a:ext>
                </a:extLst>
              </p:cNvPr>
              <p:cNvGrpSpPr/>
              <p:nvPr/>
            </p:nvGrpSpPr>
            <p:grpSpPr>
              <a:xfrm>
                <a:off x="1998562" y="1943821"/>
                <a:ext cx="8467715" cy="3869437"/>
                <a:chOff x="2376815" y="3105330"/>
                <a:chExt cx="8467715" cy="3869437"/>
              </a:xfrm>
            </p:grpSpPr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67327977-71A2-1C8B-F275-C90F937CE0AA}"/>
                    </a:ext>
                  </a:extLst>
                </p:cNvPr>
                <p:cNvSpPr/>
                <p:nvPr/>
              </p:nvSpPr>
              <p:spPr>
                <a:xfrm>
                  <a:off x="2377662" y="3105330"/>
                  <a:ext cx="8466868" cy="493881"/>
                </a:xfrm>
                <a:prstGeom prst="rect">
                  <a:avLst/>
                </a:prstGeom>
                <a:solidFill>
                  <a:srgbClr val="5FCB5E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id="{60C9D451-A2F4-9785-B8AB-BECCE8BDD938}"/>
                    </a:ext>
                  </a:extLst>
                </p:cNvPr>
                <p:cNvGrpSpPr/>
                <p:nvPr/>
              </p:nvGrpSpPr>
              <p:grpSpPr>
                <a:xfrm>
                  <a:off x="9858181" y="3302860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137" name="椭圆 136">
                    <a:extLst>
                      <a:ext uri="{FF2B5EF4-FFF2-40B4-BE49-F238E27FC236}">
                        <a16:creationId xmlns:a16="http://schemas.microsoft.com/office/drawing/2014/main" id="{8982B122-D73E-9569-3647-18DEDB5C4525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138" name="椭圆 137">
                    <a:extLst>
                      <a:ext uri="{FF2B5EF4-FFF2-40B4-BE49-F238E27FC236}">
                        <a16:creationId xmlns:a16="http://schemas.microsoft.com/office/drawing/2014/main" id="{0156F764-808F-A019-3C5F-FF3269BB80A7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139" name="椭圆 138">
                    <a:extLst>
                      <a:ext uri="{FF2B5EF4-FFF2-40B4-BE49-F238E27FC236}">
                        <a16:creationId xmlns:a16="http://schemas.microsoft.com/office/drawing/2014/main" id="{B69AE4EF-0323-4E23-2EB1-5C7D27A85A5F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</p:grpSp>
            <p:sp>
              <p:nvSpPr>
                <p:cNvPr id="140" name="矩形: 圆角 139">
                  <a:extLst>
                    <a:ext uri="{FF2B5EF4-FFF2-40B4-BE49-F238E27FC236}">
                      <a16:creationId xmlns:a16="http://schemas.microsoft.com/office/drawing/2014/main" id="{2C594D40-2A21-AFE6-9D61-3DFE29F05DD8}"/>
                    </a:ext>
                  </a:extLst>
                </p:cNvPr>
                <p:cNvSpPr/>
                <p:nvPr/>
              </p:nvSpPr>
              <p:spPr>
                <a:xfrm>
                  <a:off x="2936675" y="3225156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141" name="矩形 140">
                  <a:extLst>
                    <a:ext uri="{FF2B5EF4-FFF2-40B4-BE49-F238E27FC236}">
                      <a16:creationId xmlns:a16="http://schemas.microsoft.com/office/drawing/2014/main" id="{98ECEAB8-C00B-00CB-3183-F3C17FB3C374}"/>
                    </a:ext>
                  </a:extLst>
                </p:cNvPr>
                <p:cNvSpPr/>
                <p:nvPr/>
              </p:nvSpPr>
              <p:spPr>
                <a:xfrm>
                  <a:off x="2376815" y="3608343"/>
                  <a:ext cx="8466868" cy="336642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7D16C6F-6D96-0417-086B-276AA969D993}"/>
                  </a:ext>
                </a:extLst>
              </p:cNvPr>
              <p:cNvGrpSpPr/>
              <p:nvPr/>
            </p:nvGrpSpPr>
            <p:grpSpPr>
              <a:xfrm>
                <a:off x="1806333" y="1762554"/>
                <a:ext cx="8467715" cy="3869437"/>
                <a:chOff x="1941702" y="1884119"/>
                <a:chExt cx="8467715" cy="3869437"/>
              </a:xfrm>
            </p:grpSpPr>
            <p:sp>
              <p:nvSpPr>
                <p:cNvPr id="127" name="矩形 126">
                  <a:extLst>
                    <a:ext uri="{FF2B5EF4-FFF2-40B4-BE49-F238E27FC236}">
                      <a16:creationId xmlns:a16="http://schemas.microsoft.com/office/drawing/2014/main" id="{9477E219-7926-523B-9BEA-317AEA66B14C}"/>
                    </a:ext>
                  </a:extLst>
                </p:cNvPr>
                <p:cNvSpPr/>
                <p:nvPr/>
              </p:nvSpPr>
              <p:spPr>
                <a:xfrm>
                  <a:off x="1942549" y="1884119"/>
                  <a:ext cx="8466868" cy="493881"/>
                </a:xfrm>
                <a:prstGeom prst="rect">
                  <a:avLst/>
                </a:prstGeom>
                <a:solidFill>
                  <a:srgbClr val="F98F38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grpSp>
              <p:nvGrpSpPr>
                <p:cNvPr id="129" name="组合 128">
                  <a:extLst>
                    <a:ext uri="{FF2B5EF4-FFF2-40B4-BE49-F238E27FC236}">
                      <a16:creationId xmlns:a16="http://schemas.microsoft.com/office/drawing/2014/main" id="{BBEC0FF5-B5DC-1A26-CCD6-D6339E0D2691}"/>
                    </a:ext>
                  </a:extLst>
                </p:cNvPr>
                <p:cNvGrpSpPr/>
                <p:nvPr/>
              </p:nvGrpSpPr>
              <p:grpSpPr>
                <a:xfrm>
                  <a:off x="9423068" y="2081649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id="{B9BE75CA-C4B8-2F36-09F6-D9033CD55FA2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133" name="椭圆 132">
                    <a:extLst>
                      <a:ext uri="{FF2B5EF4-FFF2-40B4-BE49-F238E27FC236}">
                        <a16:creationId xmlns:a16="http://schemas.microsoft.com/office/drawing/2014/main" id="{0B3D8B2B-25F7-395E-2D35-B8CF087DAFFE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134" name="椭圆 133">
                    <a:extLst>
                      <a:ext uri="{FF2B5EF4-FFF2-40B4-BE49-F238E27FC236}">
                        <a16:creationId xmlns:a16="http://schemas.microsoft.com/office/drawing/2014/main" id="{C01011D8-8F49-DEE6-E51D-DCA68D4E2379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</p:grpSp>
            <p:sp>
              <p:nvSpPr>
                <p:cNvPr id="130" name="矩形: 圆角 129">
                  <a:extLst>
                    <a:ext uri="{FF2B5EF4-FFF2-40B4-BE49-F238E27FC236}">
                      <a16:creationId xmlns:a16="http://schemas.microsoft.com/office/drawing/2014/main" id="{3D69C94D-89A9-6386-A4AC-872F7C2B42F6}"/>
                    </a:ext>
                  </a:extLst>
                </p:cNvPr>
                <p:cNvSpPr/>
                <p:nvPr/>
              </p:nvSpPr>
              <p:spPr>
                <a:xfrm>
                  <a:off x="2501562" y="2003945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BFA3A0D0-8A68-BE20-9682-74FBCCF24915}"/>
                    </a:ext>
                  </a:extLst>
                </p:cNvPr>
                <p:cNvSpPr/>
                <p:nvPr/>
              </p:nvSpPr>
              <p:spPr>
                <a:xfrm>
                  <a:off x="1941702" y="2387132"/>
                  <a:ext cx="8466868" cy="3366424"/>
                </a:xfrm>
                <a:prstGeom prst="rect">
                  <a:avLst/>
                </a:prstGeom>
                <a:solidFill>
                  <a:srgbClr val="FECD4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E7FBDF0D-C5D0-02B4-E6B6-3A24F3CAD528}"/>
                  </a:ext>
                </a:extLst>
              </p:cNvPr>
              <p:cNvGrpSpPr/>
              <p:nvPr/>
            </p:nvGrpSpPr>
            <p:grpSpPr>
              <a:xfrm>
                <a:off x="1624243" y="1608424"/>
                <a:ext cx="8467715" cy="3869437"/>
                <a:chOff x="1624243" y="1608424"/>
                <a:chExt cx="8467715" cy="3869437"/>
              </a:xfrm>
            </p:grpSpPr>
            <p:sp>
              <p:nvSpPr>
                <p:cNvPr id="2" name="矩形 1">
                  <a:extLst>
                    <a:ext uri="{FF2B5EF4-FFF2-40B4-BE49-F238E27FC236}">
                      <a16:creationId xmlns:a16="http://schemas.microsoft.com/office/drawing/2014/main" id="{5FB25ED8-B03E-1E22-176C-944A16E5BF1A}"/>
                    </a:ext>
                  </a:extLst>
                </p:cNvPr>
                <p:cNvSpPr/>
                <p:nvPr/>
              </p:nvSpPr>
              <p:spPr>
                <a:xfrm>
                  <a:off x="1625090" y="1608424"/>
                  <a:ext cx="8466868" cy="493881"/>
                </a:xfrm>
                <a:prstGeom prst="rect">
                  <a:avLst/>
                </a:prstGeom>
                <a:solidFill>
                  <a:srgbClr val="57CC59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84D1A991-74FA-0D14-D55B-585DF53EFA14}"/>
                    </a:ext>
                  </a:extLst>
                </p:cNvPr>
                <p:cNvCxnSpPr/>
                <p:nvPr/>
              </p:nvCxnSpPr>
              <p:spPr>
                <a:xfrm>
                  <a:off x="1625090" y="2102305"/>
                  <a:ext cx="846686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08367F34-3B4D-3374-02DD-60A56CFDF200}"/>
                    </a:ext>
                  </a:extLst>
                </p:cNvPr>
                <p:cNvGrpSpPr/>
                <p:nvPr/>
              </p:nvGrpSpPr>
              <p:grpSpPr>
                <a:xfrm>
                  <a:off x="9105609" y="1805954"/>
                  <a:ext cx="726034" cy="158182"/>
                  <a:chOff x="10329779" y="1664360"/>
                  <a:chExt cx="797131" cy="174929"/>
                </a:xfrm>
              </p:grpSpPr>
              <p:sp>
                <p:nvSpPr>
                  <p:cNvPr id="6" name="椭圆 5">
                    <a:extLst>
                      <a:ext uri="{FF2B5EF4-FFF2-40B4-BE49-F238E27FC236}">
                        <a16:creationId xmlns:a16="http://schemas.microsoft.com/office/drawing/2014/main" id="{31BEBFCC-60A5-1BA9-F0C6-94205185AA21}"/>
                      </a:ext>
                    </a:extLst>
                  </p:cNvPr>
                  <p:cNvSpPr/>
                  <p:nvPr/>
                </p:nvSpPr>
                <p:spPr>
                  <a:xfrm>
                    <a:off x="10951981" y="1664360"/>
                    <a:ext cx="174929" cy="174929"/>
                  </a:xfrm>
                  <a:prstGeom prst="ellipse">
                    <a:avLst/>
                  </a:prstGeom>
                  <a:solidFill>
                    <a:srgbClr val="0EDFEA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id="{0E2A6120-5364-F15A-34DC-54F18176AC31}"/>
                      </a:ext>
                    </a:extLst>
                  </p:cNvPr>
                  <p:cNvSpPr/>
                  <p:nvPr/>
                </p:nvSpPr>
                <p:spPr>
                  <a:xfrm>
                    <a:off x="10640880" y="1664360"/>
                    <a:ext cx="174929" cy="174929"/>
                  </a:xfrm>
                  <a:prstGeom prst="ellipse">
                    <a:avLst/>
                  </a:prstGeom>
                  <a:solidFill>
                    <a:srgbClr val="FDC93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id="{B07007C3-34DC-517D-F090-B3FDEEDCD28D}"/>
                      </a:ext>
                    </a:extLst>
                  </p:cNvPr>
                  <p:cNvSpPr/>
                  <p:nvPr/>
                </p:nvSpPr>
                <p:spPr>
                  <a:xfrm>
                    <a:off x="10329779" y="1664360"/>
                    <a:ext cx="174929" cy="174929"/>
                  </a:xfrm>
                  <a:prstGeom prst="ellipse">
                    <a:avLst/>
                  </a:prstGeom>
                  <a:solidFill>
                    <a:srgbClr val="FD518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anrope3 Medium"/>
                      <a:ea typeface="阿里巴巴普惠体 M"/>
                      <a:cs typeface="+mn-cs"/>
                    </a:endParaRPr>
                  </a:p>
                </p:txBody>
              </p:sp>
            </p:grp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0996BFC1-3E95-F475-D768-30D8F5D6DB04}"/>
                    </a:ext>
                  </a:extLst>
                </p:cNvPr>
                <p:cNvSpPr/>
                <p:nvPr/>
              </p:nvSpPr>
              <p:spPr>
                <a:xfrm>
                  <a:off x="2184103" y="1728250"/>
                  <a:ext cx="6378760" cy="2877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53AC6B8D-05F4-CBC2-0BEC-F02D1E996A02}"/>
                    </a:ext>
                  </a:extLst>
                </p:cNvPr>
                <p:cNvSpPr/>
                <p:nvPr/>
              </p:nvSpPr>
              <p:spPr>
                <a:xfrm>
                  <a:off x="1624243" y="2111437"/>
                  <a:ext cx="8466868" cy="3366424"/>
                </a:xfrm>
                <a:prstGeom prst="rect">
                  <a:avLst/>
                </a:prstGeom>
                <a:solidFill>
                  <a:srgbClr val="0B8007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anrope3 Medium"/>
                    <a:ea typeface="阿里巴巴普惠体 M"/>
                    <a:cs typeface="+mn-cs"/>
                  </a:endParaRPr>
                </a:p>
              </p:txBody>
            </p:sp>
          </p:grp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C432907-A98B-AE21-B58D-DC8836B35314}"/>
                </a:ext>
              </a:extLst>
            </p:cNvPr>
            <p:cNvSpPr txBox="1"/>
            <p:nvPr/>
          </p:nvSpPr>
          <p:spPr>
            <a:xfrm>
              <a:off x="2271243" y="2866443"/>
              <a:ext cx="350614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8000" dirty="0">
                  <a:ln w="19050">
                    <a:solidFill>
                      <a:prstClr val="black"/>
                    </a:solidFill>
                  </a:ln>
                  <a:solidFill>
                    <a:prstClr val="white">
                      <a:alpha val="70000"/>
                    </a:prstClr>
                  </a:solidFill>
                  <a:latin typeface="创客贴金刚体"/>
                  <a:ea typeface="创客贴金刚体"/>
                </a:rPr>
                <a:t>PART</a:t>
              </a:r>
              <a:r>
                <a:rPr lang="zh-CN" altLang="en-US" sz="8000" dirty="0">
                  <a:ln w="19050">
                    <a:solidFill>
                      <a:prstClr val="black"/>
                    </a:solidFill>
                  </a:ln>
                  <a:solidFill>
                    <a:prstClr val="white">
                      <a:alpha val="70000"/>
                    </a:prstClr>
                  </a:solidFill>
                  <a:latin typeface="创客贴金刚体"/>
                  <a:ea typeface="创客贴金刚体"/>
                </a:rPr>
                <a:t> </a:t>
              </a:r>
              <a:r>
                <a:rPr lang="en-US" altLang="zh-CN" sz="8000" dirty="0">
                  <a:ln w="19050">
                    <a:solidFill>
                      <a:prstClr val="black"/>
                    </a:solidFill>
                  </a:ln>
                  <a:solidFill>
                    <a:prstClr val="white">
                      <a:alpha val="70000"/>
                    </a:prstClr>
                  </a:solidFill>
                  <a:latin typeface="创客贴金刚体"/>
                  <a:ea typeface="创客贴金刚体"/>
                </a:rPr>
                <a:t>1</a:t>
              </a:r>
              <a:endParaRPr kumimoji="0" lang="zh-CN" altLang="en-US" sz="8000" b="0" i="0" u="none" strike="noStrike" kern="1200" cap="none" spc="0" normalizeH="0" baseline="0" noProof="0" dirty="0">
                <a:ln w="19050">
                  <a:solidFill>
                    <a:prstClr val="black"/>
                  </a:solidFill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创客贴金刚体"/>
                <a:ea typeface="创客贴金刚体"/>
                <a:cs typeface="+mn-cs"/>
              </a:endParaRP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818F5D2D-C2EA-E919-C7BD-51CD744693E6}"/>
                </a:ext>
              </a:extLst>
            </p:cNvPr>
            <p:cNvSpPr txBox="1"/>
            <p:nvPr/>
          </p:nvSpPr>
          <p:spPr>
            <a:xfrm>
              <a:off x="2023096" y="2310018"/>
              <a:ext cx="1346381" cy="144655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800" b="0" i="0" u="none" strike="noStrike" kern="1200" cap="none" spc="0" normalizeH="0" baseline="0" noProof="0" dirty="0">
                <a:ln w="19050">
                  <a:solidFill>
                    <a:prstClr val="black"/>
                  </a:solidFill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创客贴金刚体"/>
                <a:ea typeface="创客贴金刚体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31CF169-77E2-0745-8542-0213806FA42D}"/>
                </a:ext>
              </a:extLst>
            </p:cNvPr>
            <p:cNvSpPr txBox="1"/>
            <p:nvPr/>
          </p:nvSpPr>
          <p:spPr>
            <a:xfrm>
              <a:off x="5878850" y="3111612"/>
              <a:ext cx="41889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1BFFB46-14E3-5A61-B6F6-8421AA79284C}"/>
                </a:ext>
              </a:extLst>
            </p:cNvPr>
            <p:cNvSpPr txBox="1"/>
            <p:nvPr/>
          </p:nvSpPr>
          <p:spPr>
            <a:xfrm>
              <a:off x="5919811" y="3106108"/>
              <a:ext cx="418895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88222E6-AAA6-73A2-4544-730FF40498B2}"/>
                </a:ext>
              </a:extLst>
            </p:cNvPr>
            <p:cNvSpPr txBox="1"/>
            <p:nvPr/>
          </p:nvSpPr>
          <p:spPr>
            <a:xfrm>
              <a:off x="5960771" y="3100603"/>
              <a:ext cx="418895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586828D-99AF-93E1-6413-95F06931E192}"/>
                </a:ext>
              </a:extLst>
            </p:cNvPr>
            <p:cNvSpPr txBox="1"/>
            <p:nvPr/>
          </p:nvSpPr>
          <p:spPr>
            <a:xfrm>
              <a:off x="6001732" y="3095099"/>
              <a:ext cx="418895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3387B306-E025-4A3A-F6FD-09648B8EE49D}"/>
                </a:ext>
              </a:extLst>
            </p:cNvPr>
            <p:cNvSpPr txBox="1"/>
            <p:nvPr/>
          </p:nvSpPr>
          <p:spPr>
            <a:xfrm>
              <a:off x="6042693" y="3089595"/>
              <a:ext cx="418895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184AC9B8-89DC-6DA6-F17D-567D8ECEF246}"/>
                </a:ext>
              </a:extLst>
            </p:cNvPr>
            <p:cNvSpPr txBox="1"/>
            <p:nvPr/>
          </p:nvSpPr>
          <p:spPr>
            <a:xfrm>
              <a:off x="6083653" y="3084090"/>
              <a:ext cx="418895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8DB0EA5-5839-F87A-6446-89E06DEB0A6B}"/>
                </a:ext>
              </a:extLst>
            </p:cNvPr>
            <p:cNvSpPr txBox="1"/>
            <p:nvPr/>
          </p:nvSpPr>
          <p:spPr>
            <a:xfrm>
              <a:off x="6124614" y="3078586"/>
              <a:ext cx="41889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 w="15875">
                    <a:solidFill>
                      <a:schemeClr val="tx1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这里是标题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F1BEF5C-A6DF-7B42-D0E2-D73F3808C467}"/>
              </a:ext>
            </a:extLst>
          </p:cNvPr>
          <p:cNvCxnSpPr>
            <a:cxnSpLocks/>
          </p:cNvCxnSpPr>
          <p:nvPr/>
        </p:nvCxnSpPr>
        <p:spPr>
          <a:xfrm flipH="1">
            <a:off x="4987947" y="2068974"/>
            <a:ext cx="1229973" cy="3307445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星形: 四角 114">
            <a:extLst>
              <a:ext uri="{FF2B5EF4-FFF2-40B4-BE49-F238E27FC236}">
                <a16:creationId xmlns:a16="http://schemas.microsoft.com/office/drawing/2014/main" id="{24BB39E5-26EE-8A40-FDC8-C45797C47BF4}"/>
              </a:ext>
            </a:extLst>
          </p:cNvPr>
          <p:cNvSpPr/>
          <p:nvPr/>
        </p:nvSpPr>
        <p:spPr>
          <a:xfrm>
            <a:off x="9186300" y="3470327"/>
            <a:ext cx="1097812" cy="138420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92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这里是标题</a:t>
            </a: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8940D11-1EFF-156E-156D-F9E6A3F2E9B7}"/>
              </a:ext>
            </a:extLst>
          </p:cNvPr>
          <p:cNvSpPr/>
          <p:nvPr/>
        </p:nvSpPr>
        <p:spPr>
          <a:xfrm rot="21016253">
            <a:off x="6602410" y="2320158"/>
            <a:ext cx="4533608" cy="2715579"/>
          </a:xfrm>
          <a:custGeom>
            <a:avLst/>
            <a:gdLst>
              <a:gd name="connsiteX0" fmla="*/ 0 w 6820791"/>
              <a:gd name="connsiteY0" fmla="*/ 0 h 3625521"/>
              <a:gd name="connsiteX1" fmla="*/ 6820791 w 6820791"/>
              <a:gd name="connsiteY1" fmla="*/ 0 h 3625521"/>
              <a:gd name="connsiteX2" fmla="*/ 6820791 w 6820791"/>
              <a:gd name="connsiteY2" fmla="*/ 2901953 h 3625521"/>
              <a:gd name="connsiteX3" fmla="*/ 6097223 w 6820791"/>
              <a:gd name="connsiteY3" fmla="*/ 3625521 h 3625521"/>
              <a:gd name="connsiteX4" fmla="*/ 0 w 6820791"/>
              <a:gd name="connsiteY4" fmla="*/ 3625521 h 3625521"/>
              <a:gd name="connsiteX5" fmla="*/ 0 w 6820791"/>
              <a:gd name="connsiteY5" fmla="*/ 0 h 362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0791" h="3625521">
                <a:moveTo>
                  <a:pt x="0" y="0"/>
                </a:moveTo>
                <a:lnTo>
                  <a:pt x="6820791" y="0"/>
                </a:lnTo>
                <a:lnTo>
                  <a:pt x="6820791" y="2901953"/>
                </a:lnTo>
                <a:lnTo>
                  <a:pt x="6097223" y="3625521"/>
                </a:lnTo>
                <a:lnTo>
                  <a:pt x="0" y="362552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28575">
            <a:solidFill>
              <a:schemeClr val="tx1"/>
            </a:solidFill>
          </a:ln>
          <a:effectLst>
            <a:outerShdw dist="101600" dir="5400000" algn="t" rotWithShape="0">
              <a:prstClr val="black">
                <a:alpha val="9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立方体 144">
            <a:extLst>
              <a:ext uri="{FF2B5EF4-FFF2-40B4-BE49-F238E27FC236}">
                <a16:creationId xmlns:a16="http://schemas.microsoft.com/office/drawing/2014/main" id="{A51ADFC8-7B5F-8528-64F2-431F9AFB7CF9}"/>
              </a:ext>
            </a:extLst>
          </p:cNvPr>
          <p:cNvSpPr/>
          <p:nvPr/>
        </p:nvSpPr>
        <p:spPr>
          <a:xfrm rot="10165990">
            <a:off x="6643419" y="2788727"/>
            <a:ext cx="1772561" cy="659250"/>
          </a:xfrm>
          <a:prstGeom prst="cube">
            <a:avLst/>
          </a:prstGeom>
          <a:solidFill>
            <a:srgbClr val="0B80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59A9062E-EBC0-F057-C10A-AE28C13BE629}"/>
              </a:ext>
            </a:extLst>
          </p:cNvPr>
          <p:cNvSpPr txBox="1"/>
          <p:nvPr/>
        </p:nvSpPr>
        <p:spPr>
          <a:xfrm rot="20927052">
            <a:off x="6916197" y="2853813"/>
            <a:ext cx="1456482" cy="37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这里是标题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E533BD13-2EAE-0694-5913-71521926F7E9}"/>
              </a:ext>
            </a:extLst>
          </p:cNvPr>
          <p:cNvSpPr txBox="1"/>
          <p:nvPr/>
        </p:nvSpPr>
        <p:spPr>
          <a:xfrm rot="20975183">
            <a:off x="6948886" y="3306115"/>
            <a:ext cx="4434980" cy="239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E1574258-DE83-E652-7142-C5D19ADD8AC9}"/>
              </a:ext>
            </a:extLst>
          </p:cNvPr>
          <p:cNvSpPr/>
          <p:nvPr/>
        </p:nvSpPr>
        <p:spPr>
          <a:xfrm rot="21016253">
            <a:off x="1179402" y="2425895"/>
            <a:ext cx="4533608" cy="2715579"/>
          </a:xfrm>
          <a:custGeom>
            <a:avLst/>
            <a:gdLst>
              <a:gd name="connsiteX0" fmla="*/ 0 w 6820791"/>
              <a:gd name="connsiteY0" fmla="*/ 0 h 3625521"/>
              <a:gd name="connsiteX1" fmla="*/ 6820791 w 6820791"/>
              <a:gd name="connsiteY1" fmla="*/ 0 h 3625521"/>
              <a:gd name="connsiteX2" fmla="*/ 6820791 w 6820791"/>
              <a:gd name="connsiteY2" fmla="*/ 2901953 h 3625521"/>
              <a:gd name="connsiteX3" fmla="*/ 6097223 w 6820791"/>
              <a:gd name="connsiteY3" fmla="*/ 3625521 h 3625521"/>
              <a:gd name="connsiteX4" fmla="*/ 0 w 6820791"/>
              <a:gd name="connsiteY4" fmla="*/ 3625521 h 3625521"/>
              <a:gd name="connsiteX5" fmla="*/ 0 w 6820791"/>
              <a:gd name="connsiteY5" fmla="*/ 0 h 362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0791" h="3625521">
                <a:moveTo>
                  <a:pt x="0" y="0"/>
                </a:moveTo>
                <a:lnTo>
                  <a:pt x="6820791" y="0"/>
                </a:lnTo>
                <a:lnTo>
                  <a:pt x="6820791" y="2901953"/>
                </a:lnTo>
                <a:lnTo>
                  <a:pt x="6097223" y="3625521"/>
                </a:lnTo>
                <a:lnTo>
                  <a:pt x="0" y="3625521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28575">
            <a:solidFill>
              <a:schemeClr val="tx1"/>
            </a:solidFill>
          </a:ln>
          <a:effectLst>
            <a:outerShdw dist="101600" dir="5400000" algn="t" rotWithShape="0">
              <a:prstClr val="black">
                <a:alpha val="9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立方体 143">
            <a:extLst>
              <a:ext uri="{FF2B5EF4-FFF2-40B4-BE49-F238E27FC236}">
                <a16:creationId xmlns:a16="http://schemas.microsoft.com/office/drawing/2014/main" id="{441D51F0-43EE-ED08-2EB0-E6E803B7C030}"/>
              </a:ext>
            </a:extLst>
          </p:cNvPr>
          <p:cNvSpPr/>
          <p:nvPr/>
        </p:nvSpPr>
        <p:spPr>
          <a:xfrm rot="10165990">
            <a:off x="1186546" y="2803755"/>
            <a:ext cx="1772561" cy="659250"/>
          </a:xfrm>
          <a:prstGeom prst="cube">
            <a:avLst/>
          </a:prstGeom>
          <a:solidFill>
            <a:srgbClr val="0B80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E411A9A-B98B-1FFB-A9BC-B16EE7155C3B}"/>
              </a:ext>
            </a:extLst>
          </p:cNvPr>
          <p:cNvSpPr txBox="1"/>
          <p:nvPr/>
        </p:nvSpPr>
        <p:spPr>
          <a:xfrm rot="20927052">
            <a:off x="1459324" y="2868841"/>
            <a:ext cx="1456482" cy="37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这里是标题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E4D01C2-870C-6502-E0D6-ADFA0B492294}"/>
              </a:ext>
            </a:extLst>
          </p:cNvPr>
          <p:cNvSpPr txBox="1"/>
          <p:nvPr/>
        </p:nvSpPr>
        <p:spPr>
          <a:xfrm rot="20975183">
            <a:off x="1492013" y="3321143"/>
            <a:ext cx="4434980" cy="239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  <p:sp>
        <p:nvSpPr>
          <p:cNvPr id="156" name="星形: 四角 155">
            <a:extLst>
              <a:ext uri="{FF2B5EF4-FFF2-40B4-BE49-F238E27FC236}">
                <a16:creationId xmlns:a16="http://schemas.microsoft.com/office/drawing/2014/main" id="{7093D7D1-3A41-2C55-E82E-A8B7B6C1930D}"/>
              </a:ext>
            </a:extLst>
          </p:cNvPr>
          <p:cNvSpPr/>
          <p:nvPr/>
        </p:nvSpPr>
        <p:spPr>
          <a:xfrm>
            <a:off x="4924082" y="1463222"/>
            <a:ext cx="1097812" cy="138420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星形: 四角 156">
            <a:extLst>
              <a:ext uri="{FF2B5EF4-FFF2-40B4-BE49-F238E27FC236}">
                <a16:creationId xmlns:a16="http://schemas.microsoft.com/office/drawing/2014/main" id="{1D99CBC2-5366-2CF7-13AD-BD2885BA247B}"/>
              </a:ext>
            </a:extLst>
          </p:cNvPr>
          <p:cNvSpPr/>
          <p:nvPr/>
        </p:nvSpPr>
        <p:spPr>
          <a:xfrm>
            <a:off x="10304539" y="1401445"/>
            <a:ext cx="1097812" cy="138420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7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946F9956-770C-A333-6415-0B1694FD2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32129" y="1576475"/>
            <a:ext cx="6993793" cy="4288713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976BEA13-2D34-7A58-1CB8-6778FF86B0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796" t="11668" r="16916"/>
          <a:stretch/>
        </p:blipFill>
        <p:spPr>
          <a:xfrm>
            <a:off x="622512" y="1900336"/>
            <a:ext cx="5399128" cy="5237917"/>
          </a:xfrm>
          <a:prstGeom prst="rect">
            <a:avLst/>
          </a:prstGeom>
        </p:spPr>
      </p:pic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EE23DBEC-6DAF-DA70-0F9D-4D7BF834085C}"/>
              </a:ext>
            </a:extLst>
          </p:cNvPr>
          <p:cNvSpPr/>
          <p:nvPr/>
        </p:nvSpPr>
        <p:spPr>
          <a:xfrm>
            <a:off x="5243953" y="1438560"/>
            <a:ext cx="5875872" cy="4299488"/>
          </a:xfrm>
          <a:custGeom>
            <a:avLst/>
            <a:gdLst>
              <a:gd name="connsiteX0" fmla="*/ 5028705 w 5875872"/>
              <a:gd name="connsiteY0" fmla="*/ 387511 h 4299488"/>
              <a:gd name="connsiteX1" fmla="*/ 4647551 w 5875872"/>
              <a:gd name="connsiteY1" fmla="*/ 590169 h 4299488"/>
              <a:gd name="connsiteX2" fmla="*/ 4624801 w 5875872"/>
              <a:gd name="connsiteY2" fmla="*/ 632082 h 4299488"/>
              <a:gd name="connsiteX3" fmla="*/ 4939001 w 5875872"/>
              <a:gd name="connsiteY3" fmla="*/ 632082 h 4299488"/>
              <a:gd name="connsiteX4" fmla="*/ 5355765 w 5875872"/>
              <a:gd name="connsiteY4" fmla="*/ 1048846 h 4299488"/>
              <a:gd name="connsiteX5" fmla="*/ 5355765 w 5875872"/>
              <a:gd name="connsiteY5" fmla="*/ 1169728 h 4299488"/>
              <a:gd name="connsiteX6" fmla="*/ 5409859 w 5875872"/>
              <a:gd name="connsiteY6" fmla="*/ 1104165 h 4299488"/>
              <a:gd name="connsiteX7" fmla="*/ 5488361 w 5875872"/>
              <a:gd name="connsiteY7" fmla="*/ 847167 h 4299488"/>
              <a:gd name="connsiteX8" fmla="*/ 5028705 w 5875872"/>
              <a:gd name="connsiteY8" fmla="*/ 387511 h 4299488"/>
              <a:gd name="connsiteX9" fmla="*/ 847167 w 5875872"/>
              <a:gd name="connsiteY9" fmla="*/ 387511 h 4299488"/>
              <a:gd name="connsiteX10" fmla="*/ 387511 w 5875872"/>
              <a:gd name="connsiteY10" fmla="*/ 847167 h 4299488"/>
              <a:gd name="connsiteX11" fmla="*/ 522142 w 5875872"/>
              <a:gd name="connsiteY11" fmla="*/ 1172193 h 4299488"/>
              <a:gd name="connsiteX12" fmla="*/ 560211 w 5875872"/>
              <a:gd name="connsiteY12" fmla="*/ 1203604 h 4299488"/>
              <a:gd name="connsiteX13" fmla="*/ 560211 w 5875872"/>
              <a:gd name="connsiteY13" fmla="*/ 1048846 h 4299488"/>
              <a:gd name="connsiteX14" fmla="*/ 976975 w 5875872"/>
              <a:gd name="connsiteY14" fmla="*/ 632082 h 4299488"/>
              <a:gd name="connsiteX15" fmla="*/ 1251071 w 5875872"/>
              <a:gd name="connsiteY15" fmla="*/ 632082 h 4299488"/>
              <a:gd name="connsiteX16" fmla="*/ 1228321 w 5875872"/>
              <a:gd name="connsiteY16" fmla="*/ 590169 h 4299488"/>
              <a:gd name="connsiteX17" fmla="*/ 847167 w 5875872"/>
              <a:gd name="connsiteY17" fmla="*/ 387511 h 4299488"/>
              <a:gd name="connsiteX18" fmla="*/ 847167 w 5875872"/>
              <a:gd name="connsiteY18" fmla="*/ 0 h 4299488"/>
              <a:gd name="connsiteX19" fmla="*/ 1627760 w 5875872"/>
              <a:gd name="connsiteY19" fmla="*/ 517412 h 4299488"/>
              <a:gd name="connsiteX20" fmla="*/ 1663355 w 5875872"/>
              <a:gd name="connsiteY20" fmla="*/ 632082 h 4299488"/>
              <a:gd name="connsiteX21" fmla="*/ 4212517 w 5875872"/>
              <a:gd name="connsiteY21" fmla="*/ 632082 h 4299488"/>
              <a:gd name="connsiteX22" fmla="*/ 4248113 w 5875872"/>
              <a:gd name="connsiteY22" fmla="*/ 517412 h 4299488"/>
              <a:gd name="connsiteX23" fmla="*/ 5028705 w 5875872"/>
              <a:gd name="connsiteY23" fmla="*/ 0 h 4299488"/>
              <a:gd name="connsiteX24" fmla="*/ 5875872 w 5875872"/>
              <a:gd name="connsiteY24" fmla="*/ 847167 h 4299488"/>
              <a:gd name="connsiteX25" fmla="*/ 5358460 w 5875872"/>
              <a:gd name="connsiteY25" fmla="*/ 1627760 h 4299488"/>
              <a:gd name="connsiteX26" fmla="*/ 5355765 w 5875872"/>
              <a:gd name="connsiteY26" fmla="*/ 1628746 h 4299488"/>
              <a:gd name="connsiteX27" fmla="*/ 5355765 w 5875872"/>
              <a:gd name="connsiteY27" fmla="*/ 3882724 h 4299488"/>
              <a:gd name="connsiteX28" fmla="*/ 4939001 w 5875872"/>
              <a:gd name="connsiteY28" fmla="*/ 4299488 h 4299488"/>
              <a:gd name="connsiteX29" fmla="*/ 976975 w 5875872"/>
              <a:gd name="connsiteY29" fmla="*/ 4299488 h 4299488"/>
              <a:gd name="connsiteX30" fmla="*/ 560211 w 5875872"/>
              <a:gd name="connsiteY30" fmla="*/ 3882724 h 4299488"/>
              <a:gd name="connsiteX31" fmla="*/ 560211 w 5875872"/>
              <a:gd name="connsiteY31" fmla="*/ 1643424 h 4299488"/>
              <a:gd name="connsiteX32" fmla="*/ 517412 w 5875872"/>
              <a:gd name="connsiteY32" fmla="*/ 1627760 h 4299488"/>
              <a:gd name="connsiteX33" fmla="*/ 0 w 5875872"/>
              <a:gd name="connsiteY33" fmla="*/ 847167 h 4299488"/>
              <a:gd name="connsiteX34" fmla="*/ 847167 w 5875872"/>
              <a:gd name="connsiteY34" fmla="*/ 0 h 429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5872" h="4299488">
                <a:moveTo>
                  <a:pt x="5028705" y="387511"/>
                </a:moveTo>
                <a:cubicBezTo>
                  <a:pt x="4870042" y="387511"/>
                  <a:pt x="4730155" y="467900"/>
                  <a:pt x="4647551" y="590169"/>
                </a:cubicBezTo>
                <a:lnTo>
                  <a:pt x="4624801" y="632082"/>
                </a:lnTo>
                <a:lnTo>
                  <a:pt x="4939001" y="632082"/>
                </a:lnTo>
                <a:cubicBezTo>
                  <a:pt x="5169173" y="632082"/>
                  <a:pt x="5355765" y="818674"/>
                  <a:pt x="5355765" y="1048846"/>
                </a:cubicBezTo>
                <a:lnTo>
                  <a:pt x="5355765" y="1169728"/>
                </a:lnTo>
                <a:lnTo>
                  <a:pt x="5409859" y="1104165"/>
                </a:lnTo>
                <a:cubicBezTo>
                  <a:pt x="5459421" y="1030804"/>
                  <a:pt x="5488361" y="942365"/>
                  <a:pt x="5488361" y="847167"/>
                </a:cubicBezTo>
                <a:cubicBezTo>
                  <a:pt x="5488361" y="593306"/>
                  <a:pt x="5282566" y="387511"/>
                  <a:pt x="5028705" y="387511"/>
                </a:cubicBezTo>
                <a:close/>
                <a:moveTo>
                  <a:pt x="847167" y="387511"/>
                </a:moveTo>
                <a:cubicBezTo>
                  <a:pt x="593306" y="387511"/>
                  <a:pt x="387511" y="593306"/>
                  <a:pt x="387511" y="847167"/>
                </a:cubicBezTo>
                <a:cubicBezTo>
                  <a:pt x="387511" y="974098"/>
                  <a:pt x="438960" y="1089012"/>
                  <a:pt x="522142" y="1172193"/>
                </a:cubicBezTo>
                <a:lnTo>
                  <a:pt x="560211" y="1203604"/>
                </a:lnTo>
                <a:lnTo>
                  <a:pt x="560211" y="1048846"/>
                </a:lnTo>
                <a:cubicBezTo>
                  <a:pt x="560211" y="818674"/>
                  <a:pt x="746803" y="632082"/>
                  <a:pt x="976975" y="632082"/>
                </a:cubicBezTo>
                <a:lnTo>
                  <a:pt x="1251071" y="632082"/>
                </a:lnTo>
                <a:lnTo>
                  <a:pt x="1228321" y="590169"/>
                </a:lnTo>
                <a:cubicBezTo>
                  <a:pt x="1145718" y="467900"/>
                  <a:pt x="1005830" y="387511"/>
                  <a:pt x="847167" y="387511"/>
                </a:cubicBezTo>
                <a:close/>
                <a:moveTo>
                  <a:pt x="847167" y="0"/>
                </a:moveTo>
                <a:cubicBezTo>
                  <a:pt x="1198075" y="0"/>
                  <a:pt x="1499153" y="213351"/>
                  <a:pt x="1627760" y="517412"/>
                </a:cubicBezTo>
                <a:lnTo>
                  <a:pt x="1663355" y="632082"/>
                </a:lnTo>
                <a:lnTo>
                  <a:pt x="4212517" y="632082"/>
                </a:lnTo>
                <a:lnTo>
                  <a:pt x="4248113" y="517412"/>
                </a:lnTo>
                <a:cubicBezTo>
                  <a:pt x="4376720" y="213351"/>
                  <a:pt x="4677797" y="0"/>
                  <a:pt x="5028705" y="0"/>
                </a:cubicBezTo>
                <a:cubicBezTo>
                  <a:pt x="5496582" y="0"/>
                  <a:pt x="5875872" y="379290"/>
                  <a:pt x="5875872" y="847167"/>
                </a:cubicBezTo>
                <a:cubicBezTo>
                  <a:pt x="5875872" y="1198075"/>
                  <a:pt x="5662521" y="1499152"/>
                  <a:pt x="5358460" y="1627760"/>
                </a:cubicBezTo>
                <a:lnTo>
                  <a:pt x="5355765" y="1628746"/>
                </a:lnTo>
                <a:lnTo>
                  <a:pt x="5355765" y="3882724"/>
                </a:lnTo>
                <a:cubicBezTo>
                  <a:pt x="5355765" y="4112896"/>
                  <a:pt x="5169173" y="4299488"/>
                  <a:pt x="4939001" y="4299488"/>
                </a:cubicBezTo>
                <a:lnTo>
                  <a:pt x="976975" y="4299488"/>
                </a:lnTo>
                <a:cubicBezTo>
                  <a:pt x="746803" y="4299488"/>
                  <a:pt x="560211" y="4112896"/>
                  <a:pt x="560211" y="3882724"/>
                </a:cubicBezTo>
                <a:lnTo>
                  <a:pt x="560211" y="1643424"/>
                </a:lnTo>
                <a:lnTo>
                  <a:pt x="517412" y="1627760"/>
                </a:lnTo>
                <a:cubicBezTo>
                  <a:pt x="213351" y="1499152"/>
                  <a:pt x="0" y="1198075"/>
                  <a:pt x="0" y="847167"/>
                </a:cubicBezTo>
                <a:cubicBezTo>
                  <a:pt x="0" y="379290"/>
                  <a:pt x="379290" y="0"/>
                  <a:pt x="847167" y="0"/>
                </a:cubicBezTo>
                <a:close/>
              </a:path>
            </a:pathLst>
          </a:custGeom>
          <a:solidFill>
            <a:srgbClr val="66E4DF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E533BD13-2EAE-0694-5913-71521926F7E9}"/>
              </a:ext>
            </a:extLst>
          </p:cNvPr>
          <p:cNvSpPr txBox="1"/>
          <p:nvPr/>
        </p:nvSpPr>
        <p:spPr>
          <a:xfrm>
            <a:off x="6089200" y="2619168"/>
            <a:ext cx="4434980" cy="4060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370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3DE86A4-0450-638E-903C-0F37FA8322AC}"/>
              </a:ext>
            </a:extLst>
          </p:cNvPr>
          <p:cNvGrpSpPr/>
          <p:nvPr/>
        </p:nvGrpSpPr>
        <p:grpSpPr>
          <a:xfrm>
            <a:off x="1051559" y="1744583"/>
            <a:ext cx="3265803" cy="4134355"/>
            <a:chOff x="1051559" y="1824762"/>
            <a:chExt cx="3265803" cy="413435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F4AB509-1A20-42EF-3B06-1BE95791736D}"/>
                </a:ext>
              </a:extLst>
            </p:cNvPr>
            <p:cNvSpPr/>
            <p:nvPr/>
          </p:nvSpPr>
          <p:spPr>
            <a:xfrm>
              <a:off x="1051559" y="2087880"/>
              <a:ext cx="3265803" cy="3871237"/>
            </a:xfrm>
            <a:prstGeom prst="roundRect">
              <a:avLst>
                <a:gd name="adj" fmla="val 10721"/>
              </a:avLst>
            </a:prstGeom>
            <a:solidFill>
              <a:schemeClr val="bg1"/>
            </a:solidFill>
            <a:ln w="28575"/>
            <a:effectLst>
              <a:outerShdw dist="635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对话气泡: 圆角矩形 6">
              <a:extLst>
                <a:ext uri="{FF2B5EF4-FFF2-40B4-BE49-F238E27FC236}">
                  <a16:creationId xmlns:a16="http://schemas.microsoft.com/office/drawing/2014/main" id="{75B65B98-5CEC-BB57-73D7-0E2C895F67D5}"/>
                </a:ext>
              </a:extLst>
            </p:cNvPr>
            <p:cNvSpPr/>
            <p:nvPr/>
          </p:nvSpPr>
          <p:spPr>
            <a:xfrm>
              <a:off x="1616964" y="1824762"/>
              <a:ext cx="2027464" cy="561616"/>
            </a:xfrm>
            <a:prstGeom prst="wedgeRoundRectCallout">
              <a:avLst/>
            </a:prstGeom>
            <a:solidFill>
              <a:srgbClr val="ED7D31"/>
            </a:solidFill>
            <a:ln w="28575">
              <a:solidFill>
                <a:schemeClr val="tx1"/>
              </a:solidFill>
            </a:ln>
            <a:effectLst>
              <a:outerShdw dist="635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6C8FA79-580C-4ADB-C4E3-135904E9EFB7}"/>
                </a:ext>
              </a:extLst>
            </p:cNvPr>
            <p:cNvSpPr txBox="1"/>
            <p:nvPr/>
          </p:nvSpPr>
          <p:spPr>
            <a:xfrm>
              <a:off x="1945742" y="1920240"/>
              <a:ext cx="1404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标题标题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0F45993-59A2-2494-52A4-0A284A0D50E7}"/>
                </a:ext>
              </a:extLst>
            </p:cNvPr>
            <p:cNvSpPr txBox="1"/>
            <p:nvPr/>
          </p:nvSpPr>
          <p:spPr>
            <a:xfrm>
              <a:off x="1239554" y="2788248"/>
              <a:ext cx="2968143" cy="273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请在这里输入内容，请在这里输入内容，请在这里输入内容，请在这里输入内容，请在这里输入内容，请在这里输入内容，请在这里输入内容，请在这里输入内容，请在这里输入内容，请在这里输入内容。</a:t>
              </a:r>
            </a:p>
          </p:txBody>
        </p: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44C80261-9EB8-CB8A-763B-5FDCD0A15FD8}"/>
                </a:ext>
              </a:extLst>
            </p:cNvPr>
            <p:cNvSpPr/>
            <p:nvPr/>
          </p:nvSpPr>
          <p:spPr>
            <a:xfrm>
              <a:off x="3551992" y="5366215"/>
              <a:ext cx="446732" cy="4467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23337273-DDC0-7E81-2FA5-E291A1B70054}"/>
              </a:ext>
            </a:extLst>
          </p:cNvPr>
          <p:cNvSpPr/>
          <p:nvPr/>
        </p:nvSpPr>
        <p:spPr>
          <a:xfrm>
            <a:off x="4483018" y="2007701"/>
            <a:ext cx="3265803" cy="3871237"/>
          </a:xfrm>
          <a:prstGeom prst="roundRect">
            <a:avLst>
              <a:gd name="adj" fmla="val 10721"/>
            </a:avLst>
          </a:prstGeom>
          <a:solidFill>
            <a:schemeClr val="bg1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对话气泡: 圆角矩形 81">
            <a:extLst>
              <a:ext uri="{FF2B5EF4-FFF2-40B4-BE49-F238E27FC236}">
                <a16:creationId xmlns:a16="http://schemas.microsoft.com/office/drawing/2014/main" id="{4F859129-B63B-7447-3D12-3794042185AE}"/>
              </a:ext>
            </a:extLst>
          </p:cNvPr>
          <p:cNvSpPr/>
          <p:nvPr/>
        </p:nvSpPr>
        <p:spPr>
          <a:xfrm>
            <a:off x="5048423" y="1744583"/>
            <a:ext cx="2027464" cy="561616"/>
          </a:xfrm>
          <a:prstGeom prst="wedgeRoundRectCallout">
            <a:avLst/>
          </a:prstGeom>
          <a:solidFill>
            <a:srgbClr val="66E4DF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0DEADC0-2B3A-6694-465C-0B5E74079FFF}"/>
              </a:ext>
            </a:extLst>
          </p:cNvPr>
          <p:cNvSpPr txBox="1"/>
          <p:nvPr/>
        </p:nvSpPr>
        <p:spPr>
          <a:xfrm>
            <a:off x="5377201" y="1840061"/>
            <a:ext cx="1404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标题标题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F9A5468-50D0-B2B1-A333-AF94E4E91BE6}"/>
              </a:ext>
            </a:extLst>
          </p:cNvPr>
          <p:cNvSpPr txBox="1"/>
          <p:nvPr/>
        </p:nvSpPr>
        <p:spPr>
          <a:xfrm>
            <a:off x="4671013" y="2708069"/>
            <a:ext cx="2968143" cy="2732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请在这里输入内容，请在这里输入内容，请在这里输入内容，请在这里输入内容，请在这里输入内容，请在这里输入内容，请在这里输入内容，请在这里输入内容，请在这里输入内容，请在这里输入内容。</a:t>
            </a:r>
          </a:p>
        </p:txBody>
      </p:sp>
      <p:sp>
        <p:nvSpPr>
          <p:cNvPr id="96" name="菱形 95">
            <a:extLst>
              <a:ext uri="{FF2B5EF4-FFF2-40B4-BE49-F238E27FC236}">
                <a16:creationId xmlns:a16="http://schemas.microsoft.com/office/drawing/2014/main" id="{284F9226-DCAC-270A-730A-FFA6353A8944}"/>
              </a:ext>
            </a:extLst>
          </p:cNvPr>
          <p:cNvSpPr/>
          <p:nvPr/>
        </p:nvSpPr>
        <p:spPr>
          <a:xfrm>
            <a:off x="6983451" y="5286036"/>
            <a:ext cx="446732" cy="446732"/>
          </a:xfrm>
          <a:prstGeom prst="diamond">
            <a:avLst/>
          </a:prstGeom>
          <a:solidFill>
            <a:srgbClr val="66E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1E1F64C9-E957-09B7-1820-D42C30E178E7}"/>
              </a:ext>
            </a:extLst>
          </p:cNvPr>
          <p:cNvSpPr/>
          <p:nvPr/>
        </p:nvSpPr>
        <p:spPr>
          <a:xfrm>
            <a:off x="7914476" y="2007701"/>
            <a:ext cx="3265803" cy="3871237"/>
          </a:xfrm>
          <a:prstGeom prst="roundRect">
            <a:avLst>
              <a:gd name="adj" fmla="val 10721"/>
            </a:avLst>
          </a:prstGeom>
          <a:solidFill>
            <a:schemeClr val="bg1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对话气泡: 圆角矩形 111">
            <a:extLst>
              <a:ext uri="{FF2B5EF4-FFF2-40B4-BE49-F238E27FC236}">
                <a16:creationId xmlns:a16="http://schemas.microsoft.com/office/drawing/2014/main" id="{EC96E940-9139-091E-A771-B8EACFF41A4C}"/>
              </a:ext>
            </a:extLst>
          </p:cNvPr>
          <p:cNvSpPr/>
          <p:nvPr/>
        </p:nvSpPr>
        <p:spPr>
          <a:xfrm>
            <a:off x="8479881" y="1744583"/>
            <a:ext cx="2027464" cy="561616"/>
          </a:xfrm>
          <a:prstGeom prst="wedgeRoundRectCallout">
            <a:avLst/>
          </a:prstGeom>
          <a:solidFill>
            <a:schemeClr val="accent6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C2E7670-ADEE-B5EB-73BC-7B8981C237F2}"/>
              </a:ext>
            </a:extLst>
          </p:cNvPr>
          <p:cNvSpPr txBox="1"/>
          <p:nvPr/>
        </p:nvSpPr>
        <p:spPr>
          <a:xfrm>
            <a:off x="8808659" y="1840061"/>
            <a:ext cx="1404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标题标题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F0561E61-A884-2B44-A62B-D12DE99CD157}"/>
              </a:ext>
            </a:extLst>
          </p:cNvPr>
          <p:cNvSpPr txBox="1"/>
          <p:nvPr/>
        </p:nvSpPr>
        <p:spPr>
          <a:xfrm>
            <a:off x="8102471" y="2708069"/>
            <a:ext cx="2968143" cy="2732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请在这里输入内容，请在这里输入内容，请在这里输入内容，请在这里输入内容，请在这里输入内容，请在这里输入内容，请在这里输入内容，请在这里输入内容，请在这里输入内容，请在这里输入内容。</a:t>
            </a:r>
          </a:p>
        </p:txBody>
      </p:sp>
      <p:sp>
        <p:nvSpPr>
          <p:cNvPr id="116" name="菱形 115">
            <a:extLst>
              <a:ext uri="{FF2B5EF4-FFF2-40B4-BE49-F238E27FC236}">
                <a16:creationId xmlns:a16="http://schemas.microsoft.com/office/drawing/2014/main" id="{A7537C41-608C-A288-8F80-75E810817A4F}"/>
              </a:ext>
            </a:extLst>
          </p:cNvPr>
          <p:cNvSpPr/>
          <p:nvPr/>
        </p:nvSpPr>
        <p:spPr>
          <a:xfrm>
            <a:off x="10414909" y="5286036"/>
            <a:ext cx="446732" cy="446732"/>
          </a:xfrm>
          <a:prstGeom prst="diamon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06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5E668F-2F12-9041-9624-93BA5C1F3F39}"/>
              </a:ext>
            </a:extLst>
          </p:cNvPr>
          <p:cNvSpPr/>
          <p:nvPr/>
        </p:nvSpPr>
        <p:spPr>
          <a:xfrm>
            <a:off x="1024378" y="2184877"/>
            <a:ext cx="4632447" cy="3195741"/>
          </a:xfrm>
          <a:prstGeom prst="rect">
            <a:avLst/>
          </a:prstGeom>
          <a:solidFill>
            <a:schemeClr val="accent2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B2E8BE4-575E-6664-E130-B6E352DB77F9}"/>
              </a:ext>
            </a:extLst>
          </p:cNvPr>
          <p:cNvGrpSpPr/>
          <p:nvPr/>
        </p:nvGrpSpPr>
        <p:grpSpPr>
          <a:xfrm>
            <a:off x="4548495" y="5046202"/>
            <a:ext cx="860463" cy="208792"/>
            <a:chOff x="1999893" y="2767580"/>
            <a:chExt cx="860463" cy="208792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291A14F0-1156-6912-012A-89CBBD74E880}"/>
                </a:ext>
              </a:extLst>
            </p:cNvPr>
            <p:cNvSpPr/>
            <p:nvPr/>
          </p:nvSpPr>
          <p:spPr>
            <a:xfrm rot="5400000">
              <a:off x="1985494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>
              <a:extLst>
                <a:ext uri="{FF2B5EF4-FFF2-40B4-BE49-F238E27FC236}">
                  <a16:creationId xmlns:a16="http://schemas.microsoft.com/office/drawing/2014/main" id="{B3572027-FBF5-28D5-AFD3-F7777E6A478B}"/>
                </a:ext>
              </a:extLst>
            </p:cNvPr>
            <p:cNvSpPr/>
            <p:nvPr/>
          </p:nvSpPr>
          <p:spPr>
            <a:xfrm rot="5400000">
              <a:off x="2439140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>
              <a:extLst>
                <a:ext uri="{FF2B5EF4-FFF2-40B4-BE49-F238E27FC236}">
                  <a16:creationId xmlns:a16="http://schemas.microsoft.com/office/drawing/2014/main" id="{DE6C6500-9F97-8798-2772-B432FBEAD1B6}"/>
                </a:ext>
              </a:extLst>
            </p:cNvPr>
            <p:cNvSpPr/>
            <p:nvPr/>
          </p:nvSpPr>
          <p:spPr>
            <a:xfrm rot="5400000">
              <a:off x="2665964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id="{CC55508F-F175-A438-A4B7-BC6B5AC5024A}"/>
                </a:ext>
              </a:extLst>
            </p:cNvPr>
            <p:cNvSpPr/>
            <p:nvPr/>
          </p:nvSpPr>
          <p:spPr>
            <a:xfrm rot="5400000">
              <a:off x="2212317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61EF7F9-5E6B-F0A1-E425-E482F8892C64}"/>
              </a:ext>
            </a:extLst>
          </p:cNvPr>
          <p:cNvGrpSpPr/>
          <p:nvPr/>
        </p:nvGrpSpPr>
        <p:grpSpPr>
          <a:xfrm>
            <a:off x="1247162" y="2372157"/>
            <a:ext cx="860463" cy="208792"/>
            <a:chOff x="1999893" y="2767580"/>
            <a:chExt cx="860463" cy="208792"/>
          </a:xfrm>
        </p:grpSpPr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id="{F8A66516-E4D1-B627-ED46-9A08DCECA63C}"/>
                </a:ext>
              </a:extLst>
            </p:cNvPr>
            <p:cNvSpPr/>
            <p:nvPr/>
          </p:nvSpPr>
          <p:spPr>
            <a:xfrm rot="5400000">
              <a:off x="1985494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id="{D2072D0C-A0F6-52BF-A395-389A1547025B}"/>
                </a:ext>
              </a:extLst>
            </p:cNvPr>
            <p:cNvSpPr/>
            <p:nvPr/>
          </p:nvSpPr>
          <p:spPr>
            <a:xfrm rot="5400000">
              <a:off x="2439140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>
              <a:extLst>
                <a:ext uri="{FF2B5EF4-FFF2-40B4-BE49-F238E27FC236}">
                  <a16:creationId xmlns:a16="http://schemas.microsoft.com/office/drawing/2014/main" id="{5EC69E70-C404-916D-AC1B-9A671A413B25}"/>
                </a:ext>
              </a:extLst>
            </p:cNvPr>
            <p:cNvSpPr/>
            <p:nvPr/>
          </p:nvSpPr>
          <p:spPr>
            <a:xfrm rot="5400000">
              <a:off x="2665964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等腰三角形 93">
              <a:extLst>
                <a:ext uri="{FF2B5EF4-FFF2-40B4-BE49-F238E27FC236}">
                  <a16:creationId xmlns:a16="http://schemas.microsoft.com/office/drawing/2014/main" id="{D0D49CBD-1E78-70E9-643C-6AC095667081}"/>
                </a:ext>
              </a:extLst>
            </p:cNvPr>
            <p:cNvSpPr/>
            <p:nvPr/>
          </p:nvSpPr>
          <p:spPr>
            <a:xfrm rot="5400000">
              <a:off x="2212317" y="2781979"/>
              <a:ext cx="208792" cy="179993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46683D58-99CA-655D-478A-0216E920ECE5}"/>
              </a:ext>
            </a:extLst>
          </p:cNvPr>
          <p:cNvSpPr txBox="1"/>
          <p:nvPr/>
        </p:nvSpPr>
        <p:spPr>
          <a:xfrm>
            <a:off x="1272075" y="2604992"/>
            <a:ext cx="4434980" cy="2400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6A786445-7B13-3721-FE4E-BCEDFCE2C2A2}"/>
              </a:ext>
            </a:extLst>
          </p:cNvPr>
          <p:cNvSpPr/>
          <p:nvPr/>
        </p:nvSpPr>
        <p:spPr>
          <a:xfrm>
            <a:off x="6344132" y="2184877"/>
            <a:ext cx="4632447" cy="3195741"/>
          </a:xfrm>
          <a:prstGeom prst="rect">
            <a:avLst/>
          </a:prstGeom>
          <a:solidFill>
            <a:srgbClr val="66E4DF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2DA640F6-1D44-4E7D-0B94-D97C6C3F8BBB}"/>
              </a:ext>
            </a:extLst>
          </p:cNvPr>
          <p:cNvGrpSpPr/>
          <p:nvPr/>
        </p:nvGrpSpPr>
        <p:grpSpPr>
          <a:xfrm>
            <a:off x="9868249" y="5046202"/>
            <a:ext cx="860463" cy="208792"/>
            <a:chOff x="1999893" y="2767580"/>
            <a:chExt cx="860463" cy="208792"/>
          </a:xfrm>
        </p:grpSpPr>
        <p:sp>
          <p:nvSpPr>
            <p:cNvPr id="129" name="等腰三角形 128">
              <a:extLst>
                <a:ext uri="{FF2B5EF4-FFF2-40B4-BE49-F238E27FC236}">
                  <a16:creationId xmlns:a16="http://schemas.microsoft.com/office/drawing/2014/main" id="{8F9EF1EB-AAF5-0893-1C13-4B789B03AE79}"/>
                </a:ext>
              </a:extLst>
            </p:cNvPr>
            <p:cNvSpPr/>
            <p:nvPr/>
          </p:nvSpPr>
          <p:spPr>
            <a:xfrm rot="5400000">
              <a:off x="198549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>
              <a:extLst>
                <a:ext uri="{FF2B5EF4-FFF2-40B4-BE49-F238E27FC236}">
                  <a16:creationId xmlns:a16="http://schemas.microsoft.com/office/drawing/2014/main" id="{6378C26E-6831-4018-C9D7-8E1397B6C7E5}"/>
                </a:ext>
              </a:extLst>
            </p:cNvPr>
            <p:cNvSpPr/>
            <p:nvPr/>
          </p:nvSpPr>
          <p:spPr>
            <a:xfrm rot="5400000">
              <a:off x="2439140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>
              <a:extLst>
                <a:ext uri="{FF2B5EF4-FFF2-40B4-BE49-F238E27FC236}">
                  <a16:creationId xmlns:a16="http://schemas.microsoft.com/office/drawing/2014/main" id="{BD305C8E-AB95-EC75-D3BB-C4D78DFA7336}"/>
                </a:ext>
              </a:extLst>
            </p:cNvPr>
            <p:cNvSpPr/>
            <p:nvPr/>
          </p:nvSpPr>
          <p:spPr>
            <a:xfrm rot="5400000">
              <a:off x="266596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id="{50A68889-57BA-B202-AEF5-2018513718DA}"/>
                </a:ext>
              </a:extLst>
            </p:cNvPr>
            <p:cNvSpPr/>
            <p:nvPr/>
          </p:nvSpPr>
          <p:spPr>
            <a:xfrm rot="5400000">
              <a:off x="2212317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8C7C5E22-2D46-16C2-AA98-BF046130556C}"/>
              </a:ext>
            </a:extLst>
          </p:cNvPr>
          <p:cNvGrpSpPr/>
          <p:nvPr/>
        </p:nvGrpSpPr>
        <p:grpSpPr>
          <a:xfrm>
            <a:off x="6566916" y="2372157"/>
            <a:ext cx="860463" cy="208792"/>
            <a:chOff x="1999893" y="2767580"/>
            <a:chExt cx="860463" cy="208792"/>
          </a:xfrm>
        </p:grpSpPr>
        <p:sp>
          <p:nvSpPr>
            <p:cNvPr id="116" name="等腰三角形 115">
              <a:extLst>
                <a:ext uri="{FF2B5EF4-FFF2-40B4-BE49-F238E27FC236}">
                  <a16:creationId xmlns:a16="http://schemas.microsoft.com/office/drawing/2014/main" id="{9D214652-35BD-6FD4-5950-EF5771061145}"/>
                </a:ext>
              </a:extLst>
            </p:cNvPr>
            <p:cNvSpPr/>
            <p:nvPr/>
          </p:nvSpPr>
          <p:spPr>
            <a:xfrm rot="5400000">
              <a:off x="198549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等腰三角形 123">
              <a:extLst>
                <a:ext uri="{FF2B5EF4-FFF2-40B4-BE49-F238E27FC236}">
                  <a16:creationId xmlns:a16="http://schemas.microsoft.com/office/drawing/2014/main" id="{F042F388-A774-E846-E253-828E0CE05705}"/>
                </a:ext>
              </a:extLst>
            </p:cNvPr>
            <p:cNvSpPr/>
            <p:nvPr/>
          </p:nvSpPr>
          <p:spPr>
            <a:xfrm rot="5400000">
              <a:off x="2439140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等腰三角形 126">
              <a:extLst>
                <a:ext uri="{FF2B5EF4-FFF2-40B4-BE49-F238E27FC236}">
                  <a16:creationId xmlns:a16="http://schemas.microsoft.com/office/drawing/2014/main" id="{0E9D4054-0E8C-44B9-90B3-89AEE6ED2034}"/>
                </a:ext>
              </a:extLst>
            </p:cNvPr>
            <p:cNvSpPr/>
            <p:nvPr/>
          </p:nvSpPr>
          <p:spPr>
            <a:xfrm rot="5400000">
              <a:off x="2665964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>
              <a:extLst>
                <a:ext uri="{FF2B5EF4-FFF2-40B4-BE49-F238E27FC236}">
                  <a16:creationId xmlns:a16="http://schemas.microsoft.com/office/drawing/2014/main" id="{0F9D22B0-6814-566E-E068-2642DC2F4648}"/>
                </a:ext>
              </a:extLst>
            </p:cNvPr>
            <p:cNvSpPr/>
            <p:nvPr/>
          </p:nvSpPr>
          <p:spPr>
            <a:xfrm rot="5400000">
              <a:off x="2212317" y="2781979"/>
              <a:ext cx="208792" cy="17999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527796B-A1CF-3DD9-CC4B-41926F06087E}"/>
              </a:ext>
            </a:extLst>
          </p:cNvPr>
          <p:cNvSpPr txBox="1"/>
          <p:nvPr/>
        </p:nvSpPr>
        <p:spPr>
          <a:xfrm>
            <a:off x="6591829" y="2604992"/>
            <a:ext cx="4434980" cy="2400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请在这里输入内容，请在这里输入内容，请在这里输入内容，请在这里输入内容，请在这里输入内容，请在这里输入内容，请在这里输入内容，请在这里输入内容。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请在这里输入内容，请在这里输入内容，请在这里输入内容，请在这里输入内容，请在这里输入内容，请在这里输入内容，</a:t>
            </a:r>
          </a:p>
        </p:txBody>
      </p:sp>
    </p:spTree>
    <p:extLst>
      <p:ext uri="{BB962C8B-B14F-4D97-AF65-F5344CB8AC3E}">
        <p14:creationId xmlns:p14="http://schemas.microsoft.com/office/powerpoint/2010/main" val="3243758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B316C54-2DBE-165E-E7C7-B8EADED7D2BD}"/>
              </a:ext>
            </a:extLst>
          </p:cNvPr>
          <p:cNvSpPr/>
          <p:nvPr/>
        </p:nvSpPr>
        <p:spPr>
          <a:xfrm>
            <a:off x="940165" y="1909836"/>
            <a:ext cx="3235067" cy="227789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Manrope3 Medium"/>
              <a:ea typeface="阿里巴巴普惠体 R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34654B4-F2BB-7052-8625-06240B2E95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3940" y="2111146"/>
            <a:ext cx="2831059" cy="1887559"/>
          </a:xfrm>
          <a:prstGeom prst="rect">
            <a:avLst/>
          </a:prstGeom>
        </p:spPr>
      </p:pic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F07B9112-CB11-AC45-34EE-6B01619F947D}"/>
              </a:ext>
            </a:extLst>
          </p:cNvPr>
          <p:cNvSpPr/>
          <p:nvPr/>
        </p:nvSpPr>
        <p:spPr>
          <a:xfrm>
            <a:off x="4458142" y="3399546"/>
            <a:ext cx="3235067" cy="227789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Manrope3 Medium"/>
              <a:ea typeface="阿里巴巴普惠体 R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8DE0121-9A1E-A1BB-7B86-1D4795B4F9A2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1917" y="3600856"/>
            <a:ext cx="2831059" cy="1887559"/>
          </a:xfrm>
          <a:prstGeom prst="rect">
            <a:avLst/>
          </a:prstGeom>
        </p:spPr>
      </p:pic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75B57BB0-AB2B-3753-D623-1F0F700ECFD4}"/>
              </a:ext>
            </a:extLst>
          </p:cNvPr>
          <p:cNvSpPr/>
          <p:nvPr/>
        </p:nvSpPr>
        <p:spPr>
          <a:xfrm>
            <a:off x="7976119" y="1735572"/>
            <a:ext cx="3235067" cy="2277898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Manrope3 Medium"/>
              <a:ea typeface="阿里巴巴普惠体 R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9098FA69-3481-5E4A-930F-EC9D01C8FB3D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9894" y="1936882"/>
            <a:ext cx="2831059" cy="1887559"/>
          </a:xfrm>
          <a:prstGeom prst="rect">
            <a:avLst/>
          </a:prstGeom>
        </p:spPr>
      </p:pic>
      <p:sp>
        <p:nvSpPr>
          <p:cNvPr id="21" name="立方体 20">
            <a:extLst>
              <a:ext uri="{FF2B5EF4-FFF2-40B4-BE49-F238E27FC236}">
                <a16:creationId xmlns:a16="http://schemas.microsoft.com/office/drawing/2014/main" id="{68BC1833-584F-A519-EFCC-43668F271DF5}"/>
              </a:ext>
            </a:extLst>
          </p:cNvPr>
          <p:cNvSpPr/>
          <p:nvPr/>
        </p:nvSpPr>
        <p:spPr>
          <a:xfrm rot="1474444">
            <a:off x="5684092" y="2104262"/>
            <a:ext cx="982935" cy="1002119"/>
          </a:xfrm>
          <a:prstGeom prst="cube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>
            <a:extLst>
              <a:ext uri="{FF2B5EF4-FFF2-40B4-BE49-F238E27FC236}">
                <a16:creationId xmlns:a16="http://schemas.microsoft.com/office/drawing/2014/main" id="{A78D3478-D633-8CE7-40C6-41F97C26841D}"/>
              </a:ext>
            </a:extLst>
          </p:cNvPr>
          <p:cNvSpPr/>
          <p:nvPr/>
        </p:nvSpPr>
        <p:spPr>
          <a:xfrm rot="1474444">
            <a:off x="2107504" y="4548046"/>
            <a:ext cx="982935" cy="1002119"/>
          </a:xfrm>
          <a:prstGeom prst="cube">
            <a:avLst/>
          </a:prstGeom>
          <a:solidFill>
            <a:srgbClr val="ED7D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>
            <a:extLst>
              <a:ext uri="{FF2B5EF4-FFF2-40B4-BE49-F238E27FC236}">
                <a16:creationId xmlns:a16="http://schemas.microsoft.com/office/drawing/2014/main" id="{71F31419-65B6-824A-BB18-54FCC1AE1517}"/>
              </a:ext>
            </a:extLst>
          </p:cNvPr>
          <p:cNvSpPr/>
          <p:nvPr/>
        </p:nvSpPr>
        <p:spPr>
          <a:xfrm rot="1474444">
            <a:off x="9340108" y="4514486"/>
            <a:ext cx="982935" cy="1002119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90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302011-83D9-DAAF-B8EC-E2E285CF9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550A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Self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321B1B5-8EDF-694D-9668-7CEB961E21CC}"/>
              </a:ext>
            </a:extLst>
          </p:cNvPr>
          <p:cNvSpPr/>
          <p:nvPr/>
        </p:nvSpPr>
        <p:spPr>
          <a:xfrm>
            <a:off x="503738" y="503739"/>
            <a:ext cx="11184523" cy="5845606"/>
          </a:xfrm>
          <a:prstGeom prst="roundRect">
            <a:avLst>
              <a:gd name="adj" fmla="val 0"/>
            </a:avLst>
          </a:prstGeom>
          <a:solidFill>
            <a:srgbClr val="FEBA3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FF9230B3-3567-DC2D-AFC2-392064D67A22}"/>
              </a:ext>
            </a:extLst>
          </p:cNvPr>
          <p:cNvSpPr/>
          <p:nvPr/>
        </p:nvSpPr>
        <p:spPr>
          <a:xfrm rot="5400000">
            <a:off x="11817343" y="204813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028C8CEB-C266-3430-9698-F1F16D62D619}"/>
              </a:ext>
            </a:extLst>
          </p:cNvPr>
          <p:cNvSpPr/>
          <p:nvPr/>
        </p:nvSpPr>
        <p:spPr>
          <a:xfrm rot="5400000">
            <a:off x="11817342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41EDB27-D840-1A0F-5733-7D46A995958B}"/>
              </a:ext>
            </a:extLst>
          </p:cNvPr>
          <p:cNvSpPr/>
          <p:nvPr/>
        </p:nvSpPr>
        <p:spPr>
          <a:xfrm rot="10800000">
            <a:off x="11822020" y="653740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D49755B-81EF-E6A7-FBAE-975AEF238D50}"/>
              </a:ext>
            </a:extLst>
          </p:cNvPr>
          <p:cNvSpPr/>
          <p:nvPr/>
        </p:nvSpPr>
        <p:spPr>
          <a:xfrm rot="16200000">
            <a:off x="145064" y="6537400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sp>
        <p:nvSpPr>
          <p:cNvPr id="90" name="等腰三角形 89">
            <a:extLst>
              <a:ext uri="{FF2B5EF4-FFF2-40B4-BE49-F238E27FC236}">
                <a16:creationId xmlns:a16="http://schemas.microsoft.com/office/drawing/2014/main" id="{08C914BD-C13E-4747-5DD7-BD62790C890E}"/>
              </a:ext>
            </a:extLst>
          </p:cNvPr>
          <p:cNvSpPr/>
          <p:nvPr/>
        </p:nvSpPr>
        <p:spPr>
          <a:xfrm>
            <a:off x="139997" y="218521"/>
            <a:ext cx="186824" cy="16105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M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1EB81F7-4E11-13D0-D9F9-4B7359ED7B7C}"/>
              </a:ext>
            </a:extLst>
          </p:cNvPr>
          <p:cNvGrpSpPr/>
          <p:nvPr/>
        </p:nvGrpSpPr>
        <p:grpSpPr>
          <a:xfrm>
            <a:off x="419648" y="117630"/>
            <a:ext cx="11448231" cy="369332"/>
            <a:chOff x="419648" y="117630"/>
            <a:chExt cx="11448231" cy="36933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CA651A-452A-EF65-5004-07F9C0DF9811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396911D-1D28-92CA-0129-2417E3BA6D92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CEAEC10-9F4A-F6D1-70AF-72DF168A0C31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DE9ADDA-6065-B85B-5BA1-5DFBE7790A7E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C805681-97A6-16FB-4D4D-3CBD66B7D6C9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52DF225-E5D1-CA02-C7C0-6516C78412B6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791A748-08B4-4B59-6C25-21AAC49881C2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1808DE4-983F-CA3E-558B-FEC78AFD7400}"/>
              </a:ext>
            </a:extLst>
          </p:cNvPr>
          <p:cNvGrpSpPr/>
          <p:nvPr/>
        </p:nvGrpSpPr>
        <p:grpSpPr>
          <a:xfrm>
            <a:off x="419648" y="6444734"/>
            <a:ext cx="11448231" cy="369332"/>
            <a:chOff x="419648" y="117630"/>
            <a:chExt cx="11448231" cy="36933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3BED954-9A1C-F7CB-2233-25614A3E4199}"/>
                </a:ext>
              </a:extLst>
            </p:cNvPr>
            <p:cNvSpPr txBox="1"/>
            <p:nvPr/>
          </p:nvSpPr>
          <p:spPr>
            <a:xfrm>
              <a:off x="419648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B17C99C7-04A7-C19B-827C-8C9654C8E9B9}"/>
                </a:ext>
              </a:extLst>
            </p:cNvPr>
            <p:cNvSpPr txBox="1"/>
            <p:nvPr/>
          </p:nvSpPr>
          <p:spPr>
            <a:xfrm>
              <a:off x="3365717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C1218B3-B95F-85AA-3513-343FA9A229F7}"/>
                </a:ext>
              </a:extLst>
            </p:cNvPr>
            <p:cNvSpPr txBox="1"/>
            <p:nvPr/>
          </p:nvSpPr>
          <p:spPr>
            <a:xfrm>
              <a:off x="6311786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BADE63A-D09D-E503-0803-03D493CB7980}"/>
                </a:ext>
              </a:extLst>
            </p:cNvPr>
            <p:cNvSpPr txBox="1"/>
            <p:nvPr/>
          </p:nvSpPr>
          <p:spPr>
            <a:xfrm>
              <a:off x="9257852" y="117630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7DAD100-580E-CAAE-DC1B-3D99CA52044D}"/>
                </a:ext>
              </a:extLst>
            </p:cNvPr>
            <p:cNvCxnSpPr>
              <a:cxnSpLocks/>
            </p:cNvCxnSpPr>
            <p:nvPr/>
          </p:nvCxnSpPr>
          <p:spPr>
            <a:xfrm>
              <a:off x="3197696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A37F36-8F12-97FE-A78B-A667C5D511B0}"/>
                </a:ext>
              </a:extLst>
            </p:cNvPr>
            <p:cNvCxnSpPr>
              <a:cxnSpLocks/>
            </p:cNvCxnSpPr>
            <p:nvPr/>
          </p:nvCxnSpPr>
          <p:spPr>
            <a:xfrm>
              <a:off x="6143765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8BA41CCB-E2EA-59D5-1738-0B9C3DF4B166}"/>
                </a:ext>
              </a:extLst>
            </p:cNvPr>
            <p:cNvCxnSpPr>
              <a:cxnSpLocks/>
            </p:cNvCxnSpPr>
            <p:nvPr/>
          </p:nvCxnSpPr>
          <p:spPr>
            <a:xfrm>
              <a:off x="9089834" y="156403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EDF627-FF83-C3B5-1648-9C745261EE78}"/>
              </a:ext>
            </a:extLst>
          </p:cNvPr>
          <p:cNvGrpSpPr/>
          <p:nvPr/>
        </p:nvGrpSpPr>
        <p:grpSpPr>
          <a:xfrm>
            <a:off x="11717048" y="401337"/>
            <a:ext cx="369332" cy="6137980"/>
            <a:chOff x="11717048" y="401337"/>
            <a:chExt cx="369332" cy="613798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30E9CAF-A7DF-79E5-4E67-4E6991E581F7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B416573-4DD1-587D-3D55-4B9D27470632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956D4047-4B6B-A243-37F0-ACD1A35CE2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BBEFDAC-2C1E-DC8B-3961-8EE642091D7D}"/>
              </a:ext>
            </a:extLst>
          </p:cNvPr>
          <p:cNvGrpSpPr/>
          <p:nvPr/>
        </p:nvGrpSpPr>
        <p:grpSpPr>
          <a:xfrm flipH="1">
            <a:off x="64924" y="303410"/>
            <a:ext cx="369332" cy="6137980"/>
            <a:chOff x="11717048" y="401337"/>
            <a:chExt cx="369332" cy="613798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AAEB44B-B127-3A30-78C2-0C10FD62FAC2}"/>
                </a:ext>
              </a:extLst>
            </p:cNvPr>
            <p:cNvSpPr txBox="1"/>
            <p:nvPr/>
          </p:nvSpPr>
          <p:spPr>
            <a:xfrm rot="5400000">
              <a:off x="10596700" y="1521685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9E269CA-3EAF-126F-75F5-391ED2151168}"/>
                </a:ext>
              </a:extLst>
            </p:cNvPr>
            <p:cNvSpPr txBox="1"/>
            <p:nvPr/>
          </p:nvSpPr>
          <p:spPr>
            <a:xfrm rot="5400000">
              <a:off x="10596700" y="5049638"/>
              <a:ext cx="26100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anrope3 Medium"/>
                  <a:ea typeface="阿里巴巴普惠体 M"/>
                  <a:cs typeface="+mn-cs"/>
                </a:rPr>
                <a:t>SELF INTRODUCTION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3 Medium"/>
                <a:ea typeface="阿里巴巴普惠体 M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ECD048C1-1916-173A-788F-472C111630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01714" y="3324434"/>
              <a:ext cx="0" cy="2917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77B8B0D-6121-55F6-274D-7F479F0BDEA4}"/>
              </a:ext>
            </a:extLst>
          </p:cNvPr>
          <p:cNvSpPr/>
          <p:nvPr/>
        </p:nvSpPr>
        <p:spPr>
          <a:xfrm rot="19360507">
            <a:off x="828371" y="863922"/>
            <a:ext cx="614685" cy="529901"/>
          </a:xfrm>
          <a:prstGeom prst="triangle">
            <a:avLst/>
          </a:prstGeom>
          <a:solidFill>
            <a:srgbClr val="0B800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nrope3 Medium"/>
              <a:ea typeface="阿里巴巴普惠体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493169-A32B-BADD-A15F-D930E77ABE42}"/>
              </a:ext>
            </a:extLst>
          </p:cNvPr>
          <p:cNvSpPr txBox="1"/>
          <p:nvPr/>
        </p:nvSpPr>
        <p:spPr>
          <a:xfrm>
            <a:off x="1540764" y="914400"/>
            <a:ext cx="24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3 Medium"/>
                <a:ea typeface="阿里巴巴普惠体 R"/>
                <a:cs typeface="+mn-cs"/>
              </a:rPr>
              <a:t>这里是标题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B316C54-2DBE-165E-E7C7-B8EADED7D2BD}"/>
              </a:ext>
            </a:extLst>
          </p:cNvPr>
          <p:cNvSpPr/>
          <p:nvPr/>
        </p:nvSpPr>
        <p:spPr>
          <a:xfrm>
            <a:off x="6844120" y="1408654"/>
            <a:ext cx="3279485" cy="2186539"/>
          </a:xfrm>
          <a:prstGeom prst="roundRect">
            <a:avLst>
              <a:gd name="adj" fmla="val 0"/>
            </a:avLst>
          </a:prstGeom>
          <a:solidFill>
            <a:srgbClr val="66E4DF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Manrope3 Medium"/>
              <a:ea typeface="阿里巴巴普惠体 R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82CB093-B6E0-8540-6467-A5772CBC1111}"/>
              </a:ext>
            </a:extLst>
          </p:cNvPr>
          <p:cNvSpPr/>
          <p:nvPr/>
        </p:nvSpPr>
        <p:spPr>
          <a:xfrm>
            <a:off x="6844121" y="3884205"/>
            <a:ext cx="3279484" cy="2186539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8575"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Manrope3 Medium"/>
              <a:ea typeface="阿里巴巴普惠体 R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CFC88144-DFC0-7E31-5029-59F613DC3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4770" y="1211701"/>
            <a:ext cx="3279484" cy="218653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9098FA69-3481-5E4A-930F-EC9D01C8F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112" y="3726855"/>
            <a:ext cx="3279484" cy="2186539"/>
          </a:xfrm>
          <a:prstGeom prst="rect">
            <a:avLst/>
          </a:prstGeom>
        </p:spPr>
      </p:pic>
      <p:sp>
        <p:nvSpPr>
          <p:cNvPr id="71" name="矩形 70">
            <a:extLst>
              <a:ext uri="{FF2B5EF4-FFF2-40B4-BE49-F238E27FC236}">
                <a16:creationId xmlns:a16="http://schemas.microsoft.com/office/drawing/2014/main" id="{E1C5ED04-C855-1D06-6F5A-1D1EB64BD998}"/>
              </a:ext>
            </a:extLst>
          </p:cNvPr>
          <p:cNvSpPr/>
          <p:nvPr/>
        </p:nvSpPr>
        <p:spPr>
          <a:xfrm rot="306230">
            <a:off x="2640756" y="1851558"/>
            <a:ext cx="2424525" cy="3521759"/>
          </a:xfrm>
          <a:prstGeom prst="rect">
            <a:avLst/>
          </a:prstGeom>
          <a:solidFill>
            <a:srgbClr val="4472C4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7E38C069-AAE2-AB62-81B1-8B0F49E28203}"/>
              </a:ext>
            </a:extLst>
          </p:cNvPr>
          <p:cNvSpPr/>
          <p:nvPr/>
        </p:nvSpPr>
        <p:spPr>
          <a:xfrm>
            <a:off x="2497885" y="1950396"/>
            <a:ext cx="2424525" cy="3521759"/>
          </a:xfrm>
          <a:prstGeom prst="rect">
            <a:avLst/>
          </a:prstGeom>
          <a:solidFill>
            <a:srgbClr val="3B9938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6E4A772-4E34-18EC-F397-91032F55B056}"/>
              </a:ext>
            </a:extLst>
          </p:cNvPr>
          <p:cNvSpPr/>
          <p:nvPr/>
        </p:nvSpPr>
        <p:spPr>
          <a:xfrm rot="21401137">
            <a:off x="2358542" y="2044414"/>
            <a:ext cx="2424525" cy="3521759"/>
          </a:xfrm>
          <a:prstGeom prst="rect">
            <a:avLst/>
          </a:prstGeom>
          <a:solidFill>
            <a:srgbClr val="ED7D31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DC12A5B-77B6-3FE3-CC0D-C2D54EA20CBA}"/>
              </a:ext>
            </a:extLst>
          </p:cNvPr>
          <p:cNvSpPr/>
          <p:nvPr/>
        </p:nvSpPr>
        <p:spPr>
          <a:xfrm rot="20779801">
            <a:off x="2027923" y="2276120"/>
            <a:ext cx="2424525" cy="3521759"/>
          </a:xfrm>
          <a:prstGeom prst="rect">
            <a:avLst/>
          </a:prstGeom>
          <a:solidFill>
            <a:srgbClr val="66E4DF"/>
          </a:solidFill>
          <a:ln w="28575"/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EC7280F-3BC2-3520-3A47-88728511CBBF}"/>
              </a:ext>
            </a:extLst>
          </p:cNvPr>
          <p:cNvSpPr/>
          <p:nvPr/>
        </p:nvSpPr>
        <p:spPr>
          <a:xfrm>
            <a:off x="1852286" y="2745845"/>
            <a:ext cx="183277" cy="1832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4701466-08D7-B0C5-B144-AF0E6DB46A65}"/>
              </a:ext>
            </a:extLst>
          </p:cNvPr>
          <p:cNvSpPr txBox="1"/>
          <p:nvPr/>
        </p:nvSpPr>
        <p:spPr>
          <a:xfrm rot="20700200">
            <a:off x="2277036" y="2573664"/>
            <a:ext cx="2591875" cy="372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请在这里输入内容，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请在这里输入内容。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79636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孟菲斯">
      <a:majorFont>
        <a:latin typeface="Manrope3 Bold"/>
        <a:ea typeface="创客贴金刚体"/>
        <a:cs typeface=""/>
      </a:majorFont>
      <a:minorFont>
        <a:latin typeface="Manrope3 Medium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D3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可商">
      <a:majorFont>
        <a:latin typeface="Roboto"/>
        <a:ea typeface="思源宋体 CN Heavy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just">
          <a:lnSpc>
            <a:spcPct val="120000"/>
          </a:lnSpc>
          <a:defRPr dirty="0" smtClean="0">
            <a:solidFill>
              <a:schemeClr val="tx1">
                <a:lumMod val="85000"/>
                <a:lumOff val="1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1085</Words>
  <Application>Microsoft Office PowerPoint</Application>
  <PresentationFormat>宽屏</PresentationFormat>
  <Paragraphs>238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Manrope3 Bold</vt:lpstr>
      <vt:lpstr>Manrope3 Medium</vt:lpstr>
      <vt:lpstr>OPPOSans H</vt:lpstr>
      <vt:lpstr>阿里巴巴普惠体 B</vt:lpstr>
      <vt:lpstr>阿里巴巴普惠体 M</vt:lpstr>
      <vt:lpstr>创客贴金刚体</vt:lpstr>
      <vt:lpstr>等线</vt:lpstr>
      <vt:lpstr>汉仪雅酷黑 45W</vt:lpstr>
      <vt:lpstr>思源黑体 CN Bold</vt:lpstr>
      <vt:lpstr>思源黑体 CN Light</vt:lpstr>
      <vt:lpstr>思源黑体 CN Normal</vt:lpstr>
      <vt:lpstr>思源宋体 CN Heavy</vt:lpstr>
      <vt:lpstr>Arial</vt:lpstr>
      <vt:lpstr>Calibri</vt:lpstr>
      <vt:lpstr>Roboto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撞色孟菲斯自我介绍ppt模板</dc:title>
  <dc:creator>夏天</dc:creator>
  <cp:keywords>P界达人</cp:keywords>
  <dc:description>www.51pptmoban.com</dc:description>
  <cp:lastModifiedBy>Win user</cp:lastModifiedBy>
  <cp:revision>11</cp:revision>
  <dcterms:created xsi:type="dcterms:W3CDTF">2022-06-23T16:01:31Z</dcterms:created>
  <dcterms:modified xsi:type="dcterms:W3CDTF">2022-07-16T14:37:41Z</dcterms:modified>
</cp:coreProperties>
</file>